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1.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5" r:id="rId2"/>
  </p:sldMasterIdLst>
  <p:notesMasterIdLst>
    <p:notesMasterId r:id="rId26"/>
  </p:notesMasterIdLst>
  <p:handoutMasterIdLst>
    <p:handoutMasterId r:id="rId27"/>
  </p:handoutMasterIdLst>
  <p:sldIdLst>
    <p:sldId id="3086" r:id="rId3"/>
    <p:sldId id="3112" r:id="rId4"/>
    <p:sldId id="3111" r:id="rId5"/>
    <p:sldId id="3092" r:id="rId6"/>
    <p:sldId id="3097" r:id="rId7"/>
    <p:sldId id="3105" r:id="rId8"/>
    <p:sldId id="3087" r:id="rId9"/>
    <p:sldId id="3113" r:id="rId10"/>
    <p:sldId id="3091" r:id="rId11"/>
    <p:sldId id="3096" r:id="rId12"/>
    <p:sldId id="3093" r:id="rId13"/>
    <p:sldId id="3088" r:id="rId14"/>
    <p:sldId id="3114" r:id="rId15"/>
    <p:sldId id="3104" r:id="rId16"/>
    <p:sldId id="3095" r:id="rId17"/>
    <p:sldId id="3094" r:id="rId18"/>
    <p:sldId id="3103" r:id="rId19"/>
    <p:sldId id="3115" r:id="rId20"/>
    <p:sldId id="3090" r:id="rId21"/>
    <p:sldId id="3106" r:id="rId22"/>
    <p:sldId id="3089" r:id="rId23"/>
    <p:sldId id="3116" r:id="rId24"/>
    <p:sldId id="3117"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369"/>
    <a:srgbClr val="1A8CE1"/>
    <a:srgbClr val="FFFFFF"/>
    <a:srgbClr val="A78357"/>
    <a:srgbClr val="28C7D4"/>
    <a:srgbClr val="F94D4D"/>
    <a:srgbClr val="FEFEFE"/>
    <a:srgbClr val="8F1A12"/>
    <a:srgbClr val="F84E4B"/>
    <a:srgbClr val="26C8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varScale="1">
        <p:scale>
          <a:sx n="57" d="100"/>
          <a:sy n="57" d="100"/>
        </p:scale>
        <p:origin x="-102" y="-1524"/>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318386560"/>
        <c:axId val="318388480"/>
      </c:lineChart>
      <c:catAx>
        <c:axId val="318386560"/>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318388480"/>
        <c:crosses val="autoZero"/>
        <c:auto val="1"/>
        <c:lblAlgn val="ctr"/>
        <c:lblOffset val="100"/>
        <c:noMultiLvlLbl val="1"/>
      </c:catAx>
      <c:valAx>
        <c:axId val="318388480"/>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318386560"/>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2017/12/29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2017/12/29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17</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5819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20</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200093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90229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018102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10</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852715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14</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16</a:t>
            </a:fld>
            <a:endParaRPr lang="en-US"/>
          </a:p>
        </p:txBody>
      </p:sp>
    </p:spTree>
    <p:extLst>
      <p:ext uri="{BB962C8B-B14F-4D97-AF65-F5344CB8AC3E}">
        <p14:creationId xmlns:p14="http://schemas.microsoft.com/office/powerpoint/2010/main" val="2029292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cxnSp>
        <p:nvCxnSpPr>
          <p:cNvPr id="2" name="直接连接符 1"/>
          <p:cNvCxnSpPr/>
          <p:nvPr userDrawn="1"/>
        </p:nvCxnSpPr>
        <p:spPr>
          <a:xfrm>
            <a:off x="0" y="643766"/>
            <a:ext cx="12858750" cy="1"/>
          </a:xfrm>
          <a:prstGeom prst="line">
            <a:avLst/>
          </a:prstGeom>
          <a:ln w="57150">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nvGrpSpPr>
          <p:cNvPr id="3" name="组合 2"/>
          <p:cNvGrpSpPr/>
          <p:nvPr userDrawn="1"/>
        </p:nvGrpSpPr>
        <p:grpSpPr>
          <a:xfrm>
            <a:off x="516714" y="187358"/>
            <a:ext cx="303705" cy="303705"/>
            <a:chOff x="624979" y="908720"/>
            <a:chExt cx="288032" cy="288032"/>
          </a:xfrm>
        </p:grpSpPr>
        <p:cxnSp>
          <p:nvCxnSpPr>
            <p:cNvPr id="4" name="直接连接符 3"/>
            <p:cNvCxnSpPr/>
            <p:nvPr/>
          </p:nvCxnSpPr>
          <p:spPr>
            <a:xfrm>
              <a:off x="624979" y="1196752"/>
              <a:ext cx="288032"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911622" y="908720"/>
              <a:ext cx="0" cy="28803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flipV="1">
              <a:off x="696987" y="980728"/>
              <a:ext cx="216024" cy="216024"/>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860592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1096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8540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8155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00637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510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2862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0669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02256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4663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101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Main Title+ SubTitle+Number">
    <p:spTree>
      <p:nvGrpSpPr>
        <p:cNvPr id="1" name=""/>
        <p:cNvGrpSpPr/>
        <p:nvPr/>
      </p:nvGrpSpPr>
      <p:grpSpPr>
        <a:xfrm>
          <a:off x="0" y="0"/>
          <a:ext cx="0" cy="0"/>
          <a:chOff x="0" y="0"/>
          <a:chExt cx="0" cy="0"/>
        </a:xfrm>
      </p:grpSpPr>
      <p:sp>
        <p:nvSpPr>
          <p:cNvPr id="10" name="Title 1"/>
          <p:cNvSpPr>
            <a:spLocks noGrp="1"/>
          </p:cNvSpPr>
          <p:nvPr>
            <p:ph type="title" hasCustomPrompt="1"/>
          </p:nvPr>
        </p:nvSpPr>
        <p:spPr>
          <a:xfrm>
            <a:off x="2464594" y="508964"/>
            <a:ext cx="7929563" cy="497116"/>
          </a:xfrm>
          <a:prstGeom prst="rect">
            <a:avLst/>
          </a:prstGeom>
        </p:spPr>
        <p:txBody>
          <a:bodyPr wrap="none" lIns="0" tIns="0" rIns="0" bIns="0" anchor="ctr">
            <a:noAutofit/>
          </a:bodyPr>
          <a:lstStyle>
            <a:lvl1pPr algn="ctr">
              <a:defRPr sz="3375" b="1" baseline="0">
                <a:solidFill>
                  <a:schemeClr val="tx1">
                    <a:lumMod val="50000"/>
                    <a:lumOff val="50000"/>
                  </a:schemeClr>
                </a:solidFill>
              </a:defRPr>
            </a:lvl1pPr>
          </a:lstStyle>
          <a:p>
            <a:r>
              <a:rPr lang="en-US" dirty="0" smtClean="0"/>
              <a:t>Click To Edit Master Title Style</a:t>
            </a:r>
            <a:endParaRPr lang="en-US" dirty="0"/>
          </a:p>
        </p:txBody>
      </p:sp>
      <p:sp>
        <p:nvSpPr>
          <p:cNvPr id="11" name="Text Placeholder 3"/>
          <p:cNvSpPr>
            <a:spLocks noGrp="1"/>
          </p:cNvSpPr>
          <p:nvPr>
            <p:ph type="body" sz="half" idx="2" hasCustomPrompt="1"/>
          </p:nvPr>
        </p:nvSpPr>
        <p:spPr>
          <a:xfrm>
            <a:off x="3536156" y="1003924"/>
            <a:ext cx="5786438" cy="282284"/>
          </a:xfrm>
          <a:prstGeom prst="rect">
            <a:avLst/>
          </a:prstGeom>
        </p:spPr>
        <p:txBody>
          <a:bodyPr wrap="none" lIns="0" tIns="0" rIns="0" bIns="0" anchor="ctr">
            <a:noAutofit/>
          </a:bodyPr>
          <a:lstStyle>
            <a:lvl1pPr marL="0" indent="0" algn="ctr">
              <a:buNone/>
              <a:defRPr sz="1687" b="1" baseline="0">
                <a:solidFill>
                  <a:schemeClr val="bg1">
                    <a:lumMod val="75000"/>
                  </a:schemeClr>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r>
              <a:rPr lang="en-US" dirty="0" smtClean="0"/>
              <a:t>Subtext Goes Here</a:t>
            </a:r>
          </a:p>
        </p:txBody>
      </p:sp>
    </p:spTree>
    <p:extLst>
      <p:ext uri="{BB962C8B-B14F-4D97-AF65-F5344CB8AC3E}">
        <p14:creationId xmlns:p14="http://schemas.microsoft.com/office/powerpoint/2010/main" val="2510071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0078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854325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734551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9668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8639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2017/12/29</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8" r:id="rId1"/>
    <p:sldLayoutId id="2147483969" r:id="rId2"/>
    <p:sldLayoutId id="2147483970" r:id="rId3"/>
    <p:sldLayoutId id="2147483971" r:id="rId4"/>
    <p:sldLayoutId id="2147483972" r:id="rId5"/>
    <p:sldLayoutId id="2147483973" r:id="rId6"/>
    <p:sldLayoutId id="2147483974"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2017/12/29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522490504"/>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481896" y="4996910"/>
            <a:ext cx="5420087" cy="3627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gradFill>
                <a:gsLst>
                  <a:gs pos="0">
                    <a:srgbClr val="FD6753"/>
                  </a:gs>
                  <a:gs pos="34000">
                    <a:srgbClr val="91E3DE"/>
                  </a:gs>
                  <a:gs pos="69000">
                    <a:srgbClr val="FCCB43"/>
                  </a:gs>
                  <a:gs pos="100000">
                    <a:srgbClr val="92D050"/>
                  </a:gs>
                </a:gsLst>
                <a:lin ang="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5"/>
          <p:cNvSpPr txBox="1">
            <a:spLocks noChangeArrowheads="1"/>
          </p:cNvSpPr>
          <p:nvPr/>
        </p:nvSpPr>
        <p:spPr bwMode="auto">
          <a:xfrm>
            <a:off x="6429375" y="4923841"/>
            <a:ext cx="4811309"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0000"/>
              </a:lnSpc>
            </a:pP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6429375" y="4000006"/>
            <a:ext cx="5688632" cy="11078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zh-CN" altLang="en-US" sz="6599"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美容会所</a:t>
            </a:r>
            <a:r>
              <a:rPr lang="en-US" altLang="zh-CN" sz="6599"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SPA</a:t>
            </a:r>
            <a:endParaRPr lang="zh-CN" altLang="en-US" sz="6599" cap="all" dirty="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0" name="TextBox 18"/>
          <p:cNvSpPr txBox="1"/>
          <p:nvPr/>
        </p:nvSpPr>
        <p:spPr>
          <a:xfrm>
            <a:off x="6429375" y="5432728"/>
            <a:ext cx="4280133" cy="514308"/>
          </a:xfrm>
          <a:prstGeom prst="rect">
            <a:avLst/>
          </a:prstGeom>
          <a:noFill/>
        </p:spPr>
        <p:txBody>
          <a:bodyPr wrap="square">
            <a:spAutoFit/>
          </a:bodyPr>
          <a:lstStyle/>
          <a:p>
            <a:pP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5" grpId="0" animBg="1"/>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mc:AlternateContent xmlns:mc="http://schemas.openxmlformats.org/markup-compatibility/2006" xmlns:p14="http://schemas.microsoft.com/office/powerpoint/2010/main">
    <mc:Choice Requires="p14">
      <p:transition spd="slow" p14:dur="1250" advTm="5000">
        <p14:switch dir="r"/>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03</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68557937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250" advTm="6000">
        <p14:switch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250" advTm="1000">
        <p14:switch dir="r"/>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04</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32168799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0" y="0"/>
            <a:ext cx="12858750" cy="7243762"/>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1"/>
          <p:cNvGrpSpPr>
            <a:grpSpLocks/>
          </p:cNvGrpSpPr>
          <p:nvPr/>
        </p:nvGrpSpPr>
        <p:grpSpPr bwMode="auto">
          <a:xfrm>
            <a:off x="381451" y="723236"/>
            <a:ext cx="4954753" cy="1034472"/>
            <a:chOff x="3886200" y="188686"/>
            <a:chExt cx="4699000" cy="979713"/>
          </a:xfrm>
        </p:grpSpPr>
        <p:sp>
          <p:nvSpPr>
            <p:cNvPr id="12" name="任意多边形 11"/>
            <p:cNvSpPr/>
            <p:nvPr/>
          </p:nvSpPr>
          <p:spPr>
            <a:xfrm>
              <a:off x="3886200" y="188686"/>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任意多边形 13"/>
            <p:cNvSpPr/>
            <p:nvPr/>
          </p:nvSpPr>
          <p:spPr>
            <a:xfrm>
              <a:off x="4089400" y="283804"/>
              <a:ext cx="4495800" cy="884595"/>
            </a:xfrm>
            <a:custGeom>
              <a:avLst/>
              <a:gdLst>
                <a:gd name="connsiteX0" fmla="*/ 0 w 4495800"/>
                <a:gd name="connsiteY0" fmla="*/ 285750 h 1981200"/>
                <a:gd name="connsiteX1" fmla="*/ 419100 w 4495800"/>
                <a:gd name="connsiteY1" fmla="*/ 1866900 h 1981200"/>
                <a:gd name="connsiteX2" fmla="*/ 4114800 w 4495800"/>
                <a:gd name="connsiteY2" fmla="*/ 1981200 h 1981200"/>
                <a:gd name="connsiteX3" fmla="*/ 4495800 w 4495800"/>
                <a:gd name="connsiteY3" fmla="*/ 0 h 1981200"/>
                <a:gd name="connsiteX4" fmla="*/ 0 w 4495800"/>
                <a:gd name="connsiteY4" fmla="*/ 285750 h 1981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95800" h="1981200">
                  <a:moveTo>
                    <a:pt x="0" y="285750"/>
                  </a:moveTo>
                  <a:lnTo>
                    <a:pt x="419100" y="1866900"/>
                  </a:lnTo>
                  <a:lnTo>
                    <a:pt x="4114800" y="1981200"/>
                  </a:lnTo>
                  <a:lnTo>
                    <a:pt x="4495800" y="0"/>
                  </a:lnTo>
                  <a:lnTo>
                    <a:pt x="0" y="285750"/>
                  </a:lnTo>
                  <a:close/>
                </a:path>
              </a:pathLst>
            </a:custGeom>
            <a:solidFill>
              <a:schemeClr val="accent3">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375" b="1" dirty="0"/>
                <a:t>目录 </a:t>
              </a:r>
              <a:r>
                <a:rPr lang="en-US" altLang="zh-CN" sz="3375" b="1" dirty="0"/>
                <a:t>/</a:t>
              </a:r>
              <a:r>
                <a:rPr lang="en-US" altLang="zh-CN" sz="3200" dirty="0"/>
                <a:t>CONTENTS</a:t>
              </a:r>
              <a:endParaRPr lang="zh-CN" altLang="en-US" sz="3200" dirty="0"/>
            </a:p>
          </p:txBody>
        </p:sp>
      </p:grpSp>
      <p:grpSp>
        <p:nvGrpSpPr>
          <p:cNvPr id="15" name="组合 41"/>
          <p:cNvGrpSpPr>
            <a:grpSpLocks/>
          </p:cNvGrpSpPr>
          <p:nvPr/>
        </p:nvGrpSpPr>
        <p:grpSpPr bwMode="auto">
          <a:xfrm>
            <a:off x="884238" y="3032998"/>
            <a:ext cx="613894" cy="555840"/>
            <a:chOff x="2727102" y="1805798"/>
            <a:chExt cx="789301" cy="714855"/>
          </a:xfrm>
        </p:grpSpPr>
        <p:grpSp>
          <p:nvGrpSpPr>
            <p:cNvPr id="16" name="组合 35"/>
            <p:cNvGrpSpPr>
              <a:grpSpLocks/>
            </p:cNvGrpSpPr>
            <p:nvPr/>
          </p:nvGrpSpPr>
          <p:grpSpPr bwMode="auto">
            <a:xfrm>
              <a:off x="2727102" y="1809520"/>
              <a:ext cx="789301" cy="711133"/>
              <a:chOff x="3696385" y="1762464"/>
              <a:chExt cx="2543112" cy="2379436"/>
            </a:xfrm>
          </p:grpSpPr>
          <p:sp>
            <p:nvSpPr>
              <p:cNvPr id="18" name="矩形 17"/>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7" name="文本框 39"/>
            <p:cNvSpPr txBox="1">
              <a:spLocks noChangeArrowheads="1"/>
            </p:cNvSpPr>
            <p:nvPr/>
          </p:nvSpPr>
          <p:spPr bwMode="auto">
            <a:xfrm>
              <a:off x="2816060" y="1805798"/>
              <a:ext cx="659860"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20" name="组合 42"/>
          <p:cNvGrpSpPr>
            <a:grpSpLocks/>
          </p:cNvGrpSpPr>
          <p:nvPr/>
        </p:nvGrpSpPr>
        <p:grpSpPr bwMode="auto">
          <a:xfrm>
            <a:off x="1773082" y="3035197"/>
            <a:ext cx="3981051" cy="553641"/>
            <a:chOff x="3859762" y="1809521"/>
            <a:chExt cx="5116559" cy="711133"/>
          </a:xfrm>
        </p:grpSpPr>
        <p:grpSp>
          <p:nvGrpSpPr>
            <p:cNvPr id="21" name="组合 36"/>
            <p:cNvGrpSpPr>
              <a:grpSpLocks/>
            </p:cNvGrpSpPr>
            <p:nvPr/>
          </p:nvGrpSpPr>
          <p:grpSpPr bwMode="auto">
            <a:xfrm>
              <a:off x="3859762" y="1809521"/>
              <a:ext cx="5116559" cy="711133"/>
              <a:chOff x="3856314" y="1762464"/>
              <a:chExt cx="2383183" cy="2379436"/>
            </a:xfrm>
          </p:grpSpPr>
          <p:sp>
            <p:nvSpPr>
              <p:cNvPr id="24" name="矩形 23"/>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矩形 22"/>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58" name="组合 41"/>
          <p:cNvGrpSpPr>
            <a:grpSpLocks/>
          </p:cNvGrpSpPr>
          <p:nvPr/>
        </p:nvGrpSpPr>
        <p:grpSpPr bwMode="auto">
          <a:xfrm>
            <a:off x="884238" y="3756809"/>
            <a:ext cx="613894" cy="555840"/>
            <a:chOff x="2727102" y="1805798"/>
            <a:chExt cx="789301" cy="714855"/>
          </a:xfrm>
        </p:grpSpPr>
        <p:grpSp>
          <p:nvGrpSpPr>
            <p:cNvPr id="59" name="组合 35"/>
            <p:cNvGrpSpPr>
              <a:grpSpLocks/>
            </p:cNvGrpSpPr>
            <p:nvPr/>
          </p:nvGrpSpPr>
          <p:grpSpPr bwMode="auto">
            <a:xfrm>
              <a:off x="2727102" y="1809520"/>
              <a:ext cx="789301" cy="711133"/>
              <a:chOff x="3696385" y="1762464"/>
              <a:chExt cx="2543112" cy="2379436"/>
            </a:xfrm>
          </p:grpSpPr>
          <p:sp>
            <p:nvSpPr>
              <p:cNvPr id="61" name="矩形 6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3" name="组合 42"/>
          <p:cNvGrpSpPr>
            <a:grpSpLocks/>
          </p:cNvGrpSpPr>
          <p:nvPr/>
        </p:nvGrpSpPr>
        <p:grpSpPr bwMode="auto">
          <a:xfrm>
            <a:off x="1773082" y="3759007"/>
            <a:ext cx="3981051" cy="553641"/>
            <a:chOff x="3859762" y="1809521"/>
            <a:chExt cx="5116559" cy="711133"/>
          </a:xfrm>
        </p:grpSpPr>
        <p:grpSp>
          <p:nvGrpSpPr>
            <p:cNvPr id="64" name="组合 36"/>
            <p:cNvGrpSpPr>
              <a:grpSpLocks/>
            </p:cNvGrpSpPr>
            <p:nvPr/>
          </p:nvGrpSpPr>
          <p:grpSpPr bwMode="auto">
            <a:xfrm>
              <a:off x="3859762" y="1809521"/>
              <a:ext cx="5116559" cy="711133"/>
              <a:chOff x="3856314" y="1762464"/>
              <a:chExt cx="2383183" cy="2379436"/>
            </a:xfrm>
          </p:grpSpPr>
          <p:sp>
            <p:nvSpPr>
              <p:cNvPr id="66" name="矩形 6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65" name="矩形 6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68" name="组合 41"/>
          <p:cNvGrpSpPr>
            <a:grpSpLocks/>
          </p:cNvGrpSpPr>
          <p:nvPr/>
        </p:nvGrpSpPr>
        <p:grpSpPr bwMode="auto">
          <a:xfrm>
            <a:off x="884238" y="4499667"/>
            <a:ext cx="613894" cy="555840"/>
            <a:chOff x="2727102" y="1805798"/>
            <a:chExt cx="789301" cy="714855"/>
          </a:xfrm>
        </p:grpSpPr>
        <p:grpSp>
          <p:nvGrpSpPr>
            <p:cNvPr id="69" name="组合 35"/>
            <p:cNvGrpSpPr>
              <a:grpSpLocks/>
            </p:cNvGrpSpPr>
            <p:nvPr/>
          </p:nvGrpSpPr>
          <p:grpSpPr bwMode="auto">
            <a:xfrm>
              <a:off x="2727102" y="1809520"/>
              <a:ext cx="789301" cy="711133"/>
              <a:chOff x="3696385" y="1762464"/>
              <a:chExt cx="2543112" cy="2379436"/>
            </a:xfrm>
          </p:grpSpPr>
          <p:sp>
            <p:nvSpPr>
              <p:cNvPr id="71" name="矩形 70"/>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0" name="文本框 39"/>
            <p:cNvSpPr txBox="1">
              <a:spLocks noChangeArrowheads="1"/>
            </p:cNvSpPr>
            <p:nvPr/>
          </p:nvSpPr>
          <p:spPr bwMode="auto">
            <a:xfrm>
              <a:off x="2781026" y="1805798"/>
              <a:ext cx="729926"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73" name="组合 42"/>
          <p:cNvGrpSpPr>
            <a:grpSpLocks/>
          </p:cNvGrpSpPr>
          <p:nvPr/>
        </p:nvGrpSpPr>
        <p:grpSpPr bwMode="auto">
          <a:xfrm>
            <a:off x="1773082" y="4501866"/>
            <a:ext cx="3981051" cy="553641"/>
            <a:chOff x="3859762" y="1809521"/>
            <a:chExt cx="5116559" cy="711133"/>
          </a:xfrm>
        </p:grpSpPr>
        <p:grpSp>
          <p:nvGrpSpPr>
            <p:cNvPr id="74" name="组合 36"/>
            <p:cNvGrpSpPr>
              <a:grpSpLocks/>
            </p:cNvGrpSpPr>
            <p:nvPr/>
          </p:nvGrpSpPr>
          <p:grpSpPr bwMode="auto">
            <a:xfrm>
              <a:off x="3859762" y="1809521"/>
              <a:ext cx="5116559" cy="711133"/>
              <a:chOff x="3856314" y="1762464"/>
              <a:chExt cx="2383183" cy="2379436"/>
            </a:xfrm>
          </p:grpSpPr>
          <p:sp>
            <p:nvSpPr>
              <p:cNvPr id="76" name="矩形 75"/>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5" name="矩形 7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grpSp>
        <p:nvGrpSpPr>
          <p:cNvPr id="78" name="组合 41"/>
          <p:cNvGrpSpPr>
            <a:grpSpLocks/>
          </p:cNvGrpSpPr>
          <p:nvPr/>
        </p:nvGrpSpPr>
        <p:grpSpPr bwMode="auto">
          <a:xfrm>
            <a:off x="884238" y="5280621"/>
            <a:ext cx="613894" cy="555840"/>
            <a:chOff x="2727102" y="1805798"/>
            <a:chExt cx="789301" cy="714855"/>
          </a:xfrm>
        </p:grpSpPr>
        <p:grpSp>
          <p:nvGrpSpPr>
            <p:cNvPr id="79" name="组合 35"/>
            <p:cNvGrpSpPr>
              <a:grpSpLocks/>
            </p:cNvGrpSpPr>
            <p:nvPr/>
          </p:nvGrpSpPr>
          <p:grpSpPr bwMode="auto">
            <a:xfrm>
              <a:off x="2727102" y="1809520"/>
              <a:ext cx="789301" cy="711133"/>
              <a:chOff x="3696385" y="1762464"/>
              <a:chExt cx="2543112" cy="2379436"/>
            </a:xfrm>
          </p:grpSpPr>
          <p:sp>
            <p:nvSpPr>
              <p:cNvPr id="81" name="矩形 80"/>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2" name="矩形 34"/>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0" name="文本框 39"/>
            <p:cNvSpPr txBox="1">
              <a:spLocks noChangeArrowheads="1"/>
            </p:cNvSpPr>
            <p:nvPr/>
          </p:nvSpPr>
          <p:spPr bwMode="auto">
            <a:xfrm>
              <a:off x="2788239" y="1805798"/>
              <a:ext cx="715502" cy="67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8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8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83" name="组合 42"/>
          <p:cNvGrpSpPr>
            <a:grpSpLocks/>
          </p:cNvGrpSpPr>
          <p:nvPr/>
        </p:nvGrpSpPr>
        <p:grpSpPr bwMode="auto">
          <a:xfrm>
            <a:off x="1773082" y="5282819"/>
            <a:ext cx="3981051" cy="553641"/>
            <a:chOff x="3859762" y="1809521"/>
            <a:chExt cx="5116559" cy="711133"/>
          </a:xfrm>
        </p:grpSpPr>
        <p:grpSp>
          <p:nvGrpSpPr>
            <p:cNvPr id="84" name="组合 36"/>
            <p:cNvGrpSpPr>
              <a:grpSpLocks/>
            </p:cNvGrpSpPr>
            <p:nvPr/>
          </p:nvGrpSpPr>
          <p:grpSpPr bwMode="auto">
            <a:xfrm>
              <a:off x="3859762" y="1809521"/>
              <a:ext cx="5116559" cy="711133"/>
              <a:chOff x="3856314" y="1762464"/>
              <a:chExt cx="2383183" cy="2379436"/>
            </a:xfrm>
          </p:grpSpPr>
          <p:sp>
            <p:nvSpPr>
              <p:cNvPr id="86" name="矩形 85"/>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7" name="矩形 34"/>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85" name="矩形 84"/>
            <p:cNvSpPr/>
            <p:nvPr/>
          </p:nvSpPr>
          <p:spPr>
            <a:xfrm>
              <a:off x="4943773" y="1868801"/>
              <a:ext cx="3005908" cy="592920"/>
            </a:xfrm>
            <a:prstGeom prst="rect">
              <a:avLst/>
            </a:prstGeom>
          </p:spPr>
          <p:txBody>
            <a:bodyPr wrap="none">
              <a:spAutoFit/>
            </a:bodyPr>
            <a:lstStyle/>
            <a:p>
              <a:r>
                <a:rPr lang="zh-CN" altLang="en-US" sz="2400" dirty="0">
                  <a:solidFill>
                    <a:schemeClr val="bg1"/>
                  </a:solidFill>
                  <a:ea typeface="微软雅黑" panose="020B0503020204020204" pitchFamily="34" charset="-122"/>
                </a:rPr>
                <a:t>请替换文字内容</a:t>
              </a:r>
            </a:p>
          </p:txBody>
        </p:sp>
      </p:grpSp>
    </p:spTree>
    <p:extLst>
      <p:ext uri="{BB962C8B-B14F-4D97-AF65-F5344CB8AC3E}">
        <p14:creationId xmlns:p14="http://schemas.microsoft.com/office/powerpoint/2010/main" val="132997681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strVal val="4/3*#ppt_w"/>
                                          </p:val>
                                        </p:tav>
                                        <p:tav tm="100000">
                                          <p:val>
                                            <p:strVal val="#ppt_w"/>
                                          </p:val>
                                        </p:tav>
                                      </p:tavLst>
                                    </p:anim>
                                    <p:anim calcmode="lin" valueType="num">
                                      <p:cBhvr>
                                        <p:cTn id="8" dur="500" fill="hold"/>
                                        <p:tgtEl>
                                          <p:spTgt spid="48"/>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2" presetClass="entr" presetSubtype="8" decel="10000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750" fill="hold"/>
                                        <p:tgtEl>
                                          <p:spTgt spid="15"/>
                                        </p:tgtEl>
                                        <p:attrNameLst>
                                          <p:attrName>ppt_x</p:attrName>
                                        </p:attrNameLst>
                                      </p:cBhvr>
                                      <p:tavLst>
                                        <p:tav tm="0">
                                          <p:val>
                                            <p:strVal val="0-#ppt_w/2"/>
                                          </p:val>
                                        </p:tav>
                                        <p:tav tm="100000">
                                          <p:val>
                                            <p:strVal val="#ppt_x"/>
                                          </p:val>
                                        </p:tav>
                                      </p:tavLst>
                                    </p:anim>
                                    <p:anim calcmode="lin" valueType="num">
                                      <p:cBhvr additive="base">
                                        <p:cTn id="18" dur="750" fill="hold"/>
                                        <p:tgtEl>
                                          <p:spTgt spid="15"/>
                                        </p:tgtEl>
                                        <p:attrNameLst>
                                          <p:attrName>ppt_y</p:attrName>
                                        </p:attrNameLst>
                                      </p:cBhvr>
                                      <p:tavLst>
                                        <p:tav tm="0">
                                          <p:val>
                                            <p:strVal val="#ppt_y"/>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750"/>
                                        <p:tgtEl>
                                          <p:spTgt spid="20"/>
                                        </p:tgtEl>
                                      </p:cBhvr>
                                    </p:animEffect>
                                  </p:childTnLst>
                                </p:cTn>
                              </p:par>
                            </p:childTnLst>
                          </p:cTn>
                        </p:par>
                        <p:par>
                          <p:cTn id="22" fill="hold">
                            <p:stCondLst>
                              <p:cond delay="1500"/>
                            </p:stCondLst>
                            <p:childTnLst>
                              <p:par>
                                <p:cTn id="23" presetID="2" presetClass="entr" presetSubtype="8" decel="100000"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750" fill="hold"/>
                                        <p:tgtEl>
                                          <p:spTgt spid="58"/>
                                        </p:tgtEl>
                                        <p:attrNameLst>
                                          <p:attrName>ppt_x</p:attrName>
                                        </p:attrNameLst>
                                      </p:cBhvr>
                                      <p:tavLst>
                                        <p:tav tm="0">
                                          <p:val>
                                            <p:strVal val="0-#ppt_w/2"/>
                                          </p:val>
                                        </p:tav>
                                        <p:tav tm="100000">
                                          <p:val>
                                            <p:strVal val="#ppt_x"/>
                                          </p:val>
                                        </p:tav>
                                      </p:tavLst>
                                    </p:anim>
                                    <p:anim calcmode="lin" valueType="num">
                                      <p:cBhvr additive="base">
                                        <p:cTn id="26" dur="750" fill="hold"/>
                                        <p:tgtEl>
                                          <p:spTgt spid="58"/>
                                        </p:tgtEl>
                                        <p:attrNameLst>
                                          <p:attrName>ppt_y</p:attrName>
                                        </p:attrNameLst>
                                      </p:cBhvr>
                                      <p:tavLst>
                                        <p:tav tm="0">
                                          <p:val>
                                            <p:strVal val="#ppt_y"/>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750"/>
                                        <p:tgtEl>
                                          <p:spTgt spid="63"/>
                                        </p:tgtEl>
                                      </p:cBhvr>
                                    </p:animEffect>
                                  </p:childTnLst>
                                </p:cTn>
                              </p:par>
                            </p:childTnLst>
                          </p:cTn>
                        </p:par>
                        <p:par>
                          <p:cTn id="30" fill="hold">
                            <p:stCondLst>
                              <p:cond delay="2250"/>
                            </p:stCondLst>
                            <p:childTnLst>
                              <p:par>
                                <p:cTn id="31" presetID="2" presetClass="entr" presetSubtype="8" decel="100000" fill="hold" nodeType="afterEffect">
                                  <p:stCondLst>
                                    <p:cond delay="0"/>
                                  </p:stCondLst>
                                  <p:childTnLst>
                                    <p:set>
                                      <p:cBhvr>
                                        <p:cTn id="32" dur="1" fill="hold">
                                          <p:stCondLst>
                                            <p:cond delay="0"/>
                                          </p:stCondLst>
                                        </p:cTn>
                                        <p:tgtEl>
                                          <p:spTgt spid="68"/>
                                        </p:tgtEl>
                                        <p:attrNameLst>
                                          <p:attrName>style.visibility</p:attrName>
                                        </p:attrNameLst>
                                      </p:cBhvr>
                                      <p:to>
                                        <p:strVal val="visible"/>
                                      </p:to>
                                    </p:set>
                                    <p:anim calcmode="lin" valueType="num">
                                      <p:cBhvr additive="base">
                                        <p:cTn id="33" dur="750" fill="hold"/>
                                        <p:tgtEl>
                                          <p:spTgt spid="68"/>
                                        </p:tgtEl>
                                        <p:attrNameLst>
                                          <p:attrName>ppt_x</p:attrName>
                                        </p:attrNameLst>
                                      </p:cBhvr>
                                      <p:tavLst>
                                        <p:tav tm="0">
                                          <p:val>
                                            <p:strVal val="0-#ppt_w/2"/>
                                          </p:val>
                                        </p:tav>
                                        <p:tav tm="100000">
                                          <p:val>
                                            <p:strVal val="#ppt_x"/>
                                          </p:val>
                                        </p:tav>
                                      </p:tavLst>
                                    </p:anim>
                                    <p:anim calcmode="lin" valueType="num">
                                      <p:cBhvr additive="base">
                                        <p:cTn id="34" dur="750" fill="hold"/>
                                        <p:tgtEl>
                                          <p:spTgt spid="68"/>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750"/>
                                        <p:tgtEl>
                                          <p:spTgt spid="73"/>
                                        </p:tgtEl>
                                      </p:cBhvr>
                                    </p:animEffect>
                                  </p:childTnLst>
                                </p:cTn>
                              </p:par>
                            </p:childTnLst>
                          </p:cTn>
                        </p:par>
                        <p:par>
                          <p:cTn id="38" fill="hold">
                            <p:stCondLst>
                              <p:cond delay="3000"/>
                            </p:stCondLst>
                            <p:childTnLst>
                              <p:par>
                                <p:cTn id="39" presetID="2" presetClass="entr" presetSubtype="8" decel="100000" fill="hold" nodeType="afterEffect">
                                  <p:stCondLst>
                                    <p:cond delay="0"/>
                                  </p:stCondLst>
                                  <p:childTnLst>
                                    <p:set>
                                      <p:cBhvr>
                                        <p:cTn id="40" dur="1" fill="hold">
                                          <p:stCondLst>
                                            <p:cond delay="0"/>
                                          </p:stCondLst>
                                        </p:cTn>
                                        <p:tgtEl>
                                          <p:spTgt spid="78"/>
                                        </p:tgtEl>
                                        <p:attrNameLst>
                                          <p:attrName>style.visibility</p:attrName>
                                        </p:attrNameLst>
                                      </p:cBhvr>
                                      <p:to>
                                        <p:strVal val="visible"/>
                                      </p:to>
                                    </p:set>
                                    <p:anim calcmode="lin" valueType="num">
                                      <p:cBhvr additive="base">
                                        <p:cTn id="41" dur="750" fill="hold"/>
                                        <p:tgtEl>
                                          <p:spTgt spid="78"/>
                                        </p:tgtEl>
                                        <p:attrNameLst>
                                          <p:attrName>ppt_x</p:attrName>
                                        </p:attrNameLst>
                                      </p:cBhvr>
                                      <p:tavLst>
                                        <p:tav tm="0">
                                          <p:val>
                                            <p:strVal val="0-#ppt_w/2"/>
                                          </p:val>
                                        </p:tav>
                                        <p:tav tm="100000">
                                          <p:val>
                                            <p:strVal val="#ppt_x"/>
                                          </p:val>
                                        </p:tav>
                                      </p:tavLst>
                                    </p:anim>
                                    <p:anim calcmode="lin" valueType="num">
                                      <p:cBhvr additive="base">
                                        <p:cTn id="42" dur="750" fill="hold"/>
                                        <p:tgtEl>
                                          <p:spTgt spid="78"/>
                                        </p:tgtEl>
                                        <p:attrNameLst>
                                          <p:attrName>ppt_y</p:attrName>
                                        </p:attrNameLst>
                                      </p:cBhvr>
                                      <p:tavLst>
                                        <p:tav tm="0">
                                          <p:val>
                                            <p:strVal val="#ppt_y"/>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fade">
                                      <p:cBhvr>
                                        <p:cTn id="45"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2597030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481896" y="4996910"/>
            <a:ext cx="5420087" cy="36274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a:gradFill>
                <a:gsLst>
                  <a:gs pos="0">
                    <a:srgbClr val="FD6753"/>
                  </a:gs>
                  <a:gs pos="34000">
                    <a:srgbClr val="91E3DE"/>
                  </a:gs>
                  <a:gs pos="69000">
                    <a:srgbClr val="FCCB43"/>
                  </a:gs>
                  <a:gs pos="100000">
                    <a:srgbClr val="92D050"/>
                  </a:gs>
                </a:gsLst>
                <a:lin ang="0" scaled="1"/>
              </a:gra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5"/>
          <p:cNvSpPr txBox="1">
            <a:spLocks noChangeArrowheads="1"/>
          </p:cNvSpPr>
          <p:nvPr/>
        </p:nvSpPr>
        <p:spPr bwMode="auto">
          <a:xfrm>
            <a:off x="6429375" y="4923841"/>
            <a:ext cx="4811309"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0000"/>
              </a:lnSpc>
            </a:pPr>
            <a:r>
              <a:rPr lang="zh-CN" altLang="en-US" sz="2109" spc="316"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感谢聆听 批评指导</a:t>
            </a:r>
            <a:endParaRPr lang="zh-CN" altLang="en-US" sz="2109" spc="31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6"/>
          <p:cNvSpPr txBox="1">
            <a:spLocks noChangeArrowheads="1"/>
          </p:cNvSpPr>
          <p:nvPr/>
        </p:nvSpPr>
        <p:spPr bwMode="auto">
          <a:xfrm>
            <a:off x="6429375" y="4000006"/>
            <a:ext cx="5688632" cy="11078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zh-CN" altLang="en-US" sz="6599"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美容会所</a:t>
            </a:r>
            <a:r>
              <a:rPr lang="en-US" altLang="zh-CN" sz="6599" cap="all" dirty="0" smtClean="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rPr>
              <a:t>SPA</a:t>
            </a:r>
            <a:endParaRPr lang="zh-CN" altLang="en-US" sz="6599" cap="all" dirty="0">
              <a:solidFill>
                <a:schemeClr val="accent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0" name="TextBox 18"/>
          <p:cNvSpPr txBox="1"/>
          <p:nvPr/>
        </p:nvSpPr>
        <p:spPr>
          <a:xfrm>
            <a:off x="6429375" y="5432728"/>
            <a:ext cx="4280133" cy="514308"/>
          </a:xfrm>
          <a:prstGeom prst="rect">
            <a:avLst/>
          </a:prstGeom>
          <a:noFill/>
        </p:spPr>
        <p:txBody>
          <a:bodyPr wrap="square">
            <a:spAutoFit/>
          </a:bodyPr>
          <a:lstStyle/>
          <a:p>
            <a:pPr fontAlgn="auto">
              <a:lnSpc>
                <a:spcPct val="130000"/>
              </a:lnSpc>
              <a:spcBef>
                <a:spcPts val="0"/>
              </a:spcBef>
              <a:spcAft>
                <a:spcPts val="0"/>
              </a:spcAft>
              <a:defRPr/>
            </a:pP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70314076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5" grpId="0" animBg="1"/>
      <p:bldP spid="7" grpId="0"/>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8904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a:solidFill>
                  <a:schemeClr val="accent1"/>
                </a:solidFill>
                <a:latin typeface="Impact" panose="020B0806030902050204" pitchFamily="34" charset="0"/>
                <a:ea typeface="微软雅黑" panose="020B0503020204020204" pitchFamily="34" charset="-122"/>
              </a:rPr>
              <a:t>01</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17772803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mc:AlternateContent xmlns:mc="http://schemas.openxmlformats.org/markup-compatibility/2006" xmlns:p14="http://schemas.microsoft.com/office/powerpoint/2010/main">
    <mc:Choice Requires="p14">
      <p:transition spd="slow" p14:dur="1250" advTm="6000">
        <p14:switch dir="r"/>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2"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5615665" y="5359317"/>
            <a:ext cx="1627416" cy="258532"/>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391353" y="1343"/>
            <a:ext cx="5880357" cy="7230680"/>
            <a:chOff x="389112" y="2"/>
            <a:chExt cx="5882535" cy="7233359"/>
          </a:xfrm>
          <a:solidFill>
            <a:schemeClr val="accent1"/>
          </a:solidFill>
        </p:grpSpPr>
        <p:sp>
          <p:nvSpPr>
            <p:cNvPr id="13" name="Freeform 11"/>
            <p:cNvSpPr>
              <a:spLocks/>
            </p:cNvSpPr>
            <p:nvPr/>
          </p:nvSpPr>
          <p:spPr bwMode="auto">
            <a:xfrm>
              <a:off x="389112" y="2"/>
              <a:ext cx="5882535" cy="7233359"/>
            </a:xfrm>
            <a:custGeom>
              <a:avLst/>
              <a:gdLst>
                <a:gd name="T0" fmla="*/ 1998 w 4661"/>
                <a:gd name="T1" fmla="*/ 0 h 5613"/>
                <a:gd name="T2" fmla="*/ 4661 w 4661"/>
                <a:gd name="T3" fmla="*/ 0 h 5613"/>
                <a:gd name="T4" fmla="*/ 2660 w 4661"/>
                <a:gd name="T5" fmla="*/ 5613 h 5613"/>
                <a:gd name="T6" fmla="*/ 0 w 4661"/>
                <a:gd name="T7" fmla="*/ 5613 h 5613"/>
                <a:gd name="T8" fmla="*/ 1998 w 4661"/>
                <a:gd name="T9" fmla="*/ 0 h 5613"/>
              </a:gdLst>
              <a:ahLst/>
              <a:cxnLst>
                <a:cxn ang="0">
                  <a:pos x="T0" y="T1"/>
                </a:cxn>
                <a:cxn ang="0">
                  <a:pos x="T2" y="T3"/>
                </a:cxn>
                <a:cxn ang="0">
                  <a:pos x="T4" y="T5"/>
                </a:cxn>
                <a:cxn ang="0">
                  <a:pos x="T6" y="T7"/>
                </a:cxn>
                <a:cxn ang="0">
                  <a:pos x="T8" y="T9"/>
                </a:cxn>
              </a:cxnLst>
              <a:rect l="0" t="0" r="r" b="b"/>
              <a:pathLst>
                <a:path w="4661" h="5613">
                  <a:moveTo>
                    <a:pt x="1998" y="0"/>
                  </a:moveTo>
                  <a:lnTo>
                    <a:pt x="4661" y="0"/>
                  </a:lnTo>
                  <a:lnTo>
                    <a:pt x="2660" y="5613"/>
                  </a:lnTo>
                  <a:lnTo>
                    <a:pt x="0" y="5613"/>
                  </a:lnTo>
                  <a:lnTo>
                    <a:pt x="1998" y="0"/>
                  </a:lnTo>
                  <a:close/>
                </a:path>
              </a:pathLst>
            </a:custGeom>
            <a:blipFill dpi="0" rotWithShape="1">
              <a:blip r:embed="rId3" cstate="screen">
                <a:extLst>
                  <a:ext uri="{28A0092B-C50C-407E-A947-70E740481C1C}">
                    <a14:useLocalDpi xmlns:a14="http://schemas.microsoft.com/office/drawing/2010/main"/>
                  </a:ext>
                </a:extLst>
              </a:blip>
              <a:srcRect/>
              <a:stretch>
                <a:fillRect r="3590"/>
              </a:stretch>
            </a:bli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sp>
          <p:nvSpPr>
            <p:cNvPr id="14" name="任意多边形 13"/>
            <p:cNvSpPr>
              <a:spLocks/>
            </p:cNvSpPr>
            <p:nvPr/>
          </p:nvSpPr>
          <p:spPr bwMode="auto">
            <a:xfrm rot="549104">
              <a:off x="4104826" y="4856476"/>
              <a:ext cx="611245" cy="1160034"/>
            </a:xfrm>
            <a:custGeom>
              <a:avLst/>
              <a:gdLst>
                <a:gd name="connsiteX0" fmla="*/ 231532 w 611245"/>
                <a:gd name="connsiteY0" fmla="*/ 61172 h 1160034"/>
                <a:gd name="connsiteX1" fmla="*/ 611245 w 611245"/>
                <a:gd name="connsiteY1" fmla="*/ 0 h 1160034"/>
                <a:gd name="connsiteX2" fmla="*/ 379353 w 611245"/>
                <a:gd name="connsiteY2" fmla="*/ 1098920 h 1160034"/>
                <a:gd name="connsiteX3" fmla="*/ 0 w 611245"/>
                <a:gd name="connsiteY3" fmla="*/ 1160034 h 1160034"/>
                <a:gd name="connsiteX4" fmla="*/ 231532 w 611245"/>
                <a:gd name="connsiteY4" fmla="*/ 61172 h 11600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245" h="1160034">
                  <a:moveTo>
                    <a:pt x="231532" y="61172"/>
                  </a:moveTo>
                  <a:lnTo>
                    <a:pt x="611245" y="0"/>
                  </a:lnTo>
                  <a:lnTo>
                    <a:pt x="379353" y="1098920"/>
                  </a:lnTo>
                  <a:lnTo>
                    <a:pt x="0" y="1160034"/>
                  </a:lnTo>
                  <a:lnTo>
                    <a:pt x="231532" y="61172"/>
                  </a:lnTo>
                  <a:close/>
                </a:path>
              </a:pathLst>
            </a:custGeom>
            <a:grpFill/>
            <a:ln>
              <a:noFill/>
            </a:ln>
            <a:effectLst/>
            <a:extLst/>
          </p:spPr>
          <p:txBody>
            <a:bodyPr vert="horz" wrap="square" lIns="45299" tIns="22650" rIns="45299" bIns="22650" numCol="1" anchor="t" anchorCtr="0" compatLnSpc="1">
              <a:prstTxWarp prst="textNoShape">
                <a:avLst/>
              </a:prstTxWarp>
            </a:bodyPr>
            <a:lstStyle/>
            <a:p>
              <a:endParaRPr lang="zh-CN" altLang="en-US">
                <a:ea typeface="微软雅黑" panose="020B0503020204020204" pitchFamily="34" charset="-122"/>
              </a:endParaRPr>
            </a:p>
          </p:txBody>
        </p:sp>
      </p:grpSp>
      <p:sp>
        <p:nvSpPr>
          <p:cNvPr id="28" name="TextBox 32"/>
          <p:cNvSpPr txBox="1"/>
          <p:nvPr/>
        </p:nvSpPr>
        <p:spPr>
          <a:xfrm>
            <a:off x="7149367" y="2876031"/>
            <a:ext cx="4719630" cy="1261572"/>
          </a:xfrm>
          <a:prstGeom prst="rect">
            <a:avLst/>
          </a:prstGeom>
          <a:noFill/>
        </p:spPr>
        <p:txBody>
          <a:bodyPr wrap="square" rtlCol="0">
            <a:spAutoFit/>
          </a:bodyPr>
          <a:lstStyle/>
          <a:p>
            <a:r>
              <a:rPr lang="en-US" altLang="zh-CN" sz="2800" dirty="0">
                <a:solidFill>
                  <a:schemeClr val="accent2"/>
                </a:solidFill>
                <a:ea typeface="微软雅黑" panose="020B0503020204020204" pitchFamily="34" charset="-122"/>
              </a:rPr>
              <a:t>ADD RELATED</a:t>
            </a:r>
          </a:p>
          <a:p>
            <a:r>
              <a:rPr lang="en-US" altLang="zh-CN" sz="4800" dirty="0">
                <a:solidFill>
                  <a:schemeClr val="accent2"/>
                </a:solidFill>
                <a:latin typeface="Impact" panose="020B0806030902050204" pitchFamily="34" charset="0"/>
                <a:ea typeface="微软雅黑" panose="020B0503020204020204" pitchFamily="34" charset="-122"/>
              </a:rPr>
              <a:t>TITLE WORDS</a:t>
            </a:r>
            <a:endParaRPr lang="zh-CN" altLang="en-US" sz="4800"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
        <p:nvSpPr>
          <p:cNvPr id="29" name="TextBox 32"/>
          <p:cNvSpPr txBox="1"/>
          <p:nvPr/>
        </p:nvSpPr>
        <p:spPr>
          <a:xfrm>
            <a:off x="5815032" y="2722181"/>
            <a:ext cx="1927690" cy="1569272"/>
          </a:xfrm>
          <a:prstGeom prst="rect">
            <a:avLst/>
          </a:prstGeom>
          <a:noFill/>
        </p:spPr>
        <p:txBody>
          <a:bodyPr wrap="square" rtlCol="0">
            <a:spAutoFit/>
          </a:bodyPr>
          <a:lstStyle/>
          <a:p>
            <a:r>
              <a:rPr lang="en-US" altLang="zh-CN" sz="9598" dirty="0" smtClean="0">
                <a:solidFill>
                  <a:schemeClr val="accent1"/>
                </a:solidFill>
                <a:latin typeface="Impact" panose="020B0806030902050204" pitchFamily="34" charset="0"/>
                <a:ea typeface="微软雅黑" panose="020B0503020204020204" pitchFamily="34" charset="-122"/>
              </a:rPr>
              <a:t>02</a:t>
            </a:r>
            <a:endParaRPr lang="zh-CN" altLang="en-US" sz="23896" dirty="0">
              <a:solidFill>
                <a:schemeClr val="accent1"/>
              </a:solidFill>
              <a:latin typeface="Impact" panose="020B0806030902050204" pitchFamily="34" charset="0"/>
              <a:ea typeface="微软雅黑" panose="020B0503020204020204" pitchFamily="34" charset="-122"/>
              <a:cs typeface="Arial" panose="020B0604020202020204" pitchFamily="34" charset="0"/>
            </a:endParaRPr>
          </a:p>
        </p:txBody>
      </p:sp>
      <p:sp>
        <p:nvSpPr>
          <p:cNvPr id="30" name="TextBox 32"/>
          <p:cNvSpPr txBox="1"/>
          <p:nvPr/>
        </p:nvSpPr>
        <p:spPr>
          <a:xfrm>
            <a:off x="7149366" y="4219474"/>
            <a:ext cx="3868762" cy="523090"/>
          </a:xfrm>
          <a:prstGeom prst="rect">
            <a:avLst/>
          </a:prstGeom>
          <a:noFill/>
        </p:spPr>
        <p:txBody>
          <a:bodyPr wrap="square" rtlCol="0">
            <a:spAutoFit/>
          </a:bodyPr>
          <a:lstStyle/>
          <a:p>
            <a:r>
              <a:rPr lang="zh-CN" altLang="en-US" sz="2800" dirty="0">
                <a:solidFill>
                  <a:schemeClr val="accent2"/>
                </a:solidFill>
                <a:latin typeface="Franklin Gothic Medium" panose="020B0603020102020204" pitchFamily="34" charset="0"/>
                <a:ea typeface="微软雅黑" panose="020B0503020204020204" pitchFamily="34" charset="-122"/>
                <a:cs typeface="+mn-ea"/>
                <a:sym typeface="+mn-lt"/>
              </a:rPr>
              <a:t>点击添加相关标题文字</a:t>
            </a:r>
            <a:endParaRPr lang="zh-CN" altLang="en-US" sz="4800" b="1" dirty="0">
              <a:solidFill>
                <a:schemeClr val="accent2"/>
              </a:solidFill>
              <a:latin typeface="Impact" panose="020B080603090205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7231720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1+#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250" fill="hold"/>
                                        <p:tgtEl>
                                          <p:spTgt spid="29"/>
                                        </p:tgtEl>
                                        <p:attrNameLst>
                                          <p:attrName>ppt_x</p:attrName>
                                        </p:attrNameLst>
                                      </p:cBhvr>
                                      <p:tavLst>
                                        <p:tav tm="0">
                                          <p:val>
                                            <p:strVal val="#ppt_x"/>
                                          </p:val>
                                        </p:tav>
                                        <p:tav tm="100000">
                                          <p:val>
                                            <p:strVal val="#ppt_x"/>
                                          </p:val>
                                        </p:tav>
                                      </p:tavLst>
                                    </p:anim>
                                    <p:anim calcmode="lin" valueType="num">
                                      <p:cBhvr additive="base">
                                        <p:cTn id="13" dur="25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750"/>
                            </p:stCondLst>
                            <p:childTnLst>
                              <p:par>
                                <p:cTn id="15" presetID="26" presetClass="emph" presetSubtype="0" fill="hold" grpId="1"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childTnLst>
                          </p:cTn>
                        </p:par>
                        <p:par>
                          <p:cTn id="18" fill="hold">
                            <p:stCondLst>
                              <p:cond delay="1250"/>
                            </p:stCondLst>
                            <p:childTnLst>
                              <p:par>
                                <p:cTn id="19" presetID="2" presetClass="entr" presetSubtype="1" fill="hold" grpId="0"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250" fill="hold"/>
                                        <p:tgtEl>
                                          <p:spTgt spid="28"/>
                                        </p:tgtEl>
                                        <p:attrNameLst>
                                          <p:attrName>ppt_x</p:attrName>
                                        </p:attrNameLst>
                                      </p:cBhvr>
                                      <p:tavLst>
                                        <p:tav tm="0">
                                          <p:val>
                                            <p:strVal val="#ppt_x"/>
                                          </p:val>
                                        </p:tav>
                                        <p:tav tm="100000">
                                          <p:val>
                                            <p:strVal val="#ppt_x"/>
                                          </p:val>
                                        </p:tav>
                                      </p:tavLst>
                                    </p:anim>
                                    <p:anim calcmode="lin" valueType="num">
                                      <p:cBhvr additive="base">
                                        <p:cTn id="22" dur="250" fill="hold"/>
                                        <p:tgtEl>
                                          <p:spTgt spid="28"/>
                                        </p:tgtEl>
                                        <p:attrNameLst>
                                          <p:attrName>ppt_y</p:attrName>
                                        </p:attrNameLst>
                                      </p:cBhvr>
                                      <p:tavLst>
                                        <p:tav tm="0">
                                          <p:val>
                                            <p:strVal val="0-#ppt_h/2"/>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anim calcmode="lin" valueType="num">
                                      <p:cBhvr>
                                        <p:cTn id="27" dur="500" fill="hold"/>
                                        <p:tgtEl>
                                          <p:spTgt spid="30"/>
                                        </p:tgtEl>
                                        <p:attrNameLst>
                                          <p:attrName>ppt_x</p:attrName>
                                        </p:attrNameLst>
                                      </p:cBhvr>
                                      <p:tavLst>
                                        <p:tav tm="0">
                                          <p:val>
                                            <p:strVal val="#ppt_x"/>
                                          </p:val>
                                        </p:tav>
                                        <p:tav tm="100000">
                                          <p:val>
                                            <p:strVal val="#ppt_x"/>
                                          </p:val>
                                        </p:tav>
                                      </p:tavLst>
                                    </p:anim>
                                    <p:anim calcmode="lin" valueType="num">
                                      <p:cBhvr>
                                        <p:cTn id="28"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29" grpId="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394">
      <a:dk1>
        <a:sysClr val="windowText" lastClr="000000"/>
      </a:dk1>
      <a:lt1>
        <a:sysClr val="window" lastClr="FFFFFF"/>
      </a:lt1>
      <a:dk2>
        <a:srgbClr val="44546A"/>
      </a:dk2>
      <a:lt2>
        <a:srgbClr val="E7E6E6"/>
      </a:lt2>
      <a:accent1>
        <a:srgbClr val="CD2A9A"/>
      </a:accent1>
      <a:accent2>
        <a:srgbClr val="C7A2E3"/>
      </a:accent2>
      <a:accent3>
        <a:srgbClr val="CD2A9A"/>
      </a:accent3>
      <a:accent4>
        <a:srgbClr val="C7A2E3"/>
      </a:accent4>
      <a:accent5>
        <a:srgbClr val="CD2A9A"/>
      </a:accent5>
      <a:accent6>
        <a:srgbClr val="C7A2E3"/>
      </a:accent6>
      <a:hlink>
        <a:srgbClr val="CD2A9A"/>
      </a:hlink>
      <a:folHlink>
        <a:srgbClr val="C7A2E3"/>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3460</Words>
  <Application>Microsoft Office PowerPoint</Application>
  <PresentationFormat>自定义</PresentationFormat>
  <Paragraphs>244</Paragraphs>
  <Slides>23</Slides>
  <Notes>14</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美容会所</dc:title>
  <dc:creator/>
  <cp:keywords>第一PPT模板网：www.1ppt.com</cp:keywords>
  <cp:lastModifiedBy/>
  <cp:revision>1</cp:revision>
  <dcterms:created xsi:type="dcterms:W3CDTF">2016-10-17T14:00:15Z</dcterms:created>
  <dcterms:modified xsi:type="dcterms:W3CDTF">2017-12-29T07:09:49Z</dcterms:modified>
</cp:coreProperties>
</file>