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3" r:id="rId2"/>
  </p:sldMasterIdLst>
  <p:notesMasterIdLst>
    <p:notesMasterId r:id="rId26"/>
  </p:notesMasterIdLst>
  <p:handoutMasterIdLst>
    <p:handoutMasterId r:id="rId27"/>
  </p:handoutMasterIdLst>
  <p:sldIdLst>
    <p:sldId id="3163" r:id="rId3"/>
    <p:sldId id="3173" r:id="rId4"/>
    <p:sldId id="3174" r:id="rId5"/>
    <p:sldId id="3162" r:id="rId6"/>
    <p:sldId id="3149" r:id="rId7"/>
    <p:sldId id="3147" r:id="rId8"/>
    <p:sldId id="3168" r:id="rId9"/>
    <p:sldId id="3175" r:id="rId10"/>
    <p:sldId id="3171" r:id="rId11"/>
    <p:sldId id="3141" r:id="rId12"/>
    <p:sldId id="3143" r:id="rId13"/>
    <p:sldId id="3170" r:id="rId14"/>
    <p:sldId id="3176" r:id="rId15"/>
    <p:sldId id="3142" r:id="rId16"/>
    <p:sldId id="3148" r:id="rId17"/>
    <p:sldId id="3140" r:id="rId18"/>
    <p:sldId id="3169" r:id="rId19"/>
    <p:sldId id="3177" r:id="rId20"/>
    <p:sldId id="3145" r:id="rId21"/>
    <p:sldId id="3144" r:id="rId22"/>
    <p:sldId id="3146" r:id="rId23"/>
    <p:sldId id="3178" r:id="rId24"/>
    <p:sldId id="317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DF3-4521-A963-DB7B6A90D1F9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DF3-4521-A963-DB7B6A90D1F9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DF3-4521-A963-DB7B6A90D1F9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DF3-4521-A963-DB7B6A90D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3190784"/>
        <c:axId val="303192704"/>
      </c:lineChart>
      <c:catAx>
        <c:axId val="303190784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303192704"/>
        <c:crosses val="autoZero"/>
        <c:auto val="1"/>
        <c:lblAlgn val="ctr"/>
        <c:lblOffset val="100"/>
        <c:noMultiLvlLbl val="0"/>
      </c:catAx>
      <c:valAx>
        <c:axId val="30319270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303190784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B2DC-4871-8CD3-9520B55A36A8}"/>
            </c:ext>
          </c:extLst>
        </c:ser>
        <c:ser>
          <c:idx val="1"/>
          <c:order val="1"/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B2DC-4871-8CD3-9520B55A36A8}"/>
            </c:ext>
          </c:extLst>
        </c:ser>
        <c:ser>
          <c:idx val="2"/>
          <c:order val="2"/>
          <c:spPr>
            <a:ln w="25400">
              <a:noFill/>
            </a:ln>
          </c:spPr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B2DC-4871-8CD3-9520B55A3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7547392"/>
        <c:axId val="227565568"/>
      </c:areaChart>
      <c:catAx>
        <c:axId val="227547392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227565568"/>
        <c:crosses val="autoZero"/>
        <c:auto val="0"/>
        <c:lblAlgn val="ctr"/>
        <c:lblOffset val="1"/>
        <c:noMultiLvlLbl val="0"/>
      </c:catAx>
      <c:valAx>
        <c:axId val="2275655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22754739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 sz="950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</dgm:ptLst>
  <dgm:cxnLst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6173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380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15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552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140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886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9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38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867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0130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69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485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40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109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53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975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31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69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059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6083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994" y="0"/>
            <a:ext cx="1733550" cy="7095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48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29/12/2017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5842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52841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644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595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28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06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8" r:id="rId2"/>
    <p:sldLayoutId id="2147483970" r:id="rId3"/>
    <p:sldLayoutId id="2147483971" r:id="rId4"/>
    <p:sldLayoutId id="21474839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7220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52711" y="4774682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SURGERY MEDICAL REPORT PPT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52711" y="517479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4"/>
              </a:solidFill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452711" y="4120381"/>
            <a:ext cx="54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accent5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手术医疗报告</a:t>
            </a:r>
            <a:r>
              <a:rPr lang="en-US" altLang="zh-CN" sz="4800" cap="all" dirty="0" smtClean="0">
                <a:solidFill>
                  <a:schemeClr val="accent5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4800" cap="all" dirty="0">
              <a:solidFill>
                <a:schemeClr val="accent5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61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7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6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2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474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493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04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073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>
            <a:spLocks/>
          </p:cNvSpPr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>
                <a:spLocks/>
              </p:cNvSpPr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>
                <a:spLocks/>
              </p:cNvSpPr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graphicFrame>
        <p:nvGraphicFramePr>
          <p:cNvPr id="184" name="Chart 183"/>
          <p:cNvGraphicFramePr/>
          <p:nvPr>
            <p:extLst/>
          </p:nvPr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5" name="Text Placeholder 3"/>
          <p:cNvSpPr txBox="1">
            <a:spLocks/>
          </p:cNvSpPr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>
            <a:spLocks/>
          </p:cNvSpPr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120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394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  <p:bldP spid="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24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27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" fmla="*/ 290314 w 2817606"/>
              <a:gd name="connsiteY0" fmla="*/ 436099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290314 w 2817606"/>
              <a:gd name="connsiteY8" fmla="*/ 436099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196949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16923 w 2817606"/>
              <a:gd name="connsiteY8" fmla="*/ 196949 h 2290488"/>
              <a:gd name="connsiteX0" fmla="*/ 445058 w 2817606"/>
              <a:gd name="connsiteY0" fmla="*/ 267287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45058 w 2817606"/>
              <a:gd name="connsiteY8" fmla="*/ 267287 h 2290488"/>
              <a:gd name="connsiteX0" fmla="*/ 796750 w 2817606"/>
              <a:gd name="connsiteY0" fmla="*/ 337626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796750 w 2817606"/>
              <a:gd name="connsiteY8" fmla="*/ 337626 h 2290488"/>
              <a:gd name="connsiteX0" fmla="*/ 796750 w 2817606"/>
              <a:gd name="connsiteY0" fmla="*/ 338620 h 2291482"/>
              <a:gd name="connsiteX1" fmla="*/ 2147464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8620 h 2291482"/>
              <a:gd name="connsiteX1" fmla="*/ 2100980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15494 w 2817606"/>
              <a:gd name="connsiteY7" fmla="*/ 996229 h 2292033"/>
              <a:gd name="connsiteX8" fmla="*/ 796750 w 2817606"/>
              <a:gd name="connsiteY8" fmla="*/ 339171 h 2292033"/>
              <a:gd name="connsiteX0" fmla="*/ 798775 w 2819631"/>
              <a:gd name="connsiteY0" fmla="*/ 339171 h 2292033"/>
              <a:gd name="connsiteX1" fmla="*/ 2103005 w 2819631"/>
              <a:gd name="connsiteY1" fmla="*/ 1545 h 2292033"/>
              <a:gd name="connsiteX2" fmla="*/ 2819631 w 2819631"/>
              <a:gd name="connsiteY2" fmla="*/ 840500 h 2292033"/>
              <a:gd name="connsiteX3" fmla="*/ 2819631 w 2819631"/>
              <a:gd name="connsiteY3" fmla="*/ 2292033 h 2292033"/>
              <a:gd name="connsiteX4" fmla="*/ 2819631 w 2819631"/>
              <a:gd name="connsiteY4" fmla="*/ 2292033 h 2292033"/>
              <a:gd name="connsiteX5" fmla="*/ 2025 w 2819631"/>
              <a:gd name="connsiteY5" fmla="*/ 2292033 h 2292033"/>
              <a:gd name="connsiteX6" fmla="*/ 2025 w 2819631"/>
              <a:gd name="connsiteY6" fmla="*/ 2292033 h 2292033"/>
              <a:gd name="connsiteX7" fmla="*/ 17519 w 2819631"/>
              <a:gd name="connsiteY7" fmla="*/ 996229 h 2292033"/>
              <a:gd name="connsiteX8" fmla="*/ 798775 w 2819631"/>
              <a:gd name="connsiteY8" fmla="*/ 339171 h 229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6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9007" y="447"/>
            <a:ext cx="3244175" cy="7231756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121580" y="191724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757" y="194244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717577" y="186263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6272166" y="1930802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7121580" y="290118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757" y="292638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17577" y="284656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6272166" y="2914739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7121580" y="3886937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757" y="3912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717577" y="3832323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6272166" y="3900494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7121580" y="488975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757" y="491495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717577" y="483513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6272166" y="4903308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001" y="2472233"/>
            <a:ext cx="2288187" cy="2288185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07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3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025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52711" y="4774682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SURGERY MEDICAL REPORT PPT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52711" y="517479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4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4"/>
              </a:solidFill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452711" y="4120381"/>
            <a:ext cx="54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accent5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accent5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71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6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221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29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4525042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76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29" grpId="0"/>
      <p:bldP spid="30" grpId="0"/>
      <p:bldP spid="31" grpId="0"/>
      <p:bldP spid="32" grpId="0"/>
      <p:bldP spid="33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38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09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99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802634" y="2910354"/>
            <a:ext cx="6589748" cy="2732334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351035" y="2719763"/>
            <a:ext cx="5757099" cy="2243460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451488" y="2320181"/>
            <a:ext cx="5757101" cy="2245693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467395" y="2175082"/>
            <a:ext cx="2017999" cy="779072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552361" y="1978639"/>
            <a:ext cx="2600629" cy="1540287"/>
            <a:chOff x="6793192" y="1919985"/>
            <a:chExt cx="1849701" cy="1094769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849701" cy="83297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74929" y="4262280"/>
            <a:ext cx="1933171" cy="64513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661676" y="4690882"/>
            <a:ext cx="3384275" cy="1540287"/>
            <a:chOff x="6158852" y="3848404"/>
            <a:chExt cx="2407755" cy="109476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2" y="4110197"/>
              <a:ext cx="2407755" cy="8329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567070" y="4655166"/>
            <a:ext cx="1538055" cy="712104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812800" y="5164129"/>
            <a:ext cx="3551699" cy="1109453"/>
            <a:chOff x="577483" y="4184070"/>
            <a:chExt cx="2526664" cy="789485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6543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2190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2710364" y="2233121"/>
            <a:ext cx="2241229" cy="995606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12800" y="2021051"/>
            <a:ext cx="3176672" cy="1064808"/>
            <a:chOff x="578159" y="1949614"/>
            <a:chExt cx="2259410" cy="757789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7"/>
              <a:ext cx="2259410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59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55C"/>
      </a:accent1>
      <a:accent2>
        <a:srgbClr val="94E0FF"/>
      </a:accent2>
      <a:accent3>
        <a:srgbClr val="ADDF00"/>
      </a:accent3>
      <a:accent4>
        <a:srgbClr val="00C2BF"/>
      </a:accent4>
      <a:accent5>
        <a:srgbClr val="00455C"/>
      </a:accent5>
      <a:accent6>
        <a:srgbClr val="94E0FF"/>
      </a:accent6>
      <a:hlink>
        <a:srgbClr val="ADDF00"/>
      </a:hlink>
      <a:folHlink>
        <a:srgbClr val="00C2B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4608</Words>
  <Application>Microsoft Office PowerPoint</Application>
  <PresentationFormat>自定义</PresentationFormat>
  <Paragraphs>258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手术医疗报告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2017-12-29T06:50:33Z</dcterms:modified>
</cp:coreProperties>
</file>