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2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notesSlides/notesSlide12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6" r:id="rId2"/>
  </p:sldMasterIdLst>
  <p:notesMasterIdLst>
    <p:notesMasterId r:id="rId26"/>
  </p:notesMasterIdLst>
  <p:handoutMasterIdLst>
    <p:handoutMasterId r:id="rId27"/>
  </p:handoutMasterIdLst>
  <p:sldIdLst>
    <p:sldId id="2599" r:id="rId3"/>
    <p:sldId id="2658" r:id="rId4"/>
    <p:sldId id="2659" r:id="rId5"/>
    <p:sldId id="2654" r:id="rId6"/>
    <p:sldId id="2664" r:id="rId7"/>
    <p:sldId id="2665" r:id="rId8"/>
    <p:sldId id="2666" r:id="rId9"/>
    <p:sldId id="2678" r:id="rId10"/>
    <p:sldId id="2661" r:id="rId11"/>
    <p:sldId id="2670" r:id="rId12"/>
    <p:sldId id="2671" r:id="rId13"/>
    <p:sldId id="2672" r:id="rId14"/>
    <p:sldId id="2676" r:id="rId15"/>
    <p:sldId id="2662" r:id="rId16"/>
    <p:sldId id="2663" r:id="rId17"/>
    <p:sldId id="2668" r:id="rId18"/>
    <p:sldId id="2669" r:id="rId19"/>
    <p:sldId id="2677" r:id="rId20"/>
    <p:sldId id="2673" r:id="rId21"/>
    <p:sldId id="2674" r:id="rId22"/>
    <p:sldId id="2675" r:id="rId23"/>
    <p:sldId id="2679" r:id="rId24"/>
    <p:sldId id="2680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58D2A"/>
    <a:srgbClr val="FFC000"/>
    <a:srgbClr val="000000"/>
    <a:srgbClr val="003366"/>
    <a:srgbClr val="2DDE45"/>
    <a:srgbClr val="66CCFF"/>
    <a:srgbClr val="125B26"/>
    <a:srgbClr val="27B23C"/>
    <a:srgbClr val="134B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4" autoAdjust="0"/>
    <p:restoredTop sz="95317" autoAdjust="0"/>
  </p:normalViewPr>
  <p:slideViewPr>
    <p:cSldViewPr>
      <p:cViewPr>
        <p:scale>
          <a:sx n="50" d="100"/>
          <a:sy n="50" d="100"/>
        </p:scale>
        <p:origin x="-330" y="-1554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accent4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9688832"/>
        <c:axId val="229690368"/>
      </c:areaChart>
      <c:catAx>
        <c:axId val="229688832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229690368"/>
        <c:crosses val="autoZero"/>
        <c:auto val="1"/>
        <c:lblAlgn val="ctr"/>
        <c:lblOffset val="100"/>
        <c:noMultiLvlLbl val="1"/>
      </c:catAx>
      <c:valAx>
        <c:axId val="22969036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229688832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2017/12/26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766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07736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16875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05906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94889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68390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684213" fontAlgn="base">
              <a:spcBef>
                <a:spcPct val="0"/>
              </a:spcBef>
              <a:spcAft>
                <a:spcPct val="0"/>
              </a:spcAft>
            </a:pPr>
            <a:fld id="{A8626BDE-D7EF-4301-9BD2-ACFDB4205882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defTabSz="684213"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087499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4033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42610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52679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74632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73352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3737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04763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0672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77650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64187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9036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14434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09848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60191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8139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2017/12/26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952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7746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5894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642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53295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77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553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983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82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226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263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862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2017/12/26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334915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37.xml"/><Relationship Id="rId7" Type="http://schemas.openxmlformats.org/officeDocument/2006/relationships/tags" Target="../tags/tag41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tags" Target="../tags/tag38.xml"/><Relationship Id="rId9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44.xml"/><Relationship Id="rId7" Type="http://schemas.openxmlformats.org/officeDocument/2006/relationships/tags" Target="../tags/tag48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9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3" Type="http://schemas.openxmlformats.org/officeDocument/2006/relationships/tags" Target="../tags/tag4.xml"/><Relationship Id="rId21" Type="http://schemas.openxmlformats.org/officeDocument/2006/relationships/notesSlide" Target="../notesSlides/notesSlide2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23.xml"/><Relationship Id="rId7" Type="http://schemas.openxmlformats.org/officeDocument/2006/relationships/tags" Target="../tags/tag27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9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90551"/>
            <a:ext cx="12858750" cy="6051550"/>
          </a:xfrm>
          <a:prstGeom prst="rect">
            <a:avLst/>
          </a:pr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5561087" y="4406131"/>
            <a:ext cx="612068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b="1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航空集团 空中运输 安全飞行</a:t>
            </a:r>
            <a:r>
              <a:rPr lang="en-US" altLang="zh-CN" b="1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b="1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5561087" y="4937641"/>
            <a:ext cx="612068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AIR TRANSPORTATION SAFETY FLIGHT AVIATION GROUP PPT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5561087" y="5580492"/>
            <a:ext cx="550983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200" dirty="0" smtClean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200" dirty="0" smtClean="0">
                <a:solidFill>
                  <a:schemeClr val="bg1"/>
                </a:solidFill>
                <a:cs typeface="Arial" panose="020B0604020202020204" pitchFamily="34" charset="0"/>
              </a:rPr>
              <a:t>：</a:t>
            </a:r>
            <a:r>
              <a:rPr lang="zh-CN" altLang="en-US" sz="1200" dirty="0">
                <a:solidFill>
                  <a:schemeClr val="bg1"/>
                </a:solidFill>
                <a:cs typeface="Arial" panose="020B0604020202020204" pitchFamily="34" charset="0"/>
              </a:rPr>
              <a:t>第</a:t>
            </a:r>
            <a:r>
              <a:rPr lang="zh-CN" altLang="en-US" sz="1200" dirty="0" smtClean="0">
                <a:solidFill>
                  <a:schemeClr val="bg1"/>
                </a:solidFill>
                <a:cs typeface="Arial" panose="020B0604020202020204" pitchFamily="34" charset="0"/>
              </a:rPr>
              <a:t>一</a:t>
            </a:r>
            <a:r>
              <a:rPr lang="en-US" altLang="zh-CN" sz="1200" dirty="0" smtClean="0">
                <a:solidFill>
                  <a:schemeClr val="bg1"/>
                </a:solidFill>
                <a:cs typeface="Arial" panose="020B0604020202020204" pitchFamily="34" charset="0"/>
              </a:rPr>
              <a:t>PPT </a:t>
            </a:r>
            <a:r>
              <a:rPr lang="en-US" altLang="zh-CN" sz="1200" dirty="0" smtClean="0">
                <a:solidFill>
                  <a:schemeClr val="bg1"/>
                </a:solidFill>
                <a:cs typeface="Arial" panose="020B0604020202020204" pitchFamily="34" charset="0"/>
              </a:rPr>
              <a:t>Report </a:t>
            </a:r>
            <a:r>
              <a:rPr lang="en-US" altLang="zh-CN" sz="1200" dirty="0" smtClean="0">
                <a:solidFill>
                  <a:schemeClr val="bg1"/>
                </a:solidFill>
                <a:cs typeface="Arial" panose="020B0604020202020204" pitchFamily="34" charset="0"/>
              </a:rPr>
              <a:t>Person: </a:t>
            </a:r>
            <a:r>
              <a:rPr lang="en-US" altLang="zh-CN" sz="1200" dirty="0" smtClean="0">
                <a:solidFill>
                  <a:schemeClr val="bg1"/>
                </a:solidFill>
                <a:cs typeface="Arial" panose="020B0604020202020204" pitchFamily="34" charset="0"/>
              </a:rPr>
              <a:t>www.1ppt.com</a:t>
            </a:r>
            <a:endParaRPr lang="zh-CN" altLang="en-US" sz="12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5594545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40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9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5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/>
      <p:bldP spid="10" grpId="1"/>
      <p:bldP spid="12" grpId="0"/>
      <p:bldP spid="1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2891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/>
          </p:nvPr>
        </p:nvGraphicFramePr>
        <p:xfrm>
          <a:off x="1141458" y="2405487"/>
          <a:ext cx="5447574" cy="3661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Oval 13"/>
          <p:cNvSpPr/>
          <p:nvPr/>
        </p:nvSpPr>
        <p:spPr>
          <a:xfrm>
            <a:off x="6949469" y="2793361"/>
            <a:ext cx="571172" cy="5744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652227" y="2840989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49469" y="3593378"/>
            <a:ext cx="571172" cy="5744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652227" y="3637025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49469" y="4388708"/>
            <a:ext cx="571172" cy="5744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699090" y="4433061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49469" y="5148493"/>
            <a:ext cx="571172" cy="5744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699090" y="5229097"/>
            <a:ext cx="3403172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7025791" y="2939407"/>
            <a:ext cx="418529" cy="282357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6"/>
          <p:cNvSpPr>
            <a:spLocks noEditPoints="1"/>
          </p:cNvSpPr>
          <p:nvPr/>
        </p:nvSpPr>
        <p:spPr bwMode="auto">
          <a:xfrm>
            <a:off x="7127919" y="4515087"/>
            <a:ext cx="214271" cy="288364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22914" y="3713390"/>
            <a:ext cx="224283" cy="334423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5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14902" y="5279520"/>
            <a:ext cx="240304" cy="312395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0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7685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7646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516799" y="3285915"/>
            <a:ext cx="851195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215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第一章</a:t>
            </a: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0124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9912247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482810" y="1312863"/>
            <a:ext cx="8375587" cy="553218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组合 7"/>
          <p:cNvGrpSpPr>
            <a:grpSpLocks/>
          </p:cNvGrpSpPr>
          <p:nvPr/>
        </p:nvGrpSpPr>
        <p:grpSpPr bwMode="auto">
          <a:xfrm>
            <a:off x="812800" y="1312863"/>
            <a:ext cx="4029300" cy="5183187"/>
            <a:chOff x="1054101" y="584198"/>
            <a:chExt cx="2864758" cy="3686025"/>
          </a:xfrm>
          <a:solidFill>
            <a:schemeClr val="accent1"/>
          </a:solidFill>
        </p:grpSpPr>
        <p:sp>
          <p:nvSpPr>
            <p:cNvPr id="44" name="任意多边形 43"/>
            <p:cNvSpPr/>
            <p:nvPr/>
          </p:nvSpPr>
          <p:spPr>
            <a:xfrm rot="16200000">
              <a:off x="643467" y="994832"/>
              <a:ext cx="3686025" cy="2864758"/>
            </a:xfrm>
            <a:custGeom>
              <a:avLst/>
              <a:gdLst>
                <a:gd name="connsiteX0" fmla="*/ 3606801 w 3606801"/>
                <a:gd name="connsiteY0" fmla="*/ 0 h 2864758"/>
                <a:gd name="connsiteX1" fmla="*/ 3606801 w 3606801"/>
                <a:gd name="connsiteY1" fmla="*/ 2864758 h 2864758"/>
                <a:gd name="connsiteX2" fmla="*/ 3298624 w 3606801"/>
                <a:gd name="connsiteY2" fmla="*/ 2864758 h 2864758"/>
                <a:gd name="connsiteX3" fmla="*/ 3183189 w 3606801"/>
                <a:gd name="connsiteY3" fmla="*/ 2665731 h 2864758"/>
                <a:gd name="connsiteX4" fmla="*/ 3067753 w 3606801"/>
                <a:gd name="connsiteY4" fmla="*/ 2864758 h 2864758"/>
                <a:gd name="connsiteX5" fmla="*/ 0 w 3606801"/>
                <a:gd name="connsiteY5" fmla="*/ 2864757 h 2864758"/>
                <a:gd name="connsiteX6" fmla="*/ 1 w 3606801"/>
                <a:gd name="connsiteY6" fmla="*/ 0 h 2864758"/>
                <a:gd name="connsiteX7" fmla="*/ 3606801 w 3606801"/>
                <a:gd name="connsiteY7" fmla="*/ 0 h 2864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06801" h="2864758">
                  <a:moveTo>
                    <a:pt x="3606801" y="0"/>
                  </a:moveTo>
                  <a:lnTo>
                    <a:pt x="3606801" y="2864758"/>
                  </a:lnTo>
                  <a:lnTo>
                    <a:pt x="3298624" y="2864758"/>
                  </a:lnTo>
                  <a:lnTo>
                    <a:pt x="3183189" y="2665731"/>
                  </a:lnTo>
                  <a:lnTo>
                    <a:pt x="3067753" y="2864758"/>
                  </a:lnTo>
                  <a:lnTo>
                    <a:pt x="0" y="2864757"/>
                  </a:lnTo>
                  <a:lnTo>
                    <a:pt x="1" y="0"/>
                  </a:lnTo>
                  <a:lnTo>
                    <a:pt x="360680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6394" name="组合 7"/>
            <p:cNvGrpSpPr>
              <a:grpSpLocks/>
            </p:cNvGrpSpPr>
            <p:nvPr/>
          </p:nvGrpSpPr>
          <p:grpSpPr bwMode="auto">
            <a:xfrm>
              <a:off x="1306452" y="910672"/>
              <a:ext cx="2329068" cy="2790961"/>
              <a:chOff x="1708552" y="129044"/>
              <a:chExt cx="2327948" cy="2791359"/>
            </a:xfrm>
            <a:grpFill/>
          </p:grpSpPr>
          <p:sp>
            <p:nvSpPr>
              <p:cNvPr id="39" name="文本框 66"/>
              <p:cNvSpPr txBox="1">
                <a:spLocks noChangeArrowheads="1"/>
              </p:cNvSpPr>
              <p:nvPr/>
            </p:nvSpPr>
            <p:spPr bwMode="auto">
              <a:xfrm>
                <a:off x="1708552" y="424868"/>
                <a:ext cx="2327948" cy="2495535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 lIns="0" tIns="0" rIns="0" bIns="0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</a:t>
                </a:r>
                <a:endPara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  <a:p>
                <a:pPr algn="just">
                  <a:lnSpc>
                    <a:spcPct val="150000"/>
                  </a:lnSpc>
                </a:pPr>
                <a:endPara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</a:p>
            </p:txBody>
          </p:sp>
          <p:sp>
            <p:nvSpPr>
              <p:cNvPr id="16396" name="文本框 13"/>
              <p:cNvSpPr txBox="1">
                <a:spLocks noChangeArrowheads="1"/>
              </p:cNvSpPr>
              <p:nvPr/>
            </p:nvSpPr>
            <p:spPr bwMode="auto">
              <a:xfrm>
                <a:off x="1708552" y="129044"/>
                <a:ext cx="1312309" cy="17512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/>
                <a:r>
                  <a:rPr lang="zh-CN" altLang="en-US" sz="16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</p:grpSp>
      <p:sp>
        <p:nvSpPr>
          <p:cNvPr id="47" name="文本框 13"/>
          <p:cNvSpPr txBox="1">
            <a:spLocks noChangeArrowheads="1"/>
          </p:cNvSpPr>
          <p:nvPr/>
        </p:nvSpPr>
        <p:spPr bwMode="auto">
          <a:xfrm>
            <a:off x="9001657" y="1619873"/>
            <a:ext cx="307776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6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48" name="文本框 13"/>
          <p:cNvSpPr txBox="1">
            <a:spLocks noChangeArrowheads="1"/>
          </p:cNvSpPr>
          <p:nvPr/>
        </p:nvSpPr>
        <p:spPr bwMode="auto">
          <a:xfrm>
            <a:off x="9093028" y="2534439"/>
            <a:ext cx="298639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altLang="zh-CN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zh-CN" altLang="en-US" sz="3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3624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7" grpId="0"/>
      <p:bldP spid="4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3150224" y="3062232"/>
            <a:ext cx="5873511" cy="2435358"/>
            <a:chOff x="3962400" y="3409950"/>
            <a:chExt cx="3124200" cy="1295400"/>
          </a:xfrm>
          <a:solidFill>
            <a:schemeClr val="tx1">
              <a:lumMod val="85000"/>
              <a:lumOff val="15000"/>
            </a:schemeClr>
          </a:solidFill>
          <a:effectLst/>
        </p:grpSpPr>
        <p:sp>
          <p:nvSpPr>
            <p:cNvPr id="3" name="Freeform 208"/>
            <p:cNvSpPr>
              <a:spLocks/>
            </p:cNvSpPr>
            <p:nvPr/>
          </p:nvSpPr>
          <p:spPr bwMode="auto">
            <a:xfrm>
              <a:off x="3981382" y="3824784"/>
              <a:ext cx="3082442" cy="880566"/>
            </a:xfrm>
            <a:custGeom>
              <a:avLst/>
              <a:gdLst/>
              <a:ahLst/>
              <a:cxnLst>
                <a:cxn ang="0">
                  <a:pos x="817" y="22"/>
                </a:cxn>
                <a:cxn ang="0">
                  <a:pos x="817" y="25"/>
                </a:cxn>
                <a:cxn ang="0">
                  <a:pos x="816" y="28"/>
                </a:cxn>
                <a:cxn ang="0">
                  <a:pos x="815" y="31"/>
                </a:cxn>
                <a:cxn ang="0">
                  <a:pos x="813" y="34"/>
                </a:cxn>
                <a:cxn ang="0">
                  <a:pos x="811" y="36"/>
                </a:cxn>
                <a:cxn ang="0">
                  <a:pos x="807" y="40"/>
                </a:cxn>
                <a:cxn ang="0">
                  <a:pos x="803" y="43"/>
                </a:cxn>
                <a:cxn ang="0">
                  <a:pos x="317" y="326"/>
                </a:cxn>
                <a:cxn ang="0">
                  <a:pos x="298" y="336"/>
                </a:cxn>
                <a:cxn ang="0">
                  <a:pos x="292" y="338"/>
                </a:cxn>
                <a:cxn ang="0">
                  <a:pos x="284" y="340"/>
                </a:cxn>
                <a:cxn ang="0">
                  <a:pos x="276" y="341"/>
                </a:cxn>
                <a:cxn ang="0">
                  <a:pos x="271" y="342"/>
                </a:cxn>
                <a:cxn ang="0">
                  <a:pos x="269" y="342"/>
                </a:cxn>
                <a:cxn ang="0">
                  <a:pos x="266" y="342"/>
                </a:cxn>
                <a:cxn ang="0">
                  <a:pos x="265" y="342"/>
                </a:cxn>
                <a:cxn ang="0">
                  <a:pos x="263" y="342"/>
                </a:cxn>
                <a:cxn ang="0">
                  <a:pos x="258" y="341"/>
                </a:cxn>
                <a:cxn ang="0">
                  <a:pos x="253" y="341"/>
                </a:cxn>
                <a:cxn ang="0">
                  <a:pos x="248" y="340"/>
                </a:cxn>
                <a:cxn ang="0">
                  <a:pos x="243" y="339"/>
                </a:cxn>
                <a:cxn ang="0">
                  <a:pos x="234" y="336"/>
                </a:cxn>
                <a:cxn ang="0">
                  <a:pos x="16" y="210"/>
                </a:cxn>
                <a:cxn ang="0">
                  <a:pos x="16" y="217"/>
                </a:cxn>
                <a:cxn ang="0">
                  <a:pos x="234" y="343"/>
                </a:cxn>
                <a:cxn ang="0">
                  <a:pos x="243" y="346"/>
                </a:cxn>
                <a:cxn ang="0">
                  <a:pos x="248" y="347"/>
                </a:cxn>
                <a:cxn ang="0">
                  <a:pos x="253" y="348"/>
                </a:cxn>
                <a:cxn ang="0">
                  <a:pos x="258" y="349"/>
                </a:cxn>
                <a:cxn ang="0">
                  <a:pos x="263" y="349"/>
                </a:cxn>
                <a:cxn ang="0">
                  <a:pos x="265" y="349"/>
                </a:cxn>
                <a:cxn ang="0">
                  <a:pos x="266" y="349"/>
                </a:cxn>
                <a:cxn ang="0">
                  <a:pos x="269" y="349"/>
                </a:cxn>
                <a:cxn ang="0">
                  <a:pos x="271" y="349"/>
                </a:cxn>
                <a:cxn ang="0">
                  <a:pos x="276" y="349"/>
                </a:cxn>
                <a:cxn ang="0">
                  <a:pos x="284" y="347"/>
                </a:cxn>
                <a:cxn ang="0">
                  <a:pos x="292" y="345"/>
                </a:cxn>
                <a:cxn ang="0">
                  <a:pos x="298" y="343"/>
                </a:cxn>
                <a:cxn ang="0">
                  <a:pos x="317" y="333"/>
                </a:cxn>
                <a:cxn ang="0">
                  <a:pos x="803" y="50"/>
                </a:cxn>
                <a:cxn ang="0">
                  <a:pos x="807" y="47"/>
                </a:cxn>
                <a:cxn ang="0">
                  <a:pos x="811" y="43"/>
                </a:cxn>
                <a:cxn ang="0">
                  <a:pos x="813" y="41"/>
                </a:cxn>
                <a:cxn ang="0">
                  <a:pos x="815" y="38"/>
                </a:cxn>
                <a:cxn ang="0">
                  <a:pos x="816" y="35"/>
                </a:cxn>
                <a:cxn ang="0">
                  <a:pos x="817" y="32"/>
                </a:cxn>
                <a:cxn ang="0">
                  <a:pos x="817" y="29"/>
                </a:cxn>
              </a:cxnLst>
              <a:rect l="0" t="0" r="r" b="b"/>
              <a:pathLst>
                <a:path w="817" h="349">
                  <a:moveTo>
                    <a:pt x="817" y="0"/>
                  </a:moveTo>
                  <a:cubicBezTo>
                    <a:pt x="817" y="0"/>
                    <a:pt x="817" y="1"/>
                    <a:pt x="817" y="1"/>
                  </a:cubicBezTo>
                  <a:cubicBezTo>
                    <a:pt x="817" y="8"/>
                    <a:pt x="817" y="15"/>
                    <a:pt x="817" y="22"/>
                  </a:cubicBezTo>
                  <a:cubicBezTo>
                    <a:pt x="817" y="22"/>
                    <a:pt x="817" y="22"/>
                    <a:pt x="817" y="22"/>
                  </a:cubicBezTo>
                  <a:cubicBezTo>
                    <a:pt x="817" y="23"/>
                    <a:pt x="817" y="23"/>
                    <a:pt x="817" y="24"/>
                  </a:cubicBezTo>
                  <a:cubicBezTo>
                    <a:pt x="817" y="24"/>
                    <a:pt x="817" y="25"/>
                    <a:pt x="817" y="25"/>
                  </a:cubicBezTo>
                  <a:cubicBezTo>
                    <a:pt x="817" y="26"/>
                    <a:pt x="817" y="26"/>
                    <a:pt x="817" y="26"/>
                  </a:cubicBezTo>
                  <a:cubicBezTo>
                    <a:pt x="817" y="27"/>
                    <a:pt x="817" y="27"/>
                    <a:pt x="817" y="27"/>
                  </a:cubicBezTo>
                  <a:cubicBezTo>
                    <a:pt x="817" y="27"/>
                    <a:pt x="816" y="28"/>
                    <a:pt x="816" y="28"/>
                  </a:cubicBezTo>
                  <a:cubicBezTo>
                    <a:pt x="816" y="29"/>
                    <a:pt x="816" y="29"/>
                    <a:pt x="816" y="29"/>
                  </a:cubicBezTo>
                  <a:cubicBezTo>
                    <a:pt x="816" y="30"/>
                    <a:pt x="816" y="30"/>
                    <a:pt x="816" y="30"/>
                  </a:cubicBezTo>
                  <a:cubicBezTo>
                    <a:pt x="816" y="30"/>
                    <a:pt x="815" y="31"/>
                    <a:pt x="815" y="31"/>
                  </a:cubicBezTo>
                  <a:cubicBezTo>
                    <a:pt x="815" y="32"/>
                    <a:pt x="815" y="32"/>
                    <a:pt x="815" y="32"/>
                  </a:cubicBezTo>
                  <a:cubicBezTo>
                    <a:pt x="814" y="32"/>
                    <a:pt x="814" y="32"/>
                    <a:pt x="814" y="32"/>
                  </a:cubicBezTo>
                  <a:cubicBezTo>
                    <a:pt x="814" y="33"/>
                    <a:pt x="813" y="34"/>
                    <a:pt x="813" y="34"/>
                  </a:cubicBezTo>
                  <a:cubicBezTo>
                    <a:pt x="813" y="35"/>
                    <a:pt x="813" y="35"/>
                    <a:pt x="813" y="35"/>
                  </a:cubicBezTo>
                  <a:cubicBezTo>
                    <a:pt x="812" y="35"/>
                    <a:pt x="812" y="36"/>
                    <a:pt x="812" y="36"/>
                  </a:cubicBezTo>
                  <a:cubicBezTo>
                    <a:pt x="811" y="36"/>
                    <a:pt x="811" y="36"/>
                    <a:pt x="811" y="36"/>
                  </a:cubicBezTo>
                  <a:cubicBezTo>
                    <a:pt x="811" y="37"/>
                    <a:pt x="810" y="38"/>
                    <a:pt x="809" y="38"/>
                  </a:cubicBezTo>
                  <a:cubicBezTo>
                    <a:pt x="809" y="39"/>
                    <a:pt x="809" y="39"/>
                    <a:pt x="809" y="39"/>
                  </a:cubicBezTo>
                  <a:cubicBezTo>
                    <a:pt x="809" y="39"/>
                    <a:pt x="808" y="39"/>
                    <a:pt x="807" y="40"/>
                  </a:cubicBezTo>
                  <a:cubicBezTo>
                    <a:pt x="807" y="40"/>
                    <a:pt x="806" y="41"/>
                    <a:pt x="806" y="41"/>
                  </a:cubicBezTo>
                  <a:cubicBezTo>
                    <a:pt x="805" y="41"/>
                    <a:pt x="805" y="42"/>
                    <a:pt x="804" y="42"/>
                  </a:cubicBezTo>
                  <a:cubicBezTo>
                    <a:pt x="804" y="43"/>
                    <a:pt x="803" y="43"/>
                    <a:pt x="803" y="43"/>
                  </a:cubicBezTo>
                  <a:cubicBezTo>
                    <a:pt x="802" y="44"/>
                    <a:pt x="802" y="44"/>
                    <a:pt x="802" y="44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317" y="326"/>
                    <a:pt x="317" y="326"/>
                    <a:pt x="317" y="326"/>
                  </a:cubicBezTo>
                  <a:cubicBezTo>
                    <a:pt x="304" y="333"/>
                    <a:pt x="304" y="333"/>
                    <a:pt x="304" y="333"/>
                  </a:cubicBezTo>
                  <a:cubicBezTo>
                    <a:pt x="303" y="334"/>
                    <a:pt x="301" y="335"/>
                    <a:pt x="299" y="335"/>
                  </a:cubicBezTo>
                  <a:cubicBezTo>
                    <a:pt x="299" y="336"/>
                    <a:pt x="298" y="336"/>
                    <a:pt x="298" y="336"/>
                  </a:cubicBezTo>
                  <a:cubicBezTo>
                    <a:pt x="296" y="337"/>
                    <a:pt x="295" y="337"/>
                    <a:pt x="293" y="338"/>
                  </a:cubicBezTo>
                  <a:cubicBezTo>
                    <a:pt x="293" y="338"/>
                    <a:pt x="293" y="338"/>
                    <a:pt x="293" y="338"/>
                  </a:cubicBezTo>
                  <a:cubicBezTo>
                    <a:pt x="292" y="338"/>
                    <a:pt x="292" y="338"/>
                    <a:pt x="292" y="338"/>
                  </a:cubicBezTo>
                  <a:cubicBezTo>
                    <a:pt x="291" y="339"/>
                    <a:pt x="290" y="339"/>
                    <a:pt x="289" y="339"/>
                  </a:cubicBezTo>
                  <a:cubicBezTo>
                    <a:pt x="289" y="339"/>
                    <a:pt x="288" y="339"/>
                    <a:pt x="287" y="340"/>
                  </a:cubicBezTo>
                  <a:cubicBezTo>
                    <a:pt x="286" y="340"/>
                    <a:pt x="285" y="340"/>
                    <a:pt x="284" y="340"/>
                  </a:cubicBezTo>
                  <a:cubicBezTo>
                    <a:pt x="284" y="340"/>
                    <a:pt x="283" y="340"/>
                    <a:pt x="283" y="341"/>
                  </a:cubicBezTo>
                  <a:cubicBezTo>
                    <a:pt x="282" y="341"/>
                    <a:pt x="282" y="341"/>
                    <a:pt x="282" y="341"/>
                  </a:cubicBezTo>
                  <a:cubicBezTo>
                    <a:pt x="280" y="341"/>
                    <a:pt x="278" y="341"/>
                    <a:pt x="276" y="341"/>
                  </a:cubicBezTo>
                  <a:cubicBezTo>
                    <a:pt x="276" y="341"/>
                    <a:pt x="276" y="341"/>
                    <a:pt x="276" y="341"/>
                  </a:cubicBezTo>
                  <a:cubicBezTo>
                    <a:pt x="275" y="342"/>
                    <a:pt x="275" y="342"/>
                    <a:pt x="274" y="342"/>
                  </a:cubicBezTo>
                  <a:cubicBezTo>
                    <a:pt x="273" y="342"/>
                    <a:pt x="272" y="342"/>
                    <a:pt x="271" y="342"/>
                  </a:cubicBezTo>
                  <a:cubicBezTo>
                    <a:pt x="270" y="342"/>
                    <a:pt x="270" y="342"/>
                    <a:pt x="270" y="342"/>
                  </a:cubicBezTo>
                  <a:cubicBezTo>
                    <a:pt x="270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8" y="342"/>
                    <a:pt x="268" y="342"/>
                  </a:cubicBezTo>
                  <a:cubicBezTo>
                    <a:pt x="268" y="342"/>
                    <a:pt x="267" y="342"/>
                    <a:pt x="266" y="342"/>
                  </a:cubicBezTo>
                  <a:cubicBezTo>
                    <a:pt x="266" y="342"/>
                    <a:pt x="266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4" y="342"/>
                  </a:cubicBezTo>
                  <a:cubicBezTo>
                    <a:pt x="264" y="342"/>
                    <a:pt x="264" y="342"/>
                    <a:pt x="264" y="342"/>
                  </a:cubicBezTo>
                  <a:cubicBezTo>
                    <a:pt x="264" y="342"/>
                    <a:pt x="263" y="342"/>
                    <a:pt x="263" y="342"/>
                  </a:cubicBezTo>
                  <a:cubicBezTo>
                    <a:pt x="262" y="342"/>
                    <a:pt x="261" y="342"/>
                    <a:pt x="260" y="342"/>
                  </a:cubicBezTo>
                  <a:cubicBezTo>
                    <a:pt x="260" y="342"/>
                    <a:pt x="259" y="342"/>
                    <a:pt x="259" y="342"/>
                  </a:cubicBezTo>
                  <a:cubicBezTo>
                    <a:pt x="259" y="342"/>
                    <a:pt x="258" y="342"/>
                    <a:pt x="258" y="341"/>
                  </a:cubicBezTo>
                  <a:cubicBezTo>
                    <a:pt x="257" y="341"/>
                    <a:pt x="256" y="341"/>
                    <a:pt x="255" y="341"/>
                  </a:cubicBezTo>
                  <a:cubicBezTo>
                    <a:pt x="255" y="341"/>
                    <a:pt x="254" y="341"/>
                    <a:pt x="254" y="341"/>
                  </a:cubicBezTo>
                  <a:cubicBezTo>
                    <a:pt x="254" y="341"/>
                    <a:pt x="253" y="341"/>
                    <a:pt x="253" y="341"/>
                  </a:cubicBezTo>
                  <a:cubicBezTo>
                    <a:pt x="252" y="341"/>
                    <a:pt x="251" y="341"/>
                    <a:pt x="250" y="340"/>
                  </a:cubicBezTo>
                  <a:cubicBezTo>
                    <a:pt x="250" y="340"/>
                    <a:pt x="249" y="340"/>
                    <a:pt x="249" y="340"/>
                  </a:cubicBezTo>
                  <a:cubicBezTo>
                    <a:pt x="248" y="340"/>
                    <a:pt x="248" y="340"/>
                    <a:pt x="248" y="340"/>
                  </a:cubicBezTo>
                  <a:cubicBezTo>
                    <a:pt x="247" y="340"/>
                    <a:pt x="246" y="339"/>
                    <a:pt x="244" y="339"/>
                  </a:cubicBezTo>
                  <a:cubicBezTo>
                    <a:pt x="244" y="339"/>
                    <a:pt x="244" y="339"/>
                    <a:pt x="243" y="339"/>
                  </a:cubicBezTo>
                  <a:cubicBezTo>
                    <a:pt x="243" y="339"/>
                    <a:pt x="243" y="339"/>
                    <a:pt x="243" y="339"/>
                  </a:cubicBezTo>
                  <a:cubicBezTo>
                    <a:pt x="241" y="338"/>
                    <a:pt x="239" y="337"/>
                    <a:pt x="237" y="337"/>
                  </a:cubicBezTo>
                  <a:cubicBezTo>
                    <a:pt x="237" y="337"/>
                    <a:pt x="237" y="337"/>
                    <a:pt x="237" y="337"/>
                  </a:cubicBezTo>
                  <a:cubicBezTo>
                    <a:pt x="236" y="336"/>
                    <a:pt x="235" y="336"/>
                    <a:pt x="234" y="336"/>
                  </a:cubicBezTo>
                  <a:cubicBezTo>
                    <a:pt x="234" y="335"/>
                    <a:pt x="233" y="335"/>
                    <a:pt x="233" y="335"/>
                  </a:cubicBezTo>
                  <a:cubicBezTo>
                    <a:pt x="232" y="334"/>
                    <a:pt x="230" y="334"/>
                    <a:pt x="229" y="333"/>
                  </a:cubicBezTo>
                  <a:cubicBezTo>
                    <a:pt x="16" y="210"/>
                    <a:pt x="16" y="210"/>
                    <a:pt x="16" y="210"/>
                  </a:cubicBezTo>
                  <a:cubicBezTo>
                    <a:pt x="6" y="204"/>
                    <a:pt x="1" y="197"/>
                    <a:pt x="1" y="189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0" y="203"/>
                    <a:pt x="6" y="211"/>
                    <a:pt x="16" y="217"/>
                  </a:cubicBezTo>
                  <a:cubicBezTo>
                    <a:pt x="229" y="340"/>
                    <a:pt x="229" y="340"/>
                    <a:pt x="229" y="340"/>
                  </a:cubicBezTo>
                  <a:cubicBezTo>
                    <a:pt x="230" y="341"/>
                    <a:pt x="232" y="341"/>
                    <a:pt x="233" y="342"/>
                  </a:cubicBezTo>
                  <a:cubicBezTo>
                    <a:pt x="233" y="342"/>
                    <a:pt x="234" y="342"/>
                    <a:pt x="234" y="343"/>
                  </a:cubicBezTo>
                  <a:cubicBezTo>
                    <a:pt x="235" y="343"/>
                    <a:pt x="236" y="343"/>
                    <a:pt x="237" y="344"/>
                  </a:cubicBezTo>
                  <a:cubicBezTo>
                    <a:pt x="237" y="344"/>
                    <a:pt x="237" y="344"/>
                    <a:pt x="237" y="344"/>
                  </a:cubicBezTo>
                  <a:cubicBezTo>
                    <a:pt x="239" y="345"/>
                    <a:pt x="241" y="345"/>
                    <a:pt x="243" y="346"/>
                  </a:cubicBezTo>
                  <a:cubicBezTo>
                    <a:pt x="243" y="346"/>
                    <a:pt x="243" y="346"/>
                    <a:pt x="243" y="346"/>
                  </a:cubicBezTo>
                  <a:cubicBezTo>
                    <a:pt x="244" y="346"/>
                    <a:pt x="244" y="346"/>
                    <a:pt x="244" y="346"/>
                  </a:cubicBezTo>
                  <a:cubicBezTo>
                    <a:pt x="246" y="346"/>
                    <a:pt x="247" y="347"/>
                    <a:pt x="248" y="347"/>
                  </a:cubicBezTo>
                  <a:cubicBezTo>
                    <a:pt x="249" y="347"/>
                    <a:pt x="249" y="347"/>
                    <a:pt x="249" y="347"/>
                  </a:cubicBezTo>
                  <a:cubicBezTo>
                    <a:pt x="249" y="347"/>
                    <a:pt x="250" y="347"/>
                    <a:pt x="250" y="347"/>
                  </a:cubicBezTo>
                  <a:cubicBezTo>
                    <a:pt x="251" y="348"/>
                    <a:pt x="252" y="348"/>
                    <a:pt x="253" y="348"/>
                  </a:cubicBezTo>
                  <a:cubicBezTo>
                    <a:pt x="253" y="348"/>
                    <a:pt x="254" y="348"/>
                    <a:pt x="254" y="348"/>
                  </a:cubicBezTo>
                  <a:cubicBezTo>
                    <a:pt x="254" y="348"/>
                    <a:pt x="255" y="348"/>
                    <a:pt x="255" y="348"/>
                  </a:cubicBezTo>
                  <a:cubicBezTo>
                    <a:pt x="256" y="348"/>
                    <a:pt x="257" y="348"/>
                    <a:pt x="258" y="349"/>
                  </a:cubicBezTo>
                  <a:cubicBezTo>
                    <a:pt x="258" y="349"/>
                    <a:pt x="259" y="349"/>
                    <a:pt x="259" y="349"/>
                  </a:cubicBezTo>
                  <a:cubicBezTo>
                    <a:pt x="259" y="349"/>
                    <a:pt x="260" y="349"/>
                    <a:pt x="260" y="349"/>
                  </a:cubicBezTo>
                  <a:cubicBezTo>
                    <a:pt x="261" y="349"/>
                    <a:pt x="262" y="349"/>
                    <a:pt x="263" y="349"/>
                  </a:cubicBezTo>
                  <a:cubicBezTo>
                    <a:pt x="263" y="349"/>
                    <a:pt x="264" y="349"/>
                    <a:pt x="264" y="349"/>
                  </a:cubicBezTo>
                  <a:cubicBezTo>
                    <a:pt x="264" y="349"/>
                    <a:pt x="264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6" y="349"/>
                    <a:pt x="266" y="349"/>
                    <a:pt x="266" y="349"/>
                  </a:cubicBezTo>
                  <a:cubicBezTo>
                    <a:pt x="267" y="349"/>
                    <a:pt x="268" y="349"/>
                    <a:pt x="268" y="349"/>
                  </a:cubicBezTo>
                  <a:cubicBezTo>
                    <a:pt x="268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70" y="349"/>
                    <a:pt x="270" y="349"/>
                  </a:cubicBezTo>
                  <a:cubicBezTo>
                    <a:pt x="271" y="349"/>
                    <a:pt x="271" y="349"/>
                    <a:pt x="271" y="349"/>
                  </a:cubicBezTo>
                  <a:cubicBezTo>
                    <a:pt x="272" y="349"/>
                    <a:pt x="273" y="349"/>
                    <a:pt x="274" y="349"/>
                  </a:cubicBezTo>
                  <a:cubicBezTo>
                    <a:pt x="275" y="349"/>
                    <a:pt x="275" y="349"/>
                    <a:pt x="276" y="349"/>
                  </a:cubicBezTo>
                  <a:cubicBezTo>
                    <a:pt x="276" y="349"/>
                    <a:pt x="276" y="349"/>
                    <a:pt x="276" y="349"/>
                  </a:cubicBezTo>
                  <a:cubicBezTo>
                    <a:pt x="278" y="348"/>
                    <a:pt x="280" y="348"/>
                    <a:pt x="282" y="348"/>
                  </a:cubicBezTo>
                  <a:cubicBezTo>
                    <a:pt x="283" y="348"/>
                    <a:pt x="283" y="348"/>
                    <a:pt x="283" y="348"/>
                  </a:cubicBezTo>
                  <a:cubicBezTo>
                    <a:pt x="283" y="348"/>
                    <a:pt x="284" y="347"/>
                    <a:pt x="284" y="347"/>
                  </a:cubicBezTo>
                  <a:cubicBezTo>
                    <a:pt x="285" y="347"/>
                    <a:pt x="286" y="347"/>
                    <a:pt x="287" y="347"/>
                  </a:cubicBezTo>
                  <a:cubicBezTo>
                    <a:pt x="288" y="346"/>
                    <a:pt x="289" y="346"/>
                    <a:pt x="289" y="346"/>
                  </a:cubicBezTo>
                  <a:cubicBezTo>
                    <a:pt x="290" y="346"/>
                    <a:pt x="291" y="346"/>
                    <a:pt x="292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5" y="344"/>
                    <a:pt x="296" y="344"/>
                    <a:pt x="298" y="343"/>
                  </a:cubicBezTo>
                  <a:cubicBezTo>
                    <a:pt x="298" y="343"/>
                    <a:pt x="299" y="343"/>
                    <a:pt x="299" y="343"/>
                  </a:cubicBezTo>
                  <a:cubicBezTo>
                    <a:pt x="301" y="342"/>
                    <a:pt x="303" y="341"/>
                    <a:pt x="304" y="340"/>
                  </a:cubicBezTo>
                  <a:cubicBezTo>
                    <a:pt x="317" y="333"/>
                    <a:pt x="317" y="333"/>
                    <a:pt x="317" y="333"/>
                  </a:cubicBezTo>
                  <a:cubicBezTo>
                    <a:pt x="777" y="65"/>
                    <a:pt x="777" y="65"/>
                    <a:pt x="777" y="65"/>
                  </a:cubicBezTo>
                  <a:cubicBezTo>
                    <a:pt x="802" y="51"/>
                    <a:pt x="802" y="51"/>
                    <a:pt x="802" y="51"/>
                  </a:cubicBezTo>
                  <a:cubicBezTo>
                    <a:pt x="803" y="50"/>
                    <a:pt x="803" y="50"/>
                    <a:pt x="803" y="50"/>
                  </a:cubicBezTo>
                  <a:cubicBezTo>
                    <a:pt x="803" y="50"/>
                    <a:pt x="804" y="50"/>
                    <a:pt x="804" y="49"/>
                  </a:cubicBezTo>
                  <a:cubicBezTo>
                    <a:pt x="805" y="49"/>
                    <a:pt x="805" y="49"/>
                    <a:pt x="806" y="48"/>
                  </a:cubicBezTo>
                  <a:cubicBezTo>
                    <a:pt x="806" y="48"/>
                    <a:pt x="807" y="47"/>
                    <a:pt x="807" y="47"/>
                  </a:cubicBezTo>
                  <a:cubicBezTo>
                    <a:pt x="808" y="46"/>
                    <a:pt x="809" y="46"/>
                    <a:pt x="809" y="46"/>
                  </a:cubicBezTo>
                  <a:cubicBezTo>
                    <a:pt x="809" y="45"/>
                    <a:pt x="809" y="45"/>
                    <a:pt x="809" y="45"/>
                  </a:cubicBezTo>
                  <a:cubicBezTo>
                    <a:pt x="810" y="45"/>
                    <a:pt x="811" y="44"/>
                    <a:pt x="811" y="43"/>
                  </a:cubicBezTo>
                  <a:cubicBezTo>
                    <a:pt x="812" y="43"/>
                    <a:pt x="812" y="43"/>
                    <a:pt x="812" y="43"/>
                  </a:cubicBezTo>
                  <a:cubicBezTo>
                    <a:pt x="812" y="43"/>
                    <a:pt x="812" y="42"/>
                    <a:pt x="813" y="42"/>
                  </a:cubicBezTo>
                  <a:cubicBezTo>
                    <a:pt x="813" y="41"/>
                    <a:pt x="813" y="41"/>
                    <a:pt x="813" y="41"/>
                  </a:cubicBezTo>
                  <a:cubicBezTo>
                    <a:pt x="813" y="41"/>
                    <a:pt x="814" y="40"/>
                    <a:pt x="814" y="39"/>
                  </a:cubicBezTo>
                  <a:cubicBezTo>
                    <a:pt x="815" y="39"/>
                    <a:pt x="815" y="39"/>
                    <a:pt x="815" y="39"/>
                  </a:cubicBezTo>
                  <a:cubicBezTo>
                    <a:pt x="815" y="38"/>
                    <a:pt x="815" y="38"/>
                    <a:pt x="815" y="38"/>
                  </a:cubicBezTo>
                  <a:cubicBezTo>
                    <a:pt x="815" y="38"/>
                    <a:pt x="816" y="37"/>
                    <a:pt x="816" y="37"/>
                  </a:cubicBezTo>
                  <a:cubicBezTo>
                    <a:pt x="816" y="36"/>
                    <a:pt x="816" y="36"/>
                    <a:pt x="816" y="36"/>
                  </a:cubicBezTo>
                  <a:cubicBezTo>
                    <a:pt x="816" y="35"/>
                    <a:pt x="816" y="35"/>
                    <a:pt x="816" y="35"/>
                  </a:cubicBezTo>
                  <a:cubicBezTo>
                    <a:pt x="816" y="35"/>
                    <a:pt x="817" y="34"/>
                    <a:pt x="817" y="34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817" y="32"/>
                    <a:pt x="817" y="32"/>
                    <a:pt x="817" y="32"/>
                  </a:cubicBezTo>
                  <a:cubicBezTo>
                    <a:pt x="817" y="32"/>
                    <a:pt x="817" y="31"/>
                    <a:pt x="817" y="31"/>
                  </a:cubicBezTo>
                  <a:cubicBezTo>
                    <a:pt x="817" y="30"/>
                    <a:pt x="817" y="30"/>
                    <a:pt x="817" y="30"/>
                  </a:cubicBezTo>
                  <a:cubicBezTo>
                    <a:pt x="817" y="29"/>
                    <a:pt x="817" y="29"/>
                    <a:pt x="817" y="29"/>
                  </a:cubicBezTo>
                  <a:cubicBezTo>
                    <a:pt x="817" y="19"/>
                    <a:pt x="817" y="10"/>
                    <a:pt x="81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" name="Freeform 209"/>
            <p:cNvSpPr>
              <a:spLocks/>
            </p:cNvSpPr>
            <p:nvPr/>
          </p:nvSpPr>
          <p:spPr bwMode="auto">
            <a:xfrm>
              <a:off x="4127156" y="349232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" name="Freeform 210"/>
            <p:cNvSpPr>
              <a:spLocks/>
            </p:cNvSpPr>
            <p:nvPr/>
          </p:nvSpPr>
          <p:spPr bwMode="auto">
            <a:xfrm>
              <a:off x="4178273" y="347375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</a:path>
              </a:pathLst>
            </a:custGeom>
            <a:blipFill>
              <a:blip r:embed="rId3"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" name="Freeform 211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212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213"/>
            <p:cNvSpPr>
              <a:spLocks/>
            </p:cNvSpPr>
            <p:nvPr/>
          </p:nvSpPr>
          <p:spPr bwMode="auto">
            <a:xfrm>
              <a:off x="6259048" y="3552469"/>
              <a:ext cx="455533" cy="178149"/>
            </a:xfrm>
            <a:custGeom>
              <a:avLst/>
              <a:gdLst/>
              <a:ahLst/>
              <a:cxnLst>
                <a:cxn ang="0">
                  <a:pos x="118" y="61"/>
                </a:cxn>
                <a:cxn ang="0">
                  <a:pos x="118" y="67"/>
                </a:cxn>
                <a:cxn ang="0">
                  <a:pos x="115" y="68"/>
                </a:cxn>
                <a:cxn ang="0">
                  <a:pos x="105" y="68"/>
                </a:cxn>
                <a:cxn ang="0">
                  <a:pos x="3" y="9"/>
                </a:cxn>
                <a:cxn ang="0">
                  <a:pos x="3" y="3"/>
                </a:cxn>
                <a:cxn ang="0">
                  <a:pos x="5" y="2"/>
                </a:cxn>
                <a:cxn ang="0">
                  <a:pos x="15" y="2"/>
                </a:cxn>
                <a:cxn ang="0">
                  <a:pos x="118" y="61"/>
                </a:cxn>
              </a:cxnLst>
              <a:rect l="0" t="0" r="r" b="b"/>
              <a:pathLst>
                <a:path w="121" h="70">
                  <a:moveTo>
                    <a:pt x="118" y="61"/>
                  </a:moveTo>
                  <a:cubicBezTo>
                    <a:pt x="121" y="63"/>
                    <a:pt x="121" y="65"/>
                    <a:pt x="118" y="67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13" y="70"/>
                    <a:pt x="108" y="70"/>
                    <a:pt x="105" y="6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7"/>
                    <a:pt x="0" y="5"/>
                    <a:pt x="3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8" y="0"/>
                    <a:pt x="12" y="0"/>
                    <a:pt x="15" y="2"/>
                  </a:cubicBezTo>
                  <a:cubicBezTo>
                    <a:pt x="118" y="61"/>
                    <a:pt x="118" y="61"/>
                    <a:pt x="118" y="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214"/>
            <p:cNvSpPr>
              <a:spLocks/>
            </p:cNvSpPr>
            <p:nvPr/>
          </p:nvSpPr>
          <p:spPr bwMode="auto">
            <a:xfrm>
              <a:off x="6733561" y="3738254"/>
              <a:ext cx="72127" cy="27996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9"/>
                </a:cxn>
                <a:cxn ang="0">
                  <a:pos x="3" y="9"/>
                </a:cxn>
                <a:cxn ang="0">
                  <a:pos x="3" y="2"/>
                </a:cxn>
                <a:cxn ang="0">
                  <a:pos x="16" y="2"/>
                </a:cxn>
              </a:cxnLst>
              <a:rect l="0" t="0" r="r" b="b"/>
              <a:pathLst>
                <a:path w="19" h="11">
                  <a:moveTo>
                    <a:pt x="16" y="2"/>
                  </a:moveTo>
                  <a:cubicBezTo>
                    <a:pt x="19" y="4"/>
                    <a:pt x="19" y="7"/>
                    <a:pt x="16" y="9"/>
                  </a:cubicBezTo>
                  <a:cubicBezTo>
                    <a:pt x="12" y="11"/>
                    <a:pt x="7" y="11"/>
                    <a:pt x="3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7" y="0"/>
                    <a:pt x="12" y="0"/>
                    <a:pt x="1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215"/>
            <p:cNvSpPr>
              <a:spLocks noEditPoints="1"/>
            </p:cNvSpPr>
            <p:nvPr/>
          </p:nvSpPr>
          <p:spPr bwMode="auto">
            <a:xfrm>
              <a:off x="3962400" y="3409950"/>
              <a:ext cx="3124200" cy="1213960"/>
            </a:xfrm>
            <a:custGeom>
              <a:avLst/>
              <a:gdLst/>
              <a:ahLst/>
              <a:cxnLst>
                <a:cxn ang="0">
                  <a:pos x="807" y="135"/>
                </a:cxn>
                <a:cxn ang="0">
                  <a:pos x="594" y="12"/>
                </a:cxn>
                <a:cxn ang="0">
                  <a:pos x="519" y="12"/>
                </a:cxn>
                <a:cxn ang="0">
                  <a:pos x="494" y="27"/>
                </a:cxn>
                <a:cxn ang="0">
                  <a:pos x="33" y="295"/>
                </a:cxn>
                <a:cxn ang="0">
                  <a:pos x="21" y="302"/>
                </a:cxn>
                <a:cxn ang="0">
                  <a:pos x="21" y="345"/>
                </a:cxn>
                <a:cxn ang="0">
                  <a:pos x="234" y="468"/>
                </a:cxn>
                <a:cxn ang="0">
                  <a:pos x="309" y="468"/>
                </a:cxn>
                <a:cxn ang="0">
                  <a:pos x="322" y="461"/>
                </a:cxn>
                <a:cxn ang="0">
                  <a:pos x="782" y="193"/>
                </a:cxn>
                <a:cxn ang="0">
                  <a:pos x="807" y="179"/>
                </a:cxn>
                <a:cxn ang="0">
                  <a:pos x="807" y="135"/>
                </a:cxn>
                <a:cxn ang="0">
                  <a:pos x="738" y="132"/>
                </a:cxn>
                <a:cxn ang="0">
                  <a:pos x="751" y="132"/>
                </a:cxn>
                <a:cxn ang="0">
                  <a:pos x="751" y="139"/>
                </a:cxn>
                <a:cxn ang="0">
                  <a:pos x="738" y="139"/>
                </a:cxn>
                <a:cxn ang="0">
                  <a:pos x="738" y="132"/>
                </a:cxn>
                <a:cxn ang="0">
                  <a:pos x="612" y="60"/>
                </a:cxn>
                <a:cxn ang="0">
                  <a:pos x="614" y="59"/>
                </a:cxn>
                <a:cxn ang="0">
                  <a:pos x="624" y="59"/>
                </a:cxn>
                <a:cxn ang="0">
                  <a:pos x="727" y="118"/>
                </a:cxn>
                <a:cxn ang="0">
                  <a:pos x="727" y="124"/>
                </a:cxn>
                <a:cxn ang="0">
                  <a:pos x="724" y="125"/>
                </a:cxn>
                <a:cxn ang="0">
                  <a:pos x="714" y="125"/>
                </a:cxn>
                <a:cxn ang="0">
                  <a:pos x="612" y="66"/>
                </a:cxn>
                <a:cxn ang="0">
                  <a:pos x="612" y="60"/>
                </a:cxn>
                <a:cxn ang="0">
                  <a:pos x="309" y="454"/>
                </a:cxn>
                <a:cxn ang="0">
                  <a:pos x="114" y="341"/>
                </a:cxn>
                <a:cxn ang="0">
                  <a:pos x="46" y="302"/>
                </a:cxn>
                <a:cxn ang="0">
                  <a:pos x="507" y="34"/>
                </a:cxn>
                <a:cxn ang="0">
                  <a:pos x="770" y="186"/>
                </a:cxn>
                <a:cxn ang="0">
                  <a:pos x="309" y="454"/>
                </a:cxn>
              </a:cxnLst>
              <a:rect l="0" t="0" r="r" b="b"/>
              <a:pathLst>
                <a:path w="828" h="480">
                  <a:moveTo>
                    <a:pt x="807" y="135"/>
                  </a:moveTo>
                  <a:cubicBezTo>
                    <a:pt x="594" y="12"/>
                    <a:pt x="594" y="12"/>
                    <a:pt x="594" y="12"/>
                  </a:cubicBezTo>
                  <a:cubicBezTo>
                    <a:pt x="573" y="0"/>
                    <a:pt x="539" y="0"/>
                    <a:pt x="519" y="12"/>
                  </a:cubicBezTo>
                  <a:cubicBezTo>
                    <a:pt x="494" y="27"/>
                    <a:pt x="494" y="27"/>
                    <a:pt x="494" y="27"/>
                  </a:cubicBezTo>
                  <a:cubicBezTo>
                    <a:pt x="33" y="295"/>
                    <a:pt x="33" y="295"/>
                    <a:pt x="33" y="295"/>
                  </a:cubicBezTo>
                  <a:cubicBezTo>
                    <a:pt x="21" y="302"/>
                    <a:pt x="21" y="302"/>
                    <a:pt x="21" y="302"/>
                  </a:cubicBezTo>
                  <a:cubicBezTo>
                    <a:pt x="0" y="314"/>
                    <a:pt x="0" y="333"/>
                    <a:pt x="21" y="345"/>
                  </a:cubicBezTo>
                  <a:cubicBezTo>
                    <a:pt x="234" y="468"/>
                    <a:pt x="234" y="468"/>
                    <a:pt x="234" y="468"/>
                  </a:cubicBezTo>
                  <a:cubicBezTo>
                    <a:pt x="255" y="480"/>
                    <a:pt x="289" y="480"/>
                    <a:pt x="309" y="468"/>
                  </a:cubicBezTo>
                  <a:cubicBezTo>
                    <a:pt x="322" y="461"/>
                    <a:pt x="322" y="461"/>
                    <a:pt x="322" y="461"/>
                  </a:cubicBezTo>
                  <a:cubicBezTo>
                    <a:pt x="782" y="193"/>
                    <a:pt x="782" y="193"/>
                    <a:pt x="782" y="193"/>
                  </a:cubicBezTo>
                  <a:cubicBezTo>
                    <a:pt x="807" y="179"/>
                    <a:pt x="807" y="179"/>
                    <a:pt x="807" y="179"/>
                  </a:cubicBezTo>
                  <a:cubicBezTo>
                    <a:pt x="828" y="167"/>
                    <a:pt x="828" y="147"/>
                    <a:pt x="807" y="135"/>
                  </a:cubicBezTo>
                  <a:moveTo>
                    <a:pt x="738" y="132"/>
                  </a:moveTo>
                  <a:cubicBezTo>
                    <a:pt x="742" y="130"/>
                    <a:pt x="747" y="130"/>
                    <a:pt x="751" y="132"/>
                  </a:cubicBezTo>
                  <a:cubicBezTo>
                    <a:pt x="754" y="134"/>
                    <a:pt x="754" y="137"/>
                    <a:pt x="751" y="139"/>
                  </a:cubicBezTo>
                  <a:cubicBezTo>
                    <a:pt x="747" y="141"/>
                    <a:pt x="742" y="141"/>
                    <a:pt x="738" y="139"/>
                  </a:cubicBezTo>
                  <a:cubicBezTo>
                    <a:pt x="735" y="137"/>
                    <a:pt x="735" y="134"/>
                    <a:pt x="738" y="132"/>
                  </a:cubicBezTo>
                  <a:moveTo>
                    <a:pt x="612" y="60"/>
                  </a:moveTo>
                  <a:cubicBezTo>
                    <a:pt x="614" y="59"/>
                    <a:pt x="614" y="59"/>
                    <a:pt x="614" y="59"/>
                  </a:cubicBezTo>
                  <a:cubicBezTo>
                    <a:pt x="617" y="57"/>
                    <a:pt x="621" y="57"/>
                    <a:pt x="624" y="59"/>
                  </a:cubicBezTo>
                  <a:cubicBezTo>
                    <a:pt x="727" y="118"/>
                    <a:pt x="727" y="118"/>
                    <a:pt x="727" y="118"/>
                  </a:cubicBezTo>
                  <a:cubicBezTo>
                    <a:pt x="730" y="120"/>
                    <a:pt x="730" y="122"/>
                    <a:pt x="727" y="124"/>
                  </a:cubicBezTo>
                  <a:cubicBezTo>
                    <a:pt x="724" y="125"/>
                    <a:pt x="724" y="125"/>
                    <a:pt x="724" y="125"/>
                  </a:cubicBezTo>
                  <a:cubicBezTo>
                    <a:pt x="722" y="127"/>
                    <a:pt x="717" y="127"/>
                    <a:pt x="714" y="125"/>
                  </a:cubicBezTo>
                  <a:cubicBezTo>
                    <a:pt x="612" y="66"/>
                    <a:pt x="612" y="66"/>
                    <a:pt x="612" y="66"/>
                  </a:cubicBezTo>
                  <a:cubicBezTo>
                    <a:pt x="609" y="64"/>
                    <a:pt x="609" y="62"/>
                    <a:pt x="612" y="60"/>
                  </a:cubicBezTo>
                  <a:moveTo>
                    <a:pt x="309" y="454"/>
                  </a:moveTo>
                  <a:cubicBezTo>
                    <a:pt x="114" y="341"/>
                    <a:pt x="114" y="341"/>
                    <a:pt x="114" y="341"/>
                  </a:cubicBezTo>
                  <a:cubicBezTo>
                    <a:pt x="46" y="302"/>
                    <a:pt x="46" y="302"/>
                    <a:pt x="46" y="302"/>
                  </a:cubicBezTo>
                  <a:cubicBezTo>
                    <a:pt x="507" y="34"/>
                    <a:pt x="507" y="34"/>
                    <a:pt x="507" y="34"/>
                  </a:cubicBezTo>
                  <a:cubicBezTo>
                    <a:pt x="770" y="186"/>
                    <a:pt x="770" y="186"/>
                    <a:pt x="770" y="186"/>
                  </a:cubicBezTo>
                  <a:cubicBezTo>
                    <a:pt x="309" y="454"/>
                    <a:pt x="309" y="454"/>
                    <a:pt x="309" y="4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1" name="Freeform 210"/>
          <p:cNvSpPr>
            <a:spLocks/>
          </p:cNvSpPr>
          <p:nvPr/>
        </p:nvSpPr>
        <p:spPr bwMode="auto">
          <a:xfrm>
            <a:off x="3639020" y="2892357"/>
            <a:ext cx="5131362" cy="1999619"/>
          </a:xfrm>
          <a:custGeom>
            <a:avLst/>
            <a:gdLst>
              <a:gd name="T0" fmla="*/ 458 w 719"/>
              <a:gd name="T1" fmla="*/ 0 h 418"/>
              <a:gd name="T2" fmla="*/ 0 w 719"/>
              <a:gd name="T3" fmla="*/ 267 h 418"/>
              <a:gd name="T4" fmla="*/ 261 w 719"/>
              <a:gd name="T5" fmla="*/ 418 h 418"/>
              <a:gd name="T6" fmla="*/ 719 w 719"/>
              <a:gd name="T7" fmla="*/ 151 h 418"/>
              <a:gd name="T8" fmla="*/ 458 w 719"/>
              <a:gd name="T9" fmla="*/ 0 h 4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50000"/>
              </a:lnSpc>
            </a:pPr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210"/>
          <p:cNvSpPr>
            <a:spLocks/>
          </p:cNvSpPr>
          <p:nvPr/>
        </p:nvSpPr>
        <p:spPr bwMode="auto">
          <a:xfrm>
            <a:off x="3728555" y="2536205"/>
            <a:ext cx="5131364" cy="2001609"/>
          </a:xfrm>
          <a:custGeom>
            <a:avLst/>
            <a:gdLst>
              <a:gd name="T0" fmla="*/ 458 w 719"/>
              <a:gd name="T1" fmla="*/ 0 h 418"/>
              <a:gd name="T2" fmla="*/ 0 w 719"/>
              <a:gd name="T3" fmla="*/ 267 h 418"/>
              <a:gd name="T4" fmla="*/ 261 w 719"/>
              <a:gd name="T5" fmla="*/ 418 h 418"/>
              <a:gd name="T6" fmla="*/ 719 w 719"/>
              <a:gd name="T7" fmla="*/ 151 h 418"/>
              <a:gd name="T8" fmla="*/ 458 w 719"/>
              <a:gd name="T9" fmla="*/ 0 h 4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pPr>
              <a:lnSpc>
                <a:spcPct val="150000"/>
              </a:lnSpc>
            </a:pPr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3" name="组合 12"/>
          <p:cNvGrpSpPr>
            <a:grpSpLocks/>
          </p:cNvGrpSpPr>
          <p:nvPr/>
        </p:nvGrpSpPr>
        <p:grpSpPr bwMode="auto">
          <a:xfrm flipV="1">
            <a:off x="7307975" y="2406876"/>
            <a:ext cx="1798663" cy="694395"/>
            <a:chOff x="6184232" y="3601453"/>
            <a:chExt cx="747341" cy="184484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6184232" y="3601453"/>
              <a:ext cx="176088" cy="18448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6360320" y="3785937"/>
              <a:ext cx="571253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>
            <a:grpSpLocks/>
          </p:cNvGrpSpPr>
          <p:nvPr/>
        </p:nvGrpSpPr>
        <p:grpSpPr bwMode="auto">
          <a:xfrm>
            <a:off x="9326745" y="2295951"/>
            <a:ext cx="2481424" cy="882293"/>
            <a:chOff x="6793192" y="1919985"/>
            <a:chExt cx="1980137" cy="703566"/>
          </a:xfrm>
        </p:grpSpPr>
        <p:sp>
          <p:nvSpPr>
            <p:cNvPr id="16" name="Content Placeholder 2"/>
            <p:cNvSpPr txBox="1">
              <a:spLocks/>
            </p:cNvSpPr>
            <p:nvPr/>
          </p:nvSpPr>
          <p:spPr>
            <a:xfrm>
              <a:off x="6793192" y="2181777"/>
              <a:ext cx="1980137" cy="4417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793192" y="1919985"/>
              <a:ext cx="1525804" cy="171801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6601642" y="4267218"/>
            <a:ext cx="1723055" cy="575015"/>
            <a:chOff x="6184232" y="3601453"/>
            <a:chExt cx="747341" cy="184484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6184232" y="3601453"/>
              <a:ext cx="176048" cy="18448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6360280" y="3785937"/>
              <a:ext cx="571293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>
            <a:grpSpLocks/>
          </p:cNvGrpSpPr>
          <p:nvPr/>
        </p:nvGrpSpPr>
        <p:grpSpPr bwMode="auto">
          <a:xfrm>
            <a:off x="8548914" y="4761530"/>
            <a:ext cx="2460532" cy="882295"/>
            <a:chOff x="6158852" y="3848404"/>
            <a:chExt cx="1964024" cy="703567"/>
          </a:xfrm>
        </p:grpSpPr>
        <p:sp>
          <p:nvSpPr>
            <p:cNvPr id="21" name="Content Placeholder 2"/>
            <p:cNvSpPr txBox="1">
              <a:spLocks/>
            </p:cNvSpPr>
            <p:nvPr/>
          </p:nvSpPr>
          <p:spPr>
            <a:xfrm>
              <a:off x="6158853" y="4110197"/>
              <a:ext cx="1964023" cy="4417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158852" y="3848404"/>
              <a:ext cx="1526239" cy="171801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3" name="组合 22"/>
          <p:cNvGrpSpPr>
            <a:grpSpLocks/>
          </p:cNvGrpSpPr>
          <p:nvPr/>
        </p:nvGrpSpPr>
        <p:grpSpPr bwMode="auto">
          <a:xfrm flipH="1">
            <a:off x="2940264" y="4617401"/>
            <a:ext cx="1370884" cy="634706"/>
            <a:chOff x="6184232" y="3601453"/>
            <a:chExt cx="747341" cy="184484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6184232" y="3601453"/>
              <a:ext cx="176802" cy="18448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6361034" y="3785937"/>
              <a:ext cx="570539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1216244" y="5167294"/>
            <a:ext cx="3165666" cy="959890"/>
            <a:chOff x="577483" y="4184070"/>
            <a:chExt cx="2526664" cy="766351"/>
          </a:xfrm>
        </p:grpSpPr>
        <p:sp>
          <p:nvSpPr>
            <p:cNvPr id="26" name="Content Placeholder 2"/>
            <p:cNvSpPr txBox="1">
              <a:spLocks/>
            </p:cNvSpPr>
            <p:nvPr/>
          </p:nvSpPr>
          <p:spPr>
            <a:xfrm>
              <a:off x="577483" y="4508124"/>
              <a:ext cx="2526664" cy="442297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586763" y="4184070"/>
              <a:ext cx="1726210" cy="172005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8" name="组合 27"/>
          <p:cNvGrpSpPr>
            <a:grpSpLocks/>
          </p:cNvGrpSpPr>
          <p:nvPr/>
        </p:nvGrpSpPr>
        <p:grpSpPr bwMode="auto">
          <a:xfrm flipH="1" flipV="1">
            <a:off x="3067983" y="2458607"/>
            <a:ext cx="1997631" cy="887394"/>
            <a:chOff x="6184232" y="3601453"/>
            <a:chExt cx="747341" cy="184484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6184232" y="3601453"/>
              <a:ext cx="176414" cy="18448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6360646" y="3785937"/>
              <a:ext cx="57092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1216244" y="2365840"/>
            <a:ext cx="2831401" cy="920100"/>
            <a:chOff x="578159" y="1949614"/>
            <a:chExt cx="2259410" cy="734654"/>
          </a:xfrm>
        </p:grpSpPr>
        <p:sp>
          <p:nvSpPr>
            <p:cNvPr id="31" name="Content Placeholder 2"/>
            <p:cNvSpPr txBox="1">
              <a:spLocks/>
            </p:cNvSpPr>
            <p:nvPr/>
          </p:nvSpPr>
          <p:spPr>
            <a:xfrm>
              <a:off x="578159" y="2241928"/>
              <a:ext cx="2259410" cy="442340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579173" y="1949614"/>
              <a:ext cx="1525803" cy="172021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7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0976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962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arallelogram 94"/>
          <p:cNvSpPr/>
          <p:nvPr/>
        </p:nvSpPr>
        <p:spPr>
          <a:xfrm flipH="1">
            <a:off x="4009991" y="4295111"/>
            <a:ext cx="680673" cy="196193"/>
          </a:xfrm>
          <a:prstGeom prst="parallelogram">
            <a:avLst>
              <a:gd name="adj" fmla="val 69944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2842986" y="4487546"/>
            <a:ext cx="1848344" cy="4821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Parallelogram 96"/>
          <p:cNvSpPr/>
          <p:nvPr/>
        </p:nvSpPr>
        <p:spPr>
          <a:xfrm flipH="1">
            <a:off x="5176997" y="3620326"/>
            <a:ext cx="680673" cy="196193"/>
          </a:xfrm>
          <a:prstGeom prst="parallelogram">
            <a:avLst>
              <a:gd name="adj" fmla="val 69944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4009991" y="3812761"/>
            <a:ext cx="1848344" cy="4821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5176997" y="3138150"/>
            <a:ext cx="2407393" cy="4821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Parallelogram 99"/>
          <p:cNvSpPr/>
          <p:nvPr/>
        </p:nvSpPr>
        <p:spPr>
          <a:xfrm>
            <a:off x="6903717" y="3620326"/>
            <a:ext cx="680673" cy="196193"/>
          </a:xfrm>
          <a:prstGeom prst="parallelogram">
            <a:avLst>
              <a:gd name="adj" fmla="val 69944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6903717" y="3812761"/>
            <a:ext cx="1848344" cy="4821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Parallelogram 101"/>
          <p:cNvSpPr/>
          <p:nvPr/>
        </p:nvSpPr>
        <p:spPr>
          <a:xfrm>
            <a:off x="8066566" y="4295111"/>
            <a:ext cx="680673" cy="196193"/>
          </a:xfrm>
          <a:prstGeom prst="parallelogram">
            <a:avLst>
              <a:gd name="adj" fmla="val 69944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ectangle 102"/>
          <p:cNvSpPr/>
          <p:nvPr/>
        </p:nvSpPr>
        <p:spPr>
          <a:xfrm>
            <a:off x="8066566" y="4487546"/>
            <a:ext cx="1848344" cy="48217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53" y="5477309"/>
            <a:ext cx="12858397" cy="175534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itle 13"/>
          <p:cNvSpPr txBox="1">
            <a:spLocks/>
          </p:cNvSpPr>
          <p:nvPr/>
        </p:nvSpPr>
        <p:spPr>
          <a:xfrm>
            <a:off x="5537648" y="2334081"/>
            <a:ext cx="1812228" cy="499490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6" name="Content Placeholder 2"/>
          <p:cNvSpPr txBox="1">
            <a:spLocks/>
          </p:cNvSpPr>
          <p:nvPr/>
        </p:nvSpPr>
        <p:spPr>
          <a:xfrm>
            <a:off x="1205693" y="6086468"/>
            <a:ext cx="10447717" cy="537023"/>
          </a:xfrm>
          <a:prstGeom prst="rect">
            <a:avLst/>
          </a:prstGeom>
        </p:spPr>
        <p:txBody>
          <a:bodyPr vert="horz" lIns="96435" tIns="48218" rIns="96435" bIns="48218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Title 13"/>
          <p:cNvSpPr txBox="1">
            <a:spLocks/>
          </p:cNvSpPr>
          <p:nvPr/>
        </p:nvSpPr>
        <p:spPr>
          <a:xfrm>
            <a:off x="1905522" y="3845099"/>
            <a:ext cx="1812228" cy="499490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7" name="Title 13"/>
          <p:cNvSpPr txBox="1">
            <a:spLocks/>
          </p:cNvSpPr>
          <p:nvPr/>
        </p:nvSpPr>
        <p:spPr>
          <a:xfrm>
            <a:off x="3133007" y="3129614"/>
            <a:ext cx="1812228" cy="499490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8" name="Title 13"/>
          <p:cNvSpPr txBox="1">
            <a:spLocks/>
          </p:cNvSpPr>
          <p:nvPr/>
        </p:nvSpPr>
        <p:spPr>
          <a:xfrm>
            <a:off x="7989455" y="3149601"/>
            <a:ext cx="1812228" cy="499490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9" name="Title 13"/>
          <p:cNvSpPr txBox="1">
            <a:spLocks/>
          </p:cNvSpPr>
          <p:nvPr/>
        </p:nvSpPr>
        <p:spPr>
          <a:xfrm>
            <a:off x="9035936" y="3840108"/>
            <a:ext cx="1812228" cy="499490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0642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2" grpId="0" animBg="1"/>
      <p:bldP spid="94" grpId="0"/>
      <p:bldP spid="106" grpId="0"/>
      <p:bldP spid="116" grpId="0"/>
      <p:bldP spid="117" grpId="0"/>
      <p:bldP spid="118" grpId="0"/>
      <p:bldP spid="1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516799" y="3285915"/>
            <a:ext cx="851195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215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第一章</a:t>
            </a: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0124" dirty="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37201035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59800" y="2365643"/>
            <a:ext cx="8539146" cy="1371266"/>
            <a:chOff x="967802" y="1902099"/>
            <a:chExt cx="10256393" cy="1647031"/>
          </a:xfrm>
        </p:grpSpPr>
        <p:grpSp>
          <p:nvGrpSpPr>
            <p:cNvPr id="5" name="Group 4"/>
            <p:cNvGrpSpPr/>
            <p:nvPr/>
          </p:nvGrpSpPr>
          <p:grpSpPr>
            <a:xfrm>
              <a:off x="967802" y="1902099"/>
              <a:ext cx="10256393" cy="1647031"/>
              <a:chOff x="-1123401" y="2523132"/>
              <a:chExt cx="11282033" cy="1811734"/>
            </a:xfrm>
          </p:grpSpPr>
          <p:sp>
            <p:nvSpPr>
              <p:cNvPr id="24" name="Freeform 23"/>
              <p:cNvSpPr/>
              <p:nvPr/>
            </p:nvSpPr>
            <p:spPr>
              <a:xfrm>
                <a:off x="2033366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4"/>
              <p:cNvSpPr/>
              <p:nvPr/>
            </p:nvSpPr>
            <p:spPr>
              <a:xfrm>
                <a:off x="3992214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algn="just" defTabSz="69198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>
                <a:off x="5190132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Freeform 26"/>
              <p:cNvSpPr/>
              <p:nvPr/>
            </p:nvSpPr>
            <p:spPr>
              <a:xfrm>
                <a:off x="7148980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216466 h 1050805"/>
                  <a:gd name="connsiteX1" fmla="*/ 911521 w 1050805"/>
                  <a:gd name="connsiteY1" fmla="*/ 216466 h 1050805"/>
                  <a:gd name="connsiteX2" fmla="*/ 911521 w 1050805"/>
                  <a:gd name="connsiteY2" fmla="*/ 463615 h 1050805"/>
                  <a:gd name="connsiteX3" fmla="*/ 139284 w 1050805"/>
                  <a:gd name="connsiteY3" fmla="*/ 463615 h 1050805"/>
                  <a:gd name="connsiteX4" fmla="*/ 139284 w 1050805"/>
                  <a:gd name="connsiteY4" fmla="*/ 216466 h 1050805"/>
                  <a:gd name="connsiteX5" fmla="*/ 139284 w 1050805"/>
                  <a:gd name="connsiteY5" fmla="*/ 587190 h 1050805"/>
                  <a:gd name="connsiteX6" fmla="*/ 911521 w 1050805"/>
                  <a:gd name="connsiteY6" fmla="*/ 587190 h 1050805"/>
                  <a:gd name="connsiteX7" fmla="*/ 911521 w 1050805"/>
                  <a:gd name="connsiteY7" fmla="*/ 834339 h 1050805"/>
                  <a:gd name="connsiteX8" fmla="*/ 139284 w 1050805"/>
                  <a:gd name="connsiteY8" fmla="*/ 834339 h 1050805"/>
                  <a:gd name="connsiteX9" fmla="*/ 139284 w 1050805"/>
                  <a:gd name="connsiteY9" fmla="*/ 587190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50805" h="1050805">
                    <a:moveTo>
                      <a:pt x="139284" y="216466"/>
                    </a:moveTo>
                    <a:lnTo>
                      <a:pt x="911521" y="216466"/>
                    </a:lnTo>
                    <a:lnTo>
                      <a:pt x="911521" y="463615"/>
                    </a:lnTo>
                    <a:lnTo>
                      <a:pt x="139284" y="463615"/>
                    </a:lnTo>
                    <a:lnTo>
                      <a:pt x="139284" y="216466"/>
                    </a:lnTo>
                    <a:close/>
                    <a:moveTo>
                      <a:pt x="139284" y="587190"/>
                    </a:moveTo>
                    <a:lnTo>
                      <a:pt x="911521" y="587190"/>
                    </a:lnTo>
                    <a:lnTo>
                      <a:pt x="911521" y="834339"/>
                    </a:lnTo>
                    <a:lnTo>
                      <a:pt x="139284" y="834339"/>
                    </a:lnTo>
                    <a:lnTo>
                      <a:pt x="139284" y="587190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198245" rIns="127559" bIns="198245" numCol="1" spcCol="1270" anchor="ctr" anchorCtr="0">
                <a:noAutofit/>
              </a:bodyPr>
              <a:lstStyle/>
              <a:p>
                <a:pPr algn="just" defTabSz="179102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>
              <a:xfrm>
                <a:off x="8346898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28"/>
              <p:cNvSpPr/>
              <p:nvPr/>
            </p:nvSpPr>
            <p:spPr>
              <a:xfrm>
                <a:off x="-1123401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29"/>
              <p:cNvSpPr/>
              <p:nvPr/>
            </p:nvSpPr>
            <p:spPr>
              <a:xfrm>
                <a:off x="835447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algn="just" defTabSz="69198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1501841" y="2407611"/>
              <a:ext cx="578952" cy="618042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1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10091658" y="2416592"/>
              <a:ext cx="618042" cy="618042"/>
              <a:chOff x="8216107" y="1647825"/>
              <a:chExt cx="464344" cy="464344"/>
            </a:xfrm>
            <a:solidFill>
              <a:schemeClr val="bg2"/>
            </a:solidFill>
          </p:grpSpPr>
          <p:sp>
            <p:nvSpPr>
              <p:cNvPr id="19" name="AutoShape 81"/>
              <p:cNvSpPr>
                <a:spLocks/>
              </p:cNvSpPr>
              <p:nvPr/>
            </p:nvSpPr>
            <p:spPr bwMode="auto">
              <a:xfrm>
                <a:off x="8216107" y="1647825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35" y="9811"/>
                    </a:moveTo>
                    <a:cubicBezTo>
                      <a:pt x="20220" y="10144"/>
                      <a:pt x="20081" y="10800"/>
                      <a:pt x="18899" y="10800"/>
                    </a:cubicBezTo>
                    <a:lnTo>
                      <a:pt x="17549" y="10800"/>
                    </a:lnTo>
                    <a:cubicBezTo>
                      <a:pt x="17363" y="10800"/>
                      <a:pt x="17212" y="10950"/>
                      <a:pt x="17212" y="11137"/>
                    </a:cubicBezTo>
                    <a:cubicBezTo>
                      <a:pt x="17212" y="11324"/>
                      <a:pt x="17363" y="11475"/>
                      <a:pt x="17549" y="11475"/>
                    </a:cubicBezTo>
                    <a:lnTo>
                      <a:pt x="18858" y="11475"/>
                    </a:lnTo>
                    <a:cubicBezTo>
                      <a:pt x="19870" y="11475"/>
                      <a:pt x="20003" y="12314"/>
                      <a:pt x="19938" y="12719"/>
                    </a:cubicBezTo>
                    <a:cubicBezTo>
                      <a:pt x="19855" y="13223"/>
                      <a:pt x="19618" y="14175"/>
                      <a:pt x="18478" y="14175"/>
                    </a:cubicBezTo>
                    <a:lnTo>
                      <a:pt x="16874" y="14175"/>
                    </a:lnTo>
                    <a:cubicBezTo>
                      <a:pt x="16688" y="14175"/>
                      <a:pt x="16537" y="14325"/>
                      <a:pt x="16537" y="14512"/>
                    </a:cubicBezTo>
                    <a:cubicBezTo>
                      <a:pt x="16537" y="14699"/>
                      <a:pt x="16688" y="14850"/>
                      <a:pt x="16874" y="14850"/>
                    </a:cubicBezTo>
                    <a:lnTo>
                      <a:pt x="18203" y="14850"/>
                    </a:lnTo>
                    <a:cubicBezTo>
                      <a:pt x="19343" y="14850"/>
                      <a:pt x="19243" y="15718"/>
                      <a:pt x="19079" y="16237"/>
                    </a:cubicBezTo>
                    <a:cubicBezTo>
                      <a:pt x="18864" y="16918"/>
                      <a:pt x="18732" y="17549"/>
                      <a:pt x="17297" y="17549"/>
                    </a:cubicBezTo>
                    <a:lnTo>
                      <a:pt x="16196" y="17549"/>
                    </a:lnTo>
                    <a:cubicBezTo>
                      <a:pt x="16009" y="17549"/>
                      <a:pt x="15859" y="17700"/>
                      <a:pt x="15859" y="17887"/>
                    </a:cubicBezTo>
                    <a:cubicBezTo>
                      <a:pt x="15859" y="18073"/>
                      <a:pt x="16009" y="18225"/>
                      <a:pt x="16196" y="18225"/>
                    </a:cubicBezTo>
                    <a:lnTo>
                      <a:pt x="17255" y="18225"/>
                    </a:lnTo>
                    <a:cubicBezTo>
                      <a:pt x="17993" y="18225"/>
                      <a:pt x="18027" y="18923"/>
                      <a:pt x="17950" y="19174"/>
                    </a:cubicBezTo>
                    <a:cubicBezTo>
                      <a:pt x="17866" y="19448"/>
                      <a:pt x="17767" y="19651"/>
                      <a:pt x="17762" y="19660"/>
                    </a:cubicBezTo>
                    <a:cubicBezTo>
                      <a:pt x="17558" y="20028"/>
                      <a:pt x="17229" y="20249"/>
                      <a:pt x="16534" y="20249"/>
                    </a:cubicBezTo>
                    <a:lnTo>
                      <a:pt x="12844" y="20249"/>
                    </a:lnTo>
                    <a:cubicBezTo>
                      <a:pt x="10990" y="20249"/>
                      <a:pt x="9151" y="19829"/>
                      <a:pt x="9104" y="19818"/>
                    </a:cubicBezTo>
                    <a:cubicBezTo>
                      <a:pt x="6299" y="19172"/>
                      <a:pt x="6152" y="19122"/>
                      <a:pt x="5976" y="19072"/>
                    </a:cubicBezTo>
                    <a:cubicBezTo>
                      <a:pt x="5976" y="19072"/>
                      <a:pt x="5405" y="18976"/>
                      <a:pt x="5405" y="18478"/>
                    </a:cubicBezTo>
                    <a:lnTo>
                      <a:pt x="5399" y="9155"/>
                    </a:lnTo>
                    <a:cubicBezTo>
                      <a:pt x="5399" y="8839"/>
                      <a:pt x="5601" y="8552"/>
                      <a:pt x="5935" y="8452"/>
                    </a:cubicBezTo>
                    <a:cubicBezTo>
                      <a:pt x="5977" y="8435"/>
                      <a:pt x="6034" y="8419"/>
                      <a:pt x="6074" y="8401"/>
                    </a:cubicBezTo>
                    <a:cubicBezTo>
                      <a:pt x="9158" y="7125"/>
                      <a:pt x="10097" y="4324"/>
                      <a:pt x="10124" y="2025"/>
                    </a:cubicBezTo>
                    <a:cubicBezTo>
                      <a:pt x="10128" y="1702"/>
                      <a:pt x="10378" y="1350"/>
                      <a:pt x="10800" y="1350"/>
                    </a:cubicBezTo>
                    <a:cubicBezTo>
                      <a:pt x="11514" y="1350"/>
                      <a:pt x="12774" y="2782"/>
                      <a:pt x="12774" y="4554"/>
                    </a:cubicBezTo>
                    <a:cubicBezTo>
                      <a:pt x="12774" y="6155"/>
                      <a:pt x="12711" y="6432"/>
                      <a:pt x="12149" y="8100"/>
                    </a:cubicBezTo>
                    <a:cubicBezTo>
                      <a:pt x="18899" y="8100"/>
                      <a:pt x="18852" y="8196"/>
                      <a:pt x="19448" y="8353"/>
                    </a:cubicBezTo>
                    <a:cubicBezTo>
                      <a:pt x="20187" y="8564"/>
                      <a:pt x="20249" y="9175"/>
                      <a:pt x="20249" y="9386"/>
                    </a:cubicBezTo>
                    <a:cubicBezTo>
                      <a:pt x="20249" y="9618"/>
                      <a:pt x="20243" y="9584"/>
                      <a:pt x="20235" y="9811"/>
                    </a:cubicBezTo>
                    <a:moveTo>
                      <a:pt x="4724" y="19575"/>
                    </a:moveTo>
                    <a:cubicBezTo>
                      <a:pt x="4724" y="19948"/>
                      <a:pt x="4423" y="20249"/>
                      <a:pt x="4049" y="20249"/>
                    </a:cubicBezTo>
                    <a:lnTo>
                      <a:pt x="2024" y="20249"/>
                    </a:lnTo>
                    <a:cubicBezTo>
                      <a:pt x="1652" y="20249"/>
                      <a:pt x="1349" y="19948"/>
                      <a:pt x="1349" y="19575"/>
                    </a:cubicBezTo>
                    <a:lnTo>
                      <a:pt x="1349" y="8774"/>
                    </a:lnTo>
                    <a:cubicBezTo>
                      <a:pt x="1349" y="8401"/>
                      <a:pt x="1652" y="8100"/>
                      <a:pt x="2024" y="8100"/>
                    </a:cubicBezTo>
                    <a:lnTo>
                      <a:pt x="4049" y="8100"/>
                    </a:lnTo>
                    <a:cubicBezTo>
                      <a:pt x="4423" y="8100"/>
                      <a:pt x="4724" y="8401"/>
                      <a:pt x="4724" y="8774"/>
                    </a:cubicBezTo>
                    <a:cubicBezTo>
                      <a:pt x="4724" y="8774"/>
                      <a:pt x="4724" y="19575"/>
                      <a:pt x="4724" y="19575"/>
                    </a:cubicBezTo>
                    <a:close/>
                    <a:moveTo>
                      <a:pt x="19686" y="7069"/>
                    </a:moveTo>
                    <a:cubicBezTo>
                      <a:pt x="18842" y="6846"/>
                      <a:pt x="16858" y="6849"/>
                      <a:pt x="13956" y="6773"/>
                    </a:cubicBezTo>
                    <a:cubicBezTo>
                      <a:pt x="14093" y="6139"/>
                      <a:pt x="14124" y="5568"/>
                      <a:pt x="14124" y="4554"/>
                    </a:cubicBezTo>
                    <a:cubicBezTo>
                      <a:pt x="14124" y="2133"/>
                      <a:pt x="12361" y="0"/>
                      <a:pt x="10800" y="0"/>
                    </a:cubicBezTo>
                    <a:cubicBezTo>
                      <a:pt x="9698" y="0"/>
                      <a:pt x="8789" y="901"/>
                      <a:pt x="8774" y="2009"/>
                    </a:cubicBezTo>
                    <a:cubicBezTo>
                      <a:pt x="8760" y="3368"/>
                      <a:pt x="8340" y="5716"/>
                      <a:pt x="6074" y="6906"/>
                    </a:cubicBezTo>
                    <a:cubicBezTo>
                      <a:pt x="5908" y="6994"/>
                      <a:pt x="5433" y="7228"/>
                      <a:pt x="5364" y="7259"/>
                    </a:cubicBezTo>
                    <a:lnTo>
                      <a:pt x="5399" y="7289"/>
                    </a:lnTo>
                    <a:cubicBezTo>
                      <a:pt x="5045" y="6984"/>
                      <a:pt x="4554" y="6750"/>
                      <a:pt x="4049" y="6750"/>
                    </a:cubicBezTo>
                    <a:lnTo>
                      <a:pt x="2024" y="6750"/>
                    </a:lnTo>
                    <a:cubicBezTo>
                      <a:pt x="908" y="6750"/>
                      <a:pt x="0" y="7658"/>
                      <a:pt x="0" y="8774"/>
                    </a:cubicBezTo>
                    <a:lnTo>
                      <a:pt x="0" y="19575"/>
                    </a:lnTo>
                    <a:cubicBezTo>
                      <a:pt x="0" y="20691"/>
                      <a:pt x="908" y="21599"/>
                      <a:pt x="2024" y="21599"/>
                    </a:cubicBezTo>
                    <a:lnTo>
                      <a:pt x="4049" y="21599"/>
                    </a:lnTo>
                    <a:cubicBezTo>
                      <a:pt x="4853" y="21599"/>
                      <a:pt x="5525" y="21114"/>
                      <a:pt x="5850" y="20434"/>
                    </a:cubicBezTo>
                    <a:cubicBezTo>
                      <a:pt x="5859" y="20437"/>
                      <a:pt x="5873" y="20441"/>
                      <a:pt x="5882" y="20442"/>
                    </a:cubicBezTo>
                    <a:cubicBezTo>
                      <a:pt x="5927" y="20454"/>
                      <a:pt x="5979" y="20467"/>
                      <a:pt x="6044" y="20485"/>
                    </a:cubicBezTo>
                    <a:cubicBezTo>
                      <a:pt x="6056" y="20487"/>
                      <a:pt x="6062" y="20488"/>
                      <a:pt x="6074" y="20492"/>
                    </a:cubicBezTo>
                    <a:cubicBezTo>
                      <a:pt x="6464" y="20588"/>
                      <a:pt x="7212" y="20768"/>
                      <a:pt x="8812" y="21135"/>
                    </a:cubicBezTo>
                    <a:cubicBezTo>
                      <a:pt x="9155" y="21213"/>
                      <a:pt x="10966" y="21599"/>
                      <a:pt x="12844" y="21599"/>
                    </a:cubicBezTo>
                    <a:lnTo>
                      <a:pt x="16534" y="21599"/>
                    </a:lnTo>
                    <a:cubicBezTo>
                      <a:pt x="17659" y="21599"/>
                      <a:pt x="18469" y="21167"/>
                      <a:pt x="18952" y="20298"/>
                    </a:cubicBezTo>
                    <a:cubicBezTo>
                      <a:pt x="18958" y="20285"/>
                      <a:pt x="19114" y="19982"/>
                      <a:pt x="19240" y="19572"/>
                    </a:cubicBezTo>
                    <a:cubicBezTo>
                      <a:pt x="19336" y="19263"/>
                      <a:pt x="19371" y="18827"/>
                      <a:pt x="19256" y="18384"/>
                    </a:cubicBezTo>
                    <a:cubicBezTo>
                      <a:pt x="19981" y="17886"/>
                      <a:pt x="20214" y="17133"/>
                      <a:pt x="20366" y="16643"/>
                    </a:cubicBezTo>
                    <a:cubicBezTo>
                      <a:pt x="20620" y="15838"/>
                      <a:pt x="20544" y="15235"/>
                      <a:pt x="20367" y="14803"/>
                    </a:cubicBezTo>
                    <a:cubicBezTo>
                      <a:pt x="20775" y="14418"/>
                      <a:pt x="21122" y="13831"/>
                      <a:pt x="21269" y="12935"/>
                    </a:cubicBezTo>
                    <a:cubicBezTo>
                      <a:pt x="21361" y="12380"/>
                      <a:pt x="21263" y="11809"/>
                      <a:pt x="21007" y="11334"/>
                    </a:cubicBezTo>
                    <a:cubicBezTo>
                      <a:pt x="21389" y="10905"/>
                      <a:pt x="21564" y="10365"/>
                      <a:pt x="21583" y="9865"/>
                    </a:cubicBezTo>
                    <a:lnTo>
                      <a:pt x="21591" y="9724"/>
                    </a:lnTo>
                    <a:cubicBezTo>
                      <a:pt x="21596" y="9635"/>
                      <a:pt x="21600" y="9581"/>
                      <a:pt x="21600" y="9386"/>
                    </a:cubicBezTo>
                    <a:cubicBezTo>
                      <a:pt x="21600" y="8533"/>
                      <a:pt x="21010" y="7446"/>
                      <a:pt x="19686" y="706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AutoShape 82"/>
              <p:cNvSpPr>
                <a:spLocks/>
              </p:cNvSpPr>
              <p:nvPr/>
            </p:nvSpPr>
            <p:spPr bwMode="auto">
              <a:xfrm>
                <a:off x="8259763" y="2024857"/>
                <a:ext cx="43657" cy="436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4400"/>
                    </a:moveTo>
                    <a:cubicBezTo>
                      <a:pt x="8820" y="14400"/>
                      <a:pt x="7200" y="12782"/>
                      <a:pt x="7200" y="10800"/>
                    </a:cubicBezTo>
                    <a:cubicBezTo>
                      <a:pt x="7200" y="8817"/>
                      <a:pt x="8820" y="7200"/>
                      <a:pt x="10800" y="7200"/>
                    </a:cubicBezTo>
                    <a:cubicBezTo>
                      <a:pt x="12779" y="7200"/>
                      <a:pt x="14400" y="8817"/>
                      <a:pt x="14400" y="10800"/>
                    </a:cubicBezTo>
                    <a:cubicBezTo>
                      <a:pt x="14400" y="12782"/>
                      <a:pt x="12779" y="14400"/>
                      <a:pt x="10800" y="14400"/>
                    </a:cubicBezTo>
                    <a:moveTo>
                      <a:pt x="10800" y="0"/>
                    </a:move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221342" y="2435608"/>
              <a:ext cx="619099" cy="58000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7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4352084" y="2484206"/>
              <a:ext cx="618042" cy="482812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10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7" name="Group 36"/>
          <p:cNvGrpSpPr/>
          <p:nvPr/>
        </p:nvGrpSpPr>
        <p:grpSpPr>
          <a:xfrm>
            <a:off x="1827890" y="4197389"/>
            <a:ext cx="2035086" cy="705892"/>
            <a:chOff x="520106" y="2243168"/>
            <a:chExt cx="2513428" cy="770769"/>
          </a:xfrm>
        </p:grpSpPr>
        <p:sp>
          <p:nvSpPr>
            <p:cNvPr id="38" name="TextBox 37"/>
            <p:cNvSpPr txBox="1"/>
            <p:nvPr/>
          </p:nvSpPr>
          <p:spPr>
            <a:xfrm>
              <a:off x="959966" y="2243168"/>
              <a:ext cx="1633707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20106" y="2544848"/>
              <a:ext cx="2513428" cy="46908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/>
        </p:nvCxnSpPr>
        <p:spPr>
          <a:xfrm>
            <a:off x="1670581" y="5055631"/>
            <a:ext cx="951759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/>
          <p:cNvGrpSpPr/>
          <p:nvPr/>
        </p:nvGrpSpPr>
        <p:grpSpPr>
          <a:xfrm>
            <a:off x="8995771" y="4197386"/>
            <a:ext cx="2035086" cy="705891"/>
            <a:chOff x="520106" y="2243168"/>
            <a:chExt cx="2513428" cy="770770"/>
          </a:xfrm>
        </p:grpSpPr>
        <p:sp>
          <p:nvSpPr>
            <p:cNvPr id="52" name="TextBox 51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606476" y="4197386"/>
            <a:ext cx="2035086" cy="705891"/>
            <a:chOff x="520106" y="2243168"/>
            <a:chExt cx="2513428" cy="770770"/>
          </a:xfrm>
        </p:grpSpPr>
        <p:sp>
          <p:nvSpPr>
            <p:cNvPr id="55" name="TextBox 54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4217183" y="4197386"/>
            <a:ext cx="2035086" cy="705891"/>
            <a:chOff x="520106" y="2243168"/>
            <a:chExt cx="2513428" cy="770770"/>
          </a:xfrm>
        </p:grpSpPr>
        <p:sp>
          <p:nvSpPr>
            <p:cNvPr id="58" name="TextBox 57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1711939" y="5232651"/>
            <a:ext cx="9434876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2832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H_SubTitle_1"/>
          <p:cNvSpPr txBox="1"/>
          <p:nvPr>
            <p:custDataLst>
              <p:tags r:id="rId2"/>
            </p:custDataLst>
          </p:nvPr>
        </p:nvSpPr>
        <p:spPr>
          <a:xfrm>
            <a:off x="7581901" y="2131376"/>
            <a:ext cx="3066730" cy="707886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127160" y="2096130"/>
            <a:ext cx="1128426" cy="686432"/>
            <a:chOff x="6127160" y="2096130"/>
            <a:chExt cx="1128426" cy="686432"/>
          </a:xfrm>
        </p:grpSpPr>
        <p:cxnSp>
          <p:nvCxnSpPr>
            <p:cNvPr id="4" name="MH_Other_1"/>
            <p:cNvCxnSpPr/>
            <p:nvPr>
              <p:custDataLst>
                <p:tags r:id="rId17"/>
              </p:custDataLst>
            </p:nvPr>
          </p:nvCxnSpPr>
          <p:spPr>
            <a:xfrm flipH="1">
              <a:off x="6525624" y="2096130"/>
              <a:ext cx="729962" cy="686432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MH_Other_2"/>
            <p:cNvSpPr/>
            <p:nvPr>
              <p:custDataLst>
                <p:tags r:id="rId18"/>
              </p:custDataLst>
            </p:nvPr>
          </p:nvSpPr>
          <p:spPr>
            <a:xfrm>
              <a:off x="6145577" y="2497943"/>
              <a:ext cx="532403" cy="242763"/>
            </a:xfrm>
            <a:custGeom>
              <a:avLst/>
              <a:gdLst>
                <a:gd name="connsiteX0" fmla="*/ 0 w 928918"/>
                <a:gd name="connsiteY0" fmla="*/ 0 h 459023"/>
                <a:gd name="connsiteX1" fmla="*/ 928918 w 928918"/>
                <a:gd name="connsiteY1" fmla="*/ 0 h 459023"/>
                <a:gd name="connsiteX2" fmla="*/ 464459 w 928918"/>
                <a:gd name="connsiteY2" fmla="*/ 459023 h 4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918" h="459023">
                  <a:moveTo>
                    <a:pt x="0" y="0"/>
                  </a:moveTo>
                  <a:lnTo>
                    <a:pt x="928918" y="0"/>
                  </a:lnTo>
                  <a:lnTo>
                    <a:pt x="464459" y="45902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75933" anchor="ctr">
              <a:normAutofit fontScale="85000" lnSpcReduction="20000"/>
            </a:bodyPr>
            <a:lstStyle/>
            <a:p>
              <a:pPr algn="ctr">
                <a:defRPr/>
              </a:pPr>
              <a:endParaRPr lang="zh-CN" altLang="en-US" sz="1476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50" name="MH_Other_3"/>
            <p:cNvSpPr txBox="1"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6127160" y="2108477"/>
              <a:ext cx="565888" cy="3894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da-DK" altLang="zh-CN" sz="253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</a:t>
              </a:r>
              <a:endParaRPr lang="zh-CN" altLang="en-US" sz="253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" name="MH_SubTitle_2"/>
          <p:cNvSpPr txBox="1"/>
          <p:nvPr>
            <p:custDataLst>
              <p:tags r:id="rId3"/>
            </p:custDataLst>
          </p:nvPr>
        </p:nvSpPr>
        <p:spPr>
          <a:xfrm>
            <a:off x="7581901" y="3176650"/>
            <a:ext cx="3066730" cy="707886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6127160" y="3141962"/>
            <a:ext cx="1128426" cy="686432"/>
            <a:chOff x="6127160" y="3142521"/>
            <a:chExt cx="1128426" cy="686432"/>
          </a:xfrm>
        </p:grpSpPr>
        <p:cxnSp>
          <p:nvCxnSpPr>
            <p:cNvPr id="9" name="MH_Other_4"/>
            <p:cNvCxnSpPr/>
            <p:nvPr>
              <p:custDataLst>
                <p:tags r:id="rId14"/>
              </p:custDataLst>
            </p:nvPr>
          </p:nvCxnSpPr>
          <p:spPr>
            <a:xfrm flipH="1">
              <a:off x="6525624" y="3142521"/>
              <a:ext cx="729962" cy="686432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MH_Other_5"/>
            <p:cNvSpPr/>
            <p:nvPr>
              <p:custDataLst>
                <p:tags r:id="rId15"/>
              </p:custDataLst>
            </p:nvPr>
          </p:nvSpPr>
          <p:spPr>
            <a:xfrm>
              <a:off x="6145577" y="3544334"/>
              <a:ext cx="532403" cy="241088"/>
            </a:xfrm>
            <a:custGeom>
              <a:avLst/>
              <a:gdLst>
                <a:gd name="connsiteX0" fmla="*/ 0 w 928918"/>
                <a:gd name="connsiteY0" fmla="*/ 0 h 459023"/>
                <a:gd name="connsiteX1" fmla="*/ 928918 w 928918"/>
                <a:gd name="connsiteY1" fmla="*/ 0 h 459023"/>
                <a:gd name="connsiteX2" fmla="*/ 464459 w 928918"/>
                <a:gd name="connsiteY2" fmla="*/ 459023 h 4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918" h="459023">
                  <a:moveTo>
                    <a:pt x="0" y="0"/>
                  </a:moveTo>
                  <a:lnTo>
                    <a:pt x="928918" y="0"/>
                  </a:lnTo>
                  <a:lnTo>
                    <a:pt x="464459" y="45902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75933" anchor="ctr">
              <a:normAutofit fontScale="85000" lnSpcReduction="20000"/>
            </a:bodyPr>
            <a:lstStyle/>
            <a:p>
              <a:pPr algn="ctr">
                <a:defRPr/>
              </a:pPr>
              <a:endParaRPr lang="zh-CN" altLang="en-US" sz="1476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54" name="MH_Other_6"/>
            <p:cNvSpPr txBox="1"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6127160" y="3154868"/>
              <a:ext cx="565888" cy="3894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en-US" altLang="zh-CN" sz="253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B</a:t>
              </a:r>
              <a:endParaRPr lang="zh-CN" altLang="en-US" sz="253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7" name="MH_SubTitle_3"/>
          <p:cNvSpPr txBox="1"/>
          <p:nvPr>
            <p:custDataLst>
              <p:tags r:id="rId4"/>
            </p:custDataLst>
          </p:nvPr>
        </p:nvSpPr>
        <p:spPr>
          <a:xfrm>
            <a:off x="7581901" y="4221924"/>
            <a:ext cx="3066730" cy="707886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127160" y="4187794"/>
            <a:ext cx="1128426" cy="686432"/>
            <a:chOff x="6127160" y="4187237"/>
            <a:chExt cx="1128426" cy="686432"/>
          </a:xfrm>
        </p:grpSpPr>
        <p:cxnSp>
          <p:nvCxnSpPr>
            <p:cNvPr id="15" name="MH_Other_7"/>
            <p:cNvCxnSpPr/>
            <p:nvPr>
              <p:custDataLst>
                <p:tags r:id="rId11"/>
              </p:custDataLst>
            </p:nvPr>
          </p:nvCxnSpPr>
          <p:spPr>
            <a:xfrm flipH="1">
              <a:off x="6525624" y="4187237"/>
              <a:ext cx="729962" cy="686432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MH_Other_8"/>
            <p:cNvSpPr/>
            <p:nvPr>
              <p:custDataLst>
                <p:tags r:id="rId12"/>
              </p:custDataLst>
            </p:nvPr>
          </p:nvSpPr>
          <p:spPr>
            <a:xfrm>
              <a:off x="6145577" y="4589050"/>
              <a:ext cx="532403" cy="241088"/>
            </a:xfrm>
            <a:custGeom>
              <a:avLst/>
              <a:gdLst>
                <a:gd name="connsiteX0" fmla="*/ 0 w 928918"/>
                <a:gd name="connsiteY0" fmla="*/ 0 h 459023"/>
                <a:gd name="connsiteX1" fmla="*/ 928918 w 928918"/>
                <a:gd name="connsiteY1" fmla="*/ 0 h 459023"/>
                <a:gd name="connsiteX2" fmla="*/ 464459 w 928918"/>
                <a:gd name="connsiteY2" fmla="*/ 459023 h 4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918" h="459023">
                  <a:moveTo>
                    <a:pt x="0" y="0"/>
                  </a:moveTo>
                  <a:lnTo>
                    <a:pt x="928918" y="0"/>
                  </a:lnTo>
                  <a:lnTo>
                    <a:pt x="464459" y="45902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75933" anchor="ctr">
              <a:normAutofit fontScale="85000" lnSpcReduction="20000"/>
            </a:bodyPr>
            <a:lstStyle/>
            <a:p>
              <a:pPr algn="ctr">
                <a:defRPr/>
              </a:pPr>
              <a:endParaRPr lang="zh-CN" altLang="en-US" sz="1476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58" name="MH_Other_9"/>
            <p:cNvSpPr txBox="1"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6127160" y="4199584"/>
              <a:ext cx="565888" cy="3894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en-US" altLang="zh-CN" sz="253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</a:t>
              </a:r>
              <a:endParaRPr lang="zh-CN" altLang="en-US" sz="253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2" name="MH_SubTitle_4"/>
          <p:cNvSpPr txBox="1"/>
          <p:nvPr>
            <p:custDataLst>
              <p:tags r:id="rId5"/>
            </p:custDataLst>
          </p:nvPr>
        </p:nvSpPr>
        <p:spPr>
          <a:xfrm>
            <a:off x="7581901" y="5267199"/>
            <a:ext cx="3066730" cy="707886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127160" y="5233626"/>
            <a:ext cx="1128426" cy="684758"/>
            <a:chOff x="6127160" y="5233626"/>
            <a:chExt cx="1128426" cy="684758"/>
          </a:xfrm>
        </p:grpSpPr>
        <p:cxnSp>
          <p:nvCxnSpPr>
            <p:cNvPr id="20" name="MH_Other_10"/>
            <p:cNvCxnSpPr/>
            <p:nvPr>
              <p:custDataLst>
                <p:tags r:id="rId8"/>
              </p:custDataLst>
            </p:nvPr>
          </p:nvCxnSpPr>
          <p:spPr>
            <a:xfrm flipH="1">
              <a:off x="6525624" y="5233626"/>
              <a:ext cx="729962" cy="684758"/>
            </a:xfrm>
            <a:prstGeom prst="line">
              <a:avLst/>
            </a:prstGeom>
            <a:ln w="127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MH_Other_11"/>
            <p:cNvSpPr/>
            <p:nvPr>
              <p:custDataLst>
                <p:tags r:id="rId9"/>
              </p:custDataLst>
            </p:nvPr>
          </p:nvSpPr>
          <p:spPr>
            <a:xfrm>
              <a:off x="6145577" y="5635440"/>
              <a:ext cx="532403" cy="241088"/>
            </a:xfrm>
            <a:custGeom>
              <a:avLst/>
              <a:gdLst>
                <a:gd name="connsiteX0" fmla="*/ 0 w 928918"/>
                <a:gd name="connsiteY0" fmla="*/ 0 h 459023"/>
                <a:gd name="connsiteX1" fmla="*/ 928918 w 928918"/>
                <a:gd name="connsiteY1" fmla="*/ 0 h 459023"/>
                <a:gd name="connsiteX2" fmla="*/ 464459 w 928918"/>
                <a:gd name="connsiteY2" fmla="*/ 459023 h 4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918" h="459023">
                  <a:moveTo>
                    <a:pt x="0" y="0"/>
                  </a:moveTo>
                  <a:lnTo>
                    <a:pt x="928918" y="0"/>
                  </a:lnTo>
                  <a:lnTo>
                    <a:pt x="464459" y="45902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75933" anchor="ctr">
              <a:normAutofit fontScale="85000" lnSpcReduction="20000"/>
            </a:bodyPr>
            <a:lstStyle/>
            <a:p>
              <a:pPr algn="ctr">
                <a:defRPr/>
              </a:pPr>
              <a:endParaRPr lang="zh-CN" altLang="en-US" sz="1476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62" name="MH_Other_12"/>
            <p:cNvSpPr txBox="1"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6127160" y="5245974"/>
              <a:ext cx="565888" cy="3894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en-US" altLang="zh-CN" sz="253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</a:t>
              </a:r>
              <a:endParaRPr lang="zh-CN" altLang="en-US" sz="253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" name="MH_Others_1"/>
          <p:cNvSpPr txBox="1"/>
          <p:nvPr>
            <p:custDataLst>
              <p:tags r:id="rId6"/>
            </p:custDataLst>
          </p:nvPr>
        </p:nvSpPr>
        <p:spPr>
          <a:xfrm>
            <a:off x="2080352" y="2888074"/>
            <a:ext cx="2873902" cy="10156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  <a:endParaRPr lang="zh-CN" altLang="en-US" sz="66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2"/>
          <p:cNvSpPr txBox="1"/>
          <p:nvPr>
            <p:custDataLst>
              <p:tags r:id="rId7"/>
            </p:custDataLst>
          </p:nvPr>
        </p:nvSpPr>
        <p:spPr>
          <a:xfrm>
            <a:off x="2094866" y="3903735"/>
            <a:ext cx="2844872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84879005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/>
          <p:cNvGrpSpPr/>
          <p:nvPr/>
        </p:nvGrpSpPr>
        <p:grpSpPr>
          <a:xfrm>
            <a:off x="8105171" y="2409547"/>
            <a:ext cx="1915754" cy="640371"/>
            <a:chOff x="8767813" y="2706527"/>
            <a:chExt cx="2889664" cy="846064"/>
          </a:xfrm>
        </p:grpSpPr>
        <p:sp>
          <p:nvSpPr>
            <p:cNvPr id="92" name="TextBox 91"/>
            <p:cNvSpPr txBox="1"/>
            <p:nvPr/>
          </p:nvSpPr>
          <p:spPr>
            <a:xfrm>
              <a:off x="8767813" y="2706527"/>
              <a:ext cx="2323716" cy="3415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8803439" y="2984993"/>
              <a:ext cx="2854038" cy="5675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895586" y="3884075"/>
            <a:ext cx="1895662" cy="679917"/>
            <a:chOff x="9703193" y="4640973"/>
            <a:chExt cx="2504575" cy="898314"/>
          </a:xfrm>
        </p:grpSpPr>
        <p:sp>
          <p:nvSpPr>
            <p:cNvPr id="97" name="TextBox 96"/>
            <p:cNvSpPr txBox="1"/>
            <p:nvPr/>
          </p:nvSpPr>
          <p:spPr>
            <a:xfrm>
              <a:off x="9744077" y="4640973"/>
              <a:ext cx="1660441" cy="3415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9703193" y="4971688"/>
              <a:ext cx="2504575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2498390" y="2563862"/>
            <a:ext cx="1904910" cy="662069"/>
            <a:chOff x="846858" y="2675652"/>
            <a:chExt cx="2516793" cy="874733"/>
          </a:xfrm>
        </p:grpSpPr>
        <p:sp>
          <p:nvSpPr>
            <p:cNvPr id="104" name="TextBox 103"/>
            <p:cNvSpPr txBox="1"/>
            <p:nvPr/>
          </p:nvSpPr>
          <p:spPr>
            <a:xfrm flipH="1">
              <a:off x="1703211" y="2675652"/>
              <a:ext cx="1660440" cy="3415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846858" y="2982786"/>
              <a:ext cx="2510330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803176" y="4093198"/>
            <a:ext cx="1916813" cy="640012"/>
            <a:chOff x="-71668" y="4696256"/>
            <a:chExt cx="2532520" cy="845596"/>
          </a:xfrm>
        </p:grpSpPr>
        <p:sp>
          <p:nvSpPr>
            <p:cNvPr id="110" name="TextBox 109"/>
            <p:cNvSpPr txBox="1"/>
            <p:nvPr/>
          </p:nvSpPr>
          <p:spPr>
            <a:xfrm flipH="1">
              <a:off x="800411" y="4696256"/>
              <a:ext cx="1660441" cy="3415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-71668" y="4974250"/>
              <a:ext cx="2510329" cy="5676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06998" y="2278757"/>
            <a:ext cx="4980233" cy="3335646"/>
            <a:chOff x="3232593" y="1968492"/>
            <a:chExt cx="5437975" cy="3642231"/>
          </a:xfrm>
        </p:grpSpPr>
        <p:grpSp>
          <p:nvGrpSpPr>
            <p:cNvPr id="114" name="Group 113"/>
            <p:cNvGrpSpPr/>
            <p:nvPr/>
          </p:nvGrpSpPr>
          <p:grpSpPr>
            <a:xfrm>
              <a:off x="3232593" y="1968492"/>
              <a:ext cx="5424627" cy="3642231"/>
              <a:chOff x="2814101" y="2265723"/>
              <a:chExt cx="6563799" cy="4407100"/>
            </a:xfrm>
          </p:grpSpPr>
          <p:sp>
            <p:nvSpPr>
              <p:cNvPr id="115" name="泪滴形 1"/>
              <p:cNvSpPr/>
              <p:nvPr/>
            </p:nvSpPr>
            <p:spPr>
              <a:xfrm rot="10343435">
                <a:off x="5905548" y="3205317"/>
                <a:ext cx="2477265" cy="2290260"/>
              </a:xfrm>
              <a:custGeom>
                <a:avLst/>
                <a:gdLst/>
                <a:ahLst/>
                <a:cxnLst/>
                <a:rect l="l" t="t" r="r" b="b"/>
                <a:pathLst>
                  <a:path w="5141341" h="5055454">
                    <a:moveTo>
                      <a:pt x="4266139" y="0"/>
                    </a:moveTo>
                    <a:lnTo>
                      <a:pt x="5141341" y="839651"/>
                    </a:lnTo>
                    <a:cubicBezTo>
                      <a:pt x="4913270" y="1480691"/>
                      <a:pt x="4731076" y="2140225"/>
                      <a:pt x="4392488" y="2855214"/>
                    </a:cubicBezTo>
                    <a:cubicBezTo>
                      <a:pt x="3881044" y="4068165"/>
                      <a:pt x="3533182" y="4973967"/>
                      <a:pt x="2196244" y="5051458"/>
                    </a:cubicBezTo>
                    <a:cubicBezTo>
                      <a:pt x="859306" y="5128949"/>
                      <a:pt x="0" y="4068166"/>
                      <a:pt x="0" y="2855214"/>
                    </a:cubicBezTo>
                    <a:cubicBezTo>
                      <a:pt x="0" y="1642262"/>
                      <a:pt x="1040596" y="1027385"/>
                      <a:pt x="2196244" y="658970"/>
                    </a:cubicBezTo>
                    <a:cubicBezTo>
                      <a:pt x="3023077" y="395380"/>
                      <a:pt x="3676191" y="223591"/>
                      <a:pt x="4266139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algn="just" defTabSz="837363">
                  <a:lnSpc>
                    <a:spcPct val="120000"/>
                  </a:lnSpc>
                  <a:defRPr/>
                </a:pPr>
                <a:endParaRPr lang="en-US" sz="9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2814101" y="2265723"/>
                <a:ext cx="6563799" cy="4407100"/>
                <a:chOff x="2814101" y="2265723"/>
                <a:chExt cx="6563799" cy="4407100"/>
              </a:xfrm>
            </p:grpSpPr>
            <p:sp>
              <p:nvSpPr>
                <p:cNvPr id="117" name="泪滴形 1"/>
                <p:cNvSpPr/>
                <p:nvPr/>
              </p:nvSpPr>
              <p:spPr>
                <a:xfrm rot="6787574">
                  <a:off x="4485117" y="2915181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8" name="泪滴形 1"/>
                <p:cNvSpPr/>
                <p:nvPr/>
              </p:nvSpPr>
              <p:spPr>
                <a:xfrm rot="3472831">
                  <a:off x="3369184" y="3784807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119" name="Group 118"/>
                <p:cNvGrpSpPr/>
                <p:nvPr/>
              </p:nvGrpSpPr>
              <p:grpSpPr>
                <a:xfrm>
                  <a:off x="2814101" y="2265723"/>
                  <a:ext cx="6563799" cy="4407100"/>
                  <a:chOff x="2814101" y="2265723"/>
                  <a:chExt cx="6563799" cy="4407100"/>
                </a:xfrm>
              </p:grpSpPr>
              <p:sp>
                <p:nvSpPr>
                  <p:cNvPr id="122" name="泪滴形 1"/>
                  <p:cNvSpPr/>
                  <p:nvPr/>
                </p:nvSpPr>
                <p:spPr>
                  <a:xfrm rot="13192496">
                    <a:off x="6462030" y="3665645"/>
                    <a:ext cx="2915870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3" name="泪滴形 1"/>
                  <p:cNvSpPr/>
                  <p:nvPr/>
                </p:nvSpPr>
                <p:spPr>
                  <a:xfrm rot="10111243">
                    <a:off x="5582872" y="246836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4" name="泪滴形 1"/>
                  <p:cNvSpPr/>
                  <p:nvPr/>
                </p:nvSpPr>
                <p:spPr>
                  <a:xfrm rot="6430905">
                    <a:off x="3833458" y="2290078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5" name="泪滴形 1"/>
                  <p:cNvSpPr/>
                  <p:nvPr/>
                </p:nvSpPr>
                <p:spPr>
                  <a:xfrm rot="3031563">
                    <a:off x="2789746" y="378130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6" name="椭圆 30"/>
                  <p:cNvSpPr/>
                  <p:nvPr/>
                </p:nvSpPr>
                <p:spPr>
                  <a:xfrm rot="19870947">
                    <a:off x="5859728" y="5019672"/>
                    <a:ext cx="648361" cy="648360"/>
                  </a:xfrm>
                  <a:prstGeom prst="ellipse">
                    <a:avLst/>
                  </a:prstGeom>
                  <a:solidFill>
                    <a:schemeClr val="bg2"/>
                  </a:solidFill>
                  <a:ln w="295275" cap="flat" cmpd="sng" algn="ctr">
                    <a:solidFill>
                      <a:schemeClr val="tx2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131" name="AutoShape 59"/>
            <p:cNvSpPr>
              <a:spLocks/>
            </p:cNvSpPr>
            <p:nvPr/>
          </p:nvSpPr>
          <p:spPr bwMode="auto">
            <a:xfrm>
              <a:off x="4918729" y="2285167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AutoShape 112"/>
            <p:cNvSpPr>
              <a:spLocks/>
            </p:cNvSpPr>
            <p:nvPr/>
          </p:nvSpPr>
          <p:spPr bwMode="auto">
            <a:xfrm>
              <a:off x="3999194" y="3820418"/>
              <a:ext cx="383755" cy="384412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6843607" y="2534299"/>
              <a:ext cx="384412" cy="323404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34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7681436" y="3866045"/>
              <a:ext cx="383755" cy="383755"/>
              <a:chOff x="4439444" y="2582069"/>
              <a:chExt cx="464344" cy="464344"/>
            </a:xfrm>
            <a:solidFill>
              <a:schemeClr val="bg2"/>
            </a:solidFill>
          </p:grpSpPr>
          <p:sp>
            <p:nvSpPr>
              <p:cNvPr id="138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1" name="Rectangle 140"/>
            <p:cNvSpPr/>
            <p:nvPr/>
          </p:nvSpPr>
          <p:spPr>
            <a:xfrm>
              <a:off x="3456000" y="4301604"/>
              <a:ext cx="1799288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4405224" y="2799521"/>
              <a:ext cx="1446923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6304303" y="2941200"/>
              <a:ext cx="139028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6933576" y="4243918"/>
              <a:ext cx="1736992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1929495" y="5600052"/>
            <a:ext cx="8999762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893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0410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590551"/>
            <a:ext cx="12858750" cy="6051550"/>
          </a:xfrm>
          <a:prstGeom prst="rect">
            <a:avLst/>
          </a:pr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5561087" y="4406131"/>
            <a:ext cx="583684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7200" b="1" cap="all" dirty="0">
                <a:solidFill>
                  <a:schemeClr val="bg1"/>
                </a:solidFill>
                <a:cs typeface="Arial" panose="020B0604020202020204" pitchFamily="34" charset="0"/>
              </a:rPr>
              <a:t>Thank you</a:t>
            </a:r>
            <a:endParaRPr lang="zh-CN" altLang="en-US" sz="7200" b="1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5561088" y="5580492"/>
            <a:ext cx="238045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800" dirty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3611797510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2" grpId="0"/>
      <p:bldP spid="1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077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516799" y="3285915"/>
            <a:ext cx="851195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215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第一章</a:t>
            </a: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0124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93487600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66"/>
          <p:cNvSpPr txBox="1">
            <a:spLocks noChangeArrowheads="1"/>
          </p:cNvSpPr>
          <p:nvPr/>
        </p:nvSpPr>
        <p:spPr bwMode="auto">
          <a:xfrm>
            <a:off x="812800" y="1710574"/>
            <a:ext cx="11233149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文本框 13"/>
          <p:cNvSpPr txBox="1">
            <a:spLocks noChangeArrowheads="1"/>
          </p:cNvSpPr>
          <p:nvPr/>
        </p:nvSpPr>
        <p:spPr bwMode="auto">
          <a:xfrm>
            <a:off x="812800" y="1398191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" name="矩形 3"/>
          <p:cNvSpPr/>
          <p:nvPr/>
        </p:nvSpPr>
        <p:spPr>
          <a:xfrm>
            <a:off x="812800" y="2733896"/>
            <a:ext cx="11233149" cy="388828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3326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50"/>
                            </p:stCondLst>
                            <p:childTnLst>
                              <p:par>
                                <p:cTn id="1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9"/>
          <p:cNvGrpSpPr/>
          <p:nvPr/>
        </p:nvGrpSpPr>
        <p:grpSpPr>
          <a:xfrm>
            <a:off x="3564749" y="4131163"/>
            <a:ext cx="948576" cy="948576"/>
            <a:chOff x="2502224" y="2594793"/>
            <a:chExt cx="905504" cy="905504"/>
          </a:xfrm>
        </p:grpSpPr>
        <p:sp>
          <p:nvSpPr>
            <p:cNvPr id="131" name="Freeform 130"/>
            <p:cNvSpPr/>
            <p:nvPr/>
          </p:nvSpPr>
          <p:spPr>
            <a:xfrm>
              <a:off x="2596064" y="2688633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9"/>
            <p:cNvSpPr>
              <a:spLocks noEditPoints="1"/>
            </p:cNvSpPr>
            <p:nvPr/>
          </p:nvSpPr>
          <p:spPr bwMode="auto">
            <a:xfrm>
              <a:off x="2808330" y="2883878"/>
              <a:ext cx="293292" cy="32733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32"/>
            <p:cNvSpPr/>
            <p:nvPr/>
          </p:nvSpPr>
          <p:spPr>
            <a:xfrm>
              <a:off x="2502224" y="2594793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34" name="Straight Connector 133"/>
          <p:cNvCxnSpPr/>
          <p:nvPr/>
        </p:nvCxnSpPr>
        <p:spPr>
          <a:xfrm>
            <a:off x="4539212" y="4605451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35"/>
          <p:cNvGrpSpPr/>
          <p:nvPr/>
        </p:nvGrpSpPr>
        <p:grpSpPr>
          <a:xfrm>
            <a:off x="8461613" y="3141272"/>
            <a:ext cx="948576" cy="948576"/>
            <a:chOff x="5714220" y="3605271"/>
            <a:chExt cx="905504" cy="905504"/>
          </a:xfrm>
        </p:grpSpPr>
        <p:sp>
          <p:nvSpPr>
            <p:cNvPr id="137" name="Freeform 136"/>
            <p:cNvSpPr/>
            <p:nvPr/>
          </p:nvSpPr>
          <p:spPr>
            <a:xfrm>
              <a:off x="5808060" y="3699111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22187" rIns="222187" bIns="12858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00"/>
            <p:cNvSpPr>
              <a:spLocks noEditPoints="1"/>
            </p:cNvSpPr>
            <p:nvPr/>
          </p:nvSpPr>
          <p:spPr bwMode="auto">
            <a:xfrm>
              <a:off x="5994749" y="3892925"/>
              <a:ext cx="344447" cy="330196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5714220" y="3605271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7465115" y="3615560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512668" y="5106527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48"/>
          <p:cNvGrpSpPr/>
          <p:nvPr/>
        </p:nvGrpSpPr>
        <p:grpSpPr>
          <a:xfrm>
            <a:off x="8509165" y="4632239"/>
            <a:ext cx="948576" cy="948576"/>
            <a:chOff x="6477261" y="3281463"/>
            <a:chExt cx="850954" cy="850954"/>
          </a:xfrm>
        </p:grpSpPr>
        <p:grpSp>
          <p:nvGrpSpPr>
            <p:cNvPr id="10" name="Group 141"/>
            <p:cNvGrpSpPr/>
            <p:nvPr/>
          </p:nvGrpSpPr>
          <p:grpSpPr>
            <a:xfrm>
              <a:off x="6477261" y="3281463"/>
              <a:ext cx="850954" cy="850954"/>
              <a:chOff x="5714220" y="3605271"/>
              <a:chExt cx="905504" cy="905504"/>
            </a:xfrm>
          </p:grpSpPr>
          <p:sp>
            <p:nvSpPr>
              <p:cNvPr id="143" name="Freeform 142"/>
              <p:cNvSpPr/>
              <p:nvPr/>
            </p:nvSpPr>
            <p:spPr>
              <a:xfrm>
                <a:off x="5808060" y="3699111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22187" rIns="222187" bIns="12858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5714220" y="3605271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8" name="Freeform 62"/>
            <p:cNvSpPr>
              <a:spLocks noEditPoints="1"/>
            </p:cNvSpPr>
            <p:nvPr/>
          </p:nvSpPr>
          <p:spPr bwMode="auto">
            <a:xfrm>
              <a:off x="6747482" y="3550443"/>
              <a:ext cx="310512" cy="312994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4539212" y="2911959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56"/>
          <p:cNvGrpSpPr/>
          <p:nvPr/>
        </p:nvGrpSpPr>
        <p:grpSpPr>
          <a:xfrm>
            <a:off x="3564749" y="2437671"/>
            <a:ext cx="948576" cy="948576"/>
            <a:chOff x="1991932" y="1640533"/>
            <a:chExt cx="850954" cy="850954"/>
          </a:xfrm>
        </p:grpSpPr>
        <p:grpSp>
          <p:nvGrpSpPr>
            <p:cNvPr id="12" name="Group 149"/>
            <p:cNvGrpSpPr/>
            <p:nvPr/>
          </p:nvGrpSpPr>
          <p:grpSpPr>
            <a:xfrm>
              <a:off x="1991932" y="1640533"/>
              <a:ext cx="850954" cy="850954"/>
              <a:chOff x="2502224" y="2594793"/>
              <a:chExt cx="905504" cy="905504"/>
            </a:xfrm>
          </p:grpSpPr>
          <p:sp>
            <p:nvSpPr>
              <p:cNvPr id="151" name="Freeform 150"/>
              <p:cNvSpPr/>
              <p:nvPr/>
            </p:nvSpPr>
            <p:spPr>
              <a:xfrm>
                <a:off x="2596064" y="2688633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2502224" y="2594793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6" name="Freeform 187"/>
            <p:cNvSpPr>
              <a:spLocks noEditPoints="1"/>
            </p:cNvSpPr>
            <p:nvPr/>
          </p:nvSpPr>
          <p:spPr bwMode="auto">
            <a:xfrm>
              <a:off x="2249043" y="1957202"/>
              <a:ext cx="336732" cy="21761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Text Placeholder 3"/>
          <p:cNvSpPr txBox="1">
            <a:spLocks/>
          </p:cNvSpPr>
          <p:nvPr/>
        </p:nvSpPr>
        <p:spPr>
          <a:xfrm>
            <a:off x="9563707" y="4779643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1657463" y="422009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9563707" y="326614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1657463" y="2555287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28"/>
          <p:cNvGrpSpPr/>
          <p:nvPr/>
        </p:nvGrpSpPr>
        <p:grpSpPr>
          <a:xfrm>
            <a:off x="5069713" y="2772229"/>
            <a:ext cx="2719324" cy="2764086"/>
            <a:chOff x="3124200" y="1657350"/>
            <a:chExt cx="2700338" cy="2744788"/>
          </a:xfrm>
        </p:grpSpPr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3789363" y="1657350"/>
              <a:ext cx="1874838" cy="738188"/>
            </a:xfrm>
            <a:custGeom>
              <a:avLst/>
              <a:gdLst/>
              <a:ahLst/>
              <a:cxnLst>
                <a:cxn ang="0">
                  <a:pos x="1181" y="465"/>
                </a:cxn>
                <a:cxn ang="0">
                  <a:pos x="12" y="428"/>
                </a:cxn>
                <a:cxn ang="0">
                  <a:pos x="0" y="0"/>
                </a:cxn>
                <a:cxn ang="0">
                  <a:pos x="1172" y="125"/>
                </a:cxn>
                <a:cxn ang="0">
                  <a:pos x="1181" y="465"/>
                </a:cxn>
              </a:cxnLst>
              <a:rect l="0" t="0" r="r" b="b"/>
              <a:pathLst>
                <a:path w="1181" h="465">
                  <a:moveTo>
                    <a:pt x="1181" y="465"/>
                  </a:moveTo>
                  <a:lnTo>
                    <a:pt x="12" y="428"/>
                  </a:lnTo>
                  <a:lnTo>
                    <a:pt x="0" y="0"/>
                  </a:lnTo>
                  <a:lnTo>
                    <a:pt x="1172" y="125"/>
                  </a:lnTo>
                  <a:lnTo>
                    <a:pt x="1181" y="46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624263" y="1671637"/>
              <a:ext cx="184150" cy="70961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16" y="428"/>
                </a:cxn>
                <a:cxn ang="0">
                  <a:pos x="0" y="447"/>
                </a:cxn>
                <a:cxn ang="0">
                  <a:pos x="3" y="80"/>
                </a:cxn>
                <a:cxn ang="0">
                  <a:pos x="104" y="0"/>
                </a:cxn>
              </a:cxnLst>
              <a:rect l="0" t="0" r="r" b="b"/>
              <a:pathLst>
                <a:path w="116" h="447">
                  <a:moveTo>
                    <a:pt x="104" y="0"/>
                  </a:moveTo>
                  <a:lnTo>
                    <a:pt x="116" y="428"/>
                  </a:lnTo>
                  <a:lnTo>
                    <a:pt x="0" y="447"/>
                  </a:lnTo>
                  <a:lnTo>
                    <a:pt x="3" y="8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3284538" y="2332037"/>
              <a:ext cx="339725" cy="665163"/>
            </a:xfrm>
            <a:custGeom>
              <a:avLst/>
              <a:gdLst/>
              <a:ahLst/>
              <a:cxnLst>
                <a:cxn ang="0">
                  <a:pos x="0" y="419"/>
                </a:cxn>
                <a:cxn ang="0">
                  <a:pos x="6" y="0"/>
                </a:cxn>
                <a:cxn ang="0">
                  <a:pos x="214" y="22"/>
                </a:cxn>
                <a:cxn ang="0">
                  <a:pos x="208" y="419"/>
                </a:cxn>
                <a:cxn ang="0">
                  <a:pos x="0" y="419"/>
                </a:cxn>
              </a:cxnLst>
              <a:rect l="0" t="0" r="r" b="b"/>
              <a:pathLst>
                <a:path w="214" h="419">
                  <a:moveTo>
                    <a:pt x="0" y="419"/>
                  </a:moveTo>
                  <a:lnTo>
                    <a:pt x="6" y="0"/>
                  </a:lnTo>
                  <a:lnTo>
                    <a:pt x="214" y="22"/>
                  </a:lnTo>
                  <a:lnTo>
                    <a:pt x="208" y="419"/>
                  </a:lnTo>
                  <a:lnTo>
                    <a:pt x="0" y="419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3124200" y="3633787"/>
              <a:ext cx="485775" cy="681038"/>
            </a:xfrm>
            <a:custGeom>
              <a:avLst/>
              <a:gdLst/>
              <a:ahLst/>
              <a:cxnLst>
                <a:cxn ang="0">
                  <a:pos x="98" y="3"/>
                </a:cxn>
                <a:cxn ang="0">
                  <a:pos x="306" y="0"/>
                </a:cxn>
                <a:cxn ang="0">
                  <a:pos x="303" y="291"/>
                </a:cxn>
                <a:cxn ang="0">
                  <a:pos x="0" y="429"/>
                </a:cxn>
                <a:cxn ang="0">
                  <a:pos x="95" y="138"/>
                </a:cxn>
                <a:cxn ang="0">
                  <a:pos x="98" y="3"/>
                </a:cxn>
              </a:cxnLst>
              <a:rect l="0" t="0" r="r" b="b"/>
              <a:pathLst>
                <a:path w="306" h="429">
                  <a:moveTo>
                    <a:pt x="98" y="3"/>
                  </a:moveTo>
                  <a:lnTo>
                    <a:pt x="306" y="0"/>
                  </a:lnTo>
                  <a:lnTo>
                    <a:pt x="303" y="291"/>
                  </a:lnTo>
                  <a:lnTo>
                    <a:pt x="0" y="429"/>
                  </a:lnTo>
                  <a:lnTo>
                    <a:pt x="95" y="138"/>
                  </a:lnTo>
                  <a:lnTo>
                    <a:pt x="98" y="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3614738" y="2336800"/>
              <a:ext cx="207963" cy="660400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6" y="19"/>
                </a:cxn>
                <a:cxn ang="0">
                  <a:pos x="122" y="0"/>
                </a:cxn>
                <a:cxn ang="0">
                  <a:pos x="131" y="410"/>
                </a:cxn>
                <a:cxn ang="0">
                  <a:pos x="0" y="416"/>
                </a:cxn>
              </a:cxnLst>
              <a:rect l="0" t="0" r="r" b="b"/>
              <a:pathLst>
                <a:path w="131" h="416">
                  <a:moveTo>
                    <a:pt x="0" y="416"/>
                  </a:moveTo>
                  <a:lnTo>
                    <a:pt x="6" y="19"/>
                  </a:lnTo>
                  <a:lnTo>
                    <a:pt x="122" y="0"/>
                  </a:lnTo>
                  <a:lnTo>
                    <a:pt x="131" y="410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3605213" y="3633787"/>
              <a:ext cx="368300" cy="768350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3" y="0"/>
                </a:cxn>
                <a:cxn ang="0">
                  <a:pos x="150" y="13"/>
                </a:cxn>
                <a:cxn ang="0">
                  <a:pos x="153" y="159"/>
                </a:cxn>
                <a:cxn ang="0">
                  <a:pos x="232" y="484"/>
                </a:cxn>
                <a:cxn ang="0">
                  <a:pos x="0" y="291"/>
                </a:cxn>
              </a:cxnLst>
              <a:rect l="0" t="0" r="r" b="b"/>
              <a:pathLst>
                <a:path w="232" h="484">
                  <a:moveTo>
                    <a:pt x="0" y="291"/>
                  </a:moveTo>
                  <a:lnTo>
                    <a:pt x="3" y="0"/>
                  </a:lnTo>
                  <a:lnTo>
                    <a:pt x="150" y="13"/>
                  </a:lnTo>
                  <a:lnTo>
                    <a:pt x="153" y="159"/>
                  </a:lnTo>
                  <a:lnTo>
                    <a:pt x="232" y="484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3808413" y="2336800"/>
              <a:ext cx="1865313" cy="650875"/>
            </a:xfrm>
            <a:custGeom>
              <a:avLst/>
              <a:gdLst/>
              <a:ahLst/>
              <a:cxnLst>
                <a:cxn ang="0">
                  <a:pos x="1175" y="377"/>
                </a:cxn>
                <a:cxn ang="0">
                  <a:pos x="9" y="410"/>
                </a:cxn>
                <a:cxn ang="0">
                  <a:pos x="0" y="0"/>
                </a:cxn>
                <a:cxn ang="0">
                  <a:pos x="1169" y="37"/>
                </a:cxn>
                <a:cxn ang="0">
                  <a:pos x="1175" y="377"/>
                </a:cxn>
              </a:cxnLst>
              <a:rect l="0" t="0" r="r" b="b"/>
              <a:pathLst>
                <a:path w="1175" h="410">
                  <a:moveTo>
                    <a:pt x="1175" y="377"/>
                  </a:moveTo>
                  <a:lnTo>
                    <a:pt x="9" y="410"/>
                  </a:lnTo>
                  <a:lnTo>
                    <a:pt x="0" y="0"/>
                  </a:lnTo>
                  <a:lnTo>
                    <a:pt x="1169" y="37"/>
                  </a:lnTo>
                  <a:lnTo>
                    <a:pt x="1175" y="377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3822700" y="2935287"/>
              <a:ext cx="1865313" cy="719138"/>
            </a:xfrm>
            <a:custGeom>
              <a:avLst/>
              <a:gdLst/>
              <a:ahLst/>
              <a:cxnLst>
                <a:cxn ang="0">
                  <a:pos x="1175" y="361"/>
                </a:cxn>
                <a:cxn ang="0">
                  <a:pos x="13" y="453"/>
                </a:cxn>
                <a:cxn ang="0">
                  <a:pos x="0" y="33"/>
                </a:cxn>
                <a:cxn ang="0">
                  <a:pos x="1166" y="0"/>
                </a:cxn>
                <a:cxn ang="0">
                  <a:pos x="1175" y="361"/>
                </a:cxn>
              </a:cxnLst>
              <a:rect l="0" t="0" r="r" b="b"/>
              <a:pathLst>
                <a:path w="1175" h="453">
                  <a:moveTo>
                    <a:pt x="1175" y="361"/>
                  </a:moveTo>
                  <a:lnTo>
                    <a:pt x="13" y="453"/>
                  </a:lnTo>
                  <a:lnTo>
                    <a:pt x="0" y="33"/>
                  </a:lnTo>
                  <a:lnTo>
                    <a:pt x="1166" y="0"/>
                  </a:lnTo>
                  <a:lnTo>
                    <a:pt x="1175" y="36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3843338" y="3508375"/>
              <a:ext cx="1981200" cy="893763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162" y="0"/>
                </a:cxn>
                <a:cxn ang="0">
                  <a:pos x="1165" y="116"/>
                </a:cxn>
                <a:cxn ang="0">
                  <a:pos x="1248" y="391"/>
                </a:cxn>
                <a:cxn ang="0">
                  <a:pos x="82" y="563"/>
                </a:cxn>
                <a:cxn ang="0">
                  <a:pos x="3" y="238"/>
                </a:cxn>
                <a:cxn ang="0">
                  <a:pos x="0" y="92"/>
                </a:cxn>
              </a:cxnLst>
              <a:rect l="0" t="0" r="r" b="b"/>
              <a:pathLst>
                <a:path w="1248" h="563">
                  <a:moveTo>
                    <a:pt x="0" y="92"/>
                  </a:moveTo>
                  <a:lnTo>
                    <a:pt x="1162" y="0"/>
                  </a:lnTo>
                  <a:lnTo>
                    <a:pt x="1165" y="116"/>
                  </a:lnTo>
                  <a:lnTo>
                    <a:pt x="1248" y="391"/>
                  </a:lnTo>
                  <a:lnTo>
                    <a:pt x="82" y="563"/>
                  </a:lnTo>
                  <a:lnTo>
                    <a:pt x="3" y="238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3609975" y="2987675"/>
              <a:ext cx="233363" cy="66675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47" y="420"/>
                </a:cxn>
                <a:cxn ang="0">
                  <a:pos x="0" y="407"/>
                </a:cxn>
                <a:cxn ang="0">
                  <a:pos x="3" y="6"/>
                </a:cxn>
                <a:cxn ang="0">
                  <a:pos x="134" y="0"/>
                </a:cxn>
              </a:cxnLst>
              <a:rect l="0" t="0" r="r" b="b"/>
              <a:pathLst>
                <a:path w="147" h="420">
                  <a:moveTo>
                    <a:pt x="134" y="0"/>
                  </a:moveTo>
                  <a:lnTo>
                    <a:pt x="147" y="420"/>
                  </a:lnTo>
                  <a:lnTo>
                    <a:pt x="0" y="407"/>
                  </a:lnTo>
                  <a:lnTo>
                    <a:pt x="3" y="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3279775" y="2997200"/>
              <a:ext cx="334963" cy="641350"/>
            </a:xfrm>
            <a:custGeom>
              <a:avLst/>
              <a:gdLst/>
              <a:ahLst/>
              <a:cxnLst>
                <a:cxn ang="0">
                  <a:pos x="208" y="401"/>
                </a:cxn>
                <a:cxn ang="0">
                  <a:pos x="0" y="404"/>
                </a:cxn>
                <a:cxn ang="0">
                  <a:pos x="3" y="0"/>
                </a:cxn>
                <a:cxn ang="0">
                  <a:pos x="211" y="0"/>
                </a:cxn>
                <a:cxn ang="0">
                  <a:pos x="208" y="401"/>
                </a:cxn>
              </a:cxnLst>
              <a:rect l="0" t="0" r="r" b="b"/>
              <a:pathLst>
                <a:path w="211" h="404">
                  <a:moveTo>
                    <a:pt x="208" y="401"/>
                  </a:moveTo>
                  <a:lnTo>
                    <a:pt x="0" y="404"/>
                  </a:lnTo>
                  <a:lnTo>
                    <a:pt x="3" y="0"/>
                  </a:lnTo>
                  <a:lnTo>
                    <a:pt x="211" y="0"/>
                  </a:lnTo>
                  <a:lnTo>
                    <a:pt x="208" y="40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3124200" y="4095750"/>
              <a:ext cx="849313" cy="306388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303" y="0"/>
                </a:cxn>
                <a:cxn ang="0">
                  <a:pos x="535" y="193"/>
                </a:cxn>
                <a:cxn ang="0">
                  <a:pos x="0" y="138"/>
                </a:cxn>
              </a:cxnLst>
              <a:rect l="0" t="0" r="r" b="b"/>
              <a:pathLst>
                <a:path w="535" h="193">
                  <a:moveTo>
                    <a:pt x="0" y="138"/>
                  </a:moveTo>
                  <a:lnTo>
                    <a:pt x="303" y="0"/>
                  </a:lnTo>
                  <a:lnTo>
                    <a:pt x="535" y="19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3294063" y="1685925"/>
              <a:ext cx="334963" cy="681038"/>
            </a:xfrm>
            <a:custGeom>
              <a:avLst/>
              <a:gdLst/>
              <a:ahLst/>
              <a:cxnLst>
                <a:cxn ang="0">
                  <a:pos x="208" y="429"/>
                </a:cxn>
                <a:cxn ang="0">
                  <a:pos x="0" y="407"/>
                </a:cxn>
                <a:cxn ang="0">
                  <a:pos x="3" y="0"/>
                </a:cxn>
                <a:cxn ang="0">
                  <a:pos x="211" y="61"/>
                </a:cxn>
                <a:cxn ang="0">
                  <a:pos x="208" y="429"/>
                </a:cxn>
              </a:cxnLst>
              <a:rect l="0" t="0" r="r" b="b"/>
              <a:pathLst>
                <a:path w="211" h="429">
                  <a:moveTo>
                    <a:pt x="208" y="429"/>
                  </a:moveTo>
                  <a:lnTo>
                    <a:pt x="0" y="407"/>
                  </a:lnTo>
                  <a:lnTo>
                    <a:pt x="3" y="0"/>
                  </a:lnTo>
                  <a:lnTo>
                    <a:pt x="211" y="61"/>
                  </a:lnTo>
                  <a:lnTo>
                    <a:pt x="208" y="42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80"/>
            <p:cNvGrpSpPr/>
            <p:nvPr/>
          </p:nvGrpSpPr>
          <p:grpSpPr>
            <a:xfrm rot="364498">
              <a:off x="4089643" y="1872450"/>
              <a:ext cx="1244431" cy="1867007"/>
              <a:chOff x="2616022" y="2850356"/>
              <a:chExt cx="635178" cy="952952"/>
            </a:xfrm>
          </p:grpSpPr>
          <p:grpSp>
            <p:nvGrpSpPr>
              <p:cNvPr id="4" name="Group 81"/>
              <p:cNvGrpSpPr/>
              <p:nvPr/>
            </p:nvGrpSpPr>
            <p:grpSpPr>
              <a:xfrm>
                <a:off x="2616022" y="2850356"/>
                <a:ext cx="635178" cy="166118"/>
                <a:chOff x="2616022" y="2850356"/>
                <a:chExt cx="635178" cy="166118"/>
              </a:xfrm>
            </p:grpSpPr>
            <p:sp>
              <p:nvSpPr>
                <p:cNvPr id="125" name="Freeform 39"/>
                <p:cNvSpPr>
                  <a:spLocks/>
                </p:cNvSpPr>
                <p:nvPr/>
              </p:nvSpPr>
              <p:spPr bwMode="auto">
                <a:xfrm>
                  <a:off x="3171825" y="2850356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40"/>
                <p:cNvSpPr>
                  <a:spLocks/>
                </p:cNvSpPr>
                <p:nvPr/>
              </p:nvSpPr>
              <p:spPr bwMode="auto">
                <a:xfrm>
                  <a:off x="3190875" y="2877344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39"/>
                <p:cNvSpPr>
                  <a:spLocks/>
                </p:cNvSpPr>
                <p:nvPr/>
              </p:nvSpPr>
              <p:spPr bwMode="auto">
                <a:xfrm>
                  <a:off x="2616022" y="2902174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40"/>
                <p:cNvSpPr>
                  <a:spLocks/>
                </p:cNvSpPr>
                <p:nvPr/>
              </p:nvSpPr>
              <p:spPr bwMode="auto">
                <a:xfrm>
                  <a:off x="2635071" y="2929161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2" name="Freeform 41"/>
              <p:cNvSpPr>
                <a:spLocks/>
              </p:cNvSpPr>
              <p:nvPr/>
            </p:nvSpPr>
            <p:spPr bwMode="auto">
              <a:xfrm>
                <a:off x="2641600" y="2900019"/>
                <a:ext cx="585788" cy="903289"/>
              </a:xfrm>
              <a:custGeom>
                <a:avLst/>
                <a:gdLst/>
                <a:ahLst/>
                <a:cxnLst>
                  <a:cxn ang="0">
                    <a:pos x="176" y="595"/>
                  </a:cxn>
                  <a:cxn ang="0">
                    <a:pos x="149" y="589"/>
                  </a:cxn>
                  <a:cxn ang="0">
                    <a:pos x="0" y="35"/>
                  </a:cxn>
                  <a:cxn ang="0">
                    <a:pos x="8" y="25"/>
                  </a:cxn>
                  <a:cxn ang="0">
                    <a:pos x="8" y="25"/>
                  </a:cxn>
                  <a:cxn ang="0">
                    <a:pos x="17" y="35"/>
                  </a:cxn>
                  <a:cxn ang="0">
                    <a:pos x="156" y="573"/>
                  </a:cxn>
                  <a:cxn ang="0">
                    <a:pos x="207" y="567"/>
                  </a:cxn>
                  <a:cxn ang="0">
                    <a:pos x="365" y="10"/>
                  </a:cxn>
                  <a:cxn ang="0">
                    <a:pos x="373" y="1"/>
                  </a:cxn>
                  <a:cxn ang="0">
                    <a:pos x="382" y="8"/>
                  </a:cxn>
                  <a:cxn ang="0">
                    <a:pos x="345" y="290"/>
                  </a:cxn>
                  <a:cxn ang="0">
                    <a:pos x="217" y="581"/>
                  </a:cxn>
                  <a:cxn ang="0">
                    <a:pos x="176" y="595"/>
                  </a:cxn>
                </a:cxnLst>
                <a:rect l="0" t="0" r="r" b="b"/>
                <a:pathLst>
                  <a:path w="386" h="595">
                    <a:moveTo>
                      <a:pt x="176" y="595"/>
                    </a:moveTo>
                    <a:cubicBezTo>
                      <a:pt x="167" y="595"/>
                      <a:pt x="158" y="593"/>
                      <a:pt x="149" y="589"/>
                    </a:cubicBezTo>
                    <a:cubicBezTo>
                      <a:pt x="1" y="523"/>
                      <a:pt x="0" y="55"/>
                      <a:pt x="0" y="35"/>
                    </a:cubicBezTo>
                    <a:cubicBezTo>
                      <a:pt x="0" y="30"/>
                      <a:pt x="4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3" y="25"/>
                      <a:pt x="17" y="30"/>
                      <a:pt x="17" y="35"/>
                    </a:cubicBezTo>
                    <a:cubicBezTo>
                      <a:pt x="17" y="40"/>
                      <a:pt x="18" y="511"/>
                      <a:pt x="156" y="573"/>
                    </a:cubicBezTo>
                    <a:cubicBezTo>
                      <a:pt x="173" y="581"/>
                      <a:pt x="190" y="579"/>
                      <a:pt x="207" y="567"/>
                    </a:cubicBezTo>
                    <a:cubicBezTo>
                      <a:pt x="311" y="491"/>
                      <a:pt x="373" y="83"/>
                      <a:pt x="365" y="10"/>
                    </a:cubicBezTo>
                    <a:cubicBezTo>
                      <a:pt x="365" y="5"/>
                      <a:pt x="368" y="1"/>
                      <a:pt x="373" y="1"/>
                    </a:cubicBezTo>
                    <a:cubicBezTo>
                      <a:pt x="377" y="0"/>
                      <a:pt x="382" y="4"/>
                      <a:pt x="382" y="8"/>
                    </a:cubicBezTo>
                    <a:cubicBezTo>
                      <a:pt x="386" y="46"/>
                      <a:pt x="372" y="171"/>
                      <a:pt x="345" y="290"/>
                    </a:cubicBezTo>
                    <a:cubicBezTo>
                      <a:pt x="320" y="398"/>
                      <a:pt x="278" y="536"/>
                      <a:pt x="217" y="581"/>
                    </a:cubicBezTo>
                    <a:cubicBezTo>
                      <a:pt x="204" y="590"/>
                      <a:pt x="190" y="595"/>
                      <a:pt x="176" y="595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baseline="-25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9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360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59" grpId="0"/>
      <p:bldP spid="160" grpId="0"/>
      <p:bldP spid="1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1034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2"/>
          <p:cNvGrpSpPr/>
          <p:nvPr/>
        </p:nvGrpSpPr>
        <p:grpSpPr>
          <a:xfrm>
            <a:off x="1286157" y="2116220"/>
            <a:ext cx="4714616" cy="3942175"/>
            <a:chOff x="914400" y="1504950"/>
            <a:chExt cx="3352800" cy="2803478"/>
          </a:xfrm>
        </p:grpSpPr>
        <p:grpSp>
          <p:nvGrpSpPr>
            <p:cNvPr id="3" name="Group 75"/>
            <p:cNvGrpSpPr/>
            <p:nvPr/>
          </p:nvGrpSpPr>
          <p:grpSpPr>
            <a:xfrm>
              <a:off x="914400" y="1988353"/>
              <a:ext cx="1600141" cy="2247693"/>
              <a:chOff x="2513013" y="1857375"/>
              <a:chExt cx="1965325" cy="2760662"/>
            </a:xfrm>
            <a:solidFill>
              <a:schemeClr val="tx1">
                <a:lumMod val="25000"/>
                <a:lumOff val="75000"/>
              </a:schemeClr>
            </a:solidFill>
          </p:grpSpPr>
          <p:sp>
            <p:nvSpPr>
              <p:cNvPr id="2053" name="Freeform 5"/>
              <p:cNvSpPr>
                <a:spLocks/>
              </p:cNvSpPr>
              <p:nvPr/>
            </p:nvSpPr>
            <p:spPr bwMode="auto">
              <a:xfrm>
                <a:off x="3297238" y="3122613"/>
                <a:ext cx="133350" cy="254000"/>
              </a:xfrm>
              <a:custGeom>
                <a:avLst/>
                <a:gdLst/>
                <a:ahLst/>
                <a:cxnLst>
                  <a:cxn ang="0">
                    <a:pos x="25" y="4"/>
                  </a:cxn>
                  <a:cxn ang="0">
                    <a:pos x="42" y="80"/>
                  </a:cxn>
                  <a:cxn ang="0">
                    <a:pos x="71" y="107"/>
                  </a:cxn>
                  <a:cxn ang="0">
                    <a:pos x="74" y="141"/>
                  </a:cxn>
                  <a:cxn ang="0">
                    <a:pos x="9" y="99"/>
                  </a:cxn>
                  <a:cxn ang="0">
                    <a:pos x="18" y="9"/>
                  </a:cxn>
                  <a:cxn ang="0">
                    <a:pos x="25" y="4"/>
                  </a:cxn>
                </a:cxnLst>
                <a:rect l="0" t="0" r="r" b="b"/>
                <a:pathLst>
                  <a:path w="74" h="141">
                    <a:moveTo>
                      <a:pt x="25" y="4"/>
                    </a:moveTo>
                    <a:cubicBezTo>
                      <a:pt x="25" y="4"/>
                      <a:pt x="27" y="66"/>
                      <a:pt x="42" y="80"/>
                    </a:cubicBezTo>
                    <a:cubicBezTo>
                      <a:pt x="57" y="95"/>
                      <a:pt x="71" y="107"/>
                      <a:pt x="71" y="107"/>
                    </a:cubicBezTo>
                    <a:cubicBezTo>
                      <a:pt x="74" y="141"/>
                      <a:pt x="74" y="141"/>
                      <a:pt x="74" y="141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24"/>
                      <a:pt x="18" y="9"/>
                    </a:cubicBezTo>
                    <a:cubicBezTo>
                      <a:pt x="29" y="0"/>
                      <a:pt x="25" y="4"/>
                      <a:pt x="25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4" name="Freeform 6"/>
              <p:cNvSpPr>
                <a:spLocks/>
              </p:cNvSpPr>
              <p:nvPr/>
            </p:nvSpPr>
            <p:spPr bwMode="auto">
              <a:xfrm>
                <a:off x="3035300" y="2478088"/>
                <a:ext cx="196850" cy="34925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41" y="34"/>
                  </a:cxn>
                  <a:cxn ang="0">
                    <a:pos x="77" y="103"/>
                  </a:cxn>
                  <a:cxn ang="0">
                    <a:pos x="108" y="171"/>
                  </a:cxn>
                  <a:cxn ang="0">
                    <a:pos x="13" y="0"/>
                  </a:cxn>
                </a:cxnLst>
                <a:rect l="0" t="0" r="r" b="b"/>
                <a:pathLst>
                  <a:path w="110" h="194">
                    <a:moveTo>
                      <a:pt x="13" y="0"/>
                    </a:moveTo>
                    <a:cubicBezTo>
                      <a:pt x="13" y="0"/>
                      <a:pt x="39" y="4"/>
                      <a:pt x="41" y="34"/>
                    </a:cubicBezTo>
                    <a:cubicBezTo>
                      <a:pt x="41" y="34"/>
                      <a:pt x="51" y="69"/>
                      <a:pt x="77" y="103"/>
                    </a:cubicBezTo>
                    <a:cubicBezTo>
                      <a:pt x="103" y="138"/>
                      <a:pt x="110" y="147"/>
                      <a:pt x="108" y="171"/>
                    </a:cubicBezTo>
                    <a:cubicBezTo>
                      <a:pt x="106" y="194"/>
                      <a:pt x="0" y="21"/>
                      <a:pt x="1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5" name="Freeform 7"/>
              <p:cNvSpPr>
                <a:spLocks/>
              </p:cNvSpPr>
              <p:nvPr/>
            </p:nvSpPr>
            <p:spPr bwMode="auto">
              <a:xfrm>
                <a:off x="3744913" y="2965450"/>
                <a:ext cx="374650" cy="122237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36" y="16"/>
                  </a:cxn>
                  <a:cxn ang="0">
                    <a:pos x="72" y="6"/>
                  </a:cxn>
                  <a:cxn ang="0">
                    <a:pos x="106" y="8"/>
                  </a:cxn>
                  <a:cxn ang="0">
                    <a:pos x="146" y="17"/>
                  </a:cxn>
                  <a:cxn ang="0">
                    <a:pos x="209" y="62"/>
                  </a:cxn>
                  <a:cxn ang="0">
                    <a:pos x="192" y="63"/>
                  </a:cxn>
                  <a:cxn ang="0">
                    <a:pos x="170" y="62"/>
                  </a:cxn>
                  <a:cxn ang="0">
                    <a:pos x="142" y="64"/>
                  </a:cxn>
                  <a:cxn ang="0">
                    <a:pos x="116" y="61"/>
                  </a:cxn>
                  <a:cxn ang="0">
                    <a:pos x="107" y="67"/>
                  </a:cxn>
                  <a:cxn ang="0">
                    <a:pos x="4" y="68"/>
                  </a:cxn>
                  <a:cxn ang="0">
                    <a:pos x="0" y="19"/>
                  </a:cxn>
                </a:cxnLst>
                <a:rect l="0" t="0" r="r" b="b"/>
                <a:pathLst>
                  <a:path w="209" h="68">
                    <a:moveTo>
                      <a:pt x="0" y="19"/>
                    </a:moveTo>
                    <a:cubicBezTo>
                      <a:pt x="0" y="19"/>
                      <a:pt x="21" y="17"/>
                      <a:pt x="36" y="16"/>
                    </a:cubicBezTo>
                    <a:cubicBezTo>
                      <a:pt x="52" y="14"/>
                      <a:pt x="63" y="9"/>
                      <a:pt x="72" y="6"/>
                    </a:cubicBezTo>
                    <a:cubicBezTo>
                      <a:pt x="81" y="2"/>
                      <a:pt x="90" y="0"/>
                      <a:pt x="106" y="8"/>
                    </a:cubicBezTo>
                    <a:cubicBezTo>
                      <a:pt x="123" y="16"/>
                      <a:pt x="136" y="14"/>
                      <a:pt x="146" y="17"/>
                    </a:cubicBezTo>
                    <a:cubicBezTo>
                      <a:pt x="156" y="21"/>
                      <a:pt x="206" y="54"/>
                      <a:pt x="209" y="62"/>
                    </a:cubicBezTo>
                    <a:cubicBezTo>
                      <a:pt x="209" y="62"/>
                      <a:pt x="200" y="67"/>
                      <a:pt x="192" y="63"/>
                    </a:cubicBezTo>
                    <a:cubicBezTo>
                      <a:pt x="192" y="63"/>
                      <a:pt x="176" y="67"/>
                      <a:pt x="170" y="62"/>
                    </a:cubicBezTo>
                    <a:cubicBezTo>
                      <a:pt x="170" y="62"/>
                      <a:pt x="149" y="68"/>
                      <a:pt x="142" y="64"/>
                    </a:cubicBezTo>
                    <a:cubicBezTo>
                      <a:pt x="142" y="64"/>
                      <a:pt x="120" y="61"/>
                      <a:pt x="116" y="61"/>
                    </a:cubicBezTo>
                    <a:cubicBezTo>
                      <a:pt x="116" y="61"/>
                      <a:pt x="113" y="67"/>
                      <a:pt x="107" y="67"/>
                    </a:cubicBezTo>
                    <a:cubicBezTo>
                      <a:pt x="100" y="67"/>
                      <a:pt x="4" y="68"/>
                      <a:pt x="4" y="68"/>
                    </a:cubicBezTo>
                    <a:lnTo>
                      <a:pt x="0" y="1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6" name="Freeform 8"/>
              <p:cNvSpPr>
                <a:spLocks/>
              </p:cNvSpPr>
              <p:nvPr/>
            </p:nvSpPr>
            <p:spPr bwMode="auto">
              <a:xfrm>
                <a:off x="2700338" y="1857375"/>
                <a:ext cx="446088" cy="563562"/>
              </a:xfrm>
              <a:custGeom>
                <a:avLst/>
                <a:gdLst/>
                <a:ahLst/>
                <a:cxnLst>
                  <a:cxn ang="0">
                    <a:pos x="53" y="268"/>
                  </a:cxn>
                  <a:cxn ang="0">
                    <a:pos x="40" y="227"/>
                  </a:cxn>
                  <a:cxn ang="0">
                    <a:pos x="7" y="115"/>
                  </a:cxn>
                  <a:cxn ang="0">
                    <a:pos x="40" y="58"/>
                  </a:cxn>
                  <a:cxn ang="0">
                    <a:pos x="189" y="57"/>
                  </a:cxn>
                  <a:cxn ang="0">
                    <a:pos x="209" y="57"/>
                  </a:cxn>
                  <a:cxn ang="0">
                    <a:pos x="229" y="55"/>
                  </a:cxn>
                  <a:cxn ang="0">
                    <a:pos x="211" y="63"/>
                  </a:cxn>
                  <a:cxn ang="0">
                    <a:pos x="244" y="77"/>
                  </a:cxn>
                  <a:cxn ang="0">
                    <a:pos x="225" y="72"/>
                  </a:cxn>
                  <a:cxn ang="0">
                    <a:pos x="248" y="87"/>
                  </a:cxn>
                  <a:cxn ang="0">
                    <a:pos x="233" y="83"/>
                  </a:cxn>
                  <a:cxn ang="0">
                    <a:pos x="243" y="109"/>
                  </a:cxn>
                  <a:cxn ang="0">
                    <a:pos x="229" y="87"/>
                  </a:cxn>
                  <a:cxn ang="0">
                    <a:pos x="229" y="112"/>
                  </a:cxn>
                  <a:cxn ang="0">
                    <a:pos x="212" y="96"/>
                  </a:cxn>
                  <a:cxn ang="0">
                    <a:pos x="223" y="163"/>
                  </a:cxn>
                  <a:cxn ang="0">
                    <a:pos x="223" y="180"/>
                  </a:cxn>
                  <a:cxn ang="0">
                    <a:pos x="238" y="215"/>
                  </a:cxn>
                  <a:cxn ang="0">
                    <a:pos x="229" y="221"/>
                  </a:cxn>
                  <a:cxn ang="0">
                    <a:pos x="223" y="227"/>
                  </a:cxn>
                  <a:cxn ang="0">
                    <a:pos x="217" y="244"/>
                  </a:cxn>
                  <a:cxn ang="0">
                    <a:pos x="217" y="255"/>
                  </a:cxn>
                  <a:cxn ang="0">
                    <a:pos x="213" y="268"/>
                  </a:cxn>
                  <a:cxn ang="0">
                    <a:pos x="200" y="296"/>
                  </a:cxn>
                  <a:cxn ang="0">
                    <a:pos x="164" y="305"/>
                  </a:cxn>
                  <a:cxn ang="0">
                    <a:pos x="53" y="268"/>
                  </a:cxn>
                </a:cxnLst>
                <a:rect l="0" t="0" r="r" b="b"/>
                <a:pathLst>
                  <a:path w="249" h="314">
                    <a:moveTo>
                      <a:pt x="53" y="268"/>
                    </a:moveTo>
                    <a:cubicBezTo>
                      <a:pt x="53" y="268"/>
                      <a:pt x="54" y="253"/>
                      <a:pt x="40" y="227"/>
                    </a:cubicBezTo>
                    <a:cubicBezTo>
                      <a:pt x="40" y="227"/>
                      <a:pt x="0" y="169"/>
                      <a:pt x="7" y="115"/>
                    </a:cubicBezTo>
                    <a:cubicBezTo>
                      <a:pt x="7" y="115"/>
                      <a:pt x="18" y="64"/>
                      <a:pt x="40" y="58"/>
                    </a:cubicBezTo>
                    <a:cubicBezTo>
                      <a:pt x="40" y="58"/>
                      <a:pt x="76" y="0"/>
                      <a:pt x="189" y="57"/>
                    </a:cubicBezTo>
                    <a:cubicBezTo>
                      <a:pt x="189" y="57"/>
                      <a:pt x="204" y="55"/>
                      <a:pt x="209" y="57"/>
                    </a:cubicBezTo>
                    <a:cubicBezTo>
                      <a:pt x="209" y="57"/>
                      <a:pt x="220" y="43"/>
                      <a:pt x="229" y="55"/>
                    </a:cubicBezTo>
                    <a:cubicBezTo>
                      <a:pt x="229" y="55"/>
                      <a:pt x="217" y="48"/>
                      <a:pt x="211" y="63"/>
                    </a:cubicBezTo>
                    <a:cubicBezTo>
                      <a:pt x="211" y="63"/>
                      <a:pt x="242" y="61"/>
                      <a:pt x="244" y="77"/>
                    </a:cubicBezTo>
                    <a:cubicBezTo>
                      <a:pt x="244" y="77"/>
                      <a:pt x="232" y="67"/>
                      <a:pt x="225" y="72"/>
                    </a:cubicBezTo>
                    <a:cubicBezTo>
                      <a:pt x="225" y="72"/>
                      <a:pt x="249" y="80"/>
                      <a:pt x="248" y="87"/>
                    </a:cubicBezTo>
                    <a:cubicBezTo>
                      <a:pt x="248" y="87"/>
                      <a:pt x="239" y="78"/>
                      <a:pt x="233" y="83"/>
                    </a:cubicBezTo>
                    <a:cubicBezTo>
                      <a:pt x="233" y="83"/>
                      <a:pt x="249" y="90"/>
                      <a:pt x="243" y="109"/>
                    </a:cubicBezTo>
                    <a:cubicBezTo>
                      <a:pt x="243" y="109"/>
                      <a:pt x="244" y="91"/>
                      <a:pt x="229" y="87"/>
                    </a:cubicBezTo>
                    <a:cubicBezTo>
                      <a:pt x="229" y="87"/>
                      <a:pt x="241" y="100"/>
                      <a:pt x="229" y="112"/>
                    </a:cubicBezTo>
                    <a:cubicBezTo>
                      <a:pt x="229" y="112"/>
                      <a:pt x="233" y="81"/>
                      <a:pt x="212" y="96"/>
                    </a:cubicBezTo>
                    <a:cubicBezTo>
                      <a:pt x="212" y="96"/>
                      <a:pt x="229" y="126"/>
                      <a:pt x="223" y="163"/>
                    </a:cubicBezTo>
                    <a:cubicBezTo>
                      <a:pt x="223" y="163"/>
                      <a:pt x="221" y="173"/>
                      <a:pt x="223" y="180"/>
                    </a:cubicBezTo>
                    <a:cubicBezTo>
                      <a:pt x="223" y="180"/>
                      <a:pt x="244" y="209"/>
                      <a:pt x="238" y="215"/>
                    </a:cubicBezTo>
                    <a:cubicBezTo>
                      <a:pt x="238" y="215"/>
                      <a:pt x="233" y="220"/>
                      <a:pt x="229" y="221"/>
                    </a:cubicBezTo>
                    <a:cubicBezTo>
                      <a:pt x="225" y="221"/>
                      <a:pt x="223" y="220"/>
                      <a:pt x="223" y="227"/>
                    </a:cubicBezTo>
                    <a:cubicBezTo>
                      <a:pt x="223" y="235"/>
                      <a:pt x="225" y="244"/>
                      <a:pt x="217" y="244"/>
                    </a:cubicBezTo>
                    <a:cubicBezTo>
                      <a:pt x="217" y="244"/>
                      <a:pt x="222" y="250"/>
                      <a:pt x="217" y="255"/>
                    </a:cubicBezTo>
                    <a:cubicBezTo>
                      <a:pt x="217" y="255"/>
                      <a:pt x="211" y="258"/>
                      <a:pt x="213" y="268"/>
                    </a:cubicBezTo>
                    <a:cubicBezTo>
                      <a:pt x="213" y="268"/>
                      <a:pt x="221" y="287"/>
                      <a:pt x="200" y="296"/>
                    </a:cubicBezTo>
                    <a:cubicBezTo>
                      <a:pt x="200" y="296"/>
                      <a:pt x="174" y="297"/>
                      <a:pt x="164" y="305"/>
                    </a:cubicBezTo>
                    <a:cubicBezTo>
                      <a:pt x="154" y="314"/>
                      <a:pt x="53" y="268"/>
                      <a:pt x="53" y="26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7" name="Freeform 9"/>
              <p:cNvSpPr>
                <a:spLocks/>
              </p:cNvSpPr>
              <p:nvPr/>
            </p:nvSpPr>
            <p:spPr bwMode="auto">
              <a:xfrm>
                <a:off x="2651125" y="2324100"/>
                <a:ext cx="1125538" cy="1235075"/>
              </a:xfrm>
              <a:custGeom>
                <a:avLst/>
                <a:gdLst/>
                <a:ahLst/>
                <a:cxnLst>
                  <a:cxn ang="0">
                    <a:pos x="72" y="24"/>
                  </a:cxn>
                  <a:cxn ang="0">
                    <a:pos x="82" y="1"/>
                  </a:cxn>
                  <a:cxn ang="0">
                    <a:pos x="210" y="61"/>
                  </a:cxn>
                  <a:cxn ang="0">
                    <a:pos x="226" y="82"/>
                  </a:cxn>
                  <a:cxn ang="0">
                    <a:pos x="230" y="96"/>
                  </a:cxn>
                  <a:cxn ang="0">
                    <a:pos x="272" y="176"/>
                  </a:cxn>
                  <a:cxn ang="0">
                    <a:pos x="313" y="226"/>
                  </a:cxn>
                  <a:cxn ang="0">
                    <a:pos x="343" y="278"/>
                  </a:cxn>
                  <a:cxn ang="0">
                    <a:pos x="367" y="296"/>
                  </a:cxn>
                  <a:cxn ang="0">
                    <a:pos x="394" y="321"/>
                  </a:cxn>
                  <a:cxn ang="0">
                    <a:pos x="439" y="347"/>
                  </a:cxn>
                  <a:cxn ang="0">
                    <a:pos x="511" y="348"/>
                  </a:cxn>
                  <a:cxn ang="0">
                    <a:pos x="552" y="374"/>
                  </a:cxn>
                  <a:cxn ang="0">
                    <a:pos x="611" y="374"/>
                  </a:cxn>
                  <a:cxn ang="0">
                    <a:pos x="619" y="443"/>
                  </a:cxn>
                  <a:cxn ang="0">
                    <a:pos x="512" y="441"/>
                  </a:cxn>
                  <a:cxn ang="0">
                    <a:pos x="501" y="448"/>
                  </a:cxn>
                  <a:cxn ang="0">
                    <a:pos x="486" y="448"/>
                  </a:cxn>
                  <a:cxn ang="0">
                    <a:pos x="390" y="449"/>
                  </a:cxn>
                  <a:cxn ang="0">
                    <a:pos x="375" y="491"/>
                  </a:cxn>
                  <a:cxn ang="0">
                    <a:pos x="380" y="538"/>
                  </a:cxn>
                  <a:cxn ang="0">
                    <a:pos x="414" y="552"/>
                  </a:cxn>
                  <a:cxn ang="0">
                    <a:pos x="386" y="570"/>
                  </a:cxn>
                  <a:cxn ang="0">
                    <a:pos x="318" y="574"/>
                  </a:cxn>
                  <a:cxn ang="0">
                    <a:pos x="247" y="602"/>
                  </a:cxn>
                  <a:cxn ang="0">
                    <a:pos x="207" y="638"/>
                  </a:cxn>
                  <a:cxn ang="0">
                    <a:pos x="141" y="678"/>
                  </a:cxn>
                  <a:cxn ang="0">
                    <a:pos x="119" y="671"/>
                  </a:cxn>
                  <a:cxn ang="0">
                    <a:pos x="132" y="610"/>
                  </a:cxn>
                  <a:cxn ang="0">
                    <a:pos x="124" y="577"/>
                  </a:cxn>
                  <a:cxn ang="0">
                    <a:pos x="126" y="569"/>
                  </a:cxn>
                  <a:cxn ang="0">
                    <a:pos x="123" y="554"/>
                  </a:cxn>
                  <a:cxn ang="0">
                    <a:pos x="126" y="530"/>
                  </a:cxn>
                  <a:cxn ang="0">
                    <a:pos x="126" y="508"/>
                  </a:cxn>
                  <a:cxn ang="0">
                    <a:pos x="120" y="487"/>
                  </a:cxn>
                  <a:cxn ang="0">
                    <a:pos x="112" y="467"/>
                  </a:cxn>
                  <a:cxn ang="0">
                    <a:pos x="93" y="434"/>
                  </a:cxn>
                  <a:cxn ang="0">
                    <a:pos x="85" y="421"/>
                  </a:cxn>
                  <a:cxn ang="0">
                    <a:pos x="78" y="399"/>
                  </a:cxn>
                  <a:cxn ang="0">
                    <a:pos x="63" y="371"/>
                  </a:cxn>
                  <a:cxn ang="0">
                    <a:pos x="51" y="319"/>
                  </a:cxn>
                  <a:cxn ang="0">
                    <a:pos x="33" y="266"/>
                  </a:cxn>
                  <a:cxn ang="0">
                    <a:pos x="17" y="211"/>
                  </a:cxn>
                  <a:cxn ang="0">
                    <a:pos x="5" y="189"/>
                  </a:cxn>
                  <a:cxn ang="0">
                    <a:pos x="8" y="153"/>
                  </a:cxn>
                  <a:cxn ang="0">
                    <a:pos x="27" y="104"/>
                  </a:cxn>
                  <a:cxn ang="0">
                    <a:pos x="47" y="76"/>
                  </a:cxn>
                  <a:cxn ang="0">
                    <a:pos x="59" y="53"/>
                  </a:cxn>
                  <a:cxn ang="0">
                    <a:pos x="72" y="24"/>
                  </a:cxn>
                </a:cxnLst>
                <a:rect l="0" t="0" r="r" b="b"/>
                <a:pathLst>
                  <a:path w="627" h="688">
                    <a:moveTo>
                      <a:pt x="72" y="24"/>
                    </a:moveTo>
                    <a:cubicBezTo>
                      <a:pt x="72" y="24"/>
                      <a:pt x="73" y="0"/>
                      <a:pt x="82" y="1"/>
                    </a:cubicBezTo>
                    <a:cubicBezTo>
                      <a:pt x="82" y="1"/>
                      <a:pt x="148" y="8"/>
                      <a:pt x="210" y="61"/>
                    </a:cubicBezTo>
                    <a:cubicBezTo>
                      <a:pt x="210" y="61"/>
                      <a:pt x="226" y="71"/>
                      <a:pt x="226" y="82"/>
                    </a:cubicBezTo>
                    <a:cubicBezTo>
                      <a:pt x="227" y="93"/>
                      <a:pt x="224" y="96"/>
                      <a:pt x="230" y="96"/>
                    </a:cubicBezTo>
                    <a:cubicBezTo>
                      <a:pt x="235" y="96"/>
                      <a:pt x="261" y="163"/>
                      <a:pt x="272" y="176"/>
                    </a:cubicBezTo>
                    <a:cubicBezTo>
                      <a:pt x="284" y="189"/>
                      <a:pt x="303" y="214"/>
                      <a:pt x="313" y="226"/>
                    </a:cubicBezTo>
                    <a:cubicBezTo>
                      <a:pt x="323" y="238"/>
                      <a:pt x="334" y="267"/>
                      <a:pt x="343" y="278"/>
                    </a:cubicBezTo>
                    <a:cubicBezTo>
                      <a:pt x="351" y="289"/>
                      <a:pt x="356" y="295"/>
                      <a:pt x="367" y="296"/>
                    </a:cubicBezTo>
                    <a:cubicBezTo>
                      <a:pt x="377" y="298"/>
                      <a:pt x="382" y="307"/>
                      <a:pt x="394" y="321"/>
                    </a:cubicBezTo>
                    <a:cubicBezTo>
                      <a:pt x="406" y="336"/>
                      <a:pt x="417" y="345"/>
                      <a:pt x="439" y="347"/>
                    </a:cubicBezTo>
                    <a:cubicBezTo>
                      <a:pt x="462" y="348"/>
                      <a:pt x="490" y="339"/>
                      <a:pt x="511" y="348"/>
                    </a:cubicBezTo>
                    <a:cubicBezTo>
                      <a:pt x="532" y="357"/>
                      <a:pt x="538" y="372"/>
                      <a:pt x="552" y="374"/>
                    </a:cubicBezTo>
                    <a:cubicBezTo>
                      <a:pt x="565" y="375"/>
                      <a:pt x="611" y="374"/>
                      <a:pt x="611" y="374"/>
                    </a:cubicBezTo>
                    <a:cubicBezTo>
                      <a:pt x="611" y="374"/>
                      <a:pt x="627" y="390"/>
                      <a:pt x="619" y="443"/>
                    </a:cubicBezTo>
                    <a:cubicBezTo>
                      <a:pt x="512" y="441"/>
                      <a:pt x="512" y="441"/>
                      <a:pt x="512" y="441"/>
                    </a:cubicBezTo>
                    <a:cubicBezTo>
                      <a:pt x="512" y="441"/>
                      <a:pt x="510" y="449"/>
                      <a:pt x="501" y="448"/>
                    </a:cubicBezTo>
                    <a:cubicBezTo>
                      <a:pt x="492" y="447"/>
                      <a:pt x="486" y="448"/>
                      <a:pt x="486" y="448"/>
                    </a:cubicBezTo>
                    <a:cubicBezTo>
                      <a:pt x="390" y="449"/>
                      <a:pt x="390" y="449"/>
                      <a:pt x="390" y="449"/>
                    </a:cubicBezTo>
                    <a:cubicBezTo>
                      <a:pt x="390" y="449"/>
                      <a:pt x="378" y="470"/>
                      <a:pt x="375" y="491"/>
                    </a:cubicBezTo>
                    <a:cubicBezTo>
                      <a:pt x="372" y="511"/>
                      <a:pt x="376" y="532"/>
                      <a:pt x="380" y="538"/>
                    </a:cubicBezTo>
                    <a:cubicBezTo>
                      <a:pt x="380" y="538"/>
                      <a:pt x="412" y="541"/>
                      <a:pt x="414" y="552"/>
                    </a:cubicBezTo>
                    <a:cubicBezTo>
                      <a:pt x="410" y="559"/>
                      <a:pt x="504" y="614"/>
                      <a:pt x="386" y="570"/>
                    </a:cubicBezTo>
                    <a:cubicBezTo>
                      <a:pt x="372" y="565"/>
                      <a:pt x="371" y="556"/>
                      <a:pt x="318" y="574"/>
                    </a:cubicBezTo>
                    <a:cubicBezTo>
                      <a:pt x="265" y="592"/>
                      <a:pt x="267" y="587"/>
                      <a:pt x="247" y="602"/>
                    </a:cubicBezTo>
                    <a:cubicBezTo>
                      <a:pt x="228" y="618"/>
                      <a:pt x="238" y="624"/>
                      <a:pt x="207" y="638"/>
                    </a:cubicBezTo>
                    <a:cubicBezTo>
                      <a:pt x="176" y="652"/>
                      <a:pt x="150" y="668"/>
                      <a:pt x="141" y="678"/>
                    </a:cubicBezTo>
                    <a:cubicBezTo>
                      <a:pt x="132" y="688"/>
                      <a:pt x="110" y="683"/>
                      <a:pt x="119" y="671"/>
                    </a:cubicBezTo>
                    <a:cubicBezTo>
                      <a:pt x="128" y="659"/>
                      <a:pt x="132" y="625"/>
                      <a:pt x="132" y="610"/>
                    </a:cubicBezTo>
                    <a:cubicBezTo>
                      <a:pt x="132" y="596"/>
                      <a:pt x="119" y="584"/>
                      <a:pt x="124" y="577"/>
                    </a:cubicBezTo>
                    <a:cubicBezTo>
                      <a:pt x="129" y="570"/>
                      <a:pt x="134" y="571"/>
                      <a:pt x="126" y="569"/>
                    </a:cubicBezTo>
                    <a:cubicBezTo>
                      <a:pt x="119" y="568"/>
                      <a:pt x="117" y="565"/>
                      <a:pt x="123" y="554"/>
                    </a:cubicBezTo>
                    <a:cubicBezTo>
                      <a:pt x="128" y="544"/>
                      <a:pt x="129" y="542"/>
                      <a:pt x="126" y="530"/>
                    </a:cubicBezTo>
                    <a:cubicBezTo>
                      <a:pt x="123" y="519"/>
                      <a:pt x="128" y="520"/>
                      <a:pt x="126" y="508"/>
                    </a:cubicBezTo>
                    <a:cubicBezTo>
                      <a:pt x="124" y="497"/>
                      <a:pt x="121" y="502"/>
                      <a:pt x="120" y="487"/>
                    </a:cubicBezTo>
                    <a:cubicBezTo>
                      <a:pt x="118" y="473"/>
                      <a:pt x="119" y="474"/>
                      <a:pt x="112" y="467"/>
                    </a:cubicBezTo>
                    <a:cubicBezTo>
                      <a:pt x="105" y="459"/>
                      <a:pt x="93" y="448"/>
                      <a:pt x="93" y="434"/>
                    </a:cubicBezTo>
                    <a:cubicBezTo>
                      <a:pt x="93" y="421"/>
                      <a:pt x="90" y="431"/>
                      <a:pt x="85" y="421"/>
                    </a:cubicBezTo>
                    <a:cubicBezTo>
                      <a:pt x="81" y="411"/>
                      <a:pt x="84" y="411"/>
                      <a:pt x="78" y="399"/>
                    </a:cubicBezTo>
                    <a:cubicBezTo>
                      <a:pt x="73" y="386"/>
                      <a:pt x="62" y="389"/>
                      <a:pt x="63" y="371"/>
                    </a:cubicBezTo>
                    <a:cubicBezTo>
                      <a:pt x="64" y="352"/>
                      <a:pt x="57" y="342"/>
                      <a:pt x="51" y="319"/>
                    </a:cubicBezTo>
                    <a:cubicBezTo>
                      <a:pt x="46" y="295"/>
                      <a:pt x="39" y="281"/>
                      <a:pt x="33" y="266"/>
                    </a:cubicBezTo>
                    <a:cubicBezTo>
                      <a:pt x="28" y="250"/>
                      <a:pt x="16" y="226"/>
                      <a:pt x="17" y="211"/>
                    </a:cubicBezTo>
                    <a:cubicBezTo>
                      <a:pt x="17" y="196"/>
                      <a:pt x="10" y="200"/>
                      <a:pt x="5" y="189"/>
                    </a:cubicBezTo>
                    <a:cubicBezTo>
                      <a:pt x="0" y="178"/>
                      <a:pt x="2" y="172"/>
                      <a:pt x="8" y="153"/>
                    </a:cubicBezTo>
                    <a:cubicBezTo>
                      <a:pt x="15" y="134"/>
                      <a:pt x="15" y="118"/>
                      <a:pt x="27" y="104"/>
                    </a:cubicBezTo>
                    <a:cubicBezTo>
                      <a:pt x="39" y="90"/>
                      <a:pt x="43" y="86"/>
                      <a:pt x="47" y="76"/>
                    </a:cubicBezTo>
                    <a:cubicBezTo>
                      <a:pt x="51" y="67"/>
                      <a:pt x="46" y="60"/>
                      <a:pt x="59" y="53"/>
                    </a:cubicBezTo>
                    <a:cubicBezTo>
                      <a:pt x="72" y="46"/>
                      <a:pt x="71" y="28"/>
                      <a:pt x="72" y="2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auto">
              <a:xfrm>
                <a:off x="2513013" y="2527300"/>
                <a:ext cx="1930400" cy="2090737"/>
              </a:xfrm>
              <a:custGeom>
                <a:avLst/>
                <a:gdLst/>
                <a:ahLst/>
                <a:cxnLst>
                  <a:cxn ang="0">
                    <a:pos x="560" y="324"/>
                  </a:cxn>
                  <a:cxn ang="0">
                    <a:pos x="420" y="403"/>
                  </a:cxn>
                  <a:cxn ang="0">
                    <a:pos x="479" y="450"/>
                  </a:cxn>
                  <a:cxn ang="0">
                    <a:pos x="828" y="487"/>
                  </a:cxn>
                  <a:cxn ang="0">
                    <a:pos x="908" y="825"/>
                  </a:cxn>
                  <a:cxn ang="0">
                    <a:pos x="937" y="974"/>
                  </a:cxn>
                  <a:cxn ang="0">
                    <a:pos x="1011" y="1012"/>
                  </a:cxn>
                  <a:cxn ang="0">
                    <a:pos x="941" y="1058"/>
                  </a:cxn>
                  <a:cxn ang="0">
                    <a:pos x="1066" y="1114"/>
                  </a:cxn>
                  <a:cxn ang="0">
                    <a:pos x="748" y="1122"/>
                  </a:cxn>
                  <a:cxn ang="0">
                    <a:pos x="747" y="967"/>
                  </a:cxn>
                  <a:cxn ang="0">
                    <a:pos x="707" y="669"/>
                  </a:cxn>
                  <a:cxn ang="0">
                    <a:pos x="613" y="675"/>
                  </a:cxn>
                  <a:cxn ang="0">
                    <a:pos x="540" y="805"/>
                  </a:cxn>
                  <a:cxn ang="0">
                    <a:pos x="445" y="761"/>
                  </a:cxn>
                  <a:cxn ang="0">
                    <a:pos x="455" y="930"/>
                  </a:cxn>
                  <a:cxn ang="0">
                    <a:pos x="684" y="985"/>
                  </a:cxn>
                  <a:cxn ang="0">
                    <a:pos x="690" y="1020"/>
                  </a:cxn>
                  <a:cxn ang="0">
                    <a:pos x="669" y="983"/>
                  </a:cxn>
                  <a:cxn ang="0">
                    <a:pos x="759" y="1075"/>
                  </a:cxn>
                  <a:cxn ang="0">
                    <a:pos x="681" y="1095"/>
                  </a:cxn>
                  <a:cxn ang="0">
                    <a:pos x="448" y="993"/>
                  </a:cxn>
                  <a:cxn ang="0">
                    <a:pos x="395" y="1067"/>
                  </a:cxn>
                  <a:cxn ang="0">
                    <a:pos x="327" y="1135"/>
                  </a:cxn>
                  <a:cxn ang="0">
                    <a:pos x="259" y="1134"/>
                  </a:cxn>
                  <a:cxn ang="0">
                    <a:pos x="301" y="1062"/>
                  </a:cxn>
                  <a:cxn ang="0">
                    <a:pos x="306" y="998"/>
                  </a:cxn>
                  <a:cxn ang="0">
                    <a:pos x="67" y="1028"/>
                  </a:cxn>
                  <a:cxn ang="0">
                    <a:pos x="70" y="1069"/>
                  </a:cxn>
                  <a:cxn ang="0">
                    <a:pos x="6" y="1067"/>
                  </a:cxn>
                  <a:cxn ang="0">
                    <a:pos x="42" y="1030"/>
                  </a:cxn>
                  <a:cxn ang="0">
                    <a:pos x="290" y="936"/>
                  </a:cxn>
                  <a:cxn ang="0">
                    <a:pos x="384" y="765"/>
                  </a:cxn>
                  <a:cxn ang="0">
                    <a:pos x="173" y="728"/>
                  </a:cxn>
                  <a:cxn ang="0">
                    <a:pos x="175" y="547"/>
                  </a:cxn>
                  <a:cxn ang="0">
                    <a:pos x="71" y="92"/>
                  </a:cxn>
                  <a:cxn ang="0">
                    <a:pos x="84" y="67"/>
                  </a:cxn>
                  <a:cxn ang="0">
                    <a:pos x="136" y="221"/>
                  </a:cxn>
                  <a:cxn ang="0">
                    <a:pos x="164" y="290"/>
                  </a:cxn>
                  <a:cxn ang="0">
                    <a:pos x="195" y="362"/>
                  </a:cxn>
                  <a:cxn ang="0">
                    <a:pos x="209" y="435"/>
                  </a:cxn>
                  <a:cxn ang="0">
                    <a:pos x="207" y="478"/>
                  </a:cxn>
                  <a:cxn ang="0">
                    <a:pos x="212" y="566"/>
                  </a:cxn>
                  <a:cxn ang="0">
                    <a:pos x="300" y="506"/>
                  </a:cxn>
                  <a:cxn ang="0">
                    <a:pos x="331" y="354"/>
                  </a:cxn>
                </a:cxnLst>
                <a:rect l="0" t="0" r="r" b="b"/>
                <a:pathLst>
                  <a:path w="1075" h="1164">
                    <a:moveTo>
                      <a:pt x="285" y="357"/>
                    </a:moveTo>
                    <a:cubicBezTo>
                      <a:pt x="286" y="338"/>
                      <a:pt x="286" y="338"/>
                      <a:pt x="286" y="338"/>
                    </a:cubicBezTo>
                    <a:cubicBezTo>
                      <a:pt x="560" y="324"/>
                      <a:pt x="560" y="324"/>
                      <a:pt x="560" y="324"/>
                    </a:cubicBezTo>
                    <a:cubicBezTo>
                      <a:pt x="560" y="324"/>
                      <a:pt x="565" y="338"/>
                      <a:pt x="558" y="341"/>
                    </a:cubicBezTo>
                    <a:cubicBezTo>
                      <a:pt x="552" y="343"/>
                      <a:pt x="455" y="347"/>
                      <a:pt x="455" y="347"/>
                    </a:cubicBezTo>
                    <a:cubicBezTo>
                      <a:pt x="455" y="347"/>
                      <a:pt x="425" y="358"/>
                      <a:pt x="420" y="403"/>
                    </a:cubicBezTo>
                    <a:cubicBezTo>
                      <a:pt x="414" y="449"/>
                      <a:pt x="420" y="447"/>
                      <a:pt x="420" y="447"/>
                    </a:cubicBezTo>
                    <a:cubicBezTo>
                      <a:pt x="420" y="447"/>
                      <a:pt x="439" y="441"/>
                      <a:pt x="450" y="445"/>
                    </a:cubicBezTo>
                    <a:cubicBezTo>
                      <a:pt x="460" y="449"/>
                      <a:pt x="467" y="456"/>
                      <a:pt x="479" y="450"/>
                    </a:cubicBezTo>
                    <a:cubicBezTo>
                      <a:pt x="491" y="444"/>
                      <a:pt x="490" y="441"/>
                      <a:pt x="490" y="441"/>
                    </a:cubicBezTo>
                    <a:cubicBezTo>
                      <a:pt x="490" y="441"/>
                      <a:pt x="567" y="440"/>
                      <a:pt x="593" y="443"/>
                    </a:cubicBezTo>
                    <a:cubicBezTo>
                      <a:pt x="619" y="446"/>
                      <a:pt x="789" y="466"/>
                      <a:pt x="828" y="487"/>
                    </a:cubicBezTo>
                    <a:cubicBezTo>
                      <a:pt x="828" y="487"/>
                      <a:pt x="845" y="496"/>
                      <a:pt x="851" y="529"/>
                    </a:cubicBezTo>
                    <a:cubicBezTo>
                      <a:pt x="856" y="563"/>
                      <a:pt x="882" y="678"/>
                      <a:pt x="886" y="700"/>
                    </a:cubicBezTo>
                    <a:cubicBezTo>
                      <a:pt x="890" y="721"/>
                      <a:pt x="904" y="787"/>
                      <a:pt x="908" y="825"/>
                    </a:cubicBezTo>
                    <a:cubicBezTo>
                      <a:pt x="912" y="862"/>
                      <a:pt x="910" y="886"/>
                      <a:pt x="919" y="903"/>
                    </a:cubicBezTo>
                    <a:cubicBezTo>
                      <a:pt x="928" y="920"/>
                      <a:pt x="930" y="921"/>
                      <a:pt x="931" y="937"/>
                    </a:cubicBezTo>
                    <a:cubicBezTo>
                      <a:pt x="932" y="953"/>
                      <a:pt x="939" y="963"/>
                      <a:pt x="937" y="974"/>
                    </a:cubicBezTo>
                    <a:cubicBezTo>
                      <a:pt x="935" y="985"/>
                      <a:pt x="925" y="986"/>
                      <a:pt x="925" y="986"/>
                    </a:cubicBezTo>
                    <a:cubicBezTo>
                      <a:pt x="925" y="986"/>
                      <a:pt x="938" y="1004"/>
                      <a:pt x="957" y="1007"/>
                    </a:cubicBezTo>
                    <a:cubicBezTo>
                      <a:pt x="976" y="1010"/>
                      <a:pt x="1000" y="1012"/>
                      <a:pt x="1011" y="1012"/>
                    </a:cubicBezTo>
                    <a:cubicBezTo>
                      <a:pt x="1023" y="1011"/>
                      <a:pt x="1028" y="1009"/>
                      <a:pt x="1030" y="1021"/>
                    </a:cubicBezTo>
                    <a:cubicBezTo>
                      <a:pt x="1030" y="1021"/>
                      <a:pt x="1038" y="1021"/>
                      <a:pt x="1032" y="1028"/>
                    </a:cubicBezTo>
                    <a:cubicBezTo>
                      <a:pt x="1026" y="1034"/>
                      <a:pt x="999" y="1064"/>
                      <a:pt x="941" y="1058"/>
                    </a:cubicBezTo>
                    <a:cubicBezTo>
                      <a:pt x="941" y="1058"/>
                      <a:pt x="1020" y="1091"/>
                      <a:pt x="1053" y="1084"/>
                    </a:cubicBezTo>
                    <a:cubicBezTo>
                      <a:pt x="1053" y="1084"/>
                      <a:pt x="1071" y="1085"/>
                      <a:pt x="1070" y="1098"/>
                    </a:cubicBezTo>
                    <a:cubicBezTo>
                      <a:pt x="1070" y="1098"/>
                      <a:pt x="1075" y="1105"/>
                      <a:pt x="1066" y="1114"/>
                    </a:cubicBezTo>
                    <a:cubicBezTo>
                      <a:pt x="1066" y="1114"/>
                      <a:pt x="990" y="1147"/>
                      <a:pt x="859" y="1132"/>
                    </a:cubicBezTo>
                    <a:cubicBezTo>
                      <a:pt x="859" y="1132"/>
                      <a:pt x="830" y="1130"/>
                      <a:pt x="816" y="1132"/>
                    </a:cubicBezTo>
                    <a:cubicBezTo>
                      <a:pt x="802" y="1134"/>
                      <a:pt x="748" y="1135"/>
                      <a:pt x="748" y="1122"/>
                    </a:cubicBezTo>
                    <a:cubicBezTo>
                      <a:pt x="747" y="1110"/>
                      <a:pt x="747" y="1096"/>
                      <a:pt x="749" y="1095"/>
                    </a:cubicBezTo>
                    <a:cubicBezTo>
                      <a:pt x="749" y="1095"/>
                      <a:pt x="746" y="1031"/>
                      <a:pt x="753" y="1026"/>
                    </a:cubicBezTo>
                    <a:cubicBezTo>
                      <a:pt x="760" y="1021"/>
                      <a:pt x="749" y="988"/>
                      <a:pt x="747" y="967"/>
                    </a:cubicBezTo>
                    <a:cubicBezTo>
                      <a:pt x="745" y="946"/>
                      <a:pt x="723" y="845"/>
                      <a:pt x="720" y="819"/>
                    </a:cubicBezTo>
                    <a:cubicBezTo>
                      <a:pt x="718" y="794"/>
                      <a:pt x="710" y="763"/>
                      <a:pt x="707" y="741"/>
                    </a:cubicBezTo>
                    <a:cubicBezTo>
                      <a:pt x="704" y="720"/>
                      <a:pt x="703" y="682"/>
                      <a:pt x="707" y="669"/>
                    </a:cubicBezTo>
                    <a:cubicBezTo>
                      <a:pt x="710" y="656"/>
                      <a:pt x="707" y="656"/>
                      <a:pt x="707" y="656"/>
                    </a:cubicBezTo>
                    <a:cubicBezTo>
                      <a:pt x="707" y="656"/>
                      <a:pt x="678" y="675"/>
                      <a:pt x="656" y="674"/>
                    </a:cubicBezTo>
                    <a:cubicBezTo>
                      <a:pt x="635" y="673"/>
                      <a:pt x="613" y="675"/>
                      <a:pt x="613" y="675"/>
                    </a:cubicBezTo>
                    <a:cubicBezTo>
                      <a:pt x="613" y="675"/>
                      <a:pt x="629" y="714"/>
                      <a:pt x="562" y="734"/>
                    </a:cubicBezTo>
                    <a:cubicBezTo>
                      <a:pt x="562" y="734"/>
                      <a:pt x="545" y="754"/>
                      <a:pt x="538" y="756"/>
                    </a:cubicBezTo>
                    <a:cubicBezTo>
                      <a:pt x="540" y="805"/>
                      <a:pt x="540" y="805"/>
                      <a:pt x="540" y="805"/>
                    </a:cubicBezTo>
                    <a:cubicBezTo>
                      <a:pt x="540" y="805"/>
                      <a:pt x="522" y="825"/>
                      <a:pt x="483" y="816"/>
                    </a:cubicBezTo>
                    <a:cubicBezTo>
                      <a:pt x="471" y="763"/>
                      <a:pt x="471" y="763"/>
                      <a:pt x="471" y="763"/>
                    </a:cubicBezTo>
                    <a:cubicBezTo>
                      <a:pt x="445" y="761"/>
                      <a:pt x="445" y="761"/>
                      <a:pt x="445" y="761"/>
                    </a:cubicBezTo>
                    <a:cubicBezTo>
                      <a:pt x="441" y="766"/>
                      <a:pt x="441" y="766"/>
                      <a:pt x="441" y="766"/>
                    </a:cubicBezTo>
                    <a:cubicBezTo>
                      <a:pt x="458" y="766"/>
                      <a:pt x="458" y="766"/>
                      <a:pt x="458" y="766"/>
                    </a:cubicBezTo>
                    <a:cubicBezTo>
                      <a:pt x="455" y="930"/>
                      <a:pt x="455" y="930"/>
                      <a:pt x="455" y="930"/>
                    </a:cubicBezTo>
                    <a:cubicBezTo>
                      <a:pt x="689" y="950"/>
                      <a:pt x="689" y="950"/>
                      <a:pt x="689" y="950"/>
                    </a:cubicBezTo>
                    <a:cubicBezTo>
                      <a:pt x="689" y="983"/>
                      <a:pt x="689" y="983"/>
                      <a:pt x="689" y="983"/>
                    </a:cubicBezTo>
                    <a:cubicBezTo>
                      <a:pt x="684" y="985"/>
                      <a:pt x="684" y="985"/>
                      <a:pt x="684" y="985"/>
                    </a:cubicBezTo>
                    <a:cubicBezTo>
                      <a:pt x="684" y="985"/>
                      <a:pt x="682" y="988"/>
                      <a:pt x="684" y="989"/>
                    </a:cubicBezTo>
                    <a:cubicBezTo>
                      <a:pt x="684" y="989"/>
                      <a:pt x="696" y="992"/>
                      <a:pt x="693" y="1006"/>
                    </a:cubicBezTo>
                    <a:cubicBezTo>
                      <a:pt x="690" y="1020"/>
                      <a:pt x="690" y="1020"/>
                      <a:pt x="690" y="1020"/>
                    </a:cubicBezTo>
                    <a:cubicBezTo>
                      <a:pt x="690" y="1020"/>
                      <a:pt x="631" y="1016"/>
                      <a:pt x="645" y="993"/>
                    </a:cubicBezTo>
                    <a:cubicBezTo>
                      <a:pt x="645" y="993"/>
                      <a:pt x="662" y="987"/>
                      <a:pt x="670" y="989"/>
                    </a:cubicBezTo>
                    <a:cubicBezTo>
                      <a:pt x="669" y="983"/>
                      <a:pt x="669" y="983"/>
                      <a:pt x="669" y="983"/>
                    </a:cubicBezTo>
                    <a:cubicBezTo>
                      <a:pt x="618" y="983"/>
                      <a:pt x="618" y="983"/>
                      <a:pt x="618" y="983"/>
                    </a:cubicBezTo>
                    <a:cubicBezTo>
                      <a:pt x="764" y="1026"/>
                      <a:pt x="764" y="1026"/>
                      <a:pt x="764" y="1026"/>
                    </a:cubicBezTo>
                    <a:cubicBezTo>
                      <a:pt x="759" y="1075"/>
                      <a:pt x="759" y="1075"/>
                      <a:pt x="759" y="1075"/>
                    </a:cubicBezTo>
                    <a:cubicBezTo>
                      <a:pt x="748" y="1075"/>
                      <a:pt x="748" y="1075"/>
                      <a:pt x="748" y="1075"/>
                    </a:cubicBezTo>
                    <a:cubicBezTo>
                      <a:pt x="748" y="1075"/>
                      <a:pt x="752" y="1126"/>
                      <a:pt x="716" y="1125"/>
                    </a:cubicBezTo>
                    <a:cubicBezTo>
                      <a:pt x="716" y="1125"/>
                      <a:pt x="679" y="1125"/>
                      <a:pt x="681" y="1095"/>
                    </a:cubicBezTo>
                    <a:cubicBezTo>
                      <a:pt x="681" y="1095"/>
                      <a:pt x="684" y="1065"/>
                      <a:pt x="718" y="1067"/>
                    </a:cubicBezTo>
                    <a:cubicBezTo>
                      <a:pt x="719" y="1060"/>
                      <a:pt x="719" y="1060"/>
                      <a:pt x="719" y="1060"/>
                    </a:cubicBezTo>
                    <a:cubicBezTo>
                      <a:pt x="448" y="993"/>
                      <a:pt x="448" y="993"/>
                      <a:pt x="448" y="993"/>
                    </a:cubicBezTo>
                    <a:cubicBezTo>
                      <a:pt x="448" y="993"/>
                      <a:pt x="447" y="1010"/>
                      <a:pt x="438" y="1012"/>
                    </a:cubicBezTo>
                    <a:cubicBezTo>
                      <a:pt x="438" y="1068"/>
                      <a:pt x="438" y="1068"/>
                      <a:pt x="438" y="1068"/>
                    </a:cubicBezTo>
                    <a:cubicBezTo>
                      <a:pt x="438" y="1068"/>
                      <a:pt x="405" y="1073"/>
                      <a:pt x="395" y="1067"/>
                    </a:cubicBezTo>
                    <a:cubicBezTo>
                      <a:pt x="395" y="1026"/>
                      <a:pt x="395" y="1026"/>
                      <a:pt x="395" y="1026"/>
                    </a:cubicBezTo>
                    <a:cubicBezTo>
                      <a:pt x="323" y="1096"/>
                      <a:pt x="323" y="1096"/>
                      <a:pt x="323" y="1096"/>
                    </a:cubicBezTo>
                    <a:cubicBezTo>
                      <a:pt x="323" y="1096"/>
                      <a:pt x="335" y="1120"/>
                      <a:pt x="327" y="1135"/>
                    </a:cubicBezTo>
                    <a:cubicBezTo>
                      <a:pt x="327" y="1135"/>
                      <a:pt x="319" y="1140"/>
                      <a:pt x="317" y="1135"/>
                    </a:cubicBezTo>
                    <a:cubicBezTo>
                      <a:pt x="317" y="1135"/>
                      <a:pt x="319" y="1164"/>
                      <a:pt x="290" y="1164"/>
                    </a:cubicBezTo>
                    <a:cubicBezTo>
                      <a:pt x="290" y="1164"/>
                      <a:pt x="258" y="1162"/>
                      <a:pt x="259" y="1134"/>
                    </a:cubicBezTo>
                    <a:cubicBezTo>
                      <a:pt x="259" y="1134"/>
                      <a:pt x="250" y="1137"/>
                      <a:pt x="255" y="1127"/>
                    </a:cubicBezTo>
                    <a:cubicBezTo>
                      <a:pt x="255" y="1127"/>
                      <a:pt x="262" y="1095"/>
                      <a:pt x="300" y="1096"/>
                    </a:cubicBezTo>
                    <a:cubicBezTo>
                      <a:pt x="301" y="1062"/>
                      <a:pt x="301" y="1062"/>
                      <a:pt x="301" y="1062"/>
                    </a:cubicBezTo>
                    <a:cubicBezTo>
                      <a:pt x="301" y="1062"/>
                      <a:pt x="301" y="1052"/>
                      <a:pt x="310" y="1044"/>
                    </a:cubicBezTo>
                    <a:cubicBezTo>
                      <a:pt x="351" y="992"/>
                      <a:pt x="351" y="992"/>
                      <a:pt x="351" y="992"/>
                    </a:cubicBezTo>
                    <a:cubicBezTo>
                      <a:pt x="306" y="998"/>
                      <a:pt x="306" y="998"/>
                      <a:pt x="306" y="998"/>
                    </a:cubicBezTo>
                    <a:cubicBezTo>
                      <a:pt x="306" y="998"/>
                      <a:pt x="307" y="1025"/>
                      <a:pt x="279" y="1028"/>
                    </a:cubicBezTo>
                    <a:cubicBezTo>
                      <a:pt x="279" y="1028"/>
                      <a:pt x="255" y="1026"/>
                      <a:pt x="258" y="1005"/>
                    </a:cubicBezTo>
                    <a:cubicBezTo>
                      <a:pt x="67" y="1028"/>
                      <a:pt x="67" y="1028"/>
                      <a:pt x="67" y="1028"/>
                    </a:cubicBezTo>
                    <a:cubicBezTo>
                      <a:pt x="65" y="1035"/>
                      <a:pt x="65" y="1035"/>
                      <a:pt x="65" y="1035"/>
                    </a:cubicBezTo>
                    <a:cubicBezTo>
                      <a:pt x="73" y="1037"/>
                      <a:pt x="73" y="1037"/>
                      <a:pt x="73" y="1037"/>
                    </a:cubicBezTo>
                    <a:cubicBezTo>
                      <a:pt x="73" y="1037"/>
                      <a:pt x="76" y="1067"/>
                      <a:pt x="70" y="1069"/>
                    </a:cubicBezTo>
                    <a:cubicBezTo>
                      <a:pt x="70" y="1069"/>
                      <a:pt x="63" y="1071"/>
                      <a:pt x="61" y="1075"/>
                    </a:cubicBezTo>
                    <a:cubicBezTo>
                      <a:pt x="59" y="1079"/>
                      <a:pt x="50" y="1095"/>
                      <a:pt x="28" y="1094"/>
                    </a:cubicBezTo>
                    <a:cubicBezTo>
                      <a:pt x="28" y="1094"/>
                      <a:pt x="4" y="1092"/>
                      <a:pt x="6" y="1067"/>
                    </a:cubicBezTo>
                    <a:cubicBezTo>
                      <a:pt x="6" y="1067"/>
                      <a:pt x="0" y="1067"/>
                      <a:pt x="3" y="1057"/>
                    </a:cubicBezTo>
                    <a:cubicBezTo>
                      <a:pt x="3" y="1057"/>
                      <a:pt x="18" y="1028"/>
                      <a:pt x="44" y="1032"/>
                    </a:cubicBezTo>
                    <a:cubicBezTo>
                      <a:pt x="42" y="1030"/>
                      <a:pt x="42" y="1030"/>
                      <a:pt x="42" y="1030"/>
                    </a:cubicBezTo>
                    <a:cubicBezTo>
                      <a:pt x="44" y="994"/>
                      <a:pt x="44" y="994"/>
                      <a:pt x="44" y="994"/>
                    </a:cubicBezTo>
                    <a:cubicBezTo>
                      <a:pt x="290" y="949"/>
                      <a:pt x="290" y="949"/>
                      <a:pt x="290" y="949"/>
                    </a:cubicBezTo>
                    <a:cubicBezTo>
                      <a:pt x="290" y="936"/>
                      <a:pt x="290" y="936"/>
                      <a:pt x="290" y="936"/>
                    </a:cubicBezTo>
                    <a:cubicBezTo>
                      <a:pt x="378" y="929"/>
                      <a:pt x="378" y="929"/>
                      <a:pt x="378" y="929"/>
                    </a:cubicBezTo>
                    <a:cubicBezTo>
                      <a:pt x="374" y="767"/>
                      <a:pt x="374" y="767"/>
                      <a:pt x="374" y="767"/>
                    </a:cubicBezTo>
                    <a:cubicBezTo>
                      <a:pt x="384" y="765"/>
                      <a:pt x="384" y="765"/>
                      <a:pt x="384" y="765"/>
                    </a:cubicBezTo>
                    <a:cubicBezTo>
                      <a:pt x="382" y="754"/>
                      <a:pt x="382" y="754"/>
                      <a:pt x="382" y="754"/>
                    </a:cubicBezTo>
                    <a:cubicBezTo>
                      <a:pt x="382" y="754"/>
                      <a:pt x="341" y="761"/>
                      <a:pt x="325" y="728"/>
                    </a:cubicBezTo>
                    <a:cubicBezTo>
                      <a:pt x="173" y="728"/>
                      <a:pt x="173" y="728"/>
                      <a:pt x="173" y="728"/>
                    </a:cubicBezTo>
                    <a:cubicBezTo>
                      <a:pt x="173" y="728"/>
                      <a:pt x="143" y="730"/>
                      <a:pt x="147" y="698"/>
                    </a:cubicBezTo>
                    <a:cubicBezTo>
                      <a:pt x="152" y="661"/>
                      <a:pt x="152" y="661"/>
                      <a:pt x="152" y="661"/>
                    </a:cubicBezTo>
                    <a:cubicBezTo>
                      <a:pt x="152" y="661"/>
                      <a:pt x="172" y="575"/>
                      <a:pt x="175" y="547"/>
                    </a:cubicBezTo>
                    <a:cubicBezTo>
                      <a:pt x="179" y="519"/>
                      <a:pt x="184" y="456"/>
                      <a:pt x="166" y="405"/>
                    </a:cubicBezTo>
                    <a:cubicBezTo>
                      <a:pt x="147" y="353"/>
                      <a:pt x="141" y="308"/>
                      <a:pt x="133" y="282"/>
                    </a:cubicBezTo>
                    <a:cubicBezTo>
                      <a:pt x="125" y="256"/>
                      <a:pt x="75" y="108"/>
                      <a:pt x="71" y="92"/>
                    </a:cubicBezTo>
                    <a:cubicBezTo>
                      <a:pt x="71" y="92"/>
                      <a:pt x="27" y="19"/>
                      <a:pt x="58" y="11"/>
                    </a:cubicBezTo>
                    <a:cubicBezTo>
                      <a:pt x="58" y="11"/>
                      <a:pt x="77" y="0"/>
                      <a:pt x="85" y="40"/>
                    </a:cubicBezTo>
                    <a:cubicBezTo>
                      <a:pt x="85" y="40"/>
                      <a:pt x="79" y="57"/>
                      <a:pt x="84" y="67"/>
                    </a:cubicBezTo>
                    <a:cubicBezTo>
                      <a:pt x="89" y="77"/>
                      <a:pt x="94" y="80"/>
                      <a:pt x="94" y="98"/>
                    </a:cubicBezTo>
                    <a:cubicBezTo>
                      <a:pt x="94" y="116"/>
                      <a:pt x="106" y="137"/>
                      <a:pt x="113" y="153"/>
                    </a:cubicBezTo>
                    <a:cubicBezTo>
                      <a:pt x="120" y="170"/>
                      <a:pt x="132" y="214"/>
                      <a:pt x="136" y="221"/>
                    </a:cubicBezTo>
                    <a:cubicBezTo>
                      <a:pt x="140" y="229"/>
                      <a:pt x="146" y="242"/>
                      <a:pt x="147" y="253"/>
                    </a:cubicBezTo>
                    <a:cubicBezTo>
                      <a:pt x="148" y="263"/>
                      <a:pt x="147" y="263"/>
                      <a:pt x="154" y="270"/>
                    </a:cubicBezTo>
                    <a:cubicBezTo>
                      <a:pt x="161" y="277"/>
                      <a:pt x="162" y="278"/>
                      <a:pt x="164" y="290"/>
                    </a:cubicBezTo>
                    <a:cubicBezTo>
                      <a:pt x="167" y="301"/>
                      <a:pt x="172" y="303"/>
                      <a:pt x="173" y="307"/>
                    </a:cubicBezTo>
                    <a:cubicBezTo>
                      <a:pt x="173" y="312"/>
                      <a:pt x="174" y="329"/>
                      <a:pt x="178" y="337"/>
                    </a:cubicBezTo>
                    <a:cubicBezTo>
                      <a:pt x="183" y="345"/>
                      <a:pt x="193" y="349"/>
                      <a:pt x="195" y="362"/>
                    </a:cubicBezTo>
                    <a:cubicBezTo>
                      <a:pt x="198" y="374"/>
                      <a:pt x="197" y="380"/>
                      <a:pt x="200" y="387"/>
                    </a:cubicBezTo>
                    <a:cubicBezTo>
                      <a:pt x="204" y="394"/>
                      <a:pt x="204" y="400"/>
                      <a:pt x="203" y="408"/>
                    </a:cubicBezTo>
                    <a:cubicBezTo>
                      <a:pt x="202" y="417"/>
                      <a:pt x="211" y="427"/>
                      <a:pt x="209" y="435"/>
                    </a:cubicBezTo>
                    <a:cubicBezTo>
                      <a:pt x="207" y="442"/>
                      <a:pt x="199" y="448"/>
                      <a:pt x="204" y="450"/>
                    </a:cubicBezTo>
                    <a:cubicBezTo>
                      <a:pt x="209" y="452"/>
                      <a:pt x="218" y="452"/>
                      <a:pt x="213" y="459"/>
                    </a:cubicBezTo>
                    <a:cubicBezTo>
                      <a:pt x="208" y="465"/>
                      <a:pt x="205" y="471"/>
                      <a:pt x="207" y="478"/>
                    </a:cubicBezTo>
                    <a:cubicBezTo>
                      <a:pt x="210" y="484"/>
                      <a:pt x="213" y="505"/>
                      <a:pt x="211" y="520"/>
                    </a:cubicBezTo>
                    <a:cubicBezTo>
                      <a:pt x="209" y="535"/>
                      <a:pt x="204" y="547"/>
                      <a:pt x="201" y="553"/>
                    </a:cubicBezTo>
                    <a:cubicBezTo>
                      <a:pt x="199" y="560"/>
                      <a:pt x="196" y="568"/>
                      <a:pt x="212" y="566"/>
                    </a:cubicBezTo>
                    <a:cubicBezTo>
                      <a:pt x="212" y="566"/>
                      <a:pt x="222" y="555"/>
                      <a:pt x="231" y="548"/>
                    </a:cubicBezTo>
                    <a:cubicBezTo>
                      <a:pt x="240" y="542"/>
                      <a:pt x="257" y="528"/>
                      <a:pt x="264" y="524"/>
                    </a:cubicBezTo>
                    <a:cubicBezTo>
                      <a:pt x="272" y="519"/>
                      <a:pt x="294" y="510"/>
                      <a:pt x="300" y="506"/>
                    </a:cubicBezTo>
                    <a:cubicBezTo>
                      <a:pt x="305" y="501"/>
                      <a:pt x="322" y="476"/>
                      <a:pt x="341" y="470"/>
                    </a:cubicBezTo>
                    <a:cubicBezTo>
                      <a:pt x="359" y="380"/>
                      <a:pt x="359" y="380"/>
                      <a:pt x="359" y="380"/>
                    </a:cubicBezTo>
                    <a:cubicBezTo>
                      <a:pt x="359" y="380"/>
                      <a:pt x="348" y="352"/>
                      <a:pt x="331" y="354"/>
                    </a:cubicBezTo>
                    <a:lnTo>
                      <a:pt x="285" y="35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9" name="Freeform 11"/>
              <p:cNvSpPr>
                <a:spLocks/>
              </p:cNvSpPr>
              <p:nvPr/>
            </p:nvSpPr>
            <p:spPr bwMode="auto">
              <a:xfrm>
                <a:off x="3775075" y="2605088"/>
                <a:ext cx="703263" cy="517525"/>
              </a:xfrm>
              <a:custGeom>
                <a:avLst/>
                <a:gdLst/>
                <a:ahLst/>
                <a:cxnLst>
                  <a:cxn ang="0">
                    <a:pos x="0" y="288"/>
                  </a:cxn>
                  <a:cxn ang="0">
                    <a:pos x="258" y="289"/>
                  </a:cxn>
                  <a:cxn ang="0">
                    <a:pos x="270" y="276"/>
                  </a:cxn>
                  <a:cxn ang="0">
                    <a:pos x="270" y="261"/>
                  </a:cxn>
                  <a:cxn ang="0">
                    <a:pos x="264" y="260"/>
                  </a:cxn>
                  <a:cxn ang="0">
                    <a:pos x="389" y="10"/>
                  </a:cxn>
                  <a:cxn ang="0">
                    <a:pos x="386" y="0"/>
                  </a:cxn>
                  <a:cxn ang="0">
                    <a:pos x="374" y="1"/>
                  </a:cxn>
                  <a:cxn ang="0">
                    <a:pos x="240" y="260"/>
                  </a:cxn>
                  <a:cxn ang="0">
                    <a:pos x="238" y="264"/>
                  </a:cxn>
                  <a:cxn ang="0">
                    <a:pos x="5" y="266"/>
                  </a:cxn>
                  <a:cxn ang="0">
                    <a:pos x="0" y="288"/>
                  </a:cxn>
                </a:cxnLst>
                <a:rect l="0" t="0" r="r" b="b"/>
                <a:pathLst>
                  <a:path w="392" h="289">
                    <a:moveTo>
                      <a:pt x="0" y="288"/>
                    </a:moveTo>
                    <a:cubicBezTo>
                      <a:pt x="258" y="289"/>
                      <a:pt x="258" y="289"/>
                      <a:pt x="258" y="289"/>
                    </a:cubicBezTo>
                    <a:cubicBezTo>
                      <a:pt x="258" y="289"/>
                      <a:pt x="270" y="283"/>
                      <a:pt x="270" y="276"/>
                    </a:cubicBezTo>
                    <a:cubicBezTo>
                      <a:pt x="270" y="261"/>
                      <a:pt x="270" y="261"/>
                      <a:pt x="270" y="261"/>
                    </a:cubicBezTo>
                    <a:cubicBezTo>
                      <a:pt x="264" y="260"/>
                      <a:pt x="264" y="260"/>
                      <a:pt x="264" y="260"/>
                    </a:cubicBezTo>
                    <a:cubicBezTo>
                      <a:pt x="389" y="10"/>
                      <a:pt x="389" y="10"/>
                      <a:pt x="389" y="10"/>
                    </a:cubicBezTo>
                    <a:cubicBezTo>
                      <a:pt x="389" y="10"/>
                      <a:pt x="392" y="2"/>
                      <a:pt x="386" y="0"/>
                    </a:cubicBezTo>
                    <a:cubicBezTo>
                      <a:pt x="374" y="1"/>
                      <a:pt x="374" y="1"/>
                      <a:pt x="374" y="1"/>
                    </a:cubicBezTo>
                    <a:cubicBezTo>
                      <a:pt x="240" y="260"/>
                      <a:pt x="240" y="260"/>
                      <a:pt x="240" y="260"/>
                    </a:cubicBezTo>
                    <a:cubicBezTo>
                      <a:pt x="238" y="264"/>
                      <a:pt x="238" y="264"/>
                      <a:pt x="238" y="264"/>
                    </a:cubicBezTo>
                    <a:cubicBezTo>
                      <a:pt x="5" y="266"/>
                      <a:pt x="5" y="266"/>
                      <a:pt x="5" y="266"/>
                    </a:cubicBezTo>
                    <a:lnTo>
                      <a:pt x="0" y="28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" name="Group 76"/>
            <p:cNvGrpSpPr/>
            <p:nvPr/>
          </p:nvGrpSpPr>
          <p:grpSpPr>
            <a:xfrm>
              <a:off x="2854474" y="2090462"/>
              <a:ext cx="1412726" cy="2135244"/>
              <a:chOff x="4895850" y="1982788"/>
              <a:chExt cx="1735138" cy="2622549"/>
            </a:xfrm>
            <a:solidFill>
              <a:schemeClr val="tx1">
                <a:lumMod val="25000"/>
                <a:lumOff val="75000"/>
              </a:schemeClr>
            </a:solidFill>
          </p:grpSpPr>
          <p:sp>
            <p:nvSpPr>
              <p:cNvPr id="2060" name="Freeform 12"/>
              <p:cNvSpPr>
                <a:spLocks/>
              </p:cNvSpPr>
              <p:nvPr/>
            </p:nvSpPr>
            <p:spPr bwMode="auto">
              <a:xfrm>
                <a:off x="4895850" y="2605088"/>
                <a:ext cx="703263" cy="517525"/>
              </a:xfrm>
              <a:custGeom>
                <a:avLst/>
                <a:gdLst/>
                <a:ahLst/>
                <a:cxnLst>
                  <a:cxn ang="0">
                    <a:pos x="392" y="288"/>
                  </a:cxn>
                  <a:cxn ang="0">
                    <a:pos x="135" y="289"/>
                  </a:cxn>
                  <a:cxn ang="0">
                    <a:pos x="122" y="276"/>
                  </a:cxn>
                  <a:cxn ang="0">
                    <a:pos x="123" y="261"/>
                  </a:cxn>
                  <a:cxn ang="0">
                    <a:pos x="129" y="260"/>
                  </a:cxn>
                  <a:cxn ang="0">
                    <a:pos x="3" y="10"/>
                  </a:cxn>
                  <a:cxn ang="0">
                    <a:pos x="7" y="0"/>
                  </a:cxn>
                  <a:cxn ang="0">
                    <a:pos x="19" y="1"/>
                  </a:cxn>
                  <a:cxn ang="0">
                    <a:pos x="152" y="260"/>
                  </a:cxn>
                  <a:cxn ang="0">
                    <a:pos x="154" y="264"/>
                  </a:cxn>
                  <a:cxn ang="0">
                    <a:pos x="388" y="266"/>
                  </a:cxn>
                  <a:cxn ang="0">
                    <a:pos x="392" y="288"/>
                  </a:cxn>
                </a:cxnLst>
                <a:rect l="0" t="0" r="r" b="b"/>
                <a:pathLst>
                  <a:path w="392" h="289">
                    <a:moveTo>
                      <a:pt x="392" y="288"/>
                    </a:moveTo>
                    <a:cubicBezTo>
                      <a:pt x="135" y="289"/>
                      <a:pt x="135" y="289"/>
                      <a:pt x="135" y="289"/>
                    </a:cubicBezTo>
                    <a:cubicBezTo>
                      <a:pt x="135" y="289"/>
                      <a:pt x="123" y="283"/>
                      <a:pt x="122" y="276"/>
                    </a:cubicBezTo>
                    <a:cubicBezTo>
                      <a:pt x="123" y="261"/>
                      <a:pt x="123" y="261"/>
                      <a:pt x="123" y="261"/>
                    </a:cubicBezTo>
                    <a:cubicBezTo>
                      <a:pt x="129" y="260"/>
                      <a:pt x="129" y="260"/>
                      <a:pt x="129" y="26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0"/>
                      <a:pt x="0" y="2"/>
                      <a:pt x="7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52" y="260"/>
                      <a:pt x="152" y="260"/>
                      <a:pt x="152" y="260"/>
                    </a:cubicBezTo>
                    <a:cubicBezTo>
                      <a:pt x="154" y="264"/>
                      <a:pt x="154" y="264"/>
                      <a:pt x="154" y="264"/>
                    </a:cubicBezTo>
                    <a:cubicBezTo>
                      <a:pt x="388" y="266"/>
                      <a:pt x="388" y="266"/>
                      <a:pt x="388" y="266"/>
                    </a:cubicBezTo>
                    <a:lnTo>
                      <a:pt x="392" y="28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13"/>
              <p:cNvSpPr>
                <a:spLocks/>
              </p:cNvSpPr>
              <p:nvPr/>
            </p:nvSpPr>
            <p:spPr bwMode="auto">
              <a:xfrm>
                <a:off x="5583238" y="2406650"/>
                <a:ext cx="841375" cy="1103312"/>
              </a:xfrm>
              <a:custGeom>
                <a:avLst/>
                <a:gdLst/>
                <a:ahLst/>
                <a:cxnLst>
                  <a:cxn ang="0">
                    <a:pos x="258" y="129"/>
                  </a:cxn>
                  <a:cxn ang="0">
                    <a:pos x="232" y="218"/>
                  </a:cxn>
                  <a:cxn ang="0">
                    <a:pos x="211" y="309"/>
                  </a:cxn>
                  <a:cxn ang="0">
                    <a:pos x="210" y="320"/>
                  </a:cxn>
                  <a:cxn ang="0">
                    <a:pos x="202" y="330"/>
                  </a:cxn>
                  <a:cxn ang="0">
                    <a:pos x="197" y="345"/>
                  </a:cxn>
                  <a:cxn ang="0">
                    <a:pos x="187" y="355"/>
                  </a:cxn>
                  <a:cxn ang="0">
                    <a:pos x="168" y="355"/>
                  </a:cxn>
                  <a:cxn ang="0">
                    <a:pos x="161" y="361"/>
                  </a:cxn>
                  <a:cxn ang="0">
                    <a:pos x="135" y="361"/>
                  </a:cxn>
                  <a:cxn ang="0">
                    <a:pos x="108" y="353"/>
                  </a:cxn>
                  <a:cxn ang="0">
                    <a:pos x="80" y="350"/>
                  </a:cxn>
                  <a:cxn ang="0">
                    <a:pos x="41" y="351"/>
                  </a:cxn>
                  <a:cxn ang="0">
                    <a:pos x="30" y="351"/>
                  </a:cxn>
                  <a:cxn ang="0">
                    <a:pos x="12" y="395"/>
                  </a:cxn>
                  <a:cxn ang="0">
                    <a:pos x="52" y="399"/>
                  </a:cxn>
                  <a:cxn ang="0">
                    <a:pos x="67" y="415"/>
                  </a:cxn>
                  <a:cxn ang="0">
                    <a:pos x="87" y="427"/>
                  </a:cxn>
                  <a:cxn ang="0">
                    <a:pos x="108" y="436"/>
                  </a:cxn>
                  <a:cxn ang="0">
                    <a:pos x="155" y="447"/>
                  </a:cxn>
                  <a:cxn ang="0">
                    <a:pos x="177" y="457"/>
                  </a:cxn>
                  <a:cxn ang="0">
                    <a:pos x="149" y="517"/>
                  </a:cxn>
                  <a:cxn ang="0">
                    <a:pos x="253" y="584"/>
                  </a:cxn>
                  <a:cxn ang="0">
                    <a:pos x="392" y="614"/>
                  </a:cxn>
                  <a:cxn ang="0">
                    <a:pos x="404" y="608"/>
                  </a:cxn>
                  <a:cxn ang="0">
                    <a:pos x="416" y="582"/>
                  </a:cxn>
                  <a:cxn ang="0">
                    <a:pos x="416" y="549"/>
                  </a:cxn>
                  <a:cxn ang="0">
                    <a:pos x="411" y="471"/>
                  </a:cxn>
                  <a:cxn ang="0">
                    <a:pos x="450" y="310"/>
                  </a:cxn>
                  <a:cxn ang="0">
                    <a:pos x="469" y="193"/>
                  </a:cxn>
                  <a:cxn ang="0">
                    <a:pos x="459" y="155"/>
                  </a:cxn>
                  <a:cxn ang="0">
                    <a:pos x="458" y="63"/>
                  </a:cxn>
                  <a:cxn ang="0">
                    <a:pos x="369" y="0"/>
                  </a:cxn>
                  <a:cxn ang="0">
                    <a:pos x="300" y="74"/>
                  </a:cxn>
                  <a:cxn ang="0">
                    <a:pos x="268" y="119"/>
                  </a:cxn>
                  <a:cxn ang="0">
                    <a:pos x="258" y="129"/>
                  </a:cxn>
                </a:cxnLst>
                <a:rect l="0" t="0" r="r" b="b"/>
                <a:pathLst>
                  <a:path w="469" h="614">
                    <a:moveTo>
                      <a:pt x="258" y="129"/>
                    </a:moveTo>
                    <a:cubicBezTo>
                      <a:pt x="258" y="129"/>
                      <a:pt x="243" y="200"/>
                      <a:pt x="232" y="218"/>
                    </a:cubicBezTo>
                    <a:cubicBezTo>
                      <a:pt x="221" y="237"/>
                      <a:pt x="186" y="264"/>
                      <a:pt x="211" y="309"/>
                    </a:cubicBezTo>
                    <a:cubicBezTo>
                      <a:pt x="211" y="309"/>
                      <a:pt x="213" y="315"/>
                      <a:pt x="210" y="320"/>
                    </a:cubicBezTo>
                    <a:cubicBezTo>
                      <a:pt x="206" y="324"/>
                      <a:pt x="203" y="319"/>
                      <a:pt x="202" y="330"/>
                    </a:cubicBezTo>
                    <a:cubicBezTo>
                      <a:pt x="200" y="340"/>
                      <a:pt x="203" y="341"/>
                      <a:pt x="197" y="345"/>
                    </a:cubicBezTo>
                    <a:cubicBezTo>
                      <a:pt x="191" y="350"/>
                      <a:pt x="190" y="355"/>
                      <a:pt x="187" y="355"/>
                    </a:cubicBezTo>
                    <a:cubicBezTo>
                      <a:pt x="185" y="356"/>
                      <a:pt x="172" y="349"/>
                      <a:pt x="168" y="355"/>
                    </a:cubicBezTo>
                    <a:cubicBezTo>
                      <a:pt x="163" y="361"/>
                      <a:pt x="161" y="361"/>
                      <a:pt x="161" y="361"/>
                    </a:cubicBezTo>
                    <a:cubicBezTo>
                      <a:pt x="161" y="361"/>
                      <a:pt x="143" y="361"/>
                      <a:pt x="135" y="361"/>
                    </a:cubicBezTo>
                    <a:cubicBezTo>
                      <a:pt x="127" y="361"/>
                      <a:pt x="121" y="353"/>
                      <a:pt x="108" y="353"/>
                    </a:cubicBezTo>
                    <a:cubicBezTo>
                      <a:pt x="95" y="352"/>
                      <a:pt x="87" y="350"/>
                      <a:pt x="80" y="350"/>
                    </a:cubicBezTo>
                    <a:cubicBezTo>
                      <a:pt x="72" y="351"/>
                      <a:pt x="48" y="351"/>
                      <a:pt x="41" y="351"/>
                    </a:cubicBezTo>
                    <a:cubicBezTo>
                      <a:pt x="34" y="351"/>
                      <a:pt x="30" y="351"/>
                      <a:pt x="30" y="351"/>
                    </a:cubicBezTo>
                    <a:cubicBezTo>
                      <a:pt x="30" y="351"/>
                      <a:pt x="0" y="375"/>
                      <a:pt x="12" y="395"/>
                    </a:cubicBezTo>
                    <a:cubicBezTo>
                      <a:pt x="52" y="399"/>
                      <a:pt x="52" y="399"/>
                      <a:pt x="52" y="399"/>
                    </a:cubicBezTo>
                    <a:cubicBezTo>
                      <a:pt x="52" y="399"/>
                      <a:pt x="56" y="412"/>
                      <a:pt x="67" y="415"/>
                    </a:cubicBezTo>
                    <a:cubicBezTo>
                      <a:pt x="78" y="418"/>
                      <a:pt x="80" y="419"/>
                      <a:pt x="87" y="427"/>
                    </a:cubicBezTo>
                    <a:cubicBezTo>
                      <a:pt x="94" y="435"/>
                      <a:pt x="99" y="436"/>
                      <a:pt x="108" y="436"/>
                    </a:cubicBezTo>
                    <a:cubicBezTo>
                      <a:pt x="117" y="436"/>
                      <a:pt x="144" y="444"/>
                      <a:pt x="155" y="447"/>
                    </a:cubicBezTo>
                    <a:cubicBezTo>
                      <a:pt x="167" y="450"/>
                      <a:pt x="177" y="457"/>
                      <a:pt x="177" y="457"/>
                    </a:cubicBezTo>
                    <a:cubicBezTo>
                      <a:pt x="177" y="457"/>
                      <a:pt x="160" y="447"/>
                      <a:pt x="149" y="517"/>
                    </a:cubicBezTo>
                    <a:cubicBezTo>
                      <a:pt x="138" y="587"/>
                      <a:pt x="253" y="584"/>
                      <a:pt x="253" y="584"/>
                    </a:cubicBezTo>
                    <a:cubicBezTo>
                      <a:pt x="392" y="614"/>
                      <a:pt x="392" y="614"/>
                      <a:pt x="392" y="614"/>
                    </a:cubicBezTo>
                    <a:cubicBezTo>
                      <a:pt x="404" y="608"/>
                      <a:pt x="404" y="608"/>
                      <a:pt x="404" y="608"/>
                    </a:cubicBezTo>
                    <a:cubicBezTo>
                      <a:pt x="416" y="582"/>
                      <a:pt x="416" y="582"/>
                      <a:pt x="416" y="582"/>
                    </a:cubicBezTo>
                    <a:cubicBezTo>
                      <a:pt x="416" y="549"/>
                      <a:pt x="416" y="549"/>
                      <a:pt x="416" y="549"/>
                    </a:cubicBezTo>
                    <a:cubicBezTo>
                      <a:pt x="416" y="549"/>
                      <a:pt x="412" y="471"/>
                      <a:pt x="411" y="471"/>
                    </a:cubicBezTo>
                    <a:cubicBezTo>
                      <a:pt x="410" y="471"/>
                      <a:pt x="450" y="310"/>
                      <a:pt x="450" y="310"/>
                    </a:cubicBezTo>
                    <a:cubicBezTo>
                      <a:pt x="469" y="193"/>
                      <a:pt x="469" y="193"/>
                      <a:pt x="469" y="193"/>
                    </a:cubicBezTo>
                    <a:cubicBezTo>
                      <a:pt x="459" y="155"/>
                      <a:pt x="459" y="155"/>
                      <a:pt x="459" y="155"/>
                    </a:cubicBezTo>
                    <a:cubicBezTo>
                      <a:pt x="458" y="63"/>
                      <a:pt x="458" y="63"/>
                      <a:pt x="458" y="63"/>
                    </a:cubicBezTo>
                    <a:cubicBezTo>
                      <a:pt x="369" y="0"/>
                      <a:pt x="369" y="0"/>
                      <a:pt x="369" y="0"/>
                    </a:cubicBezTo>
                    <a:cubicBezTo>
                      <a:pt x="300" y="74"/>
                      <a:pt x="300" y="74"/>
                      <a:pt x="300" y="74"/>
                    </a:cubicBezTo>
                    <a:cubicBezTo>
                      <a:pt x="268" y="119"/>
                      <a:pt x="268" y="119"/>
                      <a:pt x="268" y="119"/>
                    </a:cubicBezTo>
                    <a:cubicBezTo>
                      <a:pt x="268" y="119"/>
                      <a:pt x="260" y="122"/>
                      <a:pt x="258" y="1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14"/>
              <p:cNvSpPr>
                <a:spLocks/>
              </p:cNvSpPr>
              <p:nvPr/>
            </p:nvSpPr>
            <p:spPr bwMode="auto">
              <a:xfrm>
                <a:off x="5365750" y="2982913"/>
                <a:ext cx="271463" cy="138112"/>
              </a:xfrm>
              <a:custGeom>
                <a:avLst/>
                <a:gdLst/>
                <a:ahLst/>
                <a:cxnLst>
                  <a:cxn ang="0">
                    <a:pos x="151" y="34"/>
                  </a:cxn>
                  <a:cxn ang="0">
                    <a:pos x="117" y="19"/>
                  </a:cxn>
                  <a:cxn ang="0">
                    <a:pos x="85" y="2"/>
                  </a:cxn>
                  <a:cxn ang="0">
                    <a:pos x="46" y="4"/>
                  </a:cxn>
                  <a:cxn ang="0">
                    <a:pos x="29" y="12"/>
                  </a:cxn>
                  <a:cxn ang="0">
                    <a:pos x="4" y="37"/>
                  </a:cxn>
                  <a:cxn ang="0">
                    <a:pos x="6" y="37"/>
                  </a:cxn>
                  <a:cxn ang="0">
                    <a:pos x="15" y="41"/>
                  </a:cxn>
                  <a:cxn ang="0">
                    <a:pos x="27" y="45"/>
                  </a:cxn>
                  <a:cxn ang="0">
                    <a:pos x="66" y="45"/>
                  </a:cxn>
                  <a:cxn ang="0">
                    <a:pos x="110" y="73"/>
                  </a:cxn>
                  <a:cxn ang="0">
                    <a:pos x="111" y="73"/>
                  </a:cxn>
                  <a:cxn ang="0">
                    <a:pos x="137" y="73"/>
                  </a:cxn>
                  <a:cxn ang="0">
                    <a:pos x="151" y="34"/>
                  </a:cxn>
                </a:cxnLst>
                <a:rect l="0" t="0" r="r" b="b"/>
                <a:pathLst>
                  <a:path w="151" h="77">
                    <a:moveTo>
                      <a:pt x="151" y="34"/>
                    </a:moveTo>
                    <a:cubicBezTo>
                      <a:pt x="151" y="34"/>
                      <a:pt x="126" y="27"/>
                      <a:pt x="117" y="19"/>
                    </a:cubicBezTo>
                    <a:cubicBezTo>
                      <a:pt x="108" y="12"/>
                      <a:pt x="99" y="0"/>
                      <a:pt x="85" y="2"/>
                    </a:cubicBezTo>
                    <a:cubicBezTo>
                      <a:pt x="71" y="4"/>
                      <a:pt x="46" y="4"/>
                      <a:pt x="46" y="4"/>
                    </a:cubicBezTo>
                    <a:cubicBezTo>
                      <a:pt x="46" y="4"/>
                      <a:pt x="38" y="4"/>
                      <a:pt x="29" y="12"/>
                    </a:cubicBezTo>
                    <a:cubicBezTo>
                      <a:pt x="21" y="21"/>
                      <a:pt x="0" y="33"/>
                      <a:pt x="4" y="37"/>
                    </a:cubicBezTo>
                    <a:cubicBezTo>
                      <a:pt x="8" y="41"/>
                      <a:pt x="6" y="37"/>
                      <a:pt x="6" y="37"/>
                    </a:cubicBezTo>
                    <a:cubicBezTo>
                      <a:pt x="6" y="37"/>
                      <a:pt x="8" y="45"/>
                      <a:pt x="15" y="41"/>
                    </a:cubicBezTo>
                    <a:cubicBezTo>
                      <a:pt x="15" y="41"/>
                      <a:pt x="18" y="47"/>
                      <a:pt x="27" y="45"/>
                    </a:cubicBezTo>
                    <a:cubicBezTo>
                      <a:pt x="27" y="45"/>
                      <a:pt x="59" y="42"/>
                      <a:pt x="66" y="45"/>
                    </a:cubicBezTo>
                    <a:cubicBezTo>
                      <a:pt x="73" y="48"/>
                      <a:pt x="100" y="69"/>
                      <a:pt x="110" y="73"/>
                    </a:cubicBezTo>
                    <a:cubicBezTo>
                      <a:pt x="111" y="73"/>
                      <a:pt x="111" y="73"/>
                      <a:pt x="111" y="73"/>
                    </a:cubicBezTo>
                    <a:cubicBezTo>
                      <a:pt x="120" y="75"/>
                      <a:pt x="125" y="77"/>
                      <a:pt x="137" y="73"/>
                    </a:cubicBezTo>
                    <a:cubicBezTo>
                      <a:pt x="137" y="73"/>
                      <a:pt x="145" y="37"/>
                      <a:pt x="151" y="3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15"/>
              <p:cNvSpPr>
                <a:spLocks/>
              </p:cNvSpPr>
              <p:nvPr/>
            </p:nvSpPr>
            <p:spPr bwMode="auto">
              <a:xfrm>
                <a:off x="5918200" y="1982788"/>
                <a:ext cx="568325" cy="735012"/>
              </a:xfrm>
              <a:custGeom>
                <a:avLst/>
                <a:gdLst/>
                <a:ahLst/>
                <a:cxnLst>
                  <a:cxn ang="0">
                    <a:pos x="77" y="261"/>
                  </a:cxn>
                  <a:cxn ang="0">
                    <a:pos x="57" y="250"/>
                  </a:cxn>
                  <a:cxn ang="0">
                    <a:pos x="23" y="238"/>
                  </a:cxn>
                  <a:cxn ang="0">
                    <a:pos x="19" y="217"/>
                  </a:cxn>
                  <a:cxn ang="0">
                    <a:pos x="19" y="204"/>
                  </a:cxn>
                  <a:cxn ang="0">
                    <a:pos x="19" y="192"/>
                  </a:cxn>
                  <a:cxn ang="0">
                    <a:pos x="15" y="182"/>
                  </a:cxn>
                  <a:cxn ang="0">
                    <a:pos x="1" y="171"/>
                  </a:cxn>
                  <a:cxn ang="0">
                    <a:pos x="5" y="161"/>
                  </a:cxn>
                  <a:cxn ang="0">
                    <a:pos x="23" y="133"/>
                  </a:cxn>
                  <a:cxn ang="0">
                    <a:pos x="24" y="104"/>
                  </a:cxn>
                  <a:cxn ang="0">
                    <a:pos x="17" y="87"/>
                  </a:cxn>
                  <a:cxn ang="0">
                    <a:pos x="17" y="75"/>
                  </a:cxn>
                  <a:cxn ang="0">
                    <a:pos x="21" y="64"/>
                  </a:cxn>
                  <a:cxn ang="0">
                    <a:pos x="26" y="55"/>
                  </a:cxn>
                  <a:cxn ang="0">
                    <a:pos x="23" y="46"/>
                  </a:cxn>
                  <a:cxn ang="0">
                    <a:pos x="32" y="41"/>
                  </a:cxn>
                  <a:cxn ang="0">
                    <a:pos x="42" y="30"/>
                  </a:cxn>
                  <a:cxn ang="0">
                    <a:pos x="52" y="24"/>
                  </a:cxn>
                  <a:cxn ang="0">
                    <a:pos x="65" y="16"/>
                  </a:cxn>
                  <a:cxn ang="0">
                    <a:pos x="80" y="8"/>
                  </a:cxn>
                  <a:cxn ang="0">
                    <a:pos x="98" y="5"/>
                  </a:cxn>
                  <a:cxn ang="0">
                    <a:pos x="114" y="2"/>
                  </a:cxn>
                  <a:cxn ang="0">
                    <a:pos x="136" y="3"/>
                  </a:cxn>
                  <a:cxn ang="0">
                    <a:pos x="151" y="11"/>
                  </a:cxn>
                  <a:cxn ang="0">
                    <a:pos x="185" y="19"/>
                  </a:cxn>
                  <a:cxn ang="0">
                    <a:pos x="219" y="45"/>
                  </a:cxn>
                  <a:cxn ang="0">
                    <a:pos x="233" y="68"/>
                  </a:cxn>
                  <a:cxn ang="0">
                    <a:pos x="241" y="88"/>
                  </a:cxn>
                  <a:cxn ang="0">
                    <a:pos x="256" y="120"/>
                  </a:cxn>
                  <a:cxn ang="0">
                    <a:pos x="265" y="144"/>
                  </a:cxn>
                  <a:cxn ang="0">
                    <a:pos x="268" y="174"/>
                  </a:cxn>
                  <a:cxn ang="0">
                    <a:pos x="278" y="195"/>
                  </a:cxn>
                  <a:cxn ang="0">
                    <a:pos x="279" y="216"/>
                  </a:cxn>
                  <a:cxn ang="0">
                    <a:pos x="291" y="235"/>
                  </a:cxn>
                  <a:cxn ang="0">
                    <a:pos x="293" y="257"/>
                  </a:cxn>
                  <a:cxn ang="0">
                    <a:pos x="297" y="268"/>
                  </a:cxn>
                  <a:cxn ang="0">
                    <a:pos x="298" y="283"/>
                  </a:cxn>
                  <a:cxn ang="0">
                    <a:pos x="305" y="302"/>
                  </a:cxn>
                  <a:cxn ang="0">
                    <a:pos x="313" y="334"/>
                  </a:cxn>
                  <a:cxn ang="0">
                    <a:pos x="299" y="367"/>
                  </a:cxn>
                  <a:cxn ang="0">
                    <a:pos x="270" y="409"/>
                  </a:cxn>
                  <a:cxn ang="0">
                    <a:pos x="258" y="345"/>
                  </a:cxn>
                  <a:cxn ang="0">
                    <a:pos x="226" y="302"/>
                  </a:cxn>
                  <a:cxn ang="0">
                    <a:pos x="197" y="281"/>
                  </a:cxn>
                  <a:cxn ang="0">
                    <a:pos x="177" y="276"/>
                  </a:cxn>
                  <a:cxn ang="0">
                    <a:pos x="160" y="288"/>
                  </a:cxn>
                  <a:cxn ang="0">
                    <a:pos x="158" y="314"/>
                  </a:cxn>
                  <a:cxn ang="0">
                    <a:pos x="148" y="292"/>
                  </a:cxn>
                  <a:cxn ang="0">
                    <a:pos x="144" y="316"/>
                  </a:cxn>
                  <a:cxn ang="0">
                    <a:pos x="138" y="325"/>
                  </a:cxn>
                  <a:cxn ang="0">
                    <a:pos x="117" y="357"/>
                  </a:cxn>
                  <a:cxn ang="0">
                    <a:pos x="100" y="378"/>
                  </a:cxn>
                  <a:cxn ang="0">
                    <a:pos x="83" y="398"/>
                  </a:cxn>
                  <a:cxn ang="0">
                    <a:pos x="86" y="381"/>
                  </a:cxn>
                  <a:cxn ang="0">
                    <a:pos x="75" y="367"/>
                  </a:cxn>
                  <a:cxn ang="0">
                    <a:pos x="66" y="339"/>
                  </a:cxn>
                  <a:cxn ang="0">
                    <a:pos x="64" y="304"/>
                  </a:cxn>
                  <a:cxn ang="0">
                    <a:pos x="77" y="261"/>
                  </a:cxn>
                </a:cxnLst>
                <a:rect l="0" t="0" r="r" b="b"/>
                <a:pathLst>
                  <a:path w="316" h="409">
                    <a:moveTo>
                      <a:pt x="77" y="261"/>
                    </a:moveTo>
                    <a:cubicBezTo>
                      <a:pt x="77" y="261"/>
                      <a:pt x="69" y="250"/>
                      <a:pt x="57" y="250"/>
                    </a:cubicBezTo>
                    <a:cubicBezTo>
                      <a:pt x="57" y="250"/>
                      <a:pt x="20" y="257"/>
                      <a:pt x="23" y="238"/>
                    </a:cubicBezTo>
                    <a:cubicBezTo>
                      <a:pt x="23" y="238"/>
                      <a:pt x="26" y="225"/>
                      <a:pt x="19" y="217"/>
                    </a:cubicBezTo>
                    <a:cubicBezTo>
                      <a:pt x="19" y="217"/>
                      <a:pt x="16" y="206"/>
                      <a:pt x="19" y="204"/>
                    </a:cubicBezTo>
                    <a:cubicBezTo>
                      <a:pt x="19" y="204"/>
                      <a:pt x="15" y="196"/>
                      <a:pt x="19" y="192"/>
                    </a:cubicBezTo>
                    <a:cubicBezTo>
                      <a:pt x="19" y="192"/>
                      <a:pt x="22" y="182"/>
                      <a:pt x="15" y="182"/>
                    </a:cubicBezTo>
                    <a:cubicBezTo>
                      <a:pt x="15" y="182"/>
                      <a:pt x="2" y="180"/>
                      <a:pt x="1" y="171"/>
                    </a:cubicBezTo>
                    <a:cubicBezTo>
                      <a:pt x="1" y="171"/>
                      <a:pt x="0" y="165"/>
                      <a:pt x="5" y="161"/>
                    </a:cubicBezTo>
                    <a:cubicBezTo>
                      <a:pt x="5" y="161"/>
                      <a:pt x="20" y="140"/>
                      <a:pt x="23" y="133"/>
                    </a:cubicBezTo>
                    <a:cubicBezTo>
                      <a:pt x="23" y="133"/>
                      <a:pt x="23" y="106"/>
                      <a:pt x="24" y="104"/>
                    </a:cubicBezTo>
                    <a:cubicBezTo>
                      <a:pt x="24" y="104"/>
                      <a:pt x="14" y="90"/>
                      <a:pt x="17" y="87"/>
                    </a:cubicBezTo>
                    <a:cubicBezTo>
                      <a:pt x="20" y="84"/>
                      <a:pt x="15" y="80"/>
                      <a:pt x="17" y="75"/>
                    </a:cubicBezTo>
                    <a:cubicBezTo>
                      <a:pt x="18" y="70"/>
                      <a:pt x="18" y="69"/>
                      <a:pt x="21" y="64"/>
                    </a:cubicBezTo>
                    <a:cubicBezTo>
                      <a:pt x="25" y="60"/>
                      <a:pt x="29" y="57"/>
                      <a:pt x="26" y="55"/>
                    </a:cubicBezTo>
                    <a:cubicBezTo>
                      <a:pt x="23" y="53"/>
                      <a:pt x="20" y="50"/>
                      <a:pt x="23" y="46"/>
                    </a:cubicBezTo>
                    <a:cubicBezTo>
                      <a:pt x="26" y="43"/>
                      <a:pt x="29" y="44"/>
                      <a:pt x="32" y="41"/>
                    </a:cubicBezTo>
                    <a:cubicBezTo>
                      <a:pt x="35" y="39"/>
                      <a:pt x="36" y="34"/>
                      <a:pt x="42" y="30"/>
                    </a:cubicBezTo>
                    <a:cubicBezTo>
                      <a:pt x="49" y="26"/>
                      <a:pt x="47" y="29"/>
                      <a:pt x="52" y="24"/>
                    </a:cubicBezTo>
                    <a:cubicBezTo>
                      <a:pt x="57" y="20"/>
                      <a:pt x="60" y="22"/>
                      <a:pt x="65" y="16"/>
                    </a:cubicBezTo>
                    <a:cubicBezTo>
                      <a:pt x="70" y="11"/>
                      <a:pt x="74" y="10"/>
                      <a:pt x="80" y="8"/>
                    </a:cubicBezTo>
                    <a:cubicBezTo>
                      <a:pt x="86" y="7"/>
                      <a:pt x="91" y="8"/>
                      <a:pt x="98" y="5"/>
                    </a:cubicBezTo>
                    <a:cubicBezTo>
                      <a:pt x="106" y="2"/>
                      <a:pt x="109" y="0"/>
                      <a:pt x="114" y="2"/>
                    </a:cubicBezTo>
                    <a:cubicBezTo>
                      <a:pt x="119" y="4"/>
                      <a:pt x="130" y="4"/>
                      <a:pt x="136" y="3"/>
                    </a:cubicBezTo>
                    <a:cubicBezTo>
                      <a:pt x="142" y="3"/>
                      <a:pt x="145" y="8"/>
                      <a:pt x="151" y="11"/>
                    </a:cubicBezTo>
                    <a:cubicBezTo>
                      <a:pt x="158" y="13"/>
                      <a:pt x="172" y="9"/>
                      <a:pt x="185" y="19"/>
                    </a:cubicBezTo>
                    <a:cubicBezTo>
                      <a:pt x="198" y="29"/>
                      <a:pt x="214" y="31"/>
                      <a:pt x="219" y="45"/>
                    </a:cubicBezTo>
                    <a:cubicBezTo>
                      <a:pt x="225" y="60"/>
                      <a:pt x="230" y="61"/>
                      <a:pt x="233" y="68"/>
                    </a:cubicBezTo>
                    <a:cubicBezTo>
                      <a:pt x="236" y="76"/>
                      <a:pt x="234" y="70"/>
                      <a:pt x="241" y="88"/>
                    </a:cubicBezTo>
                    <a:cubicBezTo>
                      <a:pt x="247" y="105"/>
                      <a:pt x="251" y="108"/>
                      <a:pt x="256" y="120"/>
                    </a:cubicBezTo>
                    <a:cubicBezTo>
                      <a:pt x="262" y="132"/>
                      <a:pt x="263" y="135"/>
                      <a:pt x="265" y="144"/>
                    </a:cubicBezTo>
                    <a:cubicBezTo>
                      <a:pt x="267" y="154"/>
                      <a:pt x="261" y="164"/>
                      <a:pt x="268" y="174"/>
                    </a:cubicBezTo>
                    <a:cubicBezTo>
                      <a:pt x="274" y="185"/>
                      <a:pt x="279" y="181"/>
                      <a:pt x="278" y="195"/>
                    </a:cubicBezTo>
                    <a:cubicBezTo>
                      <a:pt x="277" y="209"/>
                      <a:pt x="271" y="208"/>
                      <a:pt x="279" y="216"/>
                    </a:cubicBezTo>
                    <a:cubicBezTo>
                      <a:pt x="287" y="225"/>
                      <a:pt x="290" y="228"/>
                      <a:pt x="291" y="235"/>
                    </a:cubicBezTo>
                    <a:cubicBezTo>
                      <a:pt x="292" y="241"/>
                      <a:pt x="292" y="251"/>
                      <a:pt x="293" y="257"/>
                    </a:cubicBezTo>
                    <a:cubicBezTo>
                      <a:pt x="293" y="262"/>
                      <a:pt x="300" y="261"/>
                      <a:pt x="297" y="268"/>
                    </a:cubicBezTo>
                    <a:cubicBezTo>
                      <a:pt x="295" y="275"/>
                      <a:pt x="291" y="272"/>
                      <a:pt x="298" y="283"/>
                    </a:cubicBezTo>
                    <a:cubicBezTo>
                      <a:pt x="305" y="295"/>
                      <a:pt x="299" y="290"/>
                      <a:pt x="305" y="302"/>
                    </a:cubicBezTo>
                    <a:cubicBezTo>
                      <a:pt x="310" y="313"/>
                      <a:pt x="316" y="327"/>
                      <a:pt x="313" y="334"/>
                    </a:cubicBezTo>
                    <a:cubicBezTo>
                      <a:pt x="310" y="342"/>
                      <a:pt x="301" y="346"/>
                      <a:pt x="299" y="367"/>
                    </a:cubicBezTo>
                    <a:cubicBezTo>
                      <a:pt x="297" y="388"/>
                      <a:pt x="279" y="403"/>
                      <a:pt x="270" y="409"/>
                    </a:cubicBezTo>
                    <a:cubicBezTo>
                      <a:pt x="270" y="409"/>
                      <a:pt x="265" y="362"/>
                      <a:pt x="258" y="345"/>
                    </a:cubicBezTo>
                    <a:cubicBezTo>
                      <a:pt x="251" y="328"/>
                      <a:pt x="236" y="303"/>
                      <a:pt x="226" y="302"/>
                    </a:cubicBezTo>
                    <a:cubicBezTo>
                      <a:pt x="216" y="301"/>
                      <a:pt x="200" y="292"/>
                      <a:pt x="197" y="281"/>
                    </a:cubicBezTo>
                    <a:cubicBezTo>
                      <a:pt x="195" y="269"/>
                      <a:pt x="184" y="268"/>
                      <a:pt x="177" y="276"/>
                    </a:cubicBezTo>
                    <a:cubicBezTo>
                      <a:pt x="169" y="283"/>
                      <a:pt x="156" y="275"/>
                      <a:pt x="160" y="288"/>
                    </a:cubicBezTo>
                    <a:cubicBezTo>
                      <a:pt x="163" y="302"/>
                      <a:pt x="165" y="311"/>
                      <a:pt x="158" y="314"/>
                    </a:cubicBezTo>
                    <a:cubicBezTo>
                      <a:pt x="158" y="314"/>
                      <a:pt x="159" y="292"/>
                      <a:pt x="148" y="292"/>
                    </a:cubicBezTo>
                    <a:cubicBezTo>
                      <a:pt x="148" y="292"/>
                      <a:pt x="131" y="302"/>
                      <a:pt x="144" y="316"/>
                    </a:cubicBezTo>
                    <a:cubicBezTo>
                      <a:pt x="144" y="316"/>
                      <a:pt x="148" y="319"/>
                      <a:pt x="138" y="325"/>
                    </a:cubicBezTo>
                    <a:cubicBezTo>
                      <a:pt x="129" y="332"/>
                      <a:pt x="115" y="339"/>
                      <a:pt x="117" y="357"/>
                    </a:cubicBezTo>
                    <a:cubicBezTo>
                      <a:pt x="117" y="357"/>
                      <a:pt x="104" y="377"/>
                      <a:pt x="100" y="378"/>
                    </a:cubicBezTo>
                    <a:cubicBezTo>
                      <a:pt x="95" y="379"/>
                      <a:pt x="96" y="400"/>
                      <a:pt x="83" y="398"/>
                    </a:cubicBezTo>
                    <a:cubicBezTo>
                      <a:pt x="83" y="398"/>
                      <a:pt x="91" y="394"/>
                      <a:pt x="86" y="381"/>
                    </a:cubicBezTo>
                    <a:cubicBezTo>
                      <a:pt x="82" y="368"/>
                      <a:pt x="76" y="375"/>
                      <a:pt x="75" y="367"/>
                    </a:cubicBezTo>
                    <a:cubicBezTo>
                      <a:pt x="74" y="358"/>
                      <a:pt x="66" y="347"/>
                      <a:pt x="66" y="339"/>
                    </a:cubicBezTo>
                    <a:cubicBezTo>
                      <a:pt x="65" y="331"/>
                      <a:pt x="57" y="316"/>
                      <a:pt x="64" y="304"/>
                    </a:cubicBezTo>
                    <a:cubicBezTo>
                      <a:pt x="70" y="291"/>
                      <a:pt x="77" y="276"/>
                      <a:pt x="77" y="2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16"/>
              <p:cNvSpPr>
                <a:spLocks/>
              </p:cNvSpPr>
              <p:nvPr/>
            </p:nvSpPr>
            <p:spPr bwMode="auto">
              <a:xfrm>
                <a:off x="4913313" y="2568575"/>
                <a:ext cx="1717675" cy="2036762"/>
              </a:xfrm>
              <a:custGeom>
                <a:avLst/>
                <a:gdLst/>
                <a:ahLst/>
                <a:cxnLst>
                  <a:cxn ang="0">
                    <a:pos x="851" y="63"/>
                  </a:cxn>
                  <a:cxn ang="0">
                    <a:pos x="879" y="3"/>
                  </a:cxn>
                  <a:cxn ang="0">
                    <a:pos x="827" y="277"/>
                  </a:cxn>
                  <a:cxn ang="0">
                    <a:pos x="901" y="606"/>
                  </a:cxn>
                  <a:cxn ang="0">
                    <a:pos x="641" y="811"/>
                  </a:cxn>
                  <a:cxn ang="0">
                    <a:pos x="657" y="876"/>
                  </a:cxn>
                  <a:cxn ang="0">
                    <a:pos x="923" y="944"/>
                  </a:cxn>
                  <a:cxn ang="0">
                    <a:pos x="928" y="1022"/>
                  </a:cxn>
                  <a:cxn ang="0">
                    <a:pos x="901" y="960"/>
                  </a:cxn>
                  <a:cxn ang="0">
                    <a:pos x="865" y="1014"/>
                  </a:cxn>
                  <a:cxn ang="0">
                    <a:pos x="872" y="1061"/>
                  </a:cxn>
                  <a:cxn ang="0">
                    <a:pos x="884" y="1124"/>
                  </a:cxn>
                  <a:cxn ang="0">
                    <a:pos x="834" y="1074"/>
                  </a:cxn>
                  <a:cxn ang="0">
                    <a:pos x="842" y="1041"/>
                  </a:cxn>
                  <a:cxn ang="0">
                    <a:pos x="644" y="1000"/>
                  </a:cxn>
                  <a:cxn ang="0">
                    <a:pos x="604" y="1001"/>
                  </a:cxn>
                  <a:cxn ang="0">
                    <a:pos x="466" y="1042"/>
                  </a:cxn>
                  <a:cxn ang="0">
                    <a:pos x="508" y="1095"/>
                  </a:cxn>
                  <a:cxn ang="0">
                    <a:pos x="441" y="1067"/>
                  </a:cxn>
                  <a:cxn ang="0">
                    <a:pos x="434" y="1025"/>
                  </a:cxn>
                  <a:cxn ang="0">
                    <a:pos x="337" y="954"/>
                  </a:cxn>
                  <a:cxn ang="0">
                    <a:pos x="374" y="995"/>
                  </a:cxn>
                  <a:cxn ang="0">
                    <a:pos x="312" y="976"/>
                  </a:cxn>
                  <a:cxn ang="0">
                    <a:pos x="308" y="939"/>
                  </a:cxn>
                  <a:cxn ang="0">
                    <a:pos x="595" y="877"/>
                  </a:cxn>
                  <a:cxn ang="0">
                    <a:pos x="611" y="810"/>
                  </a:cxn>
                  <a:cxn ang="0">
                    <a:pos x="453" y="695"/>
                  </a:cxn>
                  <a:cxn ang="0">
                    <a:pos x="350" y="643"/>
                  </a:cxn>
                  <a:cxn ang="0">
                    <a:pos x="297" y="597"/>
                  </a:cxn>
                  <a:cxn ang="0">
                    <a:pos x="269" y="725"/>
                  </a:cxn>
                  <a:cxn ang="0">
                    <a:pos x="252" y="841"/>
                  </a:cxn>
                  <a:cxn ang="0">
                    <a:pos x="271" y="962"/>
                  </a:cxn>
                  <a:cxn ang="0">
                    <a:pos x="228" y="1075"/>
                  </a:cxn>
                  <a:cxn ang="0">
                    <a:pos x="153" y="1075"/>
                  </a:cxn>
                  <a:cxn ang="0">
                    <a:pos x="17" y="1030"/>
                  </a:cxn>
                  <a:cxn ang="0">
                    <a:pos x="101" y="1020"/>
                  </a:cxn>
                  <a:cxn ang="0">
                    <a:pos x="124" y="975"/>
                  </a:cxn>
                  <a:cxn ang="0">
                    <a:pos x="107" y="745"/>
                  </a:cxn>
                  <a:cxn ang="0">
                    <a:pos x="179" y="500"/>
                  </a:cxn>
                  <a:cxn ang="0">
                    <a:pos x="289" y="458"/>
                  </a:cxn>
                  <a:cxn ang="0">
                    <a:pos x="535" y="424"/>
                  </a:cxn>
                  <a:cxn ang="0">
                    <a:pos x="544" y="399"/>
                  </a:cxn>
                  <a:cxn ang="0">
                    <a:pos x="474" y="374"/>
                  </a:cxn>
                  <a:cxn ang="0">
                    <a:pos x="730" y="398"/>
                  </a:cxn>
                  <a:cxn ang="0">
                    <a:pos x="777" y="515"/>
                  </a:cxn>
                  <a:cxn ang="0">
                    <a:pos x="807" y="650"/>
                  </a:cxn>
                  <a:cxn ang="0">
                    <a:pos x="857" y="628"/>
                  </a:cxn>
                  <a:cxn ang="0">
                    <a:pos x="817" y="448"/>
                  </a:cxn>
                  <a:cxn ang="0">
                    <a:pos x="832" y="541"/>
                  </a:cxn>
                  <a:cxn ang="0">
                    <a:pos x="779" y="348"/>
                  </a:cxn>
                  <a:cxn ang="0">
                    <a:pos x="823" y="161"/>
                  </a:cxn>
                </a:cxnLst>
                <a:rect l="0" t="0" r="r" b="b"/>
                <a:pathLst>
                  <a:path w="957" h="1134">
                    <a:moveTo>
                      <a:pt x="829" y="124"/>
                    </a:moveTo>
                    <a:cubicBezTo>
                      <a:pt x="830" y="83"/>
                      <a:pt x="830" y="83"/>
                      <a:pt x="830" y="83"/>
                    </a:cubicBezTo>
                    <a:cubicBezTo>
                      <a:pt x="830" y="83"/>
                      <a:pt x="845" y="72"/>
                      <a:pt x="851" y="63"/>
                    </a:cubicBezTo>
                    <a:cubicBezTo>
                      <a:pt x="856" y="54"/>
                      <a:pt x="858" y="46"/>
                      <a:pt x="860" y="33"/>
                    </a:cubicBezTo>
                    <a:cubicBezTo>
                      <a:pt x="861" y="21"/>
                      <a:pt x="866" y="17"/>
                      <a:pt x="870" y="13"/>
                    </a:cubicBezTo>
                    <a:cubicBezTo>
                      <a:pt x="873" y="10"/>
                      <a:pt x="872" y="6"/>
                      <a:pt x="879" y="3"/>
                    </a:cubicBezTo>
                    <a:cubicBezTo>
                      <a:pt x="887" y="1"/>
                      <a:pt x="896" y="0"/>
                      <a:pt x="894" y="7"/>
                    </a:cubicBezTo>
                    <a:cubicBezTo>
                      <a:pt x="892" y="15"/>
                      <a:pt x="881" y="35"/>
                      <a:pt x="876" y="76"/>
                    </a:cubicBezTo>
                    <a:cubicBezTo>
                      <a:pt x="871" y="117"/>
                      <a:pt x="840" y="247"/>
                      <a:pt x="827" y="277"/>
                    </a:cubicBezTo>
                    <a:cubicBezTo>
                      <a:pt x="827" y="277"/>
                      <a:pt x="826" y="281"/>
                      <a:pt x="840" y="287"/>
                    </a:cubicBezTo>
                    <a:cubicBezTo>
                      <a:pt x="840" y="287"/>
                      <a:pt x="867" y="297"/>
                      <a:pt x="873" y="339"/>
                    </a:cubicBezTo>
                    <a:cubicBezTo>
                      <a:pt x="879" y="381"/>
                      <a:pt x="901" y="606"/>
                      <a:pt x="901" y="606"/>
                    </a:cubicBezTo>
                    <a:cubicBezTo>
                      <a:pt x="901" y="606"/>
                      <a:pt x="920" y="756"/>
                      <a:pt x="816" y="768"/>
                    </a:cubicBezTo>
                    <a:cubicBezTo>
                      <a:pt x="712" y="780"/>
                      <a:pt x="640" y="774"/>
                      <a:pt x="640" y="774"/>
                    </a:cubicBezTo>
                    <a:cubicBezTo>
                      <a:pt x="641" y="811"/>
                      <a:pt x="641" y="811"/>
                      <a:pt x="641" y="811"/>
                    </a:cubicBezTo>
                    <a:cubicBezTo>
                      <a:pt x="649" y="813"/>
                      <a:pt x="649" y="813"/>
                      <a:pt x="649" y="813"/>
                    </a:cubicBezTo>
                    <a:cubicBezTo>
                      <a:pt x="651" y="872"/>
                      <a:pt x="651" y="872"/>
                      <a:pt x="651" y="872"/>
                    </a:cubicBezTo>
                    <a:cubicBezTo>
                      <a:pt x="657" y="876"/>
                      <a:pt x="657" y="876"/>
                      <a:pt x="657" y="876"/>
                    </a:cubicBezTo>
                    <a:cubicBezTo>
                      <a:pt x="658" y="882"/>
                      <a:pt x="658" y="882"/>
                      <a:pt x="658" y="882"/>
                    </a:cubicBezTo>
                    <a:cubicBezTo>
                      <a:pt x="909" y="923"/>
                      <a:pt x="909" y="923"/>
                      <a:pt x="909" y="923"/>
                    </a:cubicBezTo>
                    <a:cubicBezTo>
                      <a:pt x="909" y="923"/>
                      <a:pt x="925" y="922"/>
                      <a:pt x="923" y="944"/>
                    </a:cubicBezTo>
                    <a:cubicBezTo>
                      <a:pt x="923" y="957"/>
                      <a:pt x="923" y="957"/>
                      <a:pt x="923" y="957"/>
                    </a:cubicBezTo>
                    <a:cubicBezTo>
                      <a:pt x="923" y="957"/>
                      <a:pt x="957" y="962"/>
                      <a:pt x="956" y="993"/>
                    </a:cubicBezTo>
                    <a:cubicBezTo>
                      <a:pt x="956" y="993"/>
                      <a:pt x="954" y="1019"/>
                      <a:pt x="928" y="1022"/>
                    </a:cubicBezTo>
                    <a:cubicBezTo>
                      <a:pt x="928" y="1022"/>
                      <a:pt x="900" y="1022"/>
                      <a:pt x="897" y="995"/>
                    </a:cubicBezTo>
                    <a:cubicBezTo>
                      <a:pt x="897" y="995"/>
                      <a:pt x="897" y="981"/>
                      <a:pt x="901" y="978"/>
                    </a:cubicBezTo>
                    <a:cubicBezTo>
                      <a:pt x="901" y="960"/>
                      <a:pt x="901" y="960"/>
                      <a:pt x="901" y="960"/>
                    </a:cubicBezTo>
                    <a:cubicBezTo>
                      <a:pt x="901" y="960"/>
                      <a:pt x="893" y="955"/>
                      <a:pt x="894" y="950"/>
                    </a:cubicBezTo>
                    <a:cubicBezTo>
                      <a:pt x="748" y="943"/>
                      <a:pt x="748" y="943"/>
                      <a:pt x="748" y="943"/>
                    </a:cubicBezTo>
                    <a:cubicBezTo>
                      <a:pt x="865" y="1014"/>
                      <a:pt x="865" y="1014"/>
                      <a:pt x="865" y="1014"/>
                    </a:cubicBezTo>
                    <a:cubicBezTo>
                      <a:pt x="865" y="1014"/>
                      <a:pt x="883" y="1039"/>
                      <a:pt x="867" y="1052"/>
                    </a:cubicBezTo>
                    <a:cubicBezTo>
                      <a:pt x="866" y="1059"/>
                      <a:pt x="866" y="1059"/>
                      <a:pt x="866" y="1059"/>
                    </a:cubicBezTo>
                    <a:cubicBezTo>
                      <a:pt x="872" y="1061"/>
                      <a:pt x="872" y="1061"/>
                      <a:pt x="872" y="1061"/>
                    </a:cubicBezTo>
                    <a:cubicBezTo>
                      <a:pt x="872" y="1061"/>
                      <a:pt x="892" y="1052"/>
                      <a:pt x="899" y="1065"/>
                    </a:cubicBezTo>
                    <a:cubicBezTo>
                      <a:pt x="905" y="1077"/>
                      <a:pt x="913" y="1109"/>
                      <a:pt x="897" y="1121"/>
                    </a:cubicBezTo>
                    <a:cubicBezTo>
                      <a:pt x="884" y="1124"/>
                      <a:pt x="884" y="1124"/>
                      <a:pt x="884" y="1124"/>
                    </a:cubicBezTo>
                    <a:cubicBezTo>
                      <a:pt x="884" y="1124"/>
                      <a:pt x="877" y="1120"/>
                      <a:pt x="873" y="1123"/>
                    </a:cubicBezTo>
                    <a:cubicBezTo>
                      <a:pt x="868" y="1126"/>
                      <a:pt x="858" y="1134"/>
                      <a:pt x="847" y="1124"/>
                    </a:cubicBezTo>
                    <a:cubicBezTo>
                      <a:pt x="847" y="1124"/>
                      <a:pt x="825" y="1100"/>
                      <a:pt x="834" y="1074"/>
                    </a:cubicBezTo>
                    <a:cubicBezTo>
                      <a:pt x="834" y="1074"/>
                      <a:pt x="842" y="1061"/>
                      <a:pt x="848" y="1061"/>
                    </a:cubicBezTo>
                    <a:cubicBezTo>
                      <a:pt x="848" y="1053"/>
                      <a:pt x="848" y="1053"/>
                      <a:pt x="848" y="1053"/>
                    </a:cubicBezTo>
                    <a:cubicBezTo>
                      <a:pt x="848" y="1053"/>
                      <a:pt x="842" y="1051"/>
                      <a:pt x="842" y="1041"/>
                    </a:cubicBezTo>
                    <a:cubicBezTo>
                      <a:pt x="651" y="958"/>
                      <a:pt x="651" y="958"/>
                      <a:pt x="651" y="958"/>
                    </a:cubicBezTo>
                    <a:cubicBezTo>
                      <a:pt x="652" y="995"/>
                      <a:pt x="652" y="995"/>
                      <a:pt x="652" y="995"/>
                    </a:cubicBezTo>
                    <a:cubicBezTo>
                      <a:pt x="652" y="995"/>
                      <a:pt x="646" y="1001"/>
                      <a:pt x="644" y="1000"/>
                    </a:cubicBezTo>
                    <a:cubicBezTo>
                      <a:pt x="643" y="1041"/>
                      <a:pt x="643" y="1041"/>
                      <a:pt x="643" y="1041"/>
                    </a:cubicBezTo>
                    <a:cubicBezTo>
                      <a:pt x="643" y="1041"/>
                      <a:pt x="612" y="1047"/>
                      <a:pt x="606" y="1039"/>
                    </a:cubicBezTo>
                    <a:cubicBezTo>
                      <a:pt x="604" y="1001"/>
                      <a:pt x="604" y="1001"/>
                      <a:pt x="604" y="1001"/>
                    </a:cubicBezTo>
                    <a:cubicBezTo>
                      <a:pt x="604" y="1001"/>
                      <a:pt x="599" y="998"/>
                      <a:pt x="597" y="990"/>
                    </a:cubicBezTo>
                    <a:cubicBezTo>
                      <a:pt x="597" y="968"/>
                      <a:pt x="597" y="968"/>
                      <a:pt x="597" y="968"/>
                    </a:cubicBezTo>
                    <a:cubicBezTo>
                      <a:pt x="466" y="1042"/>
                      <a:pt x="466" y="1042"/>
                      <a:pt x="466" y="1042"/>
                    </a:cubicBezTo>
                    <a:cubicBezTo>
                      <a:pt x="467" y="1051"/>
                      <a:pt x="467" y="1051"/>
                      <a:pt x="467" y="1051"/>
                    </a:cubicBezTo>
                    <a:cubicBezTo>
                      <a:pt x="467" y="1051"/>
                      <a:pt x="486" y="1050"/>
                      <a:pt x="490" y="1065"/>
                    </a:cubicBezTo>
                    <a:cubicBezTo>
                      <a:pt x="490" y="1065"/>
                      <a:pt x="507" y="1072"/>
                      <a:pt x="508" y="1095"/>
                    </a:cubicBezTo>
                    <a:cubicBezTo>
                      <a:pt x="508" y="1095"/>
                      <a:pt x="509" y="1123"/>
                      <a:pt x="478" y="1127"/>
                    </a:cubicBezTo>
                    <a:cubicBezTo>
                      <a:pt x="478" y="1127"/>
                      <a:pt x="452" y="1129"/>
                      <a:pt x="447" y="1112"/>
                    </a:cubicBezTo>
                    <a:cubicBezTo>
                      <a:pt x="447" y="1112"/>
                      <a:pt x="424" y="1088"/>
                      <a:pt x="441" y="1067"/>
                    </a:cubicBezTo>
                    <a:cubicBezTo>
                      <a:pt x="440" y="1059"/>
                      <a:pt x="440" y="1059"/>
                      <a:pt x="440" y="1059"/>
                    </a:cubicBezTo>
                    <a:cubicBezTo>
                      <a:pt x="440" y="1059"/>
                      <a:pt x="433" y="1056"/>
                      <a:pt x="433" y="1048"/>
                    </a:cubicBezTo>
                    <a:cubicBezTo>
                      <a:pt x="434" y="1025"/>
                      <a:pt x="434" y="1025"/>
                      <a:pt x="434" y="1025"/>
                    </a:cubicBezTo>
                    <a:cubicBezTo>
                      <a:pt x="434" y="1025"/>
                      <a:pt x="434" y="1018"/>
                      <a:pt x="445" y="1011"/>
                    </a:cubicBezTo>
                    <a:cubicBezTo>
                      <a:pt x="526" y="946"/>
                      <a:pt x="526" y="946"/>
                      <a:pt x="526" y="946"/>
                    </a:cubicBezTo>
                    <a:cubicBezTo>
                      <a:pt x="337" y="954"/>
                      <a:pt x="337" y="954"/>
                      <a:pt x="337" y="954"/>
                    </a:cubicBezTo>
                    <a:cubicBezTo>
                      <a:pt x="337" y="958"/>
                      <a:pt x="337" y="958"/>
                      <a:pt x="337" y="958"/>
                    </a:cubicBezTo>
                    <a:cubicBezTo>
                      <a:pt x="337" y="958"/>
                      <a:pt x="358" y="957"/>
                      <a:pt x="360" y="969"/>
                    </a:cubicBezTo>
                    <a:cubicBezTo>
                      <a:pt x="360" y="969"/>
                      <a:pt x="372" y="972"/>
                      <a:pt x="374" y="995"/>
                    </a:cubicBezTo>
                    <a:cubicBezTo>
                      <a:pt x="374" y="995"/>
                      <a:pt x="369" y="1020"/>
                      <a:pt x="346" y="1025"/>
                    </a:cubicBezTo>
                    <a:cubicBezTo>
                      <a:pt x="346" y="1025"/>
                      <a:pt x="312" y="1028"/>
                      <a:pt x="308" y="1003"/>
                    </a:cubicBezTo>
                    <a:cubicBezTo>
                      <a:pt x="308" y="1003"/>
                      <a:pt x="304" y="985"/>
                      <a:pt x="312" y="976"/>
                    </a:cubicBezTo>
                    <a:cubicBezTo>
                      <a:pt x="311" y="964"/>
                      <a:pt x="311" y="964"/>
                      <a:pt x="311" y="964"/>
                    </a:cubicBezTo>
                    <a:cubicBezTo>
                      <a:pt x="311" y="964"/>
                      <a:pt x="307" y="961"/>
                      <a:pt x="308" y="954"/>
                    </a:cubicBezTo>
                    <a:cubicBezTo>
                      <a:pt x="308" y="939"/>
                      <a:pt x="308" y="939"/>
                      <a:pt x="308" y="939"/>
                    </a:cubicBezTo>
                    <a:cubicBezTo>
                      <a:pt x="308" y="939"/>
                      <a:pt x="312" y="927"/>
                      <a:pt x="328" y="925"/>
                    </a:cubicBezTo>
                    <a:cubicBezTo>
                      <a:pt x="583" y="884"/>
                      <a:pt x="583" y="884"/>
                      <a:pt x="583" y="884"/>
                    </a:cubicBezTo>
                    <a:cubicBezTo>
                      <a:pt x="583" y="884"/>
                      <a:pt x="589" y="875"/>
                      <a:pt x="595" y="877"/>
                    </a:cubicBezTo>
                    <a:cubicBezTo>
                      <a:pt x="595" y="877"/>
                      <a:pt x="597" y="870"/>
                      <a:pt x="601" y="871"/>
                    </a:cubicBezTo>
                    <a:cubicBezTo>
                      <a:pt x="602" y="814"/>
                      <a:pt x="602" y="814"/>
                      <a:pt x="602" y="814"/>
                    </a:cubicBezTo>
                    <a:cubicBezTo>
                      <a:pt x="611" y="810"/>
                      <a:pt x="611" y="810"/>
                      <a:pt x="611" y="810"/>
                    </a:cubicBezTo>
                    <a:cubicBezTo>
                      <a:pt x="612" y="775"/>
                      <a:pt x="612" y="775"/>
                      <a:pt x="612" y="775"/>
                    </a:cubicBezTo>
                    <a:cubicBezTo>
                      <a:pt x="612" y="775"/>
                      <a:pt x="591" y="779"/>
                      <a:pt x="558" y="759"/>
                    </a:cubicBezTo>
                    <a:cubicBezTo>
                      <a:pt x="453" y="695"/>
                      <a:pt x="453" y="695"/>
                      <a:pt x="453" y="695"/>
                    </a:cubicBezTo>
                    <a:cubicBezTo>
                      <a:pt x="453" y="695"/>
                      <a:pt x="440" y="679"/>
                      <a:pt x="435" y="664"/>
                    </a:cubicBezTo>
                    <a:cubicBezTo>
                      <a:pt x="377" y="662"/>
                      <a:pt x="377" y="662"/>
                      <a:pt x="377" y="662"/>
                    </a:cubicBezTo>
                    <a:cubicBezTo>
                      <a:pt x="377" y="662"/>
                      <a:pt x="367" y="644"/>
                      <a:pt x="350" y="643"/>
                    </a:cubicBezTo>
                    <a:cubicBezTo>
                      <a:pt x="350" y="643"/>
                      <a:pt x="321" y="651"/>
                      <a:pt x="320" y="623"/>
                    </a:cubicBezTo>
                    <a:cubicBezTo>
                      <a:pt x="320" y="623"/>
                      <a:pt x="305" y="609"/>
                      <a:pt x="313" y="597"/>
                    </a:cubicBezTo>
                    <a:cubicBezTo>
                      <a:pt x="313" y="597"/>
                      <a:pt x="309" y="586"/>
                      <a:pt x="297" y="597"/>
                    </a:cubicBezTo>
                    <a:cubicBezTo>
                      <a:pt x="276" y="619"/>
                      <a:pt x="276" y="619"/>
                      <a:pt x="276" y="619"/>
                    </a:cubicBezTo>
                    <a:cubicBezTo>
                      <a:pt x="276" y="619"/>
                      <a:pt x="272" y="663"/>
                      <a:pt x="273" y="679"/>
                    </a:cubicBezTo>
                    <a:cubicBezTo>
                      <a:pt x="273" y="694"/>
                      <a:pt x="271" y="715"/>
                      <a:pt x="269" y="725"/>
                    </a:cubicBezTo>
                    <a:cubicBezTo>
                      <a:pt x="267" y="735"/>
                      <a:pt x="261" y="742"/>
                      <a:pt x="264" y="752"/>
                    </a:cubicBezTo>
                    <a:cubicBezTo>
                      <a:pt x="266" y="762"/>
                      <a:pt x="260" y="784"/>
                      <a:pt x="257" y="803"/>
                    </a:cubicBezTo>
                    <a:cubicBezTo>
                      <a:pt x="253" y="822"/>
                      <a:pt x="251" y="818"/>
                      <a:pt x="252" y="841"/>
                    </a:cubicBezTo>
                    <a:cubicBezTo>
                      <a:pt x="253" y="864"/>
                      <a:pt x="245" y="890"/>
                      <a:pt x="254" y="892"/>
                    </a:cubicBezTo>
                    <a:cubicBezTo>
                      <a:pt x="263" y="894"/>
                      <a:pt x="260" y="881"/>
                      <a:pt x="266" y="893"/>
                    </a:cubicBezTo>
                    <a:cubicBezTo>
                      <a:pt x="272" y="906"/>
                      <a:pt x="293" y="937"/>
                      <a:pt x="271" y="962"/>
                    </a:cubicBezTo>
                    <a:cubicBezTo>
                      <a:pt x="271" y="962"/>
                      <a:pt x="279" y="1011"/>
                      <a:pt x="246" y="1033"/>
                    </a:cubicBezTo>
                    <a:cubicBezTo>
                      <a:pt x="246" y="1033"/>
                      <a:pt x="241" y="1064"/>
                      <a:pt x="242" y="1075"/>
                    </a:cubicBezTo>
                    <a:cubicBezTo>
                      <a:pt x="242" y="1075"/>
                      <a:pt x="236" y="1083"/>
                      <a:pt x="228" y="1075"/>
                    </a:cubicBezTo>
                    <a:cubicBezTo>
                      <a:pt x="228" y="1033"/>
                      <a:pt x="228" y="1033"/>
                      <a:pt x="228" y="1033"/>
                    </a:cubicBezTo>
                    <a:cubicBezTo>
                      <a:pt x="228" y="1033"/>
                      <a:pt x="218" y="1022"/>
                      <a:pt x="205" y="1030"/>
                    </a:cubicBezTo>
                    <a:cubicBezTo>
                      <a:pt x="205" y="1030"/>
                      <a:pt x="167" y="1066"/>
                      <a:pt x="153" y="1075"/>
                    </a:cubicBezTo>
                    <a:cubicBezTo>
                      <a:pt x="139" y="1083"/>
                      <a:pt x="101" y="1086"/>
                      <a:pt x="80" y="1080"/>
                    </a:cubicBezTo>
                    <a:cubicBezTo>
                      <a:pt x="58" y="1073"/>
                      <a:pt x="10" y="1043"/>
                      <a:pt x="10" y="1043"/>
                    </a:cubicBezTo>
                    <a:cubicBezTo>
                      <a:pt x="10" y="1043"/>
                      <a:pt x="0" y="1032"/>
                      <a:pt x="17" y="1030"/>
                    </a:cubicBezTo>
                    <a:cubicBezTo>
                      <a:pt x="17" y="1030"/>
                      <a:pt x="73" y="1033"/>
                      <a:pt x="84" y="1030"/>
                    </a:cubicBezTo>
                    <a:cubicBezTo>
                      <a:pt x="94" y="1026"/>
                      <a:pt x="97" y="1025"/>
                      <a:pt x="103" y="1026"/>
                    </a:cubicBezTo>
                    <a:cubicBezTo>
                      <a:pt x="103" y="1026"/>
                      <a:pt x="105" y="1020"/>
                      <a:pt x="101" y="1020"/>
                    </a:cubicBezTo>
                    <a:cubicBezTo>
                      <a:pt x="98" y="1020"/>
                      <a:pt x="30" y="1008"/>
                      <a:pt x="33" y="994"/>
                    </a:cubicBezTo>
                    <a:cubicBezTo>
                      <a:pt x="33" y="994"/>
                      <a:pt x="30" y="985"/>
                      <a:pt x="72" y="987"/>
                    </a:cubicBezTo>
                    <a:cubicBezTo>
                      <a:pt x="72" y="987"/>
                      <a:pt x="113" y="989"/>
                      <a:pt x="124" y="975"/>
                    </a:cubicBezTo>
                    <a:cubicBezTo>
                      <a:pt x="135" y="961"/>
                      <a:pt x="146" y="932"/>
                      <a:pt x="154" y="928"/>
                    </a:cubicBezTo>
                    <a:cubicBezTo>
                      <a:pt x="70" y="892"/>
                      <a:pt x="70" y="892"/>
                      <a:pt x="70" y="892"/>
                    </a:cubicBezTo>
                    <a:cubicBezTo>
                      <a:pt x="70" y="892"/>
                      <a:pt x="107" y="746"/>
                      <a:pt x="107" y="745"/>
                    </a:cubicBezTo>
                    <a:cubicBezTo>
                      <a:pt x="107" y="743"/>
                      <a:pt x="136" y="629"/>
                      <a:pt x="140" y="602"/>
                    </a:cubicBezTo>
                    <a:cubicBezTo>
                      <a:pt x="143" y="576"/>
                      <a:pt x="142" y="567"/>
                      <a:pt x="143" y="556"/>
                    </a:cubicBezTo>
                    <a:cubicBezTo>
                      <a:pt x="143" y="545"/>
                      <a:pt x="148" y="508"/>
                      <a:pt x="179" y="500"/>
                    </a:cubicBezTo>
                    <a:cubicBezTo>
                      <a:pt x="210" y="492"/>
                      <a:pt x="209" y="492"/>
                      <a:pt x="223" y="482"/>
                    </a:cubicBezTo>
                    <a:cubicBezTo>
                      <a:pt x="236" y="472"/>
                      <a:pt x="251" y="471"/>
                      <a:pt x="259" y="469"/>
                    </a:cubicBezTo>
                    <a:cubicBezTo>
                      <a:pt x="268" y="466"/>
                      <a:pt x="276" y="458"/>
                      <a:pt x="289" y="458"/>
                    </a:cubicBezTo>
                    <a:cubicBezTo>
                      <a:pt x="302" y="457"/>
                      <a:pt x="321" y="454"/>
                      <a:pt x="350" y="448"/>
                    </a:cubicBezTo>
                    <a:cubicBezTo>
                      <a:pt x="379" y="441"/>
                      <a:pt x="459" y="424"/>
                      <a:pt x="522" y="422"/>
                    </a:cubicBezTo>
                    <a:cubicBezTo>
                      <a:pt x="522" y="422"/>
                      <a:pt x="533" y="428"/>
                      <a:pt x="535" y="424"/>
                    </a:cubicBezTo>
                    <a:cubicBezTo>
                      <a:pt x="537" y="420"/>
                      <a:pt x="537" y="416"/>
                      <a:pt x="544" y="416"/>
                    </a:cubicBezTo>
                    <a:cubicBezTo>
                      <a:pt x="550" y="416"/>
                      <a:pt x="555" y="412"/>
                      <a:pt x="555" y="412"/>
                    </a:cubicBezTo>
                    <a:cubicBezTo>
                      <a:pt x="544" y="399"/>
                      <a:pt x="544" y="399"/>
                      <a:pt x="544" y="399"/>
                    </a:cubicBezTo>
                    <a:cubicBezTo>
                      <a:pt x="489" y="398"/>
                      <a:pt x="489" y="398"/>
                      <a:pt x="489" y="398"/>
                    </a:cubicBezTo>
                    <a:cubicBezTo>
                      <a:pt x="472" y="388"/>
                      <a:pt x="472" y="388"/>
                      <a:pt x="472" y="388"/>
                    </a:cubicBezTo>
                    <a:cubicBezTo>
                      <a:pt x="474" y="374"/>
                      <a:pt x="474" y="374"/>
                      <a:pt x="474" y="374"/>
                    </a:cubicBezTo>
                    <a:cubicBezTo>
                      <a:pt x="474" y="374"/>
                      <a:pt x="619" y="341"/>
                      <a:pt x="749" y="377"/>
                    </a:cubicBezTo>
                    <a:cubicBezTo>
                      <a:pt x="749" y="377"/>
                      <a:pt x="762" y="392"/>
                      <a:pt x="745" y="396"/>
                    </a:cubicBezTo>
                    <a:cubicBezTo>
                      <a:pt x="730" y="398"/>
                      <a:pt x="730" y="398"/>
                      <a:pt x="730" y="398"/>
                    </a:cubicBezTo>
                    <a:cubicBezTo>
                      <a:pt x="714" y="436"/>
                      <a:pt x="714" y="436"/>
                      <a:pt x="714" y="436"/>
                    </a:cubicBezTo>
                    <a:cubicBezTo>
                      <a:pt x="727" y="487"/>
                      <a:pt x="727" y="487"/>
                      <a:pt x="727" y="487"/>
                    </a:cubicBezTo>
                    <a:cubicBezTo>
                      <a:pt x="777" y="515"/>
                      <a:pt x="777" y="515"/>
                      <a:pt x="777" y="515"/>
                    </a:cubicBezTo>
                    <a:cubicBezTo>
                      <a:pt x="777" y="515"/>
                      <a:pt x="784" y="549"/>
                      <a:pt x="764" y="566"/>
                    </a:cubicBezTo>
                    <a:cubicBezTo>
                      <a:pt x="764" y="566"/>
                      <a:pt x="802" y="566"/>
                      <a:pt x="806" y="588"/>
                    </a:cubicBezTo>
                    <a:cubicBezTo>
                      <a:pt x="807" y="650"/>
                      <a:pt x="807" y="650"/>
                      <a:pt x="807" y="650"/>
                    </a:cubicBezTo>
                    <a:cubicBezTo>
                      <a:pt x="786" y="654"/>
                      <a:pt x="786" y="654"/>
                      <a:pt x="786" y="654"/>
                    </a:cubicBezTo>
                    <a:cubicBezTo>
                      <a:pt x="786" y="654"/>
                      <a:pt x="782" y="684"/>
                      <a:pt x="815" y="682"/>
                    </a:cubicBezTo>
                    <a:cubicBezTo>
                      <a:pt x="815" y="682"/>
                      <a:pt x="852" y="677"/>
                      <a:pt x="857" y="628"/>
                    </a:cubicBezTo>
                    <a:cubicBezTo>
                      <a:pt x="857" y="628"/>
                      <a:pt x="859" y="547"/>
                      <a:pt x="853" y="517"/>
                    </a:cubicBezTo>
                    <a:cubicBezTo>
                      <a:pt x="853" y="517"/>
                      <a:pt x="843" y="454"/>
                      <a:pt x="830" y="449"/>
                    </a:cubicBezTo>
                    <a:cubicBezTo>
                      <a:pt x="817" y="448"/>
                      <a:pt x="817" y="448"/>
                      <a:pt x="817" y="448"/>
                    </a:cubicBezTo>
                    <a:cubicBezTo>
                      <a:pt x="810" y="439"/>
                      <a:pt x="810" y="439"/>
                      <a:pt x="810" y="439"/>
                    </a:cubicBezTo>
                    <a:cubicBezTo>
                      <a:pt x="810" y="439"/>
                      <a:pt x="815" y="485"/>
                      <a:pt x="842" y="535"/>
                    </a:cubicBezTo>
                    <a:cubicBezTo>
                      <a:pt x="842" y="535"/>
                      <a:pt x="850" y="548"/>
                      <a:pt x="832" y="541"/>
                    </a:cubicBezTo>
                    <a:cubicBezTo>
                      <a:pt x="832" y="541"/>
                      <a:pt x="804" y="534"/>
                      <a:pt x="782" y="475"/>
                    </a:cubicBezTo>
                    <a:cubicBezTo>
                      <a:pt x="759" y="416"/>
                      <a:pt x="768" y="392"/>
                      <a:pt x="769" y="380"/>
                    </a:cubicBezTo>
                    <a:cubicBezTo>
                      <a:pt x="771" y="368"/>
                      <a:pt x="776" y="365"/>
                      <a:pt x="779" y="348"/>
                    </a:cubicBezTo>
                    <a:cubicBezTo>
                      <a:pt x="782" y="331"/>
                      <a:pt x="794" y="300"/>
                      <a:pt x="798" y="278"/>
                    </a:cubicBezTo>
                    <a:cubicBezTo>
                      <a:pt x="803" y="257"/>
                      <a:pt x="813" y="231"/>
                      <a:pt x="815" y="208"/>
                    </a:cubicBezTo>
                    <a:cubicBezTo>
                      <a:pt x="816" y="185"/>
                      <a:pt x="820" y="172"/>
                      <a:pt x="823" y="161"/>
                    </a:cubicBezTo>
                    <a:cubicBezTo>
                      <a:pt x="825" y="151"/>
                      <a:pt x="828" y="131"/>
                      <a:pt x="829" y="12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1775219" y="3013322"/>
              <a:ext cx="1821163" cy="1295106"/>
            </a:xfrm>
            <a:custGeom>
              <a:avLst/>
              <a:gdLst/>
              <a:ahLst/>
              <a:cxnLst>
                <a:cxn ang="0">
                  <a:pos x="1170" y="4"/>
                </a:cxn>
                <a:cxn ang="0">
                  <a:pos x="1134" y="0"/>
                </a:cxn>
                <a:cxn ang="0">
                  <a:pos x="0" y="0"/>
                </a:cxn>
                <a:cxn ang="0">
                  <a:pos x="1" y="36"/>
                </a:cxn>
                <a:cxn ang="0">
                  <a:pos x="120" y="36"/>
                </a:cxn>
                <a:cxn ang="0">
                  <a:pos x="116" y="647"/>
                </a:cxn>
                <a:cxn ang="0">
                  <a:pos x="130" y="647"/>
                </a:cxn>
                <a:cxn ang="0">
                  <a:pos x="130" y="886"/>
                </a:cxn>
                <a:cxn ang="0">
                  <a:pos x="163" y="886"/>
                </a:cxn>
                <a:cxn ang="0">
                  <a:pos x="163" y="133"/>
                </a:cxn>
                <a:cxn ang="0">
                  <a:pos x="810" y="133"/>
                </a:cxn>
                <a:cxn ang="0">
                  <a:pos x="810" y="646"/>
                </a:cxn>
                <a:cxn ang="0">
                  <a:pos x="836" y="646"/>
                </a:cxn>
                <a:cxn ang="0">
                  <a:pos x="836" y="133"/>
                </a:cxn>
                <a:cxn ang="0">
                  <a:pos x="1077" y="133"/>
                </a:cxn>
                <a:cxn ang="0">
                  <a:pos x="1077" y="883"/>
                </a:cxn>
                <a:cxn ang="0">
                  <a:pos x="1113" y="883"/>
                </a:cxn>
                <a:cxn ang="0">
                  <a:pos x="1113" y="45"/>
                </a:cxn>
                <a:cxn ang="0">
                  <a:pos x="1246" y="44"/>
                </a:cxn>
                <a:cxn ang="0">
                  <a:pos x="1170" y="4"/>
                </a:cxn>
              </a:cxnLst>
              <a:rect l="0" t="0" r="r" b="b"/>
              <a:pathLst>
                <a:path w="1246" h="886">
                  <a:moveTo>
                    <a:pt x="1170" y="4"/>
                  </a:moveTo>
                  <a:cubicBezTo>
                    <a:pt x="1157" y="3"/>
                    <a:pt x="1147" y="7"/>
                    <a:pt x="113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20" y="36"/>
                    <a:pt x="120" y="36"/>
                    <a:pt x="120" y="36"/>
                  </a:cubicBezTo>
                  <a:cubicBezTo>
                    <a:pt x="116" y="647"/>
                    <a:pt x="116" y="647"/>
                    <a:pt x="116" y="647"/>
                  </a:cubicBezTo>
                  <a:cubicBezTo>
                    <a:pt x="130" y="647"/>
                    <a:pt x="130" y="647"/>
                    <a:pt x="130" y="647"/>
                  </a:cubicBezTo>
                  <a:cubicBezTo>
                    <a:pt x="130" y="886"/>
                    <a:pt x="130" y="886"/>
                    <a:pt x="130" y="886"/>
                  </a:cubicBezTo>
                  <a:cubicBezTo>
                    <a:pt x="163" y="886"/>
                    <a:pt x="163" y="886"/>
                    <a:pt x="163" y="886"/>
                  </a:cubicBezTo>
                  <a:cubicBezTo>
                    <a:pt x="163" y="133"/>
                    <a:pt x="163" y="133"/>
                    <a:pt x="163" y="133"/>
                  </a:cubicBezTo>
                  <a:cubicBezTo>
                    <a:pt x="810" y="133"/>
                    <a:pt x="810" y="133"/>
                    <a:pt x="810" y="133"/>
                  </a:cubicBezTo>
                  <a:cubicBezTo>
                    <a:pt x="810" y="646"/>
                    <a:pt x="810" y="646"/>
                    <a:pt x="810" y="646"/>
                  </a:cubicBezTo>
                  <a:cubicBezTo>
                    <a:pt x="836" y="646"/>
                    <a:pt x="836" y="646"/>
                    <a:pt x="836" y="646"/>
                  </a:cubicBezTo>
                  <a:cubicBezTo>
                    <a:pt x="836" y="133"/>
                    <a:pt x="836" y="133"/>
                    <a:pt x="836" y="133"/>
                  </a:cubicBezTo>
                  <a:cubicBezTo>
                    <a:pt x="1077" y="133"/>
                    <a:pt x="1077" y="133"/>
                    <a:pt x="1077" y="133"/>
                  </a:cubicBezTo>
                  <a:cubicBezTo>
                    <a:pt x="1077" y="883"/>
                    <a:pt x="1077" y="883"/>
                    <a:pt x="1077" y="883"/>
                  </a:cubicBezTo>
                  <a:cubicBezTo>
                    <a:pt x="1113" y="883"/>
                    <a:pt x="1113" y="883"/>
                    <a:pt x="1113" y="883"/>
                  </a:cubicBezTo>
                  <a:cubicBezTo>
                    <a:pt x="1113" y="45"/>
                    <a:pt x="1113" y="45"/>
                    <a:pt x="1113" y="45"/>
                  </a:cubicBezTo>
                  <a:cubicBezTo>
                    <a:pt x="1246" y="44"/>
                    <a:pt x="1246" y="44"/>
                    <a:pt x="1246" y="44"/>
                  </a:cubicBezTo>
                  <a:cubicBezTo>
                    <a:pt x="1216" y="35"/>
                    <a:pt x="1193" y="25"/>
                    <a:pt x="1170" y="4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" name="Group 163"/>
            <p:cNvGrpSpPr/>
            <p:nvPr/>
          </p:nvGrpSpPr>
          <p:grpSpPr>
            <a:xfrm>
              <a:off x="1661477" y="1540495"/>
              <a:ext cx="859527" cy="859526"/>
              <a:chOff x="3642678" y="1540495"/>
              <a:chExt cx="859527" cy="859526"/>
            </a:xfrm>
          </p:grpSpPr>
          <p:sp>
            <p:nvSpPr>
              <p:cNvPr id="2067" name="Freeform 19"/>
              <p:cNvSpPr>
                <a:spLocks/>
              </p:cNvSpPr>
              <p:nvPr/>
            </p:nvSpPr>
            <p:spPr bwMode="auto">
              <a:xfrm>
                <a:off x="3642678" y="1540495"/>
                <a:ext cx="859527" cy="859526"/>
              </a:xfrm>
              <a:custGeom>
                <a:avLst/>
                <a:gdLst/>
                <a:ahLst/>
                <a:cxnLst>
                  <a:cxn ang="0">
                    <a:pos x="294" y="0"/>
                  </a:cxn>
                  <a:cxn ang="0">
                    <a:pos x="0" y="294"/>
                  </a:cxn>
                  <a:cxn ang="0">
                    <a:pos x="69" y="483"/>
                  </a:cxn>
                  <a:cxn ang="0">
                    <a:pos x="7" y="526"/>
                  </a:cxn>
                  <a:cxn ang="0">
                    <a:pos x="100" y="514"/>
                  </a:cxn>
                  <a:cxn ang="0">
                    <a:pos x="294" y="588"/>
                  </a:cxn>
                  <a:cxn ang="0">
                    <a:pos x="588" y="294"/>
                  </a:cxn>
                  <a:cxn ang="0">
                    <a:pos x="294" y="0"/>
                  </a:cxn>
                </a:cxnLst>
                <a:rect l="0" t="0" r="r" b="b"/>
                <a:pathLst>
                  <a:path w="588" h="588">
                    <a:moveTo>
                      <a:pt x="294" y="0"/>
                    </a:moveTo>
                    <a:cubicBezTo>
                      <a:pt x="132" y="0"/>
                      <a:pt x="0" y="132"/>
                      <a:pt x="0" y="294"/>
                    </a:cubicBezTo>
                    <a:cubicBezTo>
                      <a:pt x="0" y="366"/>
                      <a:pt x="26" y="432"/>
                      <a:pt x="69" y="483"/>
                    </a:cubicBezTo>
                    <a:cubicBezTo>
                      <a:pt x="7" y="526"/>
                      <a:pt x="7" y="526"/>
                      <a:pt x="7" y="526"/>
                    </a:cubicBezTo>
                    <a:cubicBezTo>
                      <a:pt x="100" y="514"/>
                      <a:pt x="100" y="514"/>
                      <a:pt x="100" y="514"/>
                    </a:cubicBezTo>
                    <a:cubicBezTo>
                      <a:pt x="152" y="560"/>
                      <a:pt x="219" y="588"/>
                      <a:pt x="294" y="588"/>
                    </a:cubicBezTo>
                    <a:cubicBezTo>
                      <a:pt x="456" y="588"/>
                      <a:pt x="588" y="456"/>
                      <a:pt x="588" y="294"/>
                    </a:cubicBezTo>
                    <a:cubicBezTo>
                      <a:pt x="588" y="132"/>
                      <a:pt x="456" y="0"/>
                      <a:pt x="2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8" name="Group 160"/>
              <p:cNvGrpSpPr/>
              <p:nvPr/>
            </p:nvGrpSpPr>
            <p:grpSpPr>
              <a:xfrm>
                <a:off x="3784404" y="1733550"/>
                <a:ext cx="558408" cy="458932"/>
                <a:chOff x="3756420" y="1680619"/>
                <a:chExt cx="558408" cy="458932"/>
              </a:xfrm>
              <a:solidFill>
                <a:schemeClr val="bg1"/>
              </a:solidFill>
            </p:grpSpPr>
            <p:sp>
              <p:nvSpPr>
                <p:cNvPr id="159" name="Freeform 158"/>
                <p:cNvSpPr/>
                <p:nvPr/>
              </p:nvSpPr>
              <p:spPr>
                <a:xfrm>
                  <a:off x="3756420" y="1680619"/>
                  <a:ext cx="358380" cy="358379"/>
                </a:xfrm>
                <a:custGeom>
                  <a:avLst/>
                  <a:gdLst>
                    <a:gd name="connsiteX0" fmla="*/ 1124074 w 1583637"/>
                    <a:gd name="connsiteY0" fmla="*/ 252493 h 1583637"/>
                    <a:gd name="connsiteX1" fmla="*/ 1247256 w 1583637"/>
                    <a:gd name="connsiteY1" fmla="*/ 149126 h 1583637"/>
                    <a:gd name="connsiteX2" fmla="*/ 1345663 w 1583637"/>
                    <a:gd name="connsiteY2" fmla="*/ 231701 h 1583637"/>
                    <a:gd name="connsiteX3" fmla="*/ 1265256 w 1583637"/>
                    <a:gd name="connsiteY3" fmla="*/ 370961 h 1583637"/>
                    <a:gd name="connsiteX4" fmla="*/ 1393012 w 1583637"/>
                    <a:gd name="connsiteY4" fmla="*/ 592241 h 1583637"/>
                    <a:gd name="connsiteX5" fmla="*/ 1553818 w 1583637"/>
                    <a:gd name="connsiteY5" fmla="*/ 592237 h 1583637"/>
                    <a:gd name="connsiteX6" fmla="*/ 1576125 w 1583637"/>
                    <a:gd name="connsiteY6" fmla="*/ 718748 h 1583637"/>
                    <a:gd name="connsiteX7" fmla="*/ 1425015 w 1583637"/>
                    <a:gd name="connsiteY7" fmla="*/ 773743 h 1583637"/>
                    <a:gd name="connsiteX8" fmla="*/ 1380646 w 1583637"/>
                    <a:gd name="connsiteY8" fmla="*/ 1025372 h 1583637"/>
                    <a:gd name="connsiteX9" fmla="*/ 1503833 w 1583637"/>
                    <a:gd name="connsiteY9" fmla="*/ 1128733 h 1583637"/>
                    <a:gd name="connsiteX10" fmla="*/ 1439602 w 1583637"/>
                    <a:gd name="connsiteY10" fmla="*/ 1239984 h 1583637"/>
                    <a:gd name="connsiteX11" fmla="*/ 1288495 w 1583637"/>
                    <a:gd name="connsiteY11" fmla="*/ 1184982 h 1583637"/>
                    <a:gd name="connsiteX12" fmla="*/ 1092761 w 1583637"/>
                    <a:gd name="connsiteY12" fmla="*/ 1349222 h 1583637"/>
                    <a:gd name="connsiteX13" fmla="*/ 1120689 w 1583637"/>
                    <a:gd name="connsiteY13" fmla="*/ 1507584 h 1583637"/>
                    <a:gd name="connsiteX14" fmla="*/ 999974 w 1583637"/>
                    <a:gd name="connsiteY14" fmla="*/ 1551521 h 1583637"/>
                    <a:gd name="connsiteX15" fmla="*/ 919574 w 1583637"/>
                    <a:gd name="connsiteY15" fmla="*/ 1412257 h 1583637"/>
                    <a:gd name="connsiteX16" fmla="*/ 664062 w 1583637"/>
                    <a:gd name="connsiteY16" fmla="*/ 1412257 h 1583637"/>
                    <a:gd name="connsiteX17" fmla="*/ 583663 w 1583637"/>
                    <a:gd name="connsiteY17" fmla="*/ 1551521 h 1583637"/>
                    <a:gd name="connsiteX18" fmla="*/ 462948 w 1583637"/>
                    <a:gd name="connsiteY18" fmla="*/ 1507584 h 1583637"/>
                    <a:gd name="connsiteX19" fmla="*/ 490876 w 1583637"/>
                    <a:gd name="connsiteY19" fmla="*/ 1349222 h 1583637"/>
                    <a:gd name="connsiteX20" fmla="*/ 295142 w 1583637"/>
                    <a:gd name="connsiteY20" fmla="*/ 1184981 h 1583637"/>
                    <a:gd name="connsiteX21" fmla="*/ 144035 w 1583637"/>
                    <a:gd name="connsiteY21" fmla="*/ 1239984 h 1583637"/>
                    <a:gd name="connsiteX22" fmla="*/ 79804 w 1583637"/>
                    <a:gd name="connsiteY22" fmla="*/ 1128733 h 1583637"/>
                    <a:gd name="connsiteX23" fmla="*/ 202991 w 1583637"/>
                    <a:gd name="connsiteY23" fmla="*/ 1025372 h 1583637"/>
                    <a:gd name="connsiteX24" fmla="*/ 158622 w 1583637"/>
                    <a:gd name="connsiteY24" fmla="*/ 773743 h 1583637"/>
                    <a:gd name="connsiteX25" fmla="*/ 7512 w 1583637"/>
                    <a:gd name="connsiteY25" fmla="*/ 718748 h 1583637"/>
                    <a:gd name="connsiteX26" fmla="*/ 29819 w 1583637"/>
                    <a:gd name="connsiteY26" fmla="*/ 592237 h 1583637"/>
                    <a:gd name="connsiteX27" fmla="*/ 190625 w 1583637"/>
                    <a:gd name="connsiteY27" fmla="*/ 592241 h 1583637"/>
                    <a:gd name="connsiteX28" fmla="*/ 318381 w 1583637"/>
                    <a:gd name="connsiteY28" fmla="*/ 370961 h 1583637"/>
                    <a:gd name="connsiteX29" fmla="*/ 237974 w 1583637"/>
                    <a:gd name="connsiteY29" fmla="*/ 231701 h 1583637"/>
                    <a:gd name="connsiteX30" fmla="*/ 336381 w 1583637"/>
                    <a:gd name="connsiteY30" fmla="*/ 149126 h 1583637"/>
                    <a:gd name="connsiteX31" fmla="*/ 459563 w 1583637"/>
                    <a:gd name="connsiteY31" fmla="*/ 252493 h 1583637"/>
                    <a:gd name="connsiteX32" fmla="*/ 699666 w 1583637"/>
                    <a:gd name="connsiteY32" fmla="*/ 165103 h 1583637"/>
                    <a:gd name="connsiteX33" fmla="*/ 727586 w 1583637"/>
                    <a:gd name="connsiteY33" fmla="*/ 6739 h 1583637"/>
                    <a:gd name="connsiteX34" fmla="*/ 856051 w 1583637"/>
                    <a:gd name="connsiteY34" fmla="*/ 6739 h 1583637"/>
                    <a:gd name="connsiteX35" fmla="*/ 883970 w 1583637"/>
                    <a:gd name="connsiteY35" fmla="*/ 165102 h 1583637"/>
                    <a:gd name="connsiteX36" fmla="*/ 1124073 w 1583637"/>
                    <a:gd name="connsiteY36" fmla="*/ 252493 h 1583637"/>
                    <a:gd name="connsiteX37" fmla="*/ 1124074 w 1583637"/>
                    <a:gd name="connsiteY37" fmla="*/ 252493 h 1583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1583637" h="1583637">
                      <a:moveTo>
                        <a:pt x="1124074" y="252493"/>
                      </a:moveTo>
                      <a:lnTo>
                        <a:pt x="1247256" y="149126"/>
                      </a:lnTo>
                      <a:lnTo>
                        <a:pt x="1345663" y="231701"/>
                      </a:lnTo>
                      <a:lnTo>
                        <a:pt x="1265256" y="370961"/>
                      </a:lnTo>
                      <a:cubicBezTo>
                        <a:pt x="1322430" y="435278"/>
                        <a:pt x="1365899" y="510569"/>
                        <a:pt x="1393012" y="592241"/>
                      </a:cubicBezTo>
                      <a:lnTo>
                        <a:pt x="1553818" y="592237"/>
                      </a:lnTo>
                      <a:lnTo>
                        <a:pt x="1576125" y="718748"/>
                      </a:lnTo>
                      <a:lnTo>
                        <a:pt x="1425015" y="773743"/>
                      </a:lnTo>
                      <a:cubicBezTo>
                        <a:pt x="1427471" y="859762"/>
                        <a:pt x="1412374" y="945380"/>
                        <a:pt x="1380646" y="1025372"/>
                      </a:cubicBezTo>
                      <a:lnTo>
                        <a:pt x="1503833" y="1128733"/>
                      </a:lnTo>
                      <a:lnTo>
                        <a:pt x="1439602" y="1239984"/>
                      </a:lnTo>
                      <a:lnTo>
                        <a:pt x="1288495" y="1184982"/>
                      </a:lnTo>
                      <a:cubicBezTo>
                        <a:pt x="1235084" y="1252456"/>
                        <a:pt x="1168484" y="1308339"/>
                        <a:pt x="1092761" y="1349222"/>
                      </a:cubicBezTo>
                      <a:lnTo>
                        <a:pt x="1120689" y="1507584"/>
                      </a:lnTo>
                      <a:lnTo>
                        <a:pt x="999974" y="1551521"/>
                      </a:lnTo>
                      <a:lnTo>
                        <a:pt x="919574" y="1412257"/>
                      </a:lnTo>
                      <a:cubicBezTo>
                        <a:pt x="835287" y="1429613"/>
                        <a:pt x="748348" y="1429613"/>
                        <a:pt x="664062" y="1412257"/>
                      </a:cubicBezTo>
                      <a:lnTo>
                        <a:pt x="583663" y="1551521"/>
                      </a:lnTo>
                      <a:lnTo>
                        <a:pt x="462948" y="1507584"/>
                      </a:lnTo>
                      <a:lnTo>
                        <a:pt x="490876" y="1349222"/>
                      </a:lnTo>
                      <a:cubicBezTo>
                        <a:pt x="415153" y="1308339"/>
                        <a:pt x="348553" y="1252455"/>
                        <a:pt x="295142" y="1184981"/>
                      </a:cubicBezTo>
                      <a:lnTo>
                        <a:pt x="144035" y="1239984"/>
                      </a:lnTo>
                      <a:lnTo>
                        <a:pt x="79804" y="1128733"/>
                      </a:lnTo>
                      <a:lnTo>
                        <a:pt x="202991" y="1025372"/>
                      </a:lnTo>
                      <a:cubicBezTo>
                        <a:pt x="171263" y="945380"/>
                        <a:pt x="156166" y="859762"/>
                        <a:pt x="158622" y="773743"/>
                      </a:cubicBezTo>
                      <a:lnTo>
                        <a:pt x="7512" y="718748"/>
                      </a:lnTo>
                      <a:lnTo>
                        <a:pt x="29819" y="592237"/>
                      </a:lnTo>
                      <a:lnTo>
                        <a:pt x="190625" y="592241"/>
                      </a:lnTo>
                      <a:cubicBezTo>
                        <a:pt x="217738" y="510569"/>
                        <a:pt x="261208" y="435277"/>
                        <a:pt x="318381" y="370961"/>
                      </a:cubicBezTo>
                      <a:lnTo>
                        <a:pt x="237974" y="231701"/>
                      </a:lnTo>
                      <a:lnTo>
                        <a:pt x="336381" y="149126"/>
                      </a:lnTo>
                      <a:lnTo>
                        <a:pt x="459563" y="252493"/>
                      </a:lnTo>
                      <a:cubicBezTo>
                        <a:pt x="532831" y="207356"/>
                        <a:pt x="614527" y="177621"/>
                        <a:pt x="699666" y="165103"/>
                      </a:cubicBezTo>
                      <a:lnTo>
                        <a:pt x="727586" y="6739"/>
                      </a:lnTo>
                      <a:lnTo>
                        <a:pt x="856051" y="6739"/>
                      </a:lnTo>
                      <a:lnTo>
                        <a:pt x="883970" y="165102"/>
                      </a:lnTo>
                      <a:cubicBezTo>
                        <a:pt x="969110" y="177621"/>
                        <a:pt x="1050806" y="207356"/>
                        <a:pt x="1124073" y="252493"/>
                      </a:cubicBezTo>
                      <a:lnTo>
                        <a:pt x="1124074" y="25249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501274" tIns="771483" rIns="501274" bIns="614153" numCol="1" spcCol="1270" anchor="ctr" anchorCtr="0">
                  <a:noAutofit/>
                </a:bodyPr>
                <a:lstStyle/>
                <a:p>
                  <a:pPr algn="ctr" defTabSz="1875168">
                    <a:lnSpc>
                      <a:spcPct val="120000"/>
                    </a:lnSpc>
                    <a:spcAft>
                      <a:spcPct val="35000"/>
                    </a:spcAft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60" name="Freeform 159"/>
                <p:cNvSpPr/>
                <p:nvPr/>
              </p:nvSpPr>
              <p:spPr>
                <a:xfrm>
                  <a:off x="4063608" y="1888331"/>
                  <a:ext cx="251220" cy="251220"/>
                </a:xfrm>
                <a:custGeom>
                  <a:avLst/>
                  <a:gdLst>
                    <a:gd name="connsiteX0" fmla="*/ 1124074 w 1583637"/>
                    <a:gd name="connsiteY0" fmla="*/ 252493 h 1583637"/>
                    <a:gd name="connsiteX1" fmla="*/ 1247256 w 1583637"/>
                    <a:gd name="connsiteY1" fmla="*/ 149126 h 1583637"/>
                    <a:gd name="connsiteX2" fmla="*/ 1345663 w 1583637"/>
                    <a:gd name="connsiteY2" fmla="*/ 231701 h 1583637"/>
                    <a:gd name="connsiteX3" fmla="*/ 1265256 w 1583637"/>
                    <a:gd name="connsiteY3" fmla="*/ 370961 h 1583637"/>
                    <a:gd name="connsiteX4" fmla="*/ 1393012 w 1583637"/>
                    <a:gd name="connsiteY4" fmla="*/ 592241 h 1583637"/>
                    <a:gd name="connsiteX5" fmla="*/ 1553818 w 1583637"/>
                    <a:gd name="connsiteY5" fmla="*/ 592237 h 1583637"/>
                    <a:gd name="connsiteX6" fmla="*/ 1576125 w 1583637"/>
                    <a:gd name="connsiteY6" fmla="*/ 718748 h 1583637"/>
                    <a:gd name="connsiteX7" fmla="*/ 1425015 w 1583637"/>
                    <a:gd name="connsiteY7" fmla="*/ 773743 h 1583637"/>
                    <a:gd name="connsiteX8" fmla="*/ 1380646 w 1583637"/>
                    <a:gd name="connsiteY8" fmla="*/ 1025372 h 1583637"/>
                    <a:gd name="connsiteX9" fmla="*/ 1503833 w 1583637"/>
                    <a:gd name="connsiteY9" fmla="*/ 1128733 h 1583637"/>
                    <a:gd name="connsiteX10" fmla="*/ 1439602 w 1583637"/>
                    <a:gd name="connsiteY10" fmla="*/ 1239984 h 1583637"/>
                    <a:gd name="connsiteX11" fmla="*/ 1288495 w 1583637"/>
                    <a:gd name="connsiteY11" fmla="*/ 1184982 h 1583637"/>
                    <a:gd name="connsiteX12" fmla="*/ 1092761 w 1583637"/>
                    <a:gd name="connsiteY12" fmla="*/ 1349222 h 1583637"/>
                    <a:gd name="connsiteX13" fmla="*/ 1120689 w 1583637"/>
                    <a:gd name="connsiteY13" fmla="*/ 1507584 h 1583637"/>
                    <a:gd name="connsiteX14" fmla="*/ 999974 w 1583637"/>
                    <a:gd name="connsiteY14" fmla="*/ 1551521 h 1583637"/>
                    <a:gd name="connsiteX15" fmla="*/ 919574 w 1583637"/>
                    <a:gd name="connsiteY15" fmla="*/ 1412257 h 1583637"/>
                    <a:gd name="connsiteX16" fmla="*/ 664062 w 1583637"/>
                    <a:gd name="connsiteY16" fmla="*/ 1412257 h 1583637"/>
                    <a:gd name="connsiteX17" fmla="*/ 583663 w 1583637"/>
                    <a:gd name="connsiteY17" fmla="*/ 1551521 h 1583637"/>
                    <a:gd name="connsiteX18" fmla="*/ 462948 w 1583637"/>
                    <a:gd name="connsiteY18" fmla="*/ 1507584 h 1583637"/>
                    <a:gd name="connsiteX19" fmla="*/ 490876 w 1583637"/>
                    <a:gd name="connsiteY19" fmla="*/ 1349222 h 1583637"/>
                    <a:gd name="connsiteX20" fmla="*/ 295142 w 1583637"/>
                    <a:gd name="connsiteY20" fmla="*/ 1184981 h 1583637"/>
                    <a:gd name="connsiteX21" fmla="*/ 144035 w 1583637"/>
                    <a:gd name="connsiteY21" fmla="*/ 1239984 h 1583637"/>
                    <a:gd name="connsiteX22" fmla="*/ 79804 w 1583637"/>
                    <a:gd name="connsiteY22" fmla="*/ 1128733 h 1583637"/>
                    <a:gd name="connsiteX23" fmla="*/ 202991 w 1583637"/>
                    <a:gd name="connsiteY23" fmla="*/ 1025372 h 1583637"/>
                    <a:gd name="connsiteX24" fmla="*/ 158622 w 1583637"/>
                    <a:gd name="connsiteY24" fmla="*/ 773743 h 1583637"/>
                    <a:gd name="connsiteX25" fmla="*/ 7512 w 1583637"/>
                    <a:gd name="connsiteY25" fmla="*/ 718748 h 1583637"/>
                    <a:gd name="connsiteX26" fmla="*/ 29819 w 1583637"/>
                    <a:gd name="connsiteY26" fmla="*/ 592237 h 1583637"/>
                    <a:gd name="connsiteX27" fmla="*/ 190625 w 1583637"/>
                    <a:gd name="connsiteY27" fmla="*/ 592241 h 1583637"/>
                    <a:gd name="connsiteX28" fmla="*/ 318381 w 1583637"/>
                    <a:gd name="connsiteY28" fmla="*/ 370961 h 1583637"/>
                    <a:gd name="connsiteX29" fmla="*/ 237974 w 1583637"/>
                    <a:gd name="connsiteY29" fmla="*/ 231701 h 1583637"/>
                    <a:gd name="connsiteX30" fmla="*/ 336381 w 1583637"/>
                    <a:gd name="connsiteY30" fmla="*/ 149126 h 1583637"/>
                    <a:gd name="connsiteX31" fmla="*/ 459563 w 1583637"/>
                    <a:gd name="connsiteY31" fmla="*/ 252493 h 1583637"/>
                    <a:gd name="connsiteX32" fmla="*/ 699666 w 1583637"/>
                    <a:gd name="connsiteY32" fmla="*/ 165103 h 1583637"/>
                    <a:gd name="connsiteX33" fmla="*/ 727586 w 1583637"/>
                    <a:gd name="connsiteY33" fmla="*/ 6739 h 1583637"/>
                    <a:gd name="connsiteX34" fmla="*/ 856051 w 1583637"/>
                    <a:gd name="connsiteY34" fmla="*/ 6739 h 1583637"/>
                    <a:gd name="connsiteX35" fmla="*/ 883970 w 1583637"/>
                    <a:gd name="connsiteY35" fmla="*/ 165102 h 1583637"/>
                    <a:gd name="connsiteX36" fmla="*/ 1124073 w 1583637"/>
                    <a:gd name="connsiteY36" fmla="*/ 252493 h 1583637"/>
                    <a:gd name="connsiteX37" fmla="*/ 1124074 w 1583637"/>
                    <a:gd name="connsiteY37" fmla="*/ 252493 h 1583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1583637" h="1583637">
                      <a:moveTo>
                        <a:pt x="1124074" y="252493"/>
                      </a:moveTo>
                      <a:lnTo>
                        <a:pt x="1247256" y="149126"/>
                      </a:lnTo>
                      <a:lnTo>
                        <a:pt x="1345663" y="231701"/>
                      </a:lnTo>
                      <a:lnTo>
                        <a:pt x="1265256" y="370961"/>
                      </a:lnTo>
                      <a:cubicBezTo>
                        <a:pt x="1322430" y="435278"/>
                        <a:pt x="1365899" y="510569"/>
                        <a:pt x="1393012" y="592241"/>
                      </a:cubicBezTo>
                      <a:lnTo>
                        <a:pt x="1553818" y="592237"/>
                      </a:lnTo>
                      <a:lnTo>
                        <a:pt x="1576125" y="718748"/>
                      </a:lnTo>
                      <a:lnTo>
                        <a:pt x="1425015" y="773743"/>
                      </a:lnTo>
                      <a:cubicBezTo>
                        <a:pt x="1427471" y="859762"/>
                        <a:pt x="1412374" y="945380"/>
                        <a:pt x="1380646" y="1025372"/>
                      </a:cubicBezTo>
                      <a:lnTo>
                        <a:pt x="1503833" y="1128733"/>
                      </a:lnTo>
                      <a:lnTo>
                        <a:pt x="1439602" y="1239984"/>
                      </a:lnTo>
                      <a:lnTo>
                        <a:pt x="1288495" y="1184982"/>
                      </a:lnTo>
                      <a:cubicBezTo>
                        <a:pt x="1235084" y="1252456"/>
                        <a:pt x="1168484" y="1308339"/>
                        <a:pt x="1092761" y="1349222"/>
                      </a:cubicBezTo>
                      <a:lnTo>
                        <a:pt x="1120689" y="1507584"/>
                      </a:lnTo>
                      <a:lnTo>
                        <a:pt x="999974" y="1551521"/>
                      </a:lnTo>
                      <a:lnTo>
                        <a:pt x="919574" y="1412257"/>
                      </a:lnTo>
                      <a:cubicBezTo>
                        <a:pt x="835287" y="1429613"/>
                        <a:pt x="748348" y="1429613"/>
                        <a:pt x="664062" y="1412257"/>
                      </a:cubicBezTo>
                      <a:lnTo>
                        <a:pt x="583663" y="1551521"/>
                      </a:lnTo>
                      <a:lnTo>
                        <a:pt x="462948" y="1507584"/>
                      </a:lnTo>
                      <a:lnTo>
                        <a:pt x="490876" y="1349222"/>
                      </a:lnTo>
                      <a:cubicBezTo>
                        <a:pt x="415153" y="1308339"/>
                        <a:pt x="348553" y="1252455"/>
                        <a:pt x="295142" y="1184981"/>
                      </a:cubicBezTo>
                      <a:lnTo>
                        <a:pt x="144035" y="1239984"/>
                      </a:lnTo>
                      <a:lnTo>
                        <a:pt x="79804" y="1128733"/>
                      </a:lnTo>
                      <a:lnTo>
                        <a:pt x="202991" y="1025372"/>
                      </a:lnTo>
                      <a:cubicBezTo>
                        <a:pt x="171263" y="945380"/>
                        <a:pt x="156166" y="859762"/>
                        <a:pt x="158622" y="773743"/>
                      </a:cubicBezTo>
                      <a:lnTo>
                        <a:pt x="7512" y="718748"/>
                      </a:lnTo>
                      <a:lnTo>
                        <a:pt x="29819" y="592237"/>
                      </a:lnTo>
                      <a:lnTo>
                        <a:pt x="190625" y="592241"/>
                      </a:lnTo>
                      <a:cubicBezTo>
                        <a:pt x="217738" y="510569"/>
                        <a:pt x="261208" y="435277"/>
                        <a:pt x="318381" y="370961"/>
                      </a:cubicBezTo>
                      <a:lnTo>
                        <a:pt x="237974" y="231701"/>
                      </a:lnTo>
                      <a:lnTo>
                        <a:pt x="336381" y="149126"/>
                      </a:lnTo>
                      <a:lnTo>
                        <a:pt x="459563" y="252493"/>
                      </a:lnTo>
                      <a:cubicBezTo>
                        <a:pt x="532831" y="207356"/>
                        <a:pt x="614527" y="177621"/>
                        <a:pt x="699666" y="165103"/>
                      </a:cubicBezTo>
                      <a:lnTo>
                        <a:pt x="727586" y="6739"/>
                      </a:lnTo>
                      <a:lnTo>
                        <a:pt x="856051" y="6739"/>
                      </a:lnTo>
                      <a:lnTo>
                        <a:pt x="883970" y="165102"/>
                      </a:lnTo>
                      <a:cubicBezTo>
                        <a:pt x="969110" y="177621"/>
                        <a:pt x="1050806" y="207356"/>
                        <a:pt x="1124073" y="252493"/>
                      </a:cubicBezTo>
                      <a:lnTo>
                        <a:pt x="1124074" y="25249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501274" tIns="771483" rIns="501274" bIns="614153" numCol="1" spcCol="1270" anchor="ctr" anchorCtr="0">
                  <a:noAutofit/>
                </a:bodyPr>
                <a:lstStyle/>
                <a:p>
                  <a:pPr algn="ctr" defTabSz="1875168">
                    <a:lnSpc>
                      <a:spcPct val="120000"/>
                    </a:lnSpc>
                    <a:spcAft>
                      <a:spcPct val="35000"/>
                    </a:spcAft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9" name="Group 162"/>
            <p:cNvGrpSpPr/>
            <p:nvPr/>
          </p:nvGrpSpPr>
          <p:grpSpPr>
            <a:xfrm>
              <a:off x="2667059" y="1504950"/>
              <a:ext cx="929323" cy="930615"/>
              <a:chOff x="4648260" y="1504950"/>
              <a:chExt cx="929323" cy="930615"/>
            </a:xfrm>
          </p:grpSpPr>
          <p:sp>
            <p:nvSpPr>
              <p:cNvPr id="2066" name="Freeform 18"/>
              <p:cNvSpPr>
                <a:spLocks/>
              </p:cNvSpPr>
              <p:nvPr/>
            </p:nvSpPr>
            <p:spPr bwMode="auto">
              <a:xfrm>
                <a:off x="4648260" y="1504950"/>
                <a:ext cx="929323" cy="930615"/>
              </a:xfrm>
              <a:custGeom>
                <a:avLst/>
                <a:gdLst/>
                <a:ahLst/>
                <a:cxnLst>
                  <a:cxn ang="0">
                    <a:pos x="562" y="521"/>
                  </a:cxn>
                  <a:cxn ang="0">
                    <a:pos x="636" y="318"/>
                  </a:cxn>
                  <a:cxn ang="0">
                    <a:pos x="318" y="0"/>
                  </a:cxn>
                  <a:cxn ang="0">
                    <a:pos x="0" y="318"/>
                  </a:cxn>
                  <a:cxn ang="0">
                    <a:pos x="318" y="636"/>
                  </a:cxn>
                  <a:cxn ang="0">
                    <a:pos x="513" y="568"/>
                  </a:cxn>
                  <a:cxn ang="0">
                    <a:pos x="626" y="618"/>
                  </a:cxn>
                  <a:cxn ang="0">
                    <a:pos x="562" y="521"/>
                  </a:cxn>
                </a:cxnLst>
                <a:rect l="0" t="0" r="r" b="b"/>
                <a:pathLst>
                  <a:path w="636" h="636">
                    <a:moveTo>
                      <a:pt x="562" y="521"/>
                    </a:moveTo>
                    <a:cubicBezTo>
                      <a:pt x="608" y="466"/>
                      <a:pt x="636" y="395"/>
                      <a:pt x="636" y="318"/>
                    </a:cubicBezTo>
                    <a:cubicBezTo>
                      <a:pt x="636" y="142"/>
                      <a:pt x="493" y="0"/>
                      <a:pt x="318" y="0"/>
                    </a:cubicBezTo>
                    <a:cubicBezTo>
                      <a:pt x="142" y="0"/>
                      <a:pt x="0" y="142"/>
                      <a:pt x="0" y="318"/>
                    </a:cubicBezTo>
                    <a:cubicBezTo>
                      <a:pt x="0" y="493"/>
                      <a:pt x="142" y="636"/>
                      <a:pt x="318" y="636"/>
                    </a:cubicBezTo>
                    <a:cubicBezTo>
                      <a:pt x="392" y="636"/>
                      <a:pt x="459" y="611"/>
                      <a:pt x="513" y="568"/>
                    </a:cubicBezTo>
                    <a:cubicBezTo>
                      <a:pt x="554" y="586"/>
                      <a:pt x="626" y="618"/>
                      <a:pt x="626" y="618"/>
                    </a:cubicBezTo>
                    <a:lnTo>
                      <a:pt x="562" y="521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2" name="Freeform 100"/>
              <p:cNvSpPr>
                <a:spLocks noEditPoints="1"/>
              </p:cNvSpPr>
              <p:nvPr/>
            </p:nvSpPr>
            <p:spPr bwMode="auto">
              <a:xfrm>
                <a:off x="4915357" y="1792681"/>
                <a:ext cx="357683" cy="342882"/>
              </a:xfrm>
              <a:custGeom>
                <a:avLst/>
                <a:gdLst/>
                <a:ahLst/>
                <a:cxnLst>
                  <a:cxn ang="0">
                    <a:pos x="63" y="49"/>
                  </a:cxn>
                  <a:cxn ang="0">
                    <a:pos x="58" y="44"/>
                  </a:cxn>
                  <a:cxn ang="0">
                    <a:pos x="54" y="48"/>
                  </a:cxn>
                  <a:cxn ang="0">
                    <a:pos x="63" y="57"/>
                  </a:cxn>
                  <a:cxn ang="0">
                    <a:pos x="64" y="60"/>
                  </a:cxn>
                  <a:cxn ang="0">
                    <a:pos x="59" y="64"/>
                  </a:cxn>
                  <a:cxn ang="0">
                    <a:pos x="56" y="63"/>
                  </a:cxn>
                  <a:cxn ang="0">
                    <a:pos x="29" y="36"/>
                  </a:cxn>
                  <a:cxn ang="0">
                    <a:pos x="15" y="42"/>
                  </a:cxn>
                  <a:cxn ang="0">
                    <a:pos x="0" y="27"/>
                  </a:cxn>
                  <a:cxn ang="0">
                    <a:pos x="26" y="0"/>
                  </a:cxn>
                  <a:cxn ang="0">
                    <a:pos x="41" y="15"/>
                  </a:cxn>
                  <a:cxn ang="0">
                    <a:pos x="36" y="30"/>
                  </a:cxn>
                  <a:cxn ang="0">
                    <a:pos x="50" y="44"/>
                  </a:cxn>
                  <a:cxn ang="0">
                    <a:pos x="54" y="40"/>
                  </a:cxn>
                  <a:cxn ang="0">
                    <a:pos x="49" y="35"/>
                  </a:cxn>
                  <a:cxn ang="0">
                    <a:pos x="54" y="31"/>
                  </a:cxn>
                  <a:cxn ang="0">
                    <a:pos x="55" y="31"/>
                  </a:cxn>
                  <a:cxn ang="0">
                    <a:pos x="67" y="44"/>
                  </a:cxn>
                  <a:cxn ang="0">
                    <a:pos x="63" y="49"/>
                  </a:cxn>
                  <a:cxn ang="0">
                    <a:pos x="25" y="8"/>
                  </a:cxn>
                  <a:cxn ang="0">
                    <a:pos x="18" y="16"/>
                  </a:cxn>
                  <a:cxn ang="0">
                    <a:pos x="19" y="19"/>
                  </a:cxn>
                  <a:cxn ang="0">
                    <a:pos x="15" y="18"/>
                  </a:cxn>
                  <a:cxn ang="0">
                    <a:pos x="7" y="26"/>
                  </a:cxn>
                  <a:cxn ang="0">
                    <a:pos x="15" y="34"/>
                  </a:cxn>
                  <a:cxn ang="0">
                    <a:pos x="23" y="26"/>
                  </a:cxn>
                  <a:cxn ang="0">
                    <a:pos x="22" y="23"/>
                  </a:cxn>
                  <a:cxn ang="0">
                    <a:pos x="25" y="24"/>
                  </a:cxn>
                  <a:cxn ang="0">
                    <a:pos x="33" y="16"/>
                  </a:cxn>
                  <a:cxn ang="0">
                    <a:pos x="25" y="8"/>
                  </a:cxn>
                </a:cxnLst>
                <a:rect l="0" t="0" r="r" b="b"/>
                <a:pathLst>
                  <a:path w="67" h="64">
                    <a:moveTo>
                      <a:pt x="63" y="49"/>
                    </a:moveTo>
                    <a:cubicBezTo>
                      <a:pt x="62" y="49"/>
                      <a:pt x="58" y="45"/>
                      <a:pt x="58" y="44"/>
                    </a:cubicBezTo>
                    <a:cubicBezTo>
                      <a:pt x="54" y="48"/>
                      <a:pt x="54" y="48"/>
                      <a:pt x="54" y="48"/>
                    </a:cubicBezTo>
                    <a:cubicBezTo>
                      <a:pt x="63" y="57"/>
                      <a:pt x="63" y="57"/>
                      <a:pt x="63" y="57"/>
                    </a:cubicBezTo>
                    <a:cubicBezTo>
                      <a:pt x="63" y="58"/>
                      <a:pt x="64" y="59"/>
                      <a:pt x="64" y="60"/>
                    </a:cubicBezTo>
                    <a:cubicBezTo>
                      <a:pt x="64" y="62"/>
                      <a:pt x="61" y="64"/>
                      <a:pt x="59" y="64"/>
                    </a:cubicBezTo>
                    <a:cubicBezTo>
                      <a:pt x="58" y="64"/>
                      <a:pt x="57" y="64"/>
                      <a:pt x="56" y="63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5" y="39"/>
                      <a:pt x="20" y="42"/>
                      <a:pt x="15" y="42"/>
                    </a:cubicBezTo>
                    <a:cubicBezTo>
                      <a:pt x="6" y="42"/>
                      <a:pt x="0" y="36"/>
                      <a:pt x="0" y="27"/>
                    </a:cubicBezTo>
                    <a:cubicBezTo>
                      <a:pt x="0" y="14"/>
                      <a:pt x="13" y="0"/>
                      <a:pt x="26" y="0"/>
                    </a:cubicBezTo>
                    <a:cubicBezTo>
                      <a:pt x="35" y="0"/>
                      <a:pt x="41" y="6"/>
                      <a:pt x="41" y="15"/>
                    </a:cubicBezTo>
                    <a:cubicBezTo>
                      <a:pt x="41" y="21"/>
                      <a:pt x="39" y="26"/>
                      <a:pt x="36" y="30"/>
                    </a:cubicBezTo>
                    <a:cubicBezTo>
                      <a:pt x="50" y="44"/>
                      <a:pt x="50" y="44"/>
                      <a:pt x="50" y="44"/>
                    </a:cubicBezTo>
                    <a:cubicBezTo>
                      <a:pt x="54" y="40"/>
                      <a:pt x="54" y="40"/>
                      <a:pt x="54" y="40"/>
                    </a:cubicBezTo>
                    <a:cubicBezTo>
                      <a:pt x="53" y="39"/>
                      <a:pt x="49" y="36"/>
                      <a:pt x="49" y="35"/>
                    </a:cubicBezTo>
                    <a:cubicBezTo>
                      <a:pt x="49" y="34"/>
                      <a:pt x="53" y="31"/>
                      <a:pt x="54" y="31"/>
                    </a:cubicBezTo>
                    <a:cubicBezTo>
                      <a:pt x="54" y="31"/>
                      <a:pt x="54" y="31"/>
                      <a:pt x="55" y="31"/>
                    </a:cubicBezTo>
                    <a:cubicBezTo>
                      <a:pt x="56" y="32"/>
                      <a:pt x="67" y="43"/>
                      <a:pt x="67" y="44"/>
                    </a:cubicBezTo>
                    <a:cubicBezTo>
                      <a:pt x="67" y="45"/>
                      <a:pt x="64" y="49"/>
                      <a:pt x="63" y="49"/>
                    </a:cubicBezTo>
                    <a:close/>
                    <a:moveTo>
                      <a:pt x="25" y="8"/>
                    </a:moveTo>
                    <a:cubicBezTo>
                      <a:pt x="21" y="8"/>
                      <a:pt x="18" y="12"/>
                      <a:pt x="18" y="16"/>
                    </a:cubicBezTo>
                    <a:cubicBezTo>
                      <a:pt x="18" y="17"/>
                      <a:pt x="18" y="18"/>
                      <a:pt x="19" y="19"/>
                    </a:cubicBezTo>
                    <a:cubicBezTo>
                      <a:pt x="17" y="19"/>
                      <a:pt x="16" y="18"/>
                      <a:pt x="15" y="18"/>
                    </a:cubicBezTo>
                    <a:cubicBezTo>
                      <a:pt x="11" y="18"/>
                      <a:pt x="7" y="22"/>
                      <a:pt x="7" y="26"/>
                    </a:cubicBezTo>
                    <a:cubicBezTo>
                      <a:pt x="7" y="30"/>
                      <a:pt x="11" y="34"/>
                      <a:pt x="15" y="34"/>
                    </a:cubicBezTo>
                    <a:cubicBezTo>
                      <a:pt x="19" y="34"/>
                      <a:pt x="23" y="30"/>
                      <a:pt x="23" y="26"/>
                    </a:cubicBezTo>
                    <a:cubicBezTo>
                      <a:pt x="23" y="25"/>
                      <a:pt x="23" y="24"/>
                      <a:pt x="22" y="23"/>
                    </a:cubicBezTo>
                    <a:cubicBezTo>
                      <a:pt x="23" y="23"/>
                      <a:pt x="24" y="24"/>
                      <a:pt x="25" y="24"/>
                    </a:cubicBezTo>
                    <a:cubicBezTo>
                      <a:pt x="30" y="24"/>
                      <a:pt x="33" y="20"/>
                      <a:pt x="33" y="16"/>
                    </a:cubicBezTo>
                    <a:cubicBezTo>
                      <a:pt x="33" y="12"/>
                      <a:pt x="30" y="8"/>
                      <a:pt x="25" y="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165" name="Rectangle 164"/>
          <p:cNvSpPr/>
          <p:nvPr/>
        </p:nvSpPr>
        <p:spPr>
          <a:xfrm>
            <a:off x="10488405" y="5437882"/>
            <a:ext cx="820738" cy="53662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6" name="Rectangle 165"/>
          <p:cNvSpPr/>
          <p:nvPr/>
        </p:nvSpPr>
        <p:spPr>
          <a:xfrm>
            <a:off x="10488405" y="4366378"/>
            <a:ext cx="820738" cy="53662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0" name="Group 87"/>
          <p:cNvGrpSpPr/>
          <p:nvPr/>
        </p:nvGrpSpPr>
        <p:grpSpPr>
          <a:xfrm>
            <a:off x="6640322" y="5321646"/>
            <a:ext cx="3608501" cy="759138"/>
            <a:chOff x="609600" y="2841943"/>
            <a:chExt cx="2660838" cy="559774"/>
          </a:xfrm>
        </p:grpSpPr>
        <p:grpSp>
          <p:nvGrpSpPr>
            <p:cNvPr id="11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2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8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8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9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7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" name="Group 212"/>
          <p:cNvGrpSpPr/>
          <p:nvPr/>
        </p:nvGrpSpPr>
        <p:grpSpPr>
          <a:xfrm>
            <a:off x="6692149" y="4259228"/>
            <a:ext cx="3489809" cy="803410"/>
            <a:chOff x="5932686" y="2855964"/>
            <a:chExt cx="2449314" cy="563870"/>
          </a:xfrm>
        </p:grpSpPr>
        <p:grpSp>
          <p:nvGrpSpPr>
            <p:cNvPr id="26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8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9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1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3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3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3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3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0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29" name="TextBox 228"/>
          <p:cNvSpPr txBox="1"/>
          <p:nvPr/>
        </p:nvSpPr>
        <p:spPr>
          <a:xfrm>
            <a:off x="7493367" y="2385553"/>
            <a:ext cx="4061929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0" name="TextBox 229"/>
          <p:cNvSpPr txBox="1"/>
          <p:nvPr/>
        </p:nvSpPr>
        <p:spPr>
          <a:xfrm>
            <a:off x="6668665" y="1981893"/>
            <a:ext cx="2169030" cy="23621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1" name="Rectangle 230"/>
          <p:cNvSpPr/>
          <p:nvPr/>
        </p:nvSpPr>
        <p:spPr>
          <a:xfrm>
            <a:off x="6643676" y="2374456"/>
            <a:ext cx="820738" cy="53662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32" name="TextBox 231"/>
          <p:cNvSpPr txBox="1"/>
          <p:nvPr/>
        </p:nvSpPr>
        <p:spPr>
          <a:xfrm>
            <a:off x="6643676" y="3247464"/>
            <a:ext cx="4911620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8497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" grpId="0"/>
      <p:bldP spid="166" grpId="0"/>
      <p:bldP spid="229" grpId="0"/>
      <p:bldP spid="230" grpId="0"/>
      <p:bldP spid="231" grpId="0"/>
      <p:bldP spid="2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516799" y="3285915"/>
            <a:ext cx="851195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215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第一章</a:t>
            </a: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0124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88681121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66"/>
          <p:cNvSpPr txBox="1">
            <a:spLocks noChangeArrowheads="1"/>
          </p:cNvSpPr>
          <p:nvPr/>
        </p:nvSpPr>
        <p:spPr bwMode="auto">
          <a:xfrm>
            <a:off x="812800" y="2133317"/>
            <a:ext cx="5040511" cy="394723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en-US" altLang="zh-CN" sz="9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文本框 13"/>
          <p:cNvSpPr txBox="1">
            <a:spLocks noChangeArrowheads="1"/>
          </p:cNvSpPr>
          <p:nvPr/>
        </p:nvSpPr>
        <p:spPr bwMode="auto">
          <a:xfrm>
            <a:off x="812800" y="1456085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" name="矩形 3"/>
          <p:cNvSpPr/>
          <p:nvPr/>
        </p:nvSpPr>
        <p:spPr>
          <a:xfrm>
            <a:off x="6429375" y="1456085"/>
            <a:ext cx="5616574" cy="503996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2468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50"/>
                            </p:stCondLst>
                            <p:childTnLst>
                              <p:par>
                                <p:cTn id="1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03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192725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0"/>
</p:tagLst>
</file>

<file path=ppt/theme/theme1.xml><?xml version="1.0" encoding="utf-8"?>
<a:theme xmlns:a="http://schemas.openxmlformats.org/drawingml/2006/main" name="第一PPT，www.1ppt.com">
  <a:themeElements>
    <a:clrScheme name="自定义 14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3BA"/>
      </a:accent1>
      <a:accent2>
        <a:srgbClr val="FA6E4D"/>
      </a:accent2>
      <a:accent3>
        <a:srgbClr val="505666"/>
      </a:accent3>
      <a:accent4>
        <a:srgbClr val="00B3BA"/>
      </a:accent4>
      <a:accent5>
        <a:srgbClr val="66CCFF"/>
      </a:accent5>
      <a:accent6>
        <a:srgbClr val="FA6E4D"/>
      </a:accent6>
      <a:hlink>
        <a:srgbClr val="505666"/>
      </a:hlink>
      <a:folHlink>
        <a:srgbClr val="00B3BA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4325</Words>
  <Application>Microsoft Office PowerPoint</Application>
  <PresentationFormat>自定义</PresentationFormat>
  <Paragraphs>232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航空运输</dc:title>
  <dc:creator/>
  <cp:keywords>第一PPT模板网：www.1ppt.com</cp:keywords>
  <cp:lastModifiedBy/>
  <cp:revision>1</cp:revision>
  <dcterms:created xsi:type="dcterms:W3CDTF">2016-10-30T15:58:30Z</dcterms:created>
  <dcterms:modified xsi:type="dcterms:W3CDTF">2017-12-26T07:05:57Z</dcterms:modified>
</cp:coreProperties>
</file>