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5" r:id="rId2"/>
  </p:sldMasterIdLst>
  <p:notesMasterIdLst>
    <p:notesMasterId r:id="rId26"/>
  </p:notesMasterIdLst>
  <p:handoutMasterIdLst>
    <p:handoutMasterId r:id="rId27"/>
  </p:handoutMasterIdLst>
  <p:sldIdLst>
    <p:sldId id="2599" r:id="rId3"/>
    <p:sldId id="2611" r:id="rId4"/>
    <p:sldId id="2630" r:id="rId5"/>
    <p:sldId id="2610" r:id="rId6"/>
    <p:sldId id="2612" r:id="rId7"/>
    <p:sldId id="2614" r:id="rId8"/>
    <p:sldId id="2615" r:id="rId9"/>
    <p:sldId id="2631" r:id="rId10"/>
    <p:sldId id="2629" r:id="rId11"/>
    <p:sldId id="2613" r:id="rId12"/>
    <p:sldId id="2616" r:id="rId13"/>
    <p:sldId id="2618" r:id="rId14"/>
    <p:sldId id="2632" r:id="rId15"/>
    <p:sldId id="2626" r:id="rId16"/>
    <p:sldId id="2620" r:id="rId17"/>
    <p:sldId id="2622" r:id="rId18"/>
    <p:sldId id="2623" r:id="rId19"/>
    <p:sldId id="2633" r:id="rId20"/>
    <p:sldId id="2627" r:id="rId21"/>
    <p:sldId id="2621" r:id="rId22"/>
    <p:sldId id="2624" r:id="rId23"/>
    <p:sldId id="2634" r:id="rId24"/>
    <p:sldId id="263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58D2A"/>
    <a:srgbClr val="FFC000"/>
    <a:srgbClr val="000000"/>
    <a:srgbClr val="003366"/>
    <a:srgbClr val="2DDE45"/>
    <a:srgbClr val="66CCFF"/>
    <a:srgbClr val="125B26"/>
    <a:srgbClr val="27B23C"/>
    <a:srgbClr val="134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54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2017/12/26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66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85942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32191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6124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A1C12C-4E7E-4E0C-904D-0A22477A7D0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54489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9794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415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8950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692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A1C12C-4E7E-4E0C-904D-0A22477A7D0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714679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46551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FB744389-808D-4AE3-846E-8B5426A71C88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5193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50863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611250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5702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A1C12C-4E7E-4E0C-904D-0A22477A7D0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00940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3299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78988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0323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4121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7A1C12C-4E7E-4E0C-904D-0A22477A7D0B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8398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A8626BDE-D7EF-4301-9BD2-ACFDB420588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185204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2017/12/26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304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6444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68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252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737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930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2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7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268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8922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836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2017/12/26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2017/12/26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4320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93071" y="4359275"/>
            <a:ext cx="9165679" cy="2232248"/>
          </a:xfrm>
          <a:prstGeom prst="rect">
            <a:avLst/>
          </a:prstGeom>
          <a:solidFill>
            <a:srgbClr val="058D2A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917207" y="4791323"/>
            <a:ext cx="671207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3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能源环保 太阳风能 绿色健康</a:t>
            </a:r>
            <a:r>
              <a:rPr lang="en-US" altLang="zh-CN" sz="3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3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4917207" y="5354879"/>
            <a:ext cx="671207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solar wind energy environmental protection green health PPT</a:t>
            </a:r>
            <a:endParaRPr lang="zh-CN" altLang="en-US" sz="1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5209431" y="5893112"/>
            <a:ext cx="641985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www.1ppt.com</a:t>
            </a:r>
            <a:endParaRPr lang="zh-CN" alt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59454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9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4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50"/>
                            </p:stCondLst>
                            <p:childTnLst>
                              <p:par>
                                <p:cTn id="3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31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1646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>
            <a:spLocks noChangeAspect="1"/>
          </p:cNvSpPr>
          <p:nvPr/>
        </p:nvSpPr>
        <p:spPr>
          <a:xfrm>
            <a:off x="6211273" y="3407999"/>
            <a:ext cx="297021" cy="297021"/>
          </a:xfrm>
          <a:prstGeom prst="ellipse">
            <a:avLst/>
          </a:prstGeom>
          <a:solidFill>
            <a:schemeClr val="bg1">
              <a:alpha val="85000"/>
            </a:schemeClr>
          </a:solidFill>
          <a:ln w="381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2966347" y="3110977"/>
            <a:ext cx="891064" cy="89106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7638508" y="3209984"/>
            <a:ext cx="693051" cy="69305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2114919" y="3061474"/>
            <a:ext cx="990072" cy="990072"/>
          </a:xfrm>
          <a:prstGeom prst="ellipse">
            <a:avLst/>
          </a:prstGeom>
          <a:solidFill>
            <a:schemeClr val="accent1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4262341" y="2962466"/>
            <a:ext cx="1188086" cy="1188086"/>
          </a:xfrm>
          <a:prstGeom prst="ellipse">
            <a:avLst/>
          </a:prstGeom>
          <a:solidFill>
            <a:schemeClr val="accent2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3697990" y="3209984"/>
            <a:ext cx="693051" cy="69305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5284111" y="3061474"/>
            <a:ext cx="990072" cy="990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6426023" y="3259488"/>
            <a:ext cx="594043" cy="5940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8180032" y="2863460"/>
            <a:ext cx="1386100" cy="1386100"/>
          </a:xfrm>
          <a:prstGeom prst="ellipse">
            <a:avLst/>
          </a:prstGeom>
          <a:solidFill>
            <a:schemeClr val="accent4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6885624" y="3110977"/>
            <a:ext cx="891064" cy="891064"/>
          </a:xfrm>
          <a:prstGeom prst="ellipse">
            <a:avLst/>
          </a:prstGeom>
          <a:solidFill>
            <a:schemeClr val="accent3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0605464" y="3259488"/>
            <a:ext cx="594043" cy="594043"/>
          </a:xfrm>
          <a:prstGeom prst="ellipse">
            <a:avLst/>
          </a:prstGeom>
          <a:solidFill>
            <a:schemeClr val="accent6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9752856" y="3061474"/>
            <a:ext cx="990072" cy="990072"/>
          </a:xfrm>
          <a:prstGeom prst="ellipse">
            <a:avLst/>
          </a:prstGeom>
          <a:solidFill>
            <a:schemeClr val="accent5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9476441" y="3342195"/>
            <a:ext cx="428630" cy="42863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1664020" y="3259488"/>
            <a:ext cx="594043" cy="5940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147453" y="4091739"/>
            <a:ext cx="897682" cy="645959"/>
            <a:chOff x="957731" y="2983316"/>
            <a:chExt cx="980137" cy="705289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1447800" y="2983316"/>
              <a:ext cx="0" cy="50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1436"/>
            <p:cNvSpPr>
              <a:spLocks noChangeArrowheads="1"/>
            </p:cNvSpPr>
            <p:nvPr/>
          </p:nvSpPr>
          <p:spPr bwMode="auto">
            <a:xfrm>
              <a:off x="957731" y="3486978"/>
              <a:ext cx="980137" cy="20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956647" y="2325906"/>
            <a:ext cx="897682" cy="725358"/>
            <a:chOff x="1429588" y="1577812"/>
            <a:chExt cx="980137" cy="791984"/>
          </a:xfrm>
        </p:grpSpPr>
        <p:cxnSp>
          <p:nvCxnSpPr>
            <p:cNvPr id="24" name="Straight Connector 23"/>
            <p:cNvCxnSpPr/>
            <p:nvPr/>
          </p:nvCxnSpPr>
          <p:spPr>
            <a:xfrm flipV="1">
              <a:off x="1919654" y="1757796"/>
              <a:ext cx="0" cy="61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1436"/>
            <p:cNvSpPr>
              <a:spLocks noChangeArrowheads="1"/>
            </p:cNvSpPr>
            <p:nvPr/>
          </p:nvSpPr>
          <p:spPr bwMode="auto">
            <a:xfrm>
              <a:off x="1429588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391625" y="2325907"/>
            <a:ext cx="897682" cy="565259"/>
            <a:chOff x="2487594" y="1577812"/>
            <a:chExt cx="980137" cy="617179"/>
          </a:xfrm>
        </p:grpSpPr>
        <p:cxnSp>
          <p:nvCxnSpPr>
            <p:cNvPr id="27" name="Straight Connector 26"/>
            <p:cNvCxnSpPr/>
            <p:nvPr/>
          </p:nvCxnSpPr>
          <p:spPr>
            <a:xfrm flipV="1">
              <a:off x="2977662" y="1762991"/>
              <a:ext cx="0" cy="43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1436"/>
            <p:cNvSpPr>
              <a:spLocks noChangeArrowheads="1"/>
            </p:cNvSpPr>
            <p:nvPr/>
          </p:nvSpPr>
          <p:spPr bwMode="auto">
            <a:xfrm>
              <a:off x="2487594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580367" y="3946674"/>
            <a:ext cx="897682" cy="779996"/>
            <a:chOff x="3774205" y="1757796"/>
            <a:chExt cx="980137" cy="851639"/>
          </a:xfrm>
        </p:grpSpPr>
        <p:cxnSp>
          <p:nvCxnSpPr>
            <p:cNvPr id="30" name="Straight Connector 29"/>
            <p:cNvCxnSpPr/>
            <p:nvPr/>
          </p:nvCxnSpPr>
          <p:spPr>
            <a:xfrm flipV="1">
              <a:off x="4264270" y="1757796"/>
              <a:ext cx="0" cy="61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1436"/>
            <p:cNvSpPr>
              <a:spLocks noChangeArrowheads="1"/>
            </p:cNvSpPr>
            <p:nvPr/>
          </p:nvSpPr>
          <p:spPr bwMode="auto">
            <a:xfrm>
              <a:off x="3774205" y="2407807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261174" y="2325906"/>
            <a:ext cx="897682" cy="827444"/>
            <a:chOff x="4732566" y="1577812"/>
            <a:chExt cx="980137" cy="903446"/>
          </a:xfrm>
        </p:grpSpPr>
        <p:cxnSp>
          <p:nvCxnSpPr>
            <p:cNvPr id="33" name="Straight Connector 32"/>
            <p:cNvCxnSpPr/>
            <p:nvPr/>
          </p:nvCxnSpPr>
          <p:spPr>
            <a:xfrm flipV="1">
              <a:off x="5222632" y="1761258"/>
              <a:ext cx="0" cy="720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1436"/>
            <p:cNvSpPr>
              <a:spLocks noChangeArrowheads="1"/>
            </p:cNvSpPr>
            <p:nvPr/>
          </p:nvSpPr>
          <p:spPr bwMode="auto">
            <a:xfrm>
              <a:off x="4732566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878798" y="4051327"/>
            <a:ext cx="897682" cy="675336"/>
            <a:chOff x="6095372" y="1042073"/>
            <a:chExt cx="980138" cy="737367"/>
          </a:xfrm>
        </p:grpSpPr>
        <p:cxnSp>
          <p:nvCxnSpPr>
            <p:cNvPr id="36" name="Straight Connector 35"/>
            <p:cNvCxnSpPr/>
            <p:nvPr/>
          </p:nvCxnSpPr>
          <p:spPr>
            <a:xfrm flipV="1">
              <a:off x="6585440" y="1042073"/>
              <a:ext cx="0" cy="50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1436"/>
            <p:cNvSpPr>
              <a:spLocks noChangeArrowheads="1"/>
            </p:cNvSpPr>
            <p:nvPr/>
          </p:nvSpPr>
          <p:spPr bwMode="auto">
            <a:xfrm>
              <a:off x="6095372" y="1577812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9763677" y="4127055"/>
            <a:ext cx="897682" cy="586731"/>
            <a:chOff x="7000978" y="1138819"/>
            <a:chExt cx="980137" cy="640622"/>
          </a:xfrm>
        </p:grpSpPr>
        <p:cxnSp>
          <p:nvCxnSpPr>
            <p:cNvPr id="39" name="Straight Connector 38"/>
            <p:cNvCxnSpPr/>
            <p:nvPr/>
          </p:nvCxnSpPr>
          <p:spPr>
            <a:xfrm flipV="1">
              <a:off x="7491048" y="1138819"/>
              <a:ext cx="0" cy="396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1436"/>
            <p:cNvSpPr>
              <a:spLocks noChangeArrowheads="1"/>
            </p:cNvSpPr>
            <p:nvPr/>
          </p:nvSpPr>
          <p:spPr bwMode="auto">
            <a:xfrm>
              <a:off x="7000978" y="1577813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496700" y="2336930"/>
            <a:ext cx="897682" cy="818813"/>
            <a:chOff x="2015741" y="2628849"/>
            <a:chExt cx="980133" cy="894022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2505808" y="2838871"/>
              <a:ext cx="0" cy="68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1436"/>
            <p:cNvSpPr>
              <a:spLocks noChangeArrowheads="1"/>
            </p:cNvSpPr>
            <p:nvPr/>
          </p:nvSpPr>
          <p:spPr bwMode="auto">
            <a:xfrm>
              <a:off x="2015741" y="2628849"/>
              <a:ext cx="980133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330853" y="4152556"/>
            <a:ext cx="897682" cy="585130"/>
            <a:chOff x="3073751" y="3049730"/>
            <a:chExt cx="980138" cy="638876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3563816" y="3049730"/>
              <a:ext cx="0" cy="43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1436"/>
            <p:cNvSpPr>
              <a:spLocks noChangeArrowheads="1"/>
            </p:cNvSpPr>
            <p:nvPr/>
          </p:nvSpPr>
          <p:spPr bwMode="auto">
            <a:xfrm>
              <a:off x="3073751" y="3486978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522752" y="2336931"/>
            <a:ext cx="897682" cy="778716"/>
            <a:chOff x="4375010" y="3486978"/>
            <a:chExt cx="980137" cy="850243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4865078" y="3689221"/>
              <a:ext cx="0" cy="648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1436"/>
            <p:cNvSpPr>
              <a:spLocks noChangeArrowheads="1"/>
            </p:cNvSpPr>
            <p:nvPr/>
          </p:nvSpPr>
          <p:spPr bwMode="auto">
            <a:xfrm>
              <a:off x="4375010" y="3486978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420087" y="4273114"/>
            <a:ext cx="897682" cy="464584"/>
            <a:chOff x="5356819" y="3181350"/>
            <a:chExt cx="980137" cy="507255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5846886" y="3181350"/>
              <a:ext cx="0" cy="3048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1436"/>
            <p:cNvSpPr>
              <a:spLocks noChangeArrowheads="1"/>
            </p:cNvSpPr>
            <p:nvPr/>
          </p:nvSpPr>
          <p:spPr bwMode="auto">
            <a:xfrm>
              <a:off x="5356819" y="3486978"/>
              <a:ext cx="980137" cy="20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441277" y="2336934"/>
            <a:ext cx="897682" cy="858769"/>
            <a:chOff x="6529128" y="3486978"/>
            <a:chExt cx="980137" cy="937648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7019194" y="3704626"/>
              <a:ext cx="0" cy="720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1436"/>
            <p:cNvSpPr>
              <a:spLocks noChangeArrowheads="1"/>
            </p:cNvSpPr>
            <p:nvPr/>
          </p:nvSpPr>
          <p:spPr bwMode="auto">
            <a:xfrm>
              <a:off x="6529128" y="3486978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9247729" y="2336930"/>
            <a:ext cx="897682" cy="913531"/>
            <a:chOff x="7358538" y="3486978"/>
            <a:chExt cx="980138" cy="997440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7848600" y="3692418"/>
              <a:ext cx="0" cy="79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1436"/>
            <p:cNvSpPr>
              <a:spLocks noChangeArrowheads="1"/>
            </p:cNvSpPr>
            <p:nvPr/>
          </p:nvSpPr>
          <p:spPr bwMode="auto">
            <a:xfrm>
              <a:off x="7358538" y="3486978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689919" y="5423174"/>
            <a:ext cx="9438124" cy="294598"/>
            <a:chOff x="667890" y="4248150"/>
            <a:chExt cx="7655077" cy="304800"/>
          </a:xfrm>
        </p:grpSpPr>
        <p:cxnSp>
          <p:nvCxnSpPr>
            <p:cNvPr id="60" name="Straight Connector 59"/>
            <p:cNvCxnSpPr/>
            <p:nvPr/>
          </p:nvCxnSpPr>
          <p:spPr>
            <a:xfrm flipH="1">
              <a:off x="667890" y="4552950"/>
              <a:ext cx="7655077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667890" y="4248150"/>
              <a:ext cx="7655077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2138946" y="5502556"/>
            <a:ext cx="8558271" cy="147733"/>
            <a:chOff x="-131473" y="4334808"/>
            <a:chExt cx="9344366" cy="161301"/>
          </a:xfrm>
        </p:grpSpPr>
        <p:grpSp>
          <p:nvGrpSpPr>
            <p:cNvPr id="63" name="Group 62"/>
            <p:cNvGrpSpPr/>
            <p:nvPr/>
          </p:nvGrpSpPr>
          <p:grpSpPr>
            <a:xfrm>
              <a:off x="-131473" y="4334808"/>
              <a:ext cx="976137" cy="161301"/>
              <a:chOff x="-131473" y="4334808"/>
              <a:chExt cx="976137" cy="161301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-131473" y="4340781"/>
                <a:ext cx="141942" cy="141942"/>
              </a:xfrm>
              <a:prstGeom prst="ellipse">
                <a:avLst/>
              </a:prstGeom>
              <a:solidFill>
                <a:schemeClr val="accent1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1436"/>
              <p:cNvSpPr>
                <a:spLocks noChangeArrowheads="1"/>
              </p:cNvSpPr>
              <p:nvPr/>
            </p:nvSpPr>
            <p:spPr bwMode="auto">
              <a:xfrm>
                <a:off x="60555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1346429" y="4334808"/>
              <a:ext cx="1001464" cy="161301"/>
              <a:chOff x="1862700" y="4334808"/>
              <a:chExt cx="1001464" cy="161301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1862700" y="4340781"/>
                <a:ext cx="141942" cy="141942"/>
              </a:xfrm>
              <a:prstGeom prst="ellipse">
                <a:avLst/>
              </a:prstGeom>
              <a:solidFill>
                <a:schemeClr val="accent2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Rectangle 1436"/>
              <p:cNvSpPr>
                <a:spLocks noChangeArrowheads="1"/>
              </p:cNvSpPr>
              <p:nvPr/>
            </p:nvSpPr>
            <p:spPr bwMode="auto">
              <a:xfrm>
                <a:off x="2080055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3394826" y="4334808"/>
              <a:ext cx="968577" cy="161301"/>
              <a:chOff x="3764770" y="4334808"/>
              <a:chExt cx="968577" cy="161301"/>
            </a:xfrm>
          </p:grpSpPr>
          <p:sp>
            <p:nvSpPr>
              <p:cNvPr id="75" name="Oval 74"/>
              <p:cNvSpPr/>
              <p:nvPr/>
            </p:nvSpPr>
            <p:spPr>
              <a:xfrm>
                <a:off x="3764770" y="4340781"/>
                <a:ext cx="141942" cy="141942"/>
              </a:xfrm>
              <a:prstGeom prst="ellipse">
                <a:avLst/>
              </a:prstGeom>
              <a:solidFill>
                <a:schemeClr val="accent3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Rectangle 1436"/>
              <p:cNvSpPr>
                <a:spLocks noChangeArrowheads="1"/>
              </p:cNvSpPr>
              <p:nvPr/>
            </p:nvSpPr>
            <p:spPr bwMode="auto">
              <a:xfrm>
                <a:off x="3949238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4925608" y="4334808"/>
              <a:ext cx="992468" cy="161301"/>
              <a:chOff x="5476983" y="4334808"/>
              <a:chExt cx="992468" cy="161301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5476983" y="4340781"/>
                <a:ext cx="141942" cy="141942"/>
              </a:xfrm>
              <a:prstGeom prst="ellipse">
                <a:avLst/>
              </a:prstGeom>
              <a:solidFill>
                <a:schemeClr val="accent4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1436"/>
              <p:cNvSpPr>
                <a:spLocks noChangeArrowheads="1"/>
              </p:cNvSpPr>
              <p:nvPr/>
            </p:nvSpPr>
            <p:spPr bwMode="auto">
              <a:xfrm>
                <a:off x="5685342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8239158" y="4334808"/>
              <a:ext cx="973735" cy="161301"/>
              <a:chOff x="8239158" y="4334808"/>
              <a:chExt cx="973735" cy="161301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8239158" y="4340781"/>
                <a:ext cx="141942" cy="141942"/>
              </a:xfrm>
              <a:prstGeom prst="ellipse">
                <a:avLst/>
              </a:prstGeom>
              <a:solidFill>
                <a:schemeClr val="accent6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1436"/>
              <p:cNvSpPr>
                <a:spLocks noChangeArrowheads="1"/>
              </p:cNvSpPr>
              <p:nvPr/>
            </p:nvSpPr>
            <p:spPr bwMode="auto">
              <a:xfrm>
                <a:off x="8428784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6624360" y="4334808"/>
              <a:ext cx="1096927" cy="161301"/>
              <a:chOff x="6954816" y="4334808"/>
              <a:chExt cx="1096927" cy="161301"/>
            </a:xfrm>
          </p:grpSpPr>
          <p:sp>
            <p:nvSpPr>
              <p:cNvPr id="69" name="Oval 68"/>
              <p:cNvSpPr/>
              <p:nvPr/>
            </p:nvSpPr>
            <p:spPr>
              <a:xfrm>
                <a:off x="6954816" y="4340781"/>
                <a:ext cx="141942" cy="141942"/>
              </a:xfrm>
              <a:prstGeom prst="ellipse">
                <a:avLst/>
              </a:prstGeom>
              <a:solidFill>
                <a:schemeClr val="accent5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0" name="Rectangle 1436"/>
              <p:cNvSpPr>
                <a:spLocks noChangeArrowheads="1"/>
              </p:cNvSpPr>
              <p:nvPr/>
            </p:nvSpPr>
            <p:spPr bwMode="auto">
              <a:xfrm>
                <a:off x="7267634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81" name="Freeform 36"/>
          <p:cNvSpPr>
            <a:spLocks noChangeAspect="1" noEditPoints="1"/>
          </p:cNvSpPr>
          <p:nvPr/>
        </p:nvSpPr>
        <p:spPr bwMode="auto">
          <a:xfrm>
            <a:off x="7153333" y="3450803"/>
            <a:ext cx="377268" cy="21141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Freeform 6"/>
          <p:cNvSpPr>
            <a:spLocks noChangeAspect="1" noEditPoints="1"/>
          </p:cNvSpPr>
          <p:nvPr/>
        </p:nvSpPr>
        <p:spPr bwMode="auto">
          <a:xfrm>
            <a:off x="2448152" y="3418737"/>
            <a:ext cx="313678" cy="275546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Freeform 26"/>
          <p:cNvSpPr>
            <a:spLocks noEditPoints="1"/>
          </p:cNvSpPr>
          <p:nvPr/>
        </p:nvSpPr>
        <p:spPr bwMode="auto">
          <a:xfrm>
            <a:off x="4703795" y="3416531"/>
            <a:ext cx="314498" cy="279959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16"/>
          <p:cNvSpPr>
            <a:spLocks noEditPoints="1"/>
          </p:cNvSpPr>
          <p:nvPr/>
        </p:nvSpPr>
        <p:spPr bwMode="auto">
          <a:xfrm>
            <a:off x="8743971" y="3407004"/>
            <a:ext cx="298309" cy="299010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Freeform 26"/>
          <p:cNvSpPr>
            <a:spLocks noChangeAspect="1"/>
          </p:cNvSpPr>
          <p:nvPr/>
        </p:nvSpPr>
        <p:spPr bwMode="auto">
          <a:xfrm>
            <a:off x="10788693" y="3442559"/>
            <a:ext cx="241727" cy="227902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Freeform 21"/>
          <p:cNvSpPr>
            <a:spLocks noChangeAspect="1" noEditPoints="1"/>
          </p:cNvSpPr>
          <p:nvPr/>
        </p:nvSpPr>
        <p:spPr bwMode="auto">
          <a:xfrm>
            <a:off x="10143031" y="3441110"/>
            <a:ext cx="230801" cy="230801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7" name="组合 86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88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9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257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500"/>
                            </p:stCondLst>
                            <p:childTnLst>
                              <p:par>
                                <p:cTn id="1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000"/>
                            </p:stCondLst>
                            <p:childTnLst>
                              <p:par>
                                <p:cTn id="1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95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7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45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4509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占位符 4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852256" y="-313213"/>
            <a:ext cx="3154239" cy="804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6858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52308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3</a:t>
            </a:r>
            <a:endParaRPr lang="zh-CN" altLang="en-US" sz="52308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01083" y="3495551"/>
            <a:ext cx="5256584" cy="136815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300278" y="3584467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4218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占位符 6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300278" y="4314072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sz="1687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100159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732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61395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38057" y="2376873"/>
            <a:ext cx="3535962" cy="300021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1261838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6" name="TextBox 16"/>
          <p:cNvSpPr txBox="1"/>
          <p:nvPr/>
        </p:nvSpPr>
        <p:spPr>
          <a:xfrm>
            <a:off x="1844800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5"/>
          <p:cNvSpPr txBox="1"/>
          <p:nvPr/>
        </p:nvSpPr>
        <p:spPr>
          <a:xfrm>
            <a:off x="5038501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8" name="TextBox 16"/>
          <p:cNvSpPr txBox="1"/>
          <p:nvPr/>
        </p:nvSpPr>
        <p:spPr>
          <a:xfrm>
            <a:off x="5621463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8815163" y="5982987"/>
            <a:ext cx="278175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98125" y="5662256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885696" y="1531151"/>
            <a:ext cx="1108832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13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1881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5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50"/>
                            </p:stCondLst>
                            <p:childTnLst>
                              <p:par>
                                <p:cTn id="3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1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600"/>
                            </p:stCondLst>
                            <p:childTnLst>
                              <p:par>
                                <p:cTn id="42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6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1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19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1015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16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3331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44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421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dvAuto="0"/>
      <p:bldP spid="12" grpId="0" advAuto="0"/>
      <p:bldP spid="17" grpId="0" advAuto="0"/>
      <p:bldP spid="22" grpId="0" advAuto="0"/>
      <p:bldP spid="27" grpId="0" advAuto="0"/>
      <p:bldP spid="30" grpId="0" advAuto="0"/>
      <p:bldP spid="33" grpId="0" advAuto="0"/>
      <p:bldP spid="36" grpId="0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占位符 4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852256" y="-313213"/>
            <a:ext cx="3154239" cy="804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6858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52308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4</a:t>
            </a:r>
            <a:endParaRPr lang="zh-CN" altLang="en-US" sz="52308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01083" y="3495551"/>
            <a:ext cx="5256584" cy="136815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300278" y="3584467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4218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占位符 6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300278" y="4314072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sz="1687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7566126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319154" y="4364313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870316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63382" y="4901740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2559" y="5403002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05936" y="5127759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5249" y="5633762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23830" y="4913458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7939" y="5419461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371010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77013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Flowchart: Merge 24"/>
          <p:cNvSpPr>
            <a:spLocks noChangeAspect="1"/>
          </p:cNvSpPr>
          <p:nvPr/>
        </p:nvSpPr>
        <p:spPr>
          <a:xfrm>
            <a:off x="1128780" y="2089042"/>
            <a:ext cx="2379074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lowchart: Merge 25"/>
          <p:cNvSpPr>
            <a:spLocks noChangeAspect="1"/>
          </p:cNvSpPr>
          <p:nvPr/>
        </p:nvSpPr>
        <p:spPr>
          <a:xfrm>
            <a:off x="3188076" y="2628142"/>
            <a:ext cx="2379074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lowchart: Merge 27"/>
          <p:cNvSpPr>
            <a:spLocks noChangeAspect="1"/>
          </p:cNvSpPr>
          <p:nvPr/>
        </p:nvSpPr>
        <p:spPr>
          <a:xfrm>
            <a:off x="7335131" y="2631491"/>
            <a:ext cx="2379073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lowchart: Merge 28"/>
          <p:cNvSpPr>
            <a:spLocks noChangeAspect="1"/>
          </p:cNvSpPr>
          <p:nvPr/>
        </p:nvSpPr>
        <p:spPr>
          <a:xfrm>
            <a:off x="9424564" y="2082345"/>
            <a:ext cx="2379073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lowchart: Merge 29"/>
          <p:cNvSpPr>
            <a:spLocks noChangeAspect="1"/>
          </p:cNvSpPr>
          <p:nvPr/>
        </p:nvSpPr>
        <p:spPr>
          <a:xfrm>
            <a:off x="4567637" y="1645372"/>
            <a:ext cx="3691666" cy="3417093"/>
          </a:xfrm>
          <a:prstGeom prst="flowChartMerg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21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843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20" grpId="0"/>
      <p:bldP spid="24" grpId="0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MH_Other_1"/>
          <p:cNvSpPr/>
          <p:nvPr>
            <p:custDataLst>
              <p:tags r:id="rId2"/>
            </p:custDataLst>
          </p:nvPr>
        </p:nvSpPr>
        <p:spPr>
          <a:xfrm>
            <a:off x="4773191" y="1771810"/>
            <a:ext cx="1197102" cy="746245"/>
          </a:xfrm>
          <a:prstGeom prst="homePlate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295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80" name="MH_SubTitle_1"/>
          <p:cNvSpPr/>
          <p:nvPr>
            <p:custDataLst>
              <p:tags r:id="rId3"/>
            </p:custDataLst>
          </p:nvPr>
        </p:nvSpPr>
        <p:spPr>
          <a:xfrm>
            <a:off x="5668240" y="2189352"/>
            <a:ext cx="5383633" cy="746245"/>
          </a:xfrm>
          <a:custGeom>
            <a:avLst/>
            <a:gdLst>
              <a:gd name="connsiteX0" fmla="*/ 0 w 4102100"/>
              <a:gd name="connsiteY0" fmla="*/ 266700 h 533400"/>
              <a:gd name="connsiteX1" fmla="*/ 254000 w 4102100"/>
              <a:gd name="connsiteY1" fmla="*/ 0 h 533400"/>
              <a:gd name="connsiteX2" fmla="*/ 3848100 w 4102100"/>
              <a:gd name="connsiteY2" fmla="*/ 0 h 533400"/>
              <a:gd name="connsiteX3" fmla="*/ 4102100 w 4102100"/>
              <a:gd name="connsiteY3" fmla="*/ 266700 h 533400"/>
              <a:gd name="connsiteX4" fmla="*/ 3848100 w 4102100"/>
              <a:gd name="connsiteY4" fmla="*/ 533400 h 533400"/>
              <a:gd name="connsiteX5" fmla="*/ 254000 w 4102100"/>
              <a:gd name="connsiteY5" fmla="*/ 533400 h 533400"/>
              <a:gd name="connsiteX6" fmla="*/ 0 w 4102100"/>
              <a:gd name="connsiteY6" fmla="*/ 266700 h 533400"/>
              <a:gd name="connsiteX0" fmla="*/ 0 w 3848100"/>
              <a:gd name="connsiteY0" fmla="*/ 266700 h 533400"/>
              <a:gd name="connsiteX1" fmla="*/ 254000 w 3848100"/>
              <a:gd name="connsiteY1" fmla="*/ 0 h 533400"/>
              <a:gd name="connsiteX2" fmla="*/ 3848100 w 3848100"/>
              <a:gd name="connsiteY2" fmla="*/ 0 h 533400"/>
              <a:gd name="connsiteX3" fmla="*/ 3848100 w 3848100"/>
              <a:gd name="connsiteY3" fmla="*/ 533400 h 533400"/>
              <a:gd name="connsiteX4" fmla="*/ 254000 w 3848100"/>
              <a:gd name="connsiteY4" fmla="*/ 533400 h 533400"/>
              <a:gd name="connsiteX5" fmla="*/ 0 w 3848100"/>
              <a:gd name="connsiteY5" fmla="*/ 2667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100" h="533400">
                <a:moveTo>
                  <a:pt x="0" y="266700"/>
                </a:moveTo>
                <a:lnTo>
                  <a:pt x="254000" y="0"/>
                </a:lnTo>
                <a:lnTo>
                  <a:pt x="3848100" y="0"/>
                </a:lnTo>
                <a:lnTo>
                  <a:pt x="3848100" y="533400"/>
                </a:lnTo>
                <a:lnTo>
                  <a:pt x="254000" y="533400"/>
                </a:lnTo>
                <a:lnTo>
                  <a:pt x="0" y="266700"/>
                </a:lnTo>
                <a:close/>
              </a:path>
            </a:pathLst>
          </a:custGeom>
          <a:solidFill>
            <a:srgbClr val="058D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tIns="0" rIns="0" bIns="0" anchor="ctr">
            <a:no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" name="MH_Other_2"/>
          <p:cNvSpPr/>
          <p:nvPr>
            <p:custDataLst>
              <p:tags r:id="rId4"/>
            </p:custDataLst>
          </p:nvPr>
        </p:nvSpPr>
        <p:spPr>
          <a:xfrm>
            <a:off x="4773191" y="2613559"/>
            <a:ext cx="1197102" cy="746245"/>
          </a:xfrm>
          <a:prstGeom prst="homePlate">
            <a:avLst/>
          </a:prstGeom>
          <a:noFill/>
          <a:ln w="222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295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9" name="MH_SubTitle_2"/>
          <p:cNvSpPr/>
          <p:nvPr>
            <p:custDataLst>
              <p:tags r:id="rId5"/>
            </p:custDataLst>
          </p:nvPr>
        </p:nvSpPr>
        <p:spPr>
          <a:xfrm>
            <a:off x="5668240" y="3031100"/>
            <a:ext cx="5383633" cy="746245"/>
          </a:xfrm>
          <a:custGeom>
            <a:avLst/>
            <a:gdLst>
              <a:gd name="connsiteX0" fmla="*/ 0 w 4102100"/>
              <a:gd name="connsiteY0" fmla="*/ 266700 h 533400"/>
              <a:gd name="connsiteX1" fmla="*/ 254000 w 4102100"/>
              <a:gd name="connsiteY1" fmla="*/ 0 h 533400"/>
              <a:gd name="connsiteX2" fmla="*/ 3848100 w 4102100"/>
              <a:gd name="connsiteY2" fmla="*/ 0 h 533400"/>
              <a:gd name="connsiteX3" fmla="*/ 4102100 w 4102100"/>
              <a:gd name="connsiteY3" fmla="*/ 266700 h 533400"/>
              <a:gd name="connsiteX4" fmla="*/ 3848100 w 4102100"/>
              <a:gd name="connsiteY4" fmla="*/ 533400 h 533400"/>
              <a:gd name="connsiteX5" fmla="*/ 254000 w 4102100"/>
              <a:gd name="connsiteY5" fmla="*/ 533400 h 533400"/>
              <a:gd name="connsiteX6" fmla="*/ 0 w 4102100"/>
              <a:gd name="connsiteY6" fmla="*/ 266700 h 533400"/>
              <a:gd name="connsiteX0" fmla="*/ 0 w 3848100"/>
              <a:gd name="connsiteY0" fmla="*/ 266700 h 533400"/>
              <a:gd name="connsiteX1" fmla="*/ 254000 w 3848100"/>
              <a:gd name="connsiteY1" fmla="*/ 0 h 533400"/>
              <a:gd name="connsiteX2" fmla="*/ 3848100 w 3848100"/>
              <a:gd name="connsiteY2" fmla="*/ 0 h 533400"/>
              <a:gd name="connsiteX3" fmla="*/ 3848100 w 3848100"/>
              <a:gd name="connsiteY3" fmla="*/ 533400 h 533400"/>
              <a:gd name="connsiteX4" fmla="*/ 254000 w 3848100"/>
              <a:gd name="connsiteY4" fmla="*/ 533400 h 533400"/>
              <a:gd name="connsiteX5" fmla="*/ 0 w 3848100"/>
              <a:gd name="connsiteY5" fmla="*/ 2667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100" h="533400">
                <a:moveTo>
                  <a:pt x="0" y="266700"/>
                </a:moveTo>
                <a:lnTo>
                  <a:pt x="254000" y="0"/>
                </a:lnTo>
                <a:lnTo>
                  <a:pt x="3848100" y="0"/>
                </a:lnTo>
                <a:lnTo>
                  <a:pt x="3848100" y="533400"/>
                </a:lnTo>
                <a:lnTo>
                  <a:pt x="254000" y="533400"/>
                </a:lnTo>
                <a:lnTo>
                  <a:pt x="0" y="2667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tIns="0" rIns="0" bIns="0" anchor="ctr">
            <a:noAutofit/>
          </a:bodyPr>
          <a:lstStyle/>
          <a:p>
            <a:pPr lvl="0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</a:t>
            </a:r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情况</a:t>
            </a:r>
            <a:endParaRPr lang="en-US" altLang="zh-CN" sz="2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WORK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MH_Other_3"/>
          <p:cNvSpPr/>
          <p:nvPr>
            <p:custDataLst>
              <p:tags r:id="rId6"/>
            </p:custDataLst>
          </p:nvPr>
        </p:nvSpPr>
        <p:spPr>
          <a:xfrm>
            <a:off x="4773191" y="3455304"/>
            <a:ext cx="1197102" cy="746245"/>
          </a:xfrm>
          <a:prstGeom prst="homePlate">
            <a:avLst/>
          </a:prstGeom>
          <a:noFill/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295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2" name="MH_SubTitle_3"/>
          <p:cNvSpPr/>
          <p:nvPr>
            <p:custDataLst>
              <p:tags r:id="rId7"/>
            </p:custDataLst>
          </p:nvPr>
        </p:nvSpPr>
        <p:spPr>
          <a:xfrm>
            <a:off x="5668240" y="3872848"/>
            <a:ext cx="5383633" cy="746245"/>
          </a:xfrm>
          <a:custGeom>
            <a:avLst/>
            <a:gdLst>
              <a:gd name="connsiteX0" fmla="*/ 0 w 4102100"/>
              <a:gd name="connsiteY0" fmla="*/ 266700 h 533400"/>
              <a:gd name="connsiteX1" fmla="*/ 254000 w 4102100"/>
              <a:gd name="connsiteY1" fmla="*/ 0 h 533400"/>
              <a:gd name="connsiteX2" fmla="*/ 3848100 w 4102100"/>
              <a:gd name="connsiteY2" fmla="*/ 0 h 533400"/>
              <a:gd name="connsiteX3" fmla="*/ 4102100 w 4102100"/>
              <a:gd name="connsiteY3" fmla="*/ 266700 h 533400"/>
              <a:gd name="connsiteX4" fmla="*/ 3848100 w 4102100"/>
              <a:gd name="connsiteY4" fmla="*/ 533400 h 533400"/>
              <a:gd name="connsiteX5" fmla="*/ 254000 w 4102100"/>
              <a:gd name="connsiteY5" fmla="*/ 533400 h 533400"/>
              <a:gd name="connsiteX6" fmla="*/ 0 w 4102100"/>
              <a:gd name="connsiteY6" fmla="*/ 266700 h 533400"/>
              <a:gd name="connsiteX0" fmla="*/ 0 w 3848100"/>
              <a:gd name="connsiteY0" fmla="*/ 266700 h 533400"/>
              <a:gd name="connsiteX1" fmla="*/ 254000 w 3848100"/>
              <a:gd name="connsiteY1" fmla="*/ 0 h 533400"/>
              <a:gd name="connsiteX2" fmla="*/ 3848100 w 3848100"/>
              <a:gd name="connsiteY2" fmla="*/ 0 h 533400"/>
              <a:gd name="connsiteX3" fmla="*/ 3848100 w 3848100"/>
              <a:gd name="connsiteY3" fmla="*/ 533400 h 533400"/>
              <a:gd name="connsiteX4" fmla="*/ 254000 w 3848100"/>
              <a:gd name="connsiteY4" fmla="*/ 533400 h 533400"/>
              <a:gd name="connsiteX5" fmla="*/ 0 w 3848100"/>
              <a:gd name="connsiteY5" fmla="*/ 2667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100" h="533400">
                <a:moveTo>
                  <a:pt x="0" y="266700"/>
                </a:moveTo>
                <a:lnTo>
                  <a:pt x="254000" y="0"/>
                </a:lnTo>
                <a:lnTo>
                  <a:pt x="3848100" y="0"/>
                </a:lnTo>
                <a:lnTo>
                  <a:pt x="3848100" y="533400"/>
                </a:lnTo>
                <a:lnTo>
                  <a:pt x="254000" y="533400"/>
                </a:lnTo>
                <a:lnTo>
                  <a:pt x="0" y="266700"/>
                </a:lnTo>
                <a:close/>
              </a:path>
            </a:pathLst>
          </a:custGeom>
          <a:solidFill>
            <a:srgbClr val="058D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tIns="0" rIns="0" bIns="0" anchor="ctr">
            <a:noAutofit/>
          </a:bodyPr>
          <a:lstStyle/>
          <a:p>
            <a:pPr lvl="0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</a:t>
            </a:r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展示</a:t>
            </a:r>
            <a:endParaRPr lang="en-US" altLang="zh-CN" sz="2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</a:t>
            </a:r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PROJECT 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MH_Other_4"/>
          <p:cNvSpPr/>
          <p:nvPr>
            <p:custDataLst>
              <p:tags r:id="rId8"/>
            </p:custDataLst>
          </p:nvPr>
        </p:nvSpPr>
        <p:spPr>
          <a:xfrm>
            <a:off x="4773191" y="4297053"/>
            <a:ext cx="1197102" cy="746245"/>
          </a:xfrm>
          <a:prstGeom prst="homePlate">
            <a:avLst/>
          </a:prstGeom>
          <a:noFill/>
          <a:ln w="2222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295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295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5" name="MH_SubTitle_4"/>
          <p:cNvSpPr/>
          <p:nvPr>
            <p:custDataLst>
              <p:tags r:id="rId9"/>
            </p:custDataLst>
          </p:nvPr>
        </p:nvSpPr>
        <p:spPr>
          <a:xfrm>
            <a:off x="5668240" y="4714595"/>
            <a:ext cx="5383633" cy="746245"/>
          </a:xfrm>
          <a:custGeom>
            <a:avLst/>
            <a:gdLst>
              <a:gd name="connsiteX0" fmla="*/ 0 w 4102100"/>
              <a:gd name="connsiteY0" fmla="*/ 266700 h 533400"/>
              <a:gd name="connsiteX1" fmla="*/ 254000 w 4102100"/>
              <a:gd name="connsiteY1" fmla="*/ 0 h 533400"/>
              <a:gd name="connsiteX2" fmla="*/ 3848100 w 4102100"/>
              <a:gd name="connsiteY2" fmla="*/ 0 h 533400"/>
              <a:gd name="connsiteX3" fmla="*/ 4102100 w 4102100"/>
              <a:gd name="connsiteY3" fmla="*/ 266700 h 533400"/>
              <a:gd name="connsiteX4" fmla="*/ 3848100 w 4102100"/>
              <a:gd name="connsiteY4" fmla="*/ 533400 h 533400"/>
              <a:gd name="connsiteX5" fmla="*/ 254000 w 4102100"/>
              <a:gd name="connsiteY5" fmla="*/ 533400 h 533400"/>
              <a:gd name="connsiteX6" fmla="*/ 0 w 4102100"/>
              <a:gd name="connsiteY6" fmla="*/ 266700 h 533400"/>
              <a:gd name="connsiteX0" fmla="*/ 0 w 3848100"/>
              <a:gd name="connsiteY0" fmla="*/ 266700 h 533400"/>
              <a:gd name="connsiteX1" fmla="*/ 254000 w 3848100"/>
              <a:gd name="connsiteY1" fmla="*/ 0 h 533400"/>
              <a:gd name="connsiteX2" fmla="*/ 3848100 w 3848100"/>
              <a:gd name="connsiteY2" fmla="*/ 0 h 533400"/>
              <a:gd name="connsiteX3" fmla="*/ 3848100 w 3848100"/>
              <a:gd name="connsiteY3" fmla="*/ 533400 h 533400"/>
              <a:gd name="connsiteX4" fmla="*/ 254000 w 3848100"/>
              <a:gd name="connsiteY4" fmla="*/ 533400 h 533400"/>
              <a:gd name="connsiteX5" fmla="*/ 0 w 3848100"/>
              <a:gd name="connsiteY5" fmla="*/ 2667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48100" h="533400">
                <a:moveTo>
                  <a:pt x="0" y="266700"/>
                </a:moveTo>
                <a:lnTo>
                  <a:pt x="254000" y="0"/>
                </a:lnTo>
                <a:lnTo>
                  <a:pt x="3848100" y="0"/>
                </a:lnTo>
                <a:lnTo>
                  <a:pt x="3848100" y="533400"/>
                </a:lnTo>
                <a:lnTo>
                  <a:pt x="254000" y="533400"/>
                </a:lnTo>
                <a:lnTo>
                  <a:pt x="0" y="2667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0" tIns="0" rIns="0" bIns="0" anchor="ctr">
            <a:noAutofit/>
          </a:bodyPr>
          <a:lstStyle/>
          <a:p>
            <a:pPr lvl="0"/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Others_1"/>
          <p:cNvSpPr txBox="1"/>
          <p:nvPr>
            <p:custDataLst>
              <p:tags r:id="rId10"/>
            </p:custDataLst>
          </p:nvPr>
        </p:nvSpPr>
        <p:spPr>
          <a:xfrm>
            <a:off x="1460823" y="3026382"/>
            <a:ext cx="2004045" cy="67710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r>
              <a:rPr lang="en-US" altLang="zh-CN" sz="4400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s_2"/>
          <p:cNvSpPr txBox="1"/>
          <p:nvPr>
            <p:custDataLst>
              <p:tags r:id="rId11"/>
            </p:custDataLst>
          </p:nvPr>
        </p:nvSpPr>
        <p:spPr>
          <a:xfrm>
            <a:off x="1388806" y="3872767"/>
            <a:ext cx="2148078" cy="369332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893659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数据 3"/>
          <p:cNvSpPr/>
          <p:nvPr/>
        </p:nvSpPr>
        <p:spPr>
          <a:xfrm rot="16200000" flipH="1">
            <a:off x="1393237" y="1947938"/>
            <a:ext cx="708749" cy="279496"/>
          </a:xfrm>
          <a:prstGeom prst="flowChartInputOutp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810366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五边形 5"/>
          <p:cNvSpPr/>
          <p:nvPr/>
        </p:nvSpPr>
        <p:spPr>
          <a:xfrm>
            <a:off x="1607865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5367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观点一：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0793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5367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5367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流程图: 数据 10"/>
          <p:cNvSpPr/>
          <p:nvPr/>
        </p:nvSpPr>
        <p:spPr>
          <a:xfrm rot="16200000" flipH="1">
            <a:off x="6556995" y="1947938"/>
            <a:ext cx="708749" cy="279496"/>
          </a:xfrm>
          <a:prstGeom prst="flowChartInputOutpu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974123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6771623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79123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结论一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4550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79123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79123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19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700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7514859" y="3399234"/>
            <a:ext cx="3675708" cy="679548"/>
            <a:chOff x="7125311" y="3386950"/>
            <a:chExt cx="3485499" cy="644384"/>
          </a:xfrm>
          <a:solidFill>
            <a:schemeClr val="accent4"/>
          </a:solidFill>
        </p:grpSpPr>
        <p:sp>
          <p:nvSpPr>
            <p:cNvPr id="7" name="Shape 533"/>
            <p:cNvSpPr/>
            <p:nvPr/>
          </p:nvSpPr>
          <p:spPr>
            <a:xfrm>
              <a:off x="7465374" y="3386950"/>
              <a:ext cx="3145436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Shape 534"/>
            <p:cNvSpPr/>
            <p:nvPr/>
          </p:nvSpPr>
          <p:spPr>
            <a:xfrm>
              <a:off x="7125311" y="3386950"/>
              <a:ext cx="345204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40"/>
                  </a:lnTo>
                  <a:lnTo>
                    <a:pt x="0" y="13486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0"/>
          <p:cNvGrpSpPr/>
          <p:nvPr/>
        </p:nvGrpSpPr>
        <p:grpSpPr>
          <a:xfrm>
            <a:off x="1630821" y="3399234"/>
            <a:ext cx="3684606" cy="679548"/>
            <a:chOff x="1545760" y="3386950"/>
            <a:chExt cx="3493936" cy="644384"/>
          </a:xfrm>
          <a:solidFill>
            <a:schemeClr val="accent3"/>
          </a:solidFill>
        </p:grpSpPr>
        <p:sp>
          <p:nvSpPr>
            <p:cNvPr id="10" name="Shape 536"/>
            <p:cNvSpPr/>
            <p:nvPr/>
          </p:nvSpPr>
          <p:spPr>
            <a:xfrm>
              <a:off x="4694491" y="3386950"/>
              <a:ext cx="345205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9340"/>
                  </a:lnTo>
                  <a:lnTo>
                    <a:pt x="21600" y="13486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37"/>
            <p:cNvSpPr/>
            <p:nvPr/>
          </p:nvSpPr>
          <p:spPr>
            <a:xfrm>
              <a:off x="1545760" y="3386950"/>
              <a:ext cx="3151081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"/>
          <p:cNvGrpSpPr/>
          <p:nvPr/>
        </p:nvGrpSpPr>
        <p:grpSpPr>
          <a:xfrm>
            <a:off x="7142958" y="1895073"/>
            <a:ext cx="4049674" cy="907007"/>
            <a:chOff x="6772654" y="2152648"/>
            <a:chExt cx="3840113" cy="860072"/>
          </a:xfrm>
          <a:solidFill>
            <a:schemeClr val="accent2"/>
          </a:solidFill>
        </p:grpSpPr>
        <p:sp>
          <p:nvSpPr>
            <p:cNvPr id="13" name="Shape 539"/>
            <p:cNvSpPr/>
            <p:nvPr/>
          </p:nvSpPr>
          <p:spPr>
            <a:xfrm>
              <a:off x="7289045" y="2152648"/>
              <a:ext cx="3323722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Shape 540"/>
            <p:cNvSpPr/>
            <p:nvPr/>
          </p:nvSpPr>
          <p:spPr>
            <a:xfrm>
              <a:off x="6772654" y="2152648"/>
              <a:ext cx="516147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9997"/>
                  </a:lnTo>
                  <a:lnTo>
                    <a:pt x="2792" y="21600"/>
                  </a:lnTo>
                  <a:lnTo>
                    <a:pt x="21600" y="16183"/>
                  </a:lnTo>
                  <a:cubicBezTo>
                    <a:pt x="21600" y="16183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1630822" y="1895073"/>
            <a:ext cx="4064124" cy="907007"/>
            <a:chOff x="1545760" y="2152648"/>
            <a:chExt cx="3853814" cy="860072"/>
          </a:xfrm>
          <a:solidFill>
            <a:schemeClr val="accent1"/>
          </a:solidFill>
        </p:grpSpPr>
        <p:sp>
          <p:nvSpPr>
            <p:cNvPr id="16" name="Shape 542"/>
            <p:cNvSpPr/>
            <p:nvPr/>
          </p:nvSpPr>
          <p:spPr>
            <a:xfrm>
              <a:off x="1545760" y="2152648"/>
              <a:ext cx="3344236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543"/>
            <p:cNvSpPr/>
            <p:nvPr/>
          </p:nvSpPr>
          <p:spPr>
            <a:xfrm>
              <a:off x="4883415" y="2152648"/>
              <a:ext cx="516159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9997"/>
                  </a:lnTo>
                  <a:lnTo>
                    <a:pt x="18808" y="21600"/>
                  </a:lnTo>
                  <a:lnTo>
                    <a:pt x="0" y="16183"/>
                  </a:lnTo>
                  <a:cubicBezTo>
                    <a:pt x="0" y="16183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1"/>
          <p:cNvGrpSpPr/>
          <p:nvPr/>
        </p:nvGrpSpPr>
        <p:grpSpPr>
          <a:xfrm>
            <a:off x="7129675" y="4735475"/>
            <a:ext cx="4081025" cy="907007"/>
            <a:chOff x="6760059" y="4457519"/>
            <a:chExt cx="3869841" cy="860072"/>
          </a:xfrm>
          <a:solidFill>
            <a:schemeClr val="accent6"/>
          </a:solidFill>
        </p:grpSpPr>
        <p:sp>
          <p:nvSpPr>
            <p:cNvPr id="19" name="Shape 545"/>
            <p:cNvSpPr/>
            <p:nvPr/>
          </p:nvSpPr>
          <p:spPr>
            <a:xfrm>
              <a:off x="7276450" y="4671632"/>
              <a:ext cx="3353450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546"/>
            <p:cNvSpPr/>
            <p:nvPr/>
          </p:nvSpPr>
          <p:spPr>
            <a:xfrm>
              <a:off x="6760059" y="4457519"/>
              <a:ext cx="516158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603"/>
                  </a:lnTo>
                  <a:lnTo>
                    <a:pt x="2791" y="0"/>
                  </a:lnTo>
                  <a:lnTo>
                    <a:pt x="21600" y="5417"/>
                  </a:lnTo>
                  <a:cubicBezTo>
                    <a:pt x="21600" y="5417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1630820" y="4735475"/>
            <a:ext cx="4064117" cy="907007"/>
            <a:chOff x="1545760" y="4457519"/>
            <a:chExt cx="3853808" cy="860072"/>
          </a:xfrm>
          <a:solidFill>
            <a:schemeClr val="accent5"/>
          </a:solidFill>
        </p:grpSpPr>
        <p:sp>
          <p:nvSpPr>
            <p:cNvPr id="22" name="Shape 548"/>
            <p:cNvSpPr/>
            <p:nvPr/>
          </p:nvSpPr>
          <p:spPr>
            <a:xfrm>
              <a:off x="1545760" y="4671632"/>
              <a:ext cx="3336278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Shape 549"/>
            <p:cNvSpPr/>
            <p:nvPr/>
          </p:nvSpPr>
          <p:spPr>
            <a:xfrm>
              <a:off x="4883415" y="4457519"/>
              <a:ext cx="516153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603"/>
                  </a:lnTo>
                  <a:lnTo>
                    <a:pt x="18808" y="0"/>
                  </a:lnTo>
                  <a:lnTo>
                    <a:pt x="0" y="5417"/>
                  </a:lnTo>
                  <a:cubicBezTo>
                    <a:pt x="0" y="5417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Shape 558"/>
          <p:cNvSpPr/>
          <p:nvPr/>
        </p:nvSpPr>
        <p:spPr>
          <a:xfrm>
            <a:off x="1631640" y="2140616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562"/>
          <p:cNvSpPr/>
          <p:nvPr/>
        </p:nvSpPr>
        <p:spPr>
          <a:xfrm>
            <a:off x="1631640" y="364676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566"/>
          <p:cNvSpPr/>
          <p:nvPr/>
        </p:nvSpPr>
        <p:spPr>
          <a:xfrm>
            <a:off x="1631640" y="5222079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568"/>
          <p:cNvSpPr/>
          <p:nvPr/>
        </p:nvSpPr>
        <p:spPr>
          <a:xfrm>
            <a:off x="10988607" y="2140616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572"/>
          <p:cNvSpPr/>
          <p:nvPr/>
        </p:nvSpPr>
        <p:spPr>
          <a:xfrm>
            <a:off x="10988607" y="364676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576"/>
          <p:cNvSpPr/>
          <p:nvPr/>
        </p:nvSpPr>
        <p:spPr>
          <a:xfrm>
            <a:off x="10988607" y="5222079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12"/>
          <p:cNvSpPr txBox="1">
            <a:spLocks/>
          </p:cNvSpPr>
          <p:nvPr/>
        </p:nvSpPr>
        <p:spPr>
          <a:xfrm>
            <a:off x="2110114" y="2086522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12"/>
          <p:cNvSpPr txBox="1">
            <a:spLocks/>
          </p:cNvSpPr>
          <p:nvPr/>
        </p:nvSpPr>
        <p:spPr>
          <a:xfrm>
            <a:off x="2110114" y="3587403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12"/>
          <p:cNvSpPr txBox="1">
            <a:spLocks/>
          </p:cNvSpPr>
          <p:nvPr/>
        </p:nvSpPr>
        <p:spPr>
          <a:xfrm>
            <a:off x="2110112" y="5148846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12"/>
          <p:cNvSpPr txBox="1">
            <a:spLocks/>
          </p:cNvSpPr>
          <p:nvPr/>
        </p:nvSpPr>
        <p:spPr>
          <a:xfrm>
            <a:off x="7959492" y="2086522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12"/>
          <p:cNvSpPr txBox="1">
            <a:spLocks/>
          </p:cNvSpPr>
          <p:nvPr/>
        </p:nvSpPr>
        <p:spPr>
          <a:xfrm>
            <a:off x="7959492" y="3587403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12"/>
          <p:cNvSpPr txBox="1">
            <a:spLocks/>
          </p:cNvSpPr>
          <p:nvPr/>
        </p:nvSpPr>
        <p:spPr>
          <a:xfrm>
            <a:off x="7959491" y="5148846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12"/>
          <p:cNvSpPr txBox="1">
            <a:spLocks/>
          </p:cNvSpPr>
          <p:nvPr/>
        </p:nvSpPr>
        <p:spPr>
          <a:xfrm>
            <a:off x="2110111" y="2656166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12"/>
          <p:cNvSpPr txBox="1">
            <a:spLocks/>
          </p:cNvSpPr>
          <p:nvPr/>
        </p:nvSpPr>
        <p:spPr>
          <a:xfrm>
            <a:off x="2110110" y="4164583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12"/>
          <p:cNvSpPr txBox="1">
            <a:spLocks/>
          </p:cNvSpPr>
          <p:nvPr/>
        </p:nvSpPr>
        <p:spPr>
          <a:xfrm>
            <a:off x="2110110" y="5764097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12"/>
          <p:cNvSpPr txBox="1">
            <a:spLocks/>
          </p:cNvSpPr>
          <p:nvPr/>
        </p:nvSpPr>
        <p:spPr>
          <a:xfrm>
            <a:off x="8353130" y="2663295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12"/>
          <p:cNvSpPr txBox="1">
            <a:spLocks/>
          </p:cNvSpPr>
          <p:nvPr/>
        </p:nvSpPr>
        <p:spPr>
          <a:xfrm>
            <a:off x="8353128" y="4171711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12"/>
          <p:cNvSpPr txBox="1">
            <a:spLocks/>
          </p:cNvSpPr>
          <p:nvPr/>
        </p:nvSpPr>
        <p:spPr>
          <a:xfrm>
            <a:off x="8353128" y="5771226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016109" y="2359512"/>
            <a:ext cx="2809304" cy="2809302"/>
            <a:chOff x="3566899" y="1605909"/>
            <a:chExt cx="1997947" cy="1997946"/>
          </a:xfrm>
        </p:grpSpPr>
        <p:sp>
          <p:nvSpPr>
            <p:cNvPr id="30" name="Shape 551"/>
            <p:cNvSpPr/>
            <p:nvPr/>
          </p:nvSpPr>
          <p:spPr>
            <a:xfrm>
              <a:off x="3566899" y="1605909"/>
              <a:ext cx="1997947" cy="1997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53572" tIns="53572" rIns="53572" bIns="53572" anchor="ctr"/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699991" y="1747171"/>
              <a:ext cx="1728790" cy="172879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年度工作</a:t>
              </a: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内容概述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47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77397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3693071" y="4359275"/>
            <a:ext cx="9165679" cy="2232248"/>
          </a:xfrm>
          <a:prstGeom prst="rect">
            <a:avLst/>
          </a:prstGeom>
          <a:solidFill>
            <a:srgbClr val="058D2A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133231" y="4791323"/>
            <a:ext cx="649605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en-US" altLang="zh-CN" sz="8000" b="1" cap="all" dirty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80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8373591" y="5893111"/>
            <a:ext cx="32556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buNone/>
            </a:pPr>
            <a:r>
              <a:rPr lang="zh-CN" altLang="en-US" sz="24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16684138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2" grpId="0"/>
      <p:bldP spid="1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236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占位符 4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852256" y="-313213"/>
            <a:ext cx="3154239" cy="804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6858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52308" dirty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1</a:t>
            </a:r>
            <a:endParaRPr lang="zh-CN" altLang="en-US" sz="52308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01083" y="3495551"/>
            <a:ext cx="5256584" cy="136815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300278" y="3584467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4218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占位符 6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300278" y="4314072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sz="1687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484564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54310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30251" y="1622368"/>
            <a:ext cx="2502596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1"/>
          <p:cNvSpPr/>
          <p:nvPr/>
        </p:nvSpPr>
        <p:spPr>
          <a:xfrm rot="765310">
            <a:off x="4827441" y="1464499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37247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02278" y="1622368"/>
            <a:ext cx="2496055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1"/>
          <p:cNvSpPr/>
          <p:nvPr/>
        </p:nvSpPr>
        <p:spPr>
          <a:xfrm rot="1321971">
            <a:off x="1573547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3724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4460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812800" y="5600646"/>
            <a:ext cx="11233151" cy="929891"/>
            <a:chOff x="928457" y="2733245"/>
            <a:chExt cx="9653427" cy="661181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928457" y="2733245"/>
              <a:ext cx="1878675" cy="175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928457" y="3000516"/>
              <a:ext cx="9653427" cy="393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2368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31878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9904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22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642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62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3107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59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6482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 rot="16200000">
            <a:off x="3300823" y="3457622"/>
            <a:ext cx="3364445" cy="1581900"/>
          </a:xfrm>
          <a:custGeom>
            <a:avLst/>
            <a:gdLst>
              <a:gd name="T0" fmla="*/ 2304 w 2304"/>
              <a:gd name="T1" fmla="*/ 792 h 1080"/>
              <a:gd name="T2" fmla="*/ 2302 w 2304"/>
              <a:gd name="T3" fmla="*/ 806 h 1080"/>
              <a:gd name="T4" fmla="*/ 2290 w 2304"/>
              <a:gd name="T5" fmla="*/ 836 h 1080"/>
              <a:gd name="T6" fmla="*/ 2268 w 2304"/>
              <a:gd name="T7" fmla="*/ 864 h 1080"/>
              <a:gd name="T8" fmla="*/ 2234 w 2304"/>
              <a:gd name="T9" fmla="*/ 892 h 1080"/>
              <a:gd name="T10" fmla="*/ 2190 w 2304"/>
              <a:gd name="T11" fmla="*/ 916 h 1080"/>
              <a:gd name="T12" fmla="*/ 2108 w 2304"/>
              <a:gd name="T13" fmla="*/ 954 h 1080"/>
              <a:gd name="T14" fmla="*/ 1966 w 2304"/>
              <a:gd name="T15" fmla="*/ 996 h 1080"/>
              <a:gd name="T16" fmla="*/ 1796 w 2304"/>
              <a:gd name="T17" fmla="*/ 1030 h 1080"/>
              <a:gd name="T18" fmla="*/ 1600 w 2304"/>
              <a:gd name="T19" fmla="*/ 1058 h 1080"/>
              <a:gd name="T20" fmla="*/ 1384 w 2304"/>
              <a:gd name="T21" fmla="*/ 1074 h 1080"/>
              <a:gd name="T22" fmla="*/ 1152 w 2304"/>
              <a:gd name="T23" fmla="*/ 1080 h 1080"/>
              <a:gd name="T24" fmla="*/ 1034 w 2304"/>
              <a:gd name="T25" fmla="*/ 1078 h 1080"/>
              <a:gd name="T26" fmla="*/ 810 w 2304"/>
              <a:gd name="T27" fmla="*/ 1068 h 1080"/>
              <a:gd name="T28" fmla="*/ 602 w 2304"/>
              <a:gd name="T29" fmla="*/ 1046 h 1080"/>
              <a:gd name="T30" fmla="*/ 420 w 2304"/>
              <a:gd name="T31" fmla="*/ 1014 h 1080"/>
              <a:gd name="T32" fmla="*/ 264 w 2304"/>
              <a:gd name="T33" fmla="*/ 976 h 1080"/>
              <a:gd name="T34" fmla="*/ 140 w 2304"/>
              <a:gd name="T35" fmla="*/ 930 h 1080"/>
              <a:gd name="T36" fmla="*/ 90 w 2304"/>
              <a:gd name="T37" fmla="*/ 904 h 1080"/>
              <a:gd name="T38" fmla="*/ 52 w 2304"/>
              <a:gd name="T39" fmla="*/ 878 h 1080"/>
              <a:gd name="T40" fmla="*/ 24 w 2304"/>
              <a:gd name="T41" fmla="*/ 850 h 1080"/>
              <a:gd name="T42" fmla="*/ 6 w 2304"/>
              <a:gd name="T43" fmla="*/ 822 h 1080"/>
              <a:gd name="T44" fmla="*/ 0 w 2304"/>
              <a:gd name="T45" fmla="*/ 792 h 1080"/>
              <a:gd name="T46" fmla="*/ 288 w 2304"/>
              <a:gd name="T47" fmla="*/ 216 h 1080"/>
              <a:gd name="T48" fmla="*/ 292 w 2304"/>
              <a:gd name="T49" fmla="*/ 194 h 1080"/>
              <a:gd name="T50" fmla="*/ 306 w 2304"/>
              <a:gd name="T51" fmla="*/ 172 h 1080"/>
              <a:gd name="T52" fmla="*/ 326 w 2304"/>
              <a:gd name="T53" fmla="*/ 152 h 1080"/>
              <a:gd name="T54" fmla="*/ 356 w 2304"/>
              <a:gd name="T55" fmla="*/ 132 h 1080"/>
              <a:gd name="T56" fmla="*/ 436 w 2304"/>
              <a:gd name="T57" fmla="*/ 96 h 1080"/>
              <a:gd name="T58" fmla="*/ 542 w 2304"/>
              <a:gd name="T59" fmla="*/ 64 h 1080"/>
              <a:gd name="T60" fmla="*/ 668 w 2304"/>
              <a:gd name="T61" fmla="*/ 36 h 1080"/>
              <a:gd name="T62" fmla="*/ 816 w 2304"/>
              <a:gd name="T63" fmla="*/ 16 h 1080"/>
              <a:gd name="T64" fmla="*/ 978 w 2304"/>
              <a:gd name="T65" fmla="*/ 4 h 1080"/>
              <a:gd name="T66" fmla="*/ 1152 w 2304"/>
              <a:gd name="T67" fmla="*/ 0 h 1080"/>
              <a:gd name="T68" fmla="*/ 1240 w 2304"/>
              <a:gd name="T69" fmla="*/ 2 h 1080"/>
              <a:gd name="T70" fmla="*/ 1408 w 2304"/>
              <a:gd name="T71" fmla="*/ 10 h 1080"/>
              <a:gd name="T72" fmla="*/ 1564 w 2304"/>
              <a:gd name="T73" fmla="*/ 26 h 1080"/>
              <a:gd name="T74" fmla="*/ 1702 w 2304"/>
              <a:gd name="T75" fmla="*/ 50 h 1080"/>
              <a:gd name="T76" fmla="*/ 1818 w 2304"/>
              <a:gd name="T77" fmla="*/ 78 h 1080"/>
              <a:gd name="T78" fmla="*/ 1912 w 2304"/>
              <a:gd name="T79" fmla="*/ 114 h 1080"/>
              <a:gd name="T80" fmla="*/ 1964 w 2304"/>
              <a:gd name="T81" fmla="*/ 142 h 1080"/>
              <a:gd name="T82" fmla="*/ 1988 w 2304"/>
              <a:gd name="T83" fmla="*/ 162 h 1080"/>
              <a:gd name="T84" fmla="*/ 2006 w 2304"/>
              <a:gd name="T85" fmla="*/ 184 h 1080"/>
              <a:gd name="T86" fmla="*/ 2014 w 2304"/>
              <a:gd name="T87" fmla="*/ 204 h 1080"/>
              <a:gd name="T88" fmla="*/ 2016 w 2304"/>
              <a:gd name="T89" fmla="*/ 216 h 1080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w 2304"/>
              <a:gd name="T136" fmla="*/ 0 h 1080"/>
              <a:gd name="T137" fmla="*/ 2304 w 2304"/>
              <a:gd name="T138" fmla="*/ 1080 h 1080"/>
            </a:gdLst>
            <a:ahLst/>
            <a:cxnLst>
              <a:cxn ang="T90">
                <a:pos x="T0" y="T1"/>
              </a:cxn>
              <a:cxn ang="T91">
                <a:pos x="T2" y="T3"/>
              </a:cxn>
              <a:cxn ang="T92">
                <a:pos x="T4" y="T5"/>
              </a:cxn>
              <a:cxn ang="T93">
                <a:pos x="T6" y="T7"/>
              </a:cxn>
              <a:cxn ang="T94">
                <a:pos x="T8" y="T9"/>
              </a:cxn>
              <a:cxn ang="T95">
                <a:pos x="T10" y="T11"/>
              </a:cxn>
              <a:cxn ang="T96">
                <a:pos x="T12" y="T13"/>
              </a:cxn>
              <a:cxn ang="T97">
                <a:pos x="T14" y="T15"/>
              </a:cxn>
              <a:cxn ang="T98">
                <a:pos x="T16" y="T17"/>
              </a:cxn>
              <a:cxn ang="T99">
                <a:pos x="T18" y="T19"/>
              </a:cxn>
              <a:cxn ang="T100">
                <a:pos x="T20" y="T21"/>
              </a:cxn>
              <a:cxn ang="T101">
                <a:pos x="T22" y="T23"/>
              </a:cxn>
              <a:cxn ang="T102">
                <a:pos x="T24" y="T25"/>
              </a:cxn>
              <a:cxn ang="T103">
                <a:pos x="T26" y="T27"/>
              </a:cxn>
              <a:cxn ang="T104">
                <a:pos x="T28" y="T29"/>
              </a:cxn>
              <a:cxn ang="T105">
                <a:pos x="T30" y="T31"/>
              </a:cxn>
              <a:cxn ang="T106">
                <a:pos x="T32" y="T33"/>
              </a:cxn>
              <a:cxn ang="T107">
                <a:pos x="T34" y="T35"/>
              </a:cxn>
              <a:cxn ang="T108">
                <a:pos x="T36" y="T37"/>
              </a:cxn>
              <a:cxn ang="T109">
                <a:pos x="T38" y="T39"/>
              </a:cxn>
              <a:cxn ang="T110">
                <a:pos x="T40" y="T41"/>
              </a:cxn>
              <a:cxn ang="T111">
                <a:pos x="T42" y="T43"/>
              </a:cxn>
              <a:cxn ang="T112">
                <a:pos x="T44" y="T45"/>
              </a:cxn>
              <a:cxn ang="T113">
                <a:pos x="T46" y="T47"/>
              </a:cxn>
              <a:cxn ang="T114">
                <a:pos x="T48" y="T49"/>
              </a:cxn>
              <a:cxn ang="T115">
                <a:pos x="T50" y="T51"/>
              </a:cxn>
              <a:cxn ang="T116">
                <a:pos x="T52" y="T53"/>
              </a:cxn>
              <a:cxn ang="T117">
                <a:pos x="T54" y="T55"/>
              </a:cxn>
              <a:cxn ang="T118">
                <a:pos x="T56" y="T57"/>
              </a:cxn>
              <a:cxn ang="T119">
                <a:pos x="T58" y="T59"/>
              </a:cxn>
              <a:cxn ang="T120">
                <a:pos x="T60" y="T61"/>
              </a:cxn>
              <a:cxn ang="T121">
                <a:pos x="T62" y="T63"/>
              </a:cxn>
              <a:cxn ang="T122">
                <a:pos x="T64" y="T65"/>
              </a:cxn>
              <a:cxn ang="T123">
                <a:pos x="T66" y="T67"/>
              </a:cxn>
              <a:cxn ang="T124">
                <a:pos x="T68" y="T69"/>
              </a:cxn>
              <a:cxn ang="T125">
                <a:pos x="T70" y="T71"/>
              </a:cxn>
              <a:cxn ang="T126">
                <a:pos x="T72" y="T73"/>
              </a:cxn>
              <a:cxn ang="T127">
                <a:pos x="T74" y="T75"/>
              </a:cxn>
              <a:cxn ang="T128">
                <a:pos x="T76" y="T77"/>
              </a:cxn>
              <a:cxn ang="T129">
                <a:pos x="T78" y="T79"/>
              </a:cxn>
              <a:cxn ang="T130">
                <a:pos x="T80" y="T81"/>
              </a:cxn>
              <a:cxn ang="T131">
                <a:pos x="T82" y="T83"/>
              </a:cxn>
              <a:cxn ang="T132">
                <a:pos x="T84" y="T85"/>
              </a:cxn>
              <a:cxn ang="T133">
                <a:pos x="T86" y="T87"/>
              </a:cxn>
              <a:cxn ang="T134">
                <a:pos x="T88" y="T89"/>
              </a:cxn>
            </a:cxnLst>
            <a:rect l="T135" t="T136" r="T137" b="T138"/>
            <a:pathLst>
              <a:path w="2304" h="1080">
                <a:moveTo>
                  <a:pt x="2016" y="216"/>
                </a:moveTo>
                <a:lnTo>
                  <a:pt x="2304" y="792"/>
                </a:lnTo>
                <a:lnTo>
                  <a:pt x="2302" y="806"/>
                </a:lnTo>
                <a:lnTo>
                  <a:pt x="2298" y="822"/>
                </a:lnTo>
                <a:lnTo>
                  <a:pt x="2290" y="836"/>
                </a:lnTo>
                <a:lnTo>
                  <a:pt x="2280" y="850"/>
                </a:lnTo>
                <a:lnTo>
                  <a:pt x="2268" y="864"/>
                </a:lnTo>
                <a:lnTo>
                  <a:pt x="2252" y="878"/>
                </a:lnTo>
                <a:lnTo>
                  <a:pt x="2234" y="892"/>
                </a:lnTo>
                <a:lnTo>
                  <a:pt x="2214" y="904"/>
                </a:lnTo>
                <a:lnTo>
                  <a:pt x="2190" y="916"/>
                </a:lnTo>
                <a:lnTo>
                  <a:pt x="2164" y="930"/>
                </a:lnTo>
                <a:lnTo>
                  <a:pt x="2108" y="954"/>
                </a:lnTo>
                <a:lnTo>
                  <a:pt x="2040" y="976"/>
                </a:lnTo>
                <a:lnTo>
                  <a:pt x="1966" y="996"/>
                </a:lnTo>
                <a:lnTo>
                  <a:pt x="1884" y="1014"/>
                </a:lnTo>
                <a:lnTo>
                  <a:pt x="1796" y="1030"/>
                </a:lnTo>
                <a:lnTo>
                  <a:pt x="1702" y="1046"/>
                </a:lnTo>
                <a:lnTo>
                  <a:pt x="1600" y="1058"/>
                </a:lnTo>
                <a:lnTo>
                  <a:pt x="1494" y="1068"/>
                </a:lnTo>
                <a:lnTo>
                  <a:pt x="1384" y="1074"/>
                </a:lnTo>
                <a:lnTo>
                  <a:pt x="1270" y="1078"/>
                </a:lnTo>
                <a:lnTo>
                  <a:pt x="1152" y="1080"/>
                </a:lnTo>
                <a:lnTo>
                  <a:pt x="1034" y="1078"/>
                </a:lnTo>
                <a:lnTo>
                  <a:pt x="920" y="1074"/>
                </a:lnTo>
                <a:lnTo>
                  <a:pt x="810" y="1068"/>
                </a:lnTo>
                <a:lnTo>
                  <a:pt x="704" y="1058"/>
                </a:lnTo>
                <a:lnTo>
                  <a:pt x="602" y="1046"/>
                </a:lnTo>
                <a:lnTo>
                  <a:pt x="508" y="1030"/>
                </a:lnTo>
                <a:lnTo>
                  <a:pt x="420" y="1014"/>
                </a:lnTo>
                <a:lnTo>
                  <a:pt x="338" y="996"/>
                </a:lnTo>
                <a:lnTo>
                  <a:pt x="264" y="976"/>
                </a:lnTo>
                <a:lnTo>
                  <a:pt x="196" y="954"/>
                </a:lnTo>
                <a:lnTo>
                  <a:pt x="140" y="930"/>
                </a:lnTo>
                <a:lnTo>
                  <a:pt x="114" y="916"/>
                </a:lnTo>
                <a:lnTo>
                  <a:pt x="90" y="904"/>
                </a:lnTo>
                <a:lnTo>
                  <a:pt x="70" y="892"/>
                </a:lnTo>
                <a:lnTo>
                  <a:pt x="52" y="878"/>
                </a:lnTo>
                <a:lnTo>
                  <a:pt x="36" y="864"/>
                </a:lnTo>
                <a:lnTo>
                  <a:pt x="24" y="850"/>
                </a:lnTo>
                <a:lnTo>
                  <a:pt x="14" y="836"/>
                </a:lnTo>
                <a:lnTo>
                  <a:pt x="6" y="822"/>
                </a:lnTo>
                <a:lnTo>
                  <a:pt x="2" y="806"/>
                </a:lnTo>
                <a:lnTo>
                  <a:pt x="0" y="792"/>
                </a:lnTo>
                <a:lnTo>
                  <a:pt x="288" y="216"/>
                </a:lnTo>
                <a:lnTo>
                  <a:pt x="290" y="204"/>
                </a:lnTo>
                <a:lnTo>
                  <a:pt x="292" y="194"/>
                </a:lnTo>
                <a:lnTo>
                  <a:pt x="298" y="184"/>
                </a:lnTo>
                <a:lnTo>
                  <a:pt x="306" y="172"/>
                </a:lnTo>
                <a:lnTo>
                  <a:pt x="316" y="162"/>
                </a:lnTo>
                <a:lnTo>
                  <a:pt x="326" y="152"/>
                </a:lnTo>
                <a:lnTo>
                  <a:pt x="340" y="142"/>
                </a:lnTo>
                <a:lnTo>
                  <a:pt x="356" y="132"/>
                </a:lnTo>
                <a:lnTo>
                  <a:pt x="392" y="114"/>
                </a:lnTo>
                <a:lnTo>
                  <a:pt x="436" y="96"/>
                </a:lnTo>
                <a:lnTo>
                  <a:pt x="486" y="78"/>
                </a:lnTo>
                <a:lnTo>
                  <a:pt x="542" y="64"/>
                </a:lnTo>
                <a:lnTo>
                  <a:pt x="602" y="50"/>
                </a:lnTo>
                <a:lnTo>
                  <a:pt x="668" y="36"/>
                </a:lnTo>
                <a:lnTo>
                  <a:pt x="740" y="26"/>
                </a:lnTo>
                <a:lnTo>
                  <a:pt x="816" y="16"/>
                </a:lnTo>
                <a:lnTo>
                  <a:pt x="896" y="10"/>
                </a:lnTo>
                <a:lnTo>
                  <a:pt x="978" y="4"/>
                </a:lnTo>
                <a:lnTo>
                  <a:pt x="1064" y="2"/>
                </a:lnTo>
                <a:lnTo>
                  <a:pt x="1152" y="0"/>
                </a:lnTo>
                <a:lnTo>
                  <a:pt x="1240" y="2"/>
                </a:lnTo>
                <a:lnTo>
                  <a:pt x="1326" y="4"/>
                </a:lnTo>
                <a:lnTo>
                  <a:pt x="1408" y="10"/>
                </a:lnTo>
                <a:lnTo>
                  <a:pt x="1488" y="16"/>
                </a:lnTo>
                <a:lnTo>
                  <a:pt x="1564" y="26"/>
                </a:lnTo>
                <a:lnTo>
                  <a:pt x="1636" y="36"/>
                </a:lnTo>
                <a:lnTo>
                  <a:pt x="1702" y="50"/>
                </a:lnTo>
                <a:lnTo>
                  <a:pt x="1762" y="64"/>
                </a:lnTo>
                <a:lnTo>
                  <a:pt x="1818" y="78"/>
                </a:lnTo>
                <a:lnTo>
                  <a:pt x="1868" y="96"/>
                </a:lnTo>
                <a:lnTo>
                  <a:pt x="1912" y="114"/>
                </a:lnTo>
                <a:lnTo>
                  <a:pt x="1948" y="132"/>
                </a:lnTo>
                <a:lnTo>
                  <a:pt x="1964" y="142"/>
                </a:lnTo>
                <a:lnTo>
                  <a:pt x="1978" y="152"/>
                </a:lnTo>
                <a:lnTo>
                  <a:pt x="1988" y="162"/>
                </a:lnTo>
                <a:lnTo>
                  <a:pt x="1998" y="172"/>
                </a:lnTo>
                <a:lnTo>
                  <a:pt x="2006" y="184"/>
                </a:lnTo>
                <a:lnTo>
                  <a:pt x="2012" y="194"/>
                </a:lnTo>
                <a:lnTo>
                  <a:pt x="2014" y="204"/>
                </a:lnTo>
                <a:lnTo>
                  <a:pt x="2016" y="2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pPr algn="just">
              <a:lnSpc>
                <a:spcPct val="120000"/>
              </a:lnSpc>
            </a:pPr>
            <a:endParaRPr lang="zh-CN" altLang="en-US" sz="800" b="1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 rot="16200000">
            <a:off x="2766700" y="3452496"/>
            <a:ext cx="2593850" cy="1625518"/>
            <a:chOff x="1068760" y="3280022"/>
            <a:chExt cx="2832100" cy="1774825"/>
          </a:xfrm>
          <a:effectLst/>
        </p:grpSpPr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068760" y="4134097"/>
              <a:ext cx="2832100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1260848" y="3280022"/>
              <a:ext cx="2484437" cy="1373187"/>
            </a:xfrm>
            <a:custGeom>
              <a:avLst/>
              <a:gdLst>
                <a:gd name="T0" fmla="*/ 1728 w 1728"/>
                <a:gd name="T1" fmla="*/ 720 h 936"/>
                <a:gd name="T2" fmla="*/ 1726 w 1728"/>
                <a:gd name="T3" fmla="*/ 732 h 936"/>
                <a:gd name="T4" fmla="*/ 1718 w 1728"/>
                <a:gd name="T5" fmla="*/ 752 h 936"/>
                <a:gd name="T6" fmla="*/ 1700 w 1728"/>
                <a:gd name="T7" fmla="*/ 774 h 936"/>
                <a:gd name="T8" fmla="*/ 1676 w 1728"/>
                <a:gd name="T9" fmla="*/ 794 h 936"/>
                <a:gd name="T10" fmla="*/ 1624 w 1728"/>
                <a:gd name="T11" fmla="*/ 822 h 936"/>
                <a:gd name="T12" fmla="*/ 1530 w 1728"/>
                <a:gd name="T13" fmla="*/ 858 h 936"/>
                <a:gd name="T14" fmla="*/ 1414 w 1728"/>
                <a:gd name="T15" fmla="*/ 886 h 936"/>
                <a:gd name="T16" fmla="*/ 1276 w 1728"/>
                <a:gd name="T17" fmla="*/ 910 h 936"/>
                <a:gd name="T18" fmla="*/ 1120 w 1728"/>
                <a:gd name="T19" fmla="*/ 926 h 936"/>
                <a:gd name="T20" fmla="*/ 952 w 1728"/>
                <a:gd name="T21" fmla="*/ 934 h 936"/>
                <a:gd name="T22" fmla="*/ 864 w 1728"/>
                <a:gd name="T23" fmla="*/ 936 h 936"/>
                <a:gd name="T24" fmla="*/ 690 w 1728"/>
                <a:gd name="T25" fmla="*/ 932 h 936"/>
                <a:gd name="T26" fmla="*/ 528 w 1728"/>
                <a:gd name="T27" fmla="*/ 920 h 936"/>
                <a:gd name="T28" fmla="*/ 380 w 1728"/>
                <a:gd name="T29" fmla="*/ 900 h 936"/>
                <a:gd name="T30" fmla="*/ 254 w 1728"/>
                <a:gd name="T31" fmla="*/ 872 h 936"/>
                <a:gd name="T32" fmla="*/ 148 w 1728"/>
                <a:gd name="T33" fmla="*/ 840 h 936"/>
                <a:gd name="T34" fmla="*/ 68 w 1728"/>
                <a:gd name="T35" fmla="*/ 804 h 936"/>
                <a:gd name="T36" fmla="*/ 38 w 1728"/>
                <a:gd name="T37" fmla="*/ 784 h 936"/>
                <a:gd name="T38" fmla="*/ 18 w 1728"/>
                <a:gd name="T39" fmla="*/ 764 h 936"/>
                <a:gd name="T40" fmla="*/ 4 w 1728"/>
                <a:gd name="T41" fmla="*/ 742 h 936"/>
                <a:gd name="T42" fmla="*/ 0 w 1728"/>
                <a:gd name="T43" fmla="*/ 720 h 936"/>
                <a:gd name="T44" fmla="*/ 288 w 1728"/>
                <a:gd name="T45" fmla="*/ 144 h 936"/>
                <a:gd name="T46" fmla="*/ 290 w 1728"/>
                <a:gd name="T47" fmla="*/ 130 h 936"/>
                <a:gd name="T48" fmla="*/ 300 w 1728"/>
                <a:gd name="T49" fmla="*/ 114 h 936"/>
                <a:gd name="T50" fmla="*/ 334 w 1728"/>
                <a:gd name="T51" fmla="*/ 88 h 936"/>
                <a:gd name="T52" fmla="*/ 386 w 1728"/>
                <a:gd name="T53" fmla="*/ 64 h 936"/>
                <a:gd name="T54" fmla="*/ 456 w 1728"/>
                <a:gd name="T55" fmla="*/ 42 h 936"/>
                <a:gd name="T56" fmla="*/ 542 w 1728"/>
                <a:gd name="T57" fmla="*/ 24 h 936"/>
                <a:gd name="T58" fmla="*/ 640 w 1728"/>
                <a:gd name="T59" fmla="*/ 12 h 936"/>
                <a:gd name="T60" fmla="*/ 748 w 1728"/>
                <a:gd name="T61" fmla="*/ 2 h 936"/>
                <a:gd name="T62" fmla="*/ 864 w 1728"/>
                <a:gd name="T63" fmla="*/ 0 h 936"/>
                <a:gd name="T64" fmla="*/ 922 w 1728"/>
                <a:gd name="T65" fmla="*/ 0 h 936"/>
                <a:gd name="T66" fmla="*/ 1036 w 1728"/>
                <a:gd name="T67" fmla="*/ 6 h 936"/>
                <a:gd name="T68" fmla="*/ 1138 w 1728"/>
                <a:gd name="T69" fmla="*/ 18 h 936"/>
                <a:gd name="T70" fmla="*/ 1230 w 1728"/>
                <a:gd name="T71" fmla="*/ 32 h 936"/>
                <a:gd name="T72" fmla="*/ 1308 w 1728"/>
                <a:gd name="T73" fmla="*/ 52 h 936"/>
                <a:gd name="T74" fmla="*/ 1370 w 1728"/>
                <a:gd name="T75" fmla="*/ 76 h 936"/>
                <a:gd name="T76" fmla="*/ 1414 w 1728"/>
                <a:gd name="T77" fmla="*/ 102 h 936"/>
                <a:gd name="T78" fmla="*/ 1434 w 1728"/>
                <a:gd name="T79" fmla="*/ 122 h 936"/>
                <a:gd name="T80" fmla="*/ 1440 w 1728"/>
                <a:gd name="T81" fmla="*/ 136 h 936"/>
                <a:gd name="T82" fmla="*/ 1440 w 1728"/>
                <a:gd name="T83" fmla="*/ 144 h 9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728"/>
                <a:gd name="T127" fmla="*/ 0 h 936"/>
                <a:gd name="T128" fmla="*/ 1728 w 1728"/>
                <a:gd name="T129" fmla="*/ 936 h 9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728" h="936">
                  <a:moveTo>
                    <a:pt x="1440" y="144"/>
                  </a:moveTo>
                  <a:lnTo>
                    <a:pt x="1728" y="720"/>
                  </a:lnTo>
                  <a:lnTo>
                    <a:pt x="1726" y="732"/>
                  </a:lnTo>
                  <a:lnTo>
                    <a:pt x="1724" y="742"/>
                  </a:lnTo>
                  <a:lnTo>
                    <a:pt x="1718" y="752"/>
                  </a:lnTo>
                  <a:lnTo>
                    <a:pt x="1710" y="764"/>
                  </a:lnTo>
                  <a:lnTo>
                    <a:pt x="1700" y="774"/>
                  </a:lnTo>
                  <a:lnTo>
                    <a:pt x="1690" y="784"/>
                  </a:lnTo>
                  <a:lnTo>
                    <a:pt x="1676" y="794"/>
                  </a:lnTo>
                  <a:lnTo>
                    <a:pt x="1660" y="804"/>
                  </a:lnTo>
                  <a:lnTo>
                    <a:pt x="1624" y="822"/>
                  </a:lnTo>
                  <a:lnTo>
                    <a:pt x="1580" y="840"/>
                  </a:lnTo>
                  <a:lnTo>
                    <a:pt x="1530" y="858"/>
                  </a:lnTo>
                  <a:lnTo>
                    <a:pt x="1474" y="872"/>
                  </a:lnTo>
                  <a:lnTo>
                    <a:pt x="1414" y="886"/>
                  </a:lnTo>
                  <a:lnTo>
                    <a:pt x="1348" y="900"/>
                  </a:lnTo>
                  <a:lnTo>
                    <a:pt x="1276" y="910"/>
                  </a:lnTo>
                  <a:lnTo>
                    <a:pt x="1200" y="920"/>
                  </a:lnTo>
                  <a:lnTo>
                    <a:pt x="1120" y="926"/>
                  </a:lnTo>
                  <a:lnTo>
                    <a:pt x="1038" y="932"/>
                  </a:lnTo>
                  <a:lnTo>
                    <a:pt x="952" y="934"/>
                  </a:lnTo>
                  <a:lnTo>
                    <a:pt x="864" y="936"/>
                  </a:lnTo>
                  <a:lnTo>
                    <a:pt x="776" y="934"/>
                  </a:lnTo>
                  <a:lnTo>
                    <a:pt x="690" y="932"/>
                  </a:lnTo>
                  <a:lnTo>
                    <a:pt x="608" y="926"/>
                  </a:lnTo>
                  <a:lnTo>
                    <a:pt x="528" y="920"/>
                  </a:lnTo>
                  <a:lnTo>
                    <a:pt x="452" y="910"/>
                  </a:lnTo>
                  <a:lnTo>
                    <a:pt x="380" y="900"/>
                  </a:lnTo>
                  <a:lnTo>
                    <a:pt x="314" y="886"/>
                  </a:lnTo>
                  <a:lnTo>
                    <a:pt x="254" y="872"/>
                  </a:lnTo>
                  <a:lnTo>
                    <a:pt x="198" y="858"/>
                  </a:lnTo>
                  <a:lnTo>
                    <a:pt x="148" y="840"/>
                  </a:lnTo>
                  <a:lnTo>
                    <a:pt x="104" y="822"/>
                  </a:lnTo>
                  <a:lnTo>
                    <a:pt x="68" y="804"/>
                  </a:lnTo>
                  <a:lnTo>
                    <a:pt x="52" y="794"/>
                  </a:lnTo>
                  <a:lnTo>
                    <a:pt x="38" y="784"/>
                  </a:lnTo>
                  <a:lnTo>
                    <a:pt x="28" y="774"/>
                  </a:lnTo>
                  <a:lnTo>
                    <a:pt x="18" y="764"/>
                  </a:lnTo>
                  <a:lnTo>
                    <a:pt x="10" y="752"/>
                  </a:lnTo>
                  <a:lnTo>
                    <a:pt x="4" y="742"/>
                  </a:lnTo>
                  <a:lnTo>
                    <a:pt x="2" y="732"/>
                  </a:lnTo>
                  <a:lnTo>
                    <a:pt x="0" y="720"/>
                  </a:lnTo>
                  <a:lnTo>
                    <a:pt x="288" y="144"/>
                  </a:lnTo>
                  <a:lnTo>
                    <a:pt x="288" y="136"/>
                  </a:lnTo>
                  <a:lnTo>
                    <a:pt x="290" y="130"/>
                  </a:lnTo>
                  <a:lnTo>
                    <a:pt x="294" y="122"/>
                  </a:lnTo>
                  <a:lnTo>
                    <a:pt x="300" y="114"/>
                  </a:lnTo>
                  <a:lnTo>
                    <a:pt x="314" y="102"/>
                  </a:lnTo>
                  <a:lnTo>
                    <a:pt x="334" y="88"/>
                  </a:lnTo>
                  <a:lnTo>
                    <a:pt x="358" y="76"/>
                  </a:lnTo>
                  <a:lnTo>
                    <a:pt x="386" y="64"/>
                  </a:lnTo>
                  <a:lnTo>
                    <a:pt x="420" y="52"/>
                  </a:lnTo>
                  <a:lnTo>
                    <a:pt x="456" y="42"/>
                  </a:lnTo>
                  <a:lnTo>
                    <a:pt x="498" y="32"/>
                  </a:lnTo>
                  <a:lnTo>
                    <a:pt x="542" y="24"/>
                  </a:lnTo>
                  <a:lnTo>
                    <a:pt x="590" y="18"/>
                  </a:lnTo>
                  <a:lnTo>
                    <a:pt x="640" y="12"/>
                  </a:lnTo>
                  <a:lnTo>
                    <a:pt x="692" y="6"/>
                  </a:lnTo>
                  <a:lnTo>
                    <a:pt x="748" y="2"/>
                  </a:lnTo>
                  <a:lnTo>
                    <a:pt x="806" y="0"/>
                  </a:lnTo>
                  <a:lnTo>
                    <a:pt x="864" y="0"/>
                  </a:lnTo>
                  <a:lnTo>
                    <a:pt x="922" y="0"/>
                  </a:lnTo>
                  <a:lnTo>
                    <a:pt x="980" y="2"/>
                  </a:lnTo>
                  <a:lnTo>
                    <a:pt x="1036" y="6"/>
                  </a:lnTo>
                  <a:lnTo>
                    <a:pt x="1088" y="12"/>
                  </a:lnTo>
                  <a:lnTo>
                    <a:pt x="1138" y="18"/>
                  </a:lnTo>
                  <a:lnTo>
                    <a:pt x="1186" y="24"/>
                  </a:lnTo>
                  <a:lnTo>
                    <a:pt x="1230" y="32"/>
                  </a:lnTo>
                  <a:lnTo>
                    <a:pt x="1272" y="42"/>
                  </a:lnTo>
                  <a:lnTo>
                    <a:pt x="1308" y="52"/>
                  </a:lnTo>
                  <a:lnTo>
                    <a:pt x="1342" y="64"/>
                  </a:lnTo>
                  <a:lnTo>
                    <a:pt x="1370" y="76"/>
                  </a:lnTo>
                  <a:lnTo>
                    <a:pt x="1394" y="88"/>
                  </a:lnTo>
                  <a:lnTo>
                    <a:pt x="1414" y="102"/>
                  </a:lnTo>
                  <a:lnTo>
                    <a:pt x="1428" y="114"/>
                  </a:lnTo>
                  <a:lnTo>
                    <a:pt x="1434" y="122"/>
                  </a:lnTo>
                  <a:lnTo>
                    <a:pt x="1438" y="130"/>
                  </a:lnTo>
                  <a:lnTo>
                    <a:pt x="1440" y="136"/>
                  </a:lnTo>
                  <a:lnTo>
                    <a:pt x="1440" y="14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pPr algn="just">
                <a:lnSpc>
                  <a:spcPct val="120000"/>
                </a:lnSpc>
              </a:pPr>
              <a:endParaRPr lang="zh-CN" altLang="en-US" sz="800" b="1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6200000">
            <a:off x="1888114" y="3521712"/>
            <a:ext cx="1750558" cy="1492588"/>
            <a:chOff x="1529135" y="2104362"/>
            <a:chExt cx="1911350" cy="1629685"/>
          </a:xfrm>
        </p:grpSpPr>
        <p:sp>
          <p:nvSpPr>
            <p:cNvPr id="9" name="Oval 11"/>
            <p:cNvSpPr>
              <a:spLocks noChangeArrowheads="1"/>
            </p:cNvSpPr>
            <p:nvPr/>
          </p:nvSpPr>
          <p:spPr bwMode="auto">
            <a:xfrm>
              <a:off x="1529135" y="3111747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837475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800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787898" y="2104362"/>
              <a:ext cx="1430337" cy="1466850"/>
            </a:xfrm>
            <a:custGeom>
              <a:avLst/>
              <a:gdLst>
                <a:gd name="T0" fmla="*/ 2147483647 w 576"/>
                <a:gd name="T1" fmla="*/ 2147483647 h 648"/>
                <a:gd name="T2" fmla="*/ 2147483647 w 576"/>
                <a:gd name="T3" fmla="*/ 2147483647 h 648"/>
                <a:gd name="T4" fmla="*/ 2147483647 w 576"/>
                <a:gd name="T5" fmla="*/ 2147483647 h 648"/>
                <a:gd name="T6" fmla="*/ 2147483647 w 576"/>
                <a:gd name="T7" fmla="*/ 2147483647 h 648"/>
                <a:gd name="T8" fmla="*/ 2147483647 w 576"/>
                <a:gd name="T9" fmla="*/ 2147483647 h 648"/>
                <a:gd name="T10" fmla="*/ 2147483647 w 576"/>
                <a:gd name="T11" fmla="*/ 2147483647 h 648"/>
                <a:gd name="T12" fmla="*/ 2147483647 w 576"/>
                <a:gd name="T13" fmla="*/ 2147483647 h 648"/>
                <a:gd name="T14" fmla="*/ 2147483647 w 576"/>
                <a:gd name="T15" fmla="*/ 2147483647 h 648"/>
                <a:gd name="T16" fmla="*/ 2147483647 w 576"/>
                <a:gd name="T17" fmla="*/ 2147483647 h 648"/>
                <a:gd name="T18" fmla="*/ 2147483647 w 576"/>
                <a:gd name="T19" fmla="*/ 2147483647 h 648"/>
                <a:gd name="T20" fmla="*/ 2147483647 w 576"/>
                <a:gd name="T21" fmla="*/ 2147483647 h 648"/>
                <a:gd name="T22" fmla="*/ 2133573609 w 576"/>
                <a:gd name="T23" fmla="*/ 2147483647 h 648"/>
                <a:gd name="T24" fmla="*/ 1775924795 w 576"/>
                <a:gd name="T25" fmla="*/ 2147483647 h 648"/>
                <a:gd name="T26" fmla="*/ 1775924795 w 576"/>
                <a:gd name="T27" fmla="*/ 2147483647 h 648"/>
                <a:gd name="T28" fmla="*/ 1418273498 w 576"/>
                <a:gd name="T29" fmla="*/ 2147483647 h 648"/>
                <a:gd name="T30" fmla="*/ 1085285581 w 576"/>
                <a:gd name="T31" fmla="*/ 2147483647 h 648"/>
                <a:gd name="T32" fmla="*/ 776966011 w 576"/>
                <a:gd name="T33" fmla="*/ 2147483647 h 648"/>
                <a:gd name="T34" fmla="*/ 517978169 w 576"/>
                <a:gd name="T35" fmla="*/ 2147483647 h 648"/>
                <a:gd name="T36" fmla="*/ 308319570 w 576"/>
                <a:gd name="T37" fmla="*/ 2147483647 h 648"/>
                <a:gd name="T38" fmla="*/ 209658599 w 576"/>
                <a:gd name="T39" fmla="*/ 2147483647 h 648"/>
                <a:gd name="T40" fmla="*/ 135661008 w 576"/>
                <a:gd name="T41" fmla="*/ 2147483647 h 648"/>
                <a:gd name="T42" fmla="*/ 73997591 w 576"/>
                <a:gd name="T43" fmla="*/ 2147483647 h 648"/>
                <a:gd name="T44" fmla="*/ 36997554 w 576"/>
                <a:gd name="T45" fmla="*/ 2147483647 h 648"/>
                <a:gd name="T46" fmla="*/ 12331690 w 576"/>
                <a:gd name="T47" fmla="*/ 2147483647 h 648"/>
                <a:gd name="T48" fmla="*/ 0 w 576"/>
                <a:gd name="T49" fmla="*/ 2147483647 h 648"/>
                <a:gd name="T50" fmla="*/ 1775924795 w 576"/>
                <a:gd name="T51" fmla="*/ 0 h 648"/>
                <a:gd name="T52" fmla="*/ 2147483647 w 576"/>
                <a:gd name="T53" fmla="*/ 2147483647 h 64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76"/>
                <a:gd name="T82" fmla="*/ 0 h 648"/>
                <a:gd name="T83" fmla="*/ 576 w 576"/>
                <a:gd name="T84" fmla="*/ 648 h 648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76" h="648">
                  <a:moveTo>
                    <a:pt x="576" y="576"/>
                  </a:moveTo>
                  <a:lnTo>
                    <a:pt x="576" y="576"/>
                  </a:lnTo>
                  <a:lnTo>
                    <a:pt x="574" y="584"/>
                  </a:lnTo>
                  <a:lnTo>
                    <a:pt x="570" y="590"/>
                  </a:lnTo>
                  <a:lnTo>
                    <a:pt x="564" y="598"/>
                  </a:lnTo>
                  <a:lnTo>
                    <a:pt x="554" y="604"/>
                  </a:lnTo>
                  <a:lnTo>
                    <a:pt x="542" y="610"/>
                  </a:lnTo>
                  <a:lnTo>
                    <a:pt x="526" y="616"/>
                  </a:lnTo>
                  <a:lnTo>
                    <a:pt x="492" y="626"/>
                  </a:lnTo>
                  <a:lnTo>
                    <a:pt x="450" y="636"/>
                  </a:lnTo>
                  <a:lnTo>
                    <a:pt x="400" y="642"/>
                  </a:lnTo>
                  <a:lnTo>
                    <a:pt x="346" y="646"/>
                  </a:lnTo>
                  <a:lnTo>
                    <a:pt x="288" y="648"/>
                  </a:lnTo>
                  <a:lnTo>
                    <a:pt x="230" y="646"/>
                  </a:lnTo>
                  <a:lnTo>
                    <a:pt x="176" y="642"/>
                  </a:lnTo>
                  <a:lnTo>
                    <a:pt x="126" y="636"/>
                  </a:lnTo>
                  <a:lnTo>
                    <a:pt x="84" y="626"/>
                  </a:lnTo>
                  <a:lnTo>
                    <a:pt x="50" y="616"/>
                  </a:lnTo>
                  <a:lnTo>
                    <a:pt x="34" y="610"/>
                  </a:lnTo>
                  <a:lnTo>
                    <a:pt x="22" y="604"/>
                  </a:lnTo>
                  <a:lnTo>
                    <a:pt x="12" y="598"/>
                  </a:lnTo>
                  <a:lnTo>
                    <a:pt x="6" y="590"/>
                  </a:lnTo>
                  <a:lnTo>
                    <a:pt x="2" y="584"/>
                  </a:lnTo>
                  <a:lnTo>
                    <a:pt x="0" y="576"/>
                  </a:lnTo>
                  <a:lnTo>
                    <a:pt x="288" y="0"/>
                  </a:lnTo>
                  <a:lnTo>
                    <a:pt x="576" y="57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wrap="none" anchor="ctr"/>
            <a:lstStyle/>
            <a:p>
              <a:pPr algn="just" defTabSz="837475">
                <a:lnSpc>
                  <a:spcPct val="120000"/>
                </a:lnSpc>
                <a:defRPr/>
              </a:pPr>
              <a:endParaRPr lang="zh-CN" altLang="en-US" sz="800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674408" y="3968509"/>
            <a:ext cx="593487" cy="593487"/>
            <a:chOff x="2159906" y="3869724"/>
            <a:chExt cx="648000" cy="648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6" name="Group 25"/>
            <p:cNvGrpSpPr>
              <a:grpSpLocks noChangeAspect="1"/>
            </p:cNvGrpSpPr>
            <p:nvPr/>
          </p:nvGrpSpPr>
          <p:grpSpPr>
            <a:xfrm>
              <a:off x="2360437" y="4004497"/>
              <a:ext cx="297613" cy="396000"/>
              <a:chOff x="7913688" y="-280988"/>
              <a:chExt cx="1733550" cy="2306638"/>
            </a:xfrm>
            <a:solidFill>
              <a:schemeClr val="bg1"/>
            </a:solidFill>
          </p:grpSpPr>
          <p:sp>
            <p:nvSpPr>
              <p:cNvPr id="27" name="Freeform 29"/>
              <p:cNvSpPr>
                <a:spLocks/>
              </p:cNvSpPr>
              <p:nvPr/>
            </p:nvSpPr>
            <p:spPr bwMode="auto">
              <a:xfrm>
                <a:off x="8215313" y="1317625"/>
                <a:ext cx="1155700" cy="71438"/>
              </a:xfrm>
              <a:custGeom>
                <a:avLst/>
                <a:gdLst>
                  <a:gd name="T0" fmla="*/ 9 w 306"/>
                  <a:gd name="T1" fmla="*/ 0 h 19"/>
                  <a:gd name="T2" fmla="*/ 0 w 306"/>
                  <a:gd name="T3" fmla="*/ 10 h 19"/>
                  <a:gd name="T4" fmla="*/ 9 w 306"/>
                  <a:gd name="T5" fmla="*/ 19 h 19"/>
                  <a:gd name="T6" fmla="*/ 297 w 306"/>
                  <a:gd name="T7" fmla="*/ 19 h 19"/>
                  <a:gd name="T8" fmla="*/ 306 w 306"/>
                  <a:gd name="T9" fmla="*/ 10 h 19"/>
                  <a:gd name="T10" fmla="*/ 297 w 306"/>
                  <a:gd name="T11" fmla="*/ 0 h 19"/>
                  <a:gd name="T12" fmla="*/ 9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9" y="0"/>
                    </a:moveTo>
                    <a:cubicBezTo>
                      <a:pt x="4" y="0"/>
                      <a:pt x="0" y="5"/>
                      <a:pt x="0" y="10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10"/>
                    </a:cubicBezTo>
                    <a:cubicBezTo>
                      <a:pt x="306" y="5"/>
                      <a:pt x="302" y="0"/>
                      <a:pt x="297" y="0"/>
                    </a:cubicBezTo>
                    <a:lnTo>
                      <a:pt x="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30"/>
              <p:cNvSpPr>
                <a:spLocks/>
              </p:cNvSpPr>
              <p:nvPr/>
            </p:nvSpPr>
            <p:spPr bwMode="auto">
              <a:xfrm>
                <a:off x="8215313" y="1535112"/>
                <a:ext cx="1155700" cy="71438"/>
              </a:xfrm>
              <a:custGeom>
                <a:avLst/>
                <a:gdLst>
                  <a:gd name="T0" fmla="*/ 297 w 306"/>
                  <a:gd name="T1" fmla="*/ 0 h 19"/>
                  <a:gd name="T2" fmla="*/ 9 w 306"/>
                  <a:gd name="T3" fmla="*/ 0 h 19"/>
                  <a:gd name="T4" fmla="*/ 0 w 306"/>
                  <a:gd name="T5" fmla="*/ 9 h 19"/>
                  <a:gd name="T6" fmla="*/ 9 w 306"/>
                  <a:gd name="T7" fmla="*/ 19 h 19"/>
                  <a:gd name="T8" fmla="*/ 297 w 306"/>
                  <a:gd name="T9" fmla="*/ 19 h 19"/>
                  <a:gd name="T10" fmla="*/ 306 w 306"/>
                  <a:gd name="T11" fmla="*/ 9 h 19"/>
                  <a:gd name="T12" fmla="*/ 297 w 306"/>
                  <a:gd name="T1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6" h="19">
                    <a:moveTo>
                      <a:pt x="297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15"/>
                      <a:pt x="4" y="19"/>
                      <a:pt x="9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6" y="15"/>
                      <a:pt x="306" y="9"/>
                    </a:cubicBezTo>
                    <a:cubicBezTo>
                      <a:pt x="306" y="4"/>
                      <a:pt x="302" y="0"/>
                      <a:pt x="29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1"/>
              <p:cNvSpPr>
                <a:spLocks noEditPoints="1"/>
              </p:cNvSpPr>
              <p:nvPr/>
            </p:nvSpPr>
            <p:spPr bwMode="auto">
              <a:xfrm>
                <a:off x="7913688" y="-280988"/>
                <a:ext cx="1733550" cy="2306638"/>
              </a:xfrm>
              <a:custGeom>
                <a:avLst/>
                <a:gdLst>
                  <a:gd name="T0" fmla="*/ 353 w 459"/>
                  <a:gd name="T1" fmla="*/ 12 h 612"/>
                  <a:gd name="T2" fmla="*/ 325 w 459"/>
                  <a:gd name="T3" fmla="*/ 0 h 612"/>
                  <a:gd name="T4" fmla="*/ 57 w 459"/>
                  <a:gd name="T5" fmla="*/ 0 h 612"/>
                  <a:gd name="T6" fmla="*/ 0 w 459"/>
                  <a:gd name="T7" fmla="*/ 57 h 612"/>
                  <a:gd name="T8" fmla="*/ 0 w 459"/>
                  <a:gd name="T9" fmla="*/ 555 h 612"/>
                  <a:gd name="T10" fmla="*/ 57 w 459"/>
                  <a:gd name="T11" fmla="*/ 612 h 612"/>
                  <a:gd name="T12" fmla="*/ 402 w 459"/>
                  <a:gd name="T13" fmla="*/ 612 h 612"/>
                  <a:gd name="T14" fmla="*/ 459 w 459"/>
                  <a:gd name="T15" fmla="*/ 555 h 612"/>
                  <a:gd name="T16" fmla="*/ 459 w 459"/>
                  <a:gd name="T17" fmla="*/ 153 h 612"/>
                  <a:gd name="T18" fmla="*/ 353 w 459"/>
                  <a:gd name="T19" fmla="*/ 12 h 612"/>
                  <a:gd name="T20" fmla="*/ 344 w 459"/>
                  <a:gd name="T21" fmla="*/ 59 h 612"/>
                  <a:gd name="T22" fmla="*/ 409 w 459"/>
                  <a:gd name="T23" fmla="*/ 134 h 612"/>
                  <a:gd name="T24" fmla="*/ 344 w 459"/>
                  <a:gd name="T25" fmla="*/ 134 h 612"/>
                  <a:gd name="T26" fmla="*/ 344 w 459"/>
                  <a:gd name="T27" fmla="*/ 59 h 612"/>
                  <a:gd name="T28" fmla="*/ 421 w 459"/>
                  <a:gd name="T29" fmla="*/ 555 h 612"/>
                  <a:gd name="T30" fmla="*/ 402 w 459"/>
                  <a:gd name="T31" fmla="*/ 574 h 612"/>
                  <a:gd name="T32" fmla="*/ 57 w 459"/>
                  <a:gd name="T33" fmla="*/ 574 h 612"/>
                  <a:gd name="T34" fmla="*/ 38 w 459"/>
                  <a:gd name="T35" fmla="*/ 555 h 612"/>
                  <a:gd name="T36" fmla="*/ 38 w 459"/>
                  <a:gd name="T37" fmla="*/ 57 h 612"/>
                  <a:gd name="T38" fmla="*/ 57 w 459"/>
                  <a:gd name="T39" fmla="*/ 38 h 612"/>
                  <a:gd name="T40" fmla="*/ 306 w 459"/>
                  <a:gd name="T41" fmla="*/ 38 h 612"/>
                  <a:gd name="T42" fmla="*/ 306 w 459"/>
                  <a:gd name="T43" fmla="*/ 172 h 612"/>
                  <a:gd name="T44" fmla="*/ 421 w 459"/>
                  <a:gd name="T45" fmla="*/ 172 h 612"/>
                  <a:gd name="T46" fmla="*/ 421 w 459"/>
                  <a:gd name="T47" fmla="*/ 555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9" h="612">
                    <a:moveTo>
                      <a:pt x="353" y="12"/>
                    </a:moveTo>
                    <a:cubicBezTo>
                      <a:pt x="346" y="4"/>
                      <a:pt x="336" y="0"/>
                      <a:pt x="325" y="0"/>
                    </a:cubicBezTo>
                    <a:cubicBezTo>
                      <a:pt x="57" y="0"/>
                      <a:pt x="57" y="0"/>
                      <a:pt x="57" y="0"/>
                    </a:cubicBezTo>
                    <a:cubicBezTo>
                      <a:pt x="26" y="0"/>
                      <a:pt x="0" y="25"/>
                      <a:pt x="0" y="57"/>
                    </a:cubicBezTo>
                    <a:cubicBezTo>
                      <a:pt x="0" y="555"/>
                      <a:pt x="0" y="555"/>
                      <a:pt x="0" y="555"/>
                    </a:cubicBezTo>
                    <a:cubicBezTo>
                      <a:pt x="0" y="587"/>
                      <a:pt x="26" y="612"/>
                      <a:pt x="57" y="612"/>
                    </a:cubicBezTo>
                    <a:cubicBezTo>
                      <a:pt x="402" y="612"/>
                      <a:pt x="402" y="612"/>
                      <a:pt x="402" y="612"/>
                    </a:cubicBezTo>
                    <a:cubicBezTo>
                      <a:pt x="434" y="612"/>
                      <a:pt x="459" y="587"/>
                      <a:pt x="459" y="555"/>
                    </a:cubicBezTo>
                    <a:cubicBezTo>
                      <a:pt x="459" y="153"/>
                      <a:pt x="459" y="153"/>
                      <a:pt x="459" y="153"/>
                    </a:cubicBezTo>
                    <a:cubicBezTo>
                      <a:pt x="459" y="138"/>
                      <a:pt x="459" y="127"/>
                      <a:pt x="353" y="12"/>
                    </a:cubicBezTo>
                    <a:close/>
                    <a:moveTo>
                      <a:pt x="344" y="59"/>
                    </a:moveTo>
                    <a:cubicBezTo>
                      <a:pt x="364" y="80"/>
                      <a:pt x="392" y="113"/>
                      <a:pt x="409" y="134"/>
                    </a:cubicBezTo>
                    <a:cubicBezTo>
                      <a:pt x="344" y="134"/>
                      <a:pt x="344" y="134"/>
                      <a:pt x="344" y="134"/>
                    </a:cubicBezTo>
                    <a:lnTo>
                      <a:pt x="344" y="59"/>
                    </a:lnTo>
                    <a:close/>
                    <a:moveTo>
                      <a:pt x="421" y="555"/>
                    </a:moveTo>
                    <a:cubicBezTo>
                      <a:pt x="421" y="566"/>
                      <a:pt x="412" y="574"/>
                      <a:pt x="402" y="574"/>
                    </a:cubicBezTo>
                    <a:cubicBezTo>
                      <a:pt x="57" y="574"/>
                      <a:pt x="57" y="574"/>
                      <a:pt x="57" y="574"/>
                    </a:cubicBezTo>
                    <a:cubicBezTo>
                      <a:pt x="47" y="574"/>
                      <a:pt x="38" y="566"/>
                      <a:pt x="38" y="555"/>
                    </a:cubicBezTo>
                    <a:cubicBezTo>
                      <a:pt x="38" y="57"/>
                      <a:pt x="38" y="57"/>
                      <a:pt x="38" y="57"/>
                    </a:cubicBezTo>
                    <a:cubicBezTo>
                      <a:pt x="38" y="47"/>
                      <a:pt x="47" y="38"/>
                      <a:pt x="57" y="38"/>
                    </a:cubicBezTo>
                    <a:cubicBezTo>
                      <a:pt x="306" y="38"/>
                      <a:pt x="306" y="38"/>
                      <a:pt x="306" y="38"/>
                    </a:cubicBezTo>
                    <a:cubicBezTo>
                      <a:pt x="306" y="172"/>
                      <a:pt x="306" y="172"/>
                      <a:pt x="306" y="172"/>
                    </a:cubicBezTo>
                    <a:cubicBezTo>
                      <a:pt x="421" y="172"/>
                      <a:pt x="421" y="172"/>
                      <a:pt x="421" y="172"/>
                    </a:cubicBezTo>
                    <a:lnTo>
                      <a:pt x="421" y="5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32"/>
              <p:cNvSpPr>
                <a:spLocks/>
              </p:cNvSpPr>
              <p:nvPr/>
            </p:nvSpPr>
            <p:spPr bwMode="auto">
              <a:xfrm>
                <a:off x="8199438" y="77787"/>
                <a:ext cx="725488" cy="146050"/>
              </a:xfrm>
              <a:custGeom>
                <a:avLst/>
                <a:gdLst>
                  <a:gd name="T0" fmla="*/ 19 w 192"/>
                  <a:gd name="T1" fmla="*/ 39 h 39"/>
                  <a:gd name="T2" fmla="*/ 173 w 192"/>
                  <a:gd name="T3" fmla="*/ 39 h 39"/>
                  <a:gd name="T4" fmla="*/ 192 w 192"/>
                  <a:gd name="T5" fmla="*/ 20 h 39"/>
                  <a:gd name="T6" fmla="*/ 173 w 192"/>
                  <a:gd name="T7" fmla="*/ 0 h 39"/>
                  <a:gd name="T8" fmla="*/ 19 w 192"/>
                  <a:gd name="T9" fmla="*/ 0 h 39"/>
                  <a:gd name="T10" fmla="*/ 0 w 192"/>
                  <a:gd name="T11" fmla="*/ 20 h 39"/>
                  <a:gd name="T12" fmla="*/ 19 w 192"/>
                  <a:gd name="T1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39">
                    <a:moveTo>
                      <a:pt x="19" y="39"/>
                    </a:moveTo>
                    <a:cubicBezTo>
                      <a:pt x="173" y="39"/>
                      <a:pt x="173" y="39"/>
                      <a:pt x="173" y="39"/>
                    </a:cubicBezTo>
                    <a:cubicBezTo>
                      <a:pt x="183" y="39"/>
                      <a:pt x="192" y="30"/>
                      <a:pt x="192" y="20"/>
                    </a:cubicBezTo>
                    <a:cubicBezTo>
                      <a:pt x="192" y="9"/>
                      <a:pt x="183" y="0"/>
                      <a:pt x="173" y="0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20"/>
                    </a:cubicBezTo>
                    <a:cubicBezTo>
                      <a:pt x="0" y="30"/>
                      <a:pt x="9" y="39"/>
                      <a:pt x="19" y="3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3"/>
              <p:cNvSpPr>
                <a:spLocks/>
              </p:cNvSpPr>
              <p:nvPr/>
            </p:nvSpPr>
            <p:spPr bwMode="auto">
              <a:xfrm>
                <a:off x="8199438" y="438150"/>
                <a:ext cx="725488" cy="73025"/>
              </a:xfrm>
              <a:custGeom>
                <a:avLst/>
                <a:gdLst>
                  <a:gd name="T0" fmla="*/ 10 w 192"/>
                  <a:gd name="T1" fmla="*/ 19 h 19"/>
                  <a:gd name="T2" fmla="*/ 182 w 192"/>
                  <a:gd name="T3" fmla="*/ 19 h 19"/>
                  <a:gd name="T4" fmla="*/ 192 w 192"/>
                  <a:gd name="T5" fmla="*/ 10 h 19"/>
                  <a:gd name="T6" fmla="*/ 182 w 192"/>
                  <a:gd name="T7" fmla="*/ 0 h 19"/>
                  <a:gd name="T8" fmla="*/ 10 w 192"/>
                  <a:gd name="T9" fmla="*/ 0 h 19"/>
                  <a:gd name="T10" fmla="*/ 0 w 192"/>
                  <a:gd name="T11" fmla="*/ 10 h 19"/>
                  <a:gd name="T12" fmla="*/ 10 w 192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2" h="19">
                    <a:moveTo>
                      <a:pt x="10" y="19"/>
                    </a:moveTo>
                    <a:cubicBezTo>
                      <a:pt x="182" y="19"/>
                      <a:pt x="182" y="19"/>
                      <a:pt x="182" y="19"/>
                    </a:cubicBezTo>
                    <a:cubicBezTo>
                      <a:pt x="188" y="19"/>
                      <a:pt x="192" y="15"/>
                      <a:pt x="192" y="10"/>
                    </a:cubicBezTo>
                    <a:cubicBezTo>
                      <a:pt x="192" y="4"/>
                      <a:pt x="188" y="0"/>
                      <a:pt x="18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4"/>
              <p:cNvSpPr>
                <a:spLocks/>
              </p:cNvSpPr>
              <p:nvPr/>
            </p:nvSpPr>
            <p:spPr bwMode="auto">
              <a:xfrm>
                <a:off x="8199438" y="657225"/>
                <a:ext cx="1160463" cy="71438"/>
              </a:xfrm>
              <a:custGeom>
                <a:avLst/>
                <a:gdLst>
                  <a:gd name="T0" fmla="*/ 0 w 307"/>
                  <a:gd name="T1" fmla="*/ 9 h 19"/>
                  <a:gd name="T2" fmla="*/ 10 w 307"/>
                  <a:gd name="T3" fmla="*/ 19 h 19"/>
                  <a:gd name="T4" fmla="*/ 297 w 307"/>
                  <a:gd name="T5" fmla="*/ 19 h 19"/>
                  <a:gd name="T6" fmla="*/ 307 w 307"/>
                  <a:gd name="T7" fmla="*/ 9 h 19"/>
                  <a:gd name="T8" fmla="*/ 297 w 307"/>
                  <a:gd name="T9" fmla="*/ 0 h 19"/>
                  <a:gd name="T10" fmla="*/ 10 w 307"/>
                  <a:gd name="T11" fmla="*/ 0 h 19"/>
                  <a:gd name="T12" fmla="*/ 0 w 307"/>
                  <a:gd name="T13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19">
                    <a:moveTo>
                      <a:pt x="0" y="9"/>
                    </a:moveTo>
                    <a:cubicBezTo>
                      <a:pt x="0" y="14"/>
                      <a:pt x="5" y="19"/>
                      <a:pt x="10" y="19"/>
                    </a:cubicBezTo>
                    <a:cubicBezTo>
                      <a:pt x="297" y="19"/>
                      <a:pt x="297" y="19"/>
                      <a:pt x="297" y="19"/>
                    </a:cubicBezTo>
                    <a:cubicBezTo>
                      <a:pt x="302" y="19"/>
                      <a:pt x="307" y="14"/>
                      <a:pt x="307" y="9"/>
                    </a:cubicBezTo>
                    <a:cubicBezTo>
                      <a:pt x="307" y="4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5"/>
              <p:cNvSpPr>
                <a:spLocks/>
              </p:cNvSpPr>
              <p:nvPr/>
            </p:nvSpPr>
            <p:spPr bwMode="auto">
              <a:xfrm>
                <a:off x="8199438" y="1087437"/>
                <a:ext cx="1160463" cy="74613"/>
              </a:xfrm>
              <a:custGeom>
                <a:avLst/>
                <a:gdLst>
                  <a:gd name="T0" fmla="*/ 297 w 307"/>
                  <a:gd name="T1" fmla="*/ 20 h 20"/>
                  <a:gd name="T2" fmla="*/ 307 w 307"/>
                  <a:gd name="T3" fmla="*/ 10 h 20"/>
                  <a:gd name="T4" fmla="*/ 297 w 307"/>
                  <a:gd name="T5" fmla="*/ 0 h 20"/>
                  <a:gd name="T6" fmla="*/ 10 w 307"/>
                  <a:gd name="T7" fmla="*/ 0 h 20"/>
                  <a:gd name="T8" fmla="*/ 0 w 307"/>
                  <a:gd name="T9" fmla="*/ 10 h 20"/>
                  <a:gd name="T10" fmla="*/ 10 w 307"/>
                  <a:gd name="T11" fmla="*/ 20 h 20"/>
                  <a:gd name="T12" fmla="*/ 297 w 30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7" h="20">
                    <a:moveTo>
                      <a:pt x="297" y="20"/>
                    </a:moveTo>
                    <a:cubicBezTo>
                      <a:pt x="302" y="20"/>
                      <a:pt x="307" y="15"/>
                      <a:pt x="307" y="10"/>
                    </a:cubicBezTo>
                    <a:cubicBezTo>
                      <a:pt x="307" y="5"/>
                      <a:pt x="302" y="0"/>
                      <a:pt x="297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15"/>
                      <a:pt x="5" y="20"/>
                      <a:pt x="10" y="20"/>
                    </a:cubicBezTo>
                    <a:lnTo>
                      <a:pt x="297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36"/>
              <p:cNvSpPr>
                <a:spLocks/>
              </p:cNvSpPr>
              <p:nvPr/>
            </p:nvSpPr>
            <p:spPr bwMode="auto">
              <a:xfrm>
                <a:off x="8199438" y="871537"/>
                <a:ext cx="1089025" cy="73025"/>
              </a:xfrm>
              <a:custGeom>
                <a:avLst/>
                <a:gdLst>
                  <a:gd name="T0" fmla="*/ 10 w 288"/>
                  <a:gd name="T1" fmla="*/ 19 h 19"/>
                  <a:gd name="T2" fmla="*/ 278 w 288"/>
                  <a:gd name="T3" fmla="*/ 19 h 19"/>
                  <a:gd name="T4" fmla="*/ 288 w 288"/>
                  <a:gd name="T5" fmla="*/ 10 h 19"/>
                  <a:gd name="T6" fmla="*/ 278 w 288"/>
                  <a:gd name="T7" fmla="*/ 0 h 19"/>
                  <a:gd name="T8" fmla="*/ 10 w 288"/>
                  <a:gd name="T9" fmla="*/ 0 h 19"/>
                  <a:gd name="T10" fmla="*/ 0 w 288"/>
                  <a:gd name="T11" fmla="*/ 10 h 19"/>
                  <a:gd name="T12" fmla="*/ 10 w 288"/>
                  <a:gd name="T13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9">
                    <a:moveTo>
                      <a:pt x="10" y="19"/>
                    </a:moveTo>
                    <a:cubicBezTo>
                      <a:pt x="278" y="19"/>
                      <a:pt x="278" y="19"/>
                      <a:pt x="278" y="19"/>
                    </a:cubicBezTo>
                    <a:cubicBezTo>
                      <a:pt x="283" y="19"/>
                      <a:pt x="288" y="15"/>
                      <a:pt x="288" y="10"/>
                    </a:cubicBezTo>
                    <a:cubicBezTo>
                      <a:pt x="288" y="4"/>
                      <a:pt x="283" y="0"/>
                      <a:pt x="278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5" y="0"/>
                      <a:pt x="0" y="4"/>
                      <a:pt x="0" y="10"/>
                    </a:cubicBezTo>
                    <a:cubicBezTo>
                      <a:pt x="0" y="15"/>
                      <a:pt x="5" y="19"/>
                      <a:pt x="1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Oval 34"/>
            <p:cNvSpPr/>
            <p:nvPr/>
          </p:nvSpPr>
          <p:spPr>
            <a:xfrm>
              <a:off x="2159906" y="3869724"/>
              <a:ext cx="648000" cy="648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951126" y="3905084"/>
            <a:ext cx="692402" cy="692402"/>
            <a:chOff x="2116364" y="5112875"/>
            <a:chExt cx="756000" cy="75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21" name="Group 20"/>
            <p:cNvGrpSpPr>
              <a:grpSpLocks noChangeAspect="1"/>
            </p:cNvGrpSpPr>
            <p:nvPr/>
          </p:nvGrpSpPr>
          <p:grpSpPr>
            <a:xfrm>
              <a:off x="2200554" y="5328158"/>
              <a:ext cx="577107" cy="468000"/>
              <a:chOff x="3175" y="1588"/>
              <a:chExt cx="4962526" cy="4024312"/>
            </a:xfrm>
            <a:solidFill>
              <a:schemeClr val="bg1"/>
            </a:solidFill>
          </p:grpSpPr>
          <p:sp>
            <p:nvSpPr>
              <p:cNvPr id="22" name="Freeform 22"/>
              <p:cNvSpPr>
                <a:spLocks noEditPoints="1"/>
              </p:cNvSpPr>
              <p:nvPr/>
            </p:nvSpPr>
            <p:spPr bwMode="auto">
              <a:xfrm>
                <a:off x="1454150" y="2998788"/>
                <a:ext cx="1025525" cy="1027112"/>
              </a:xfrm>
              <a:custGeom>
                <a:avLst/>
                <a:gdLst>
                  <a:gd name="T0" fmla="*/ 137 w 273"/>
                  <a:gd name="T1" fmla="*/ 273 h 273"/>
                  <a:gd name="T2" fmla="*/ 0 w 273"/>
                  <a:gd name="T3" fmla="*/ 136 h 273"/>
                  <a:gd name="T4" fmla="*/ 137 w 273"/>
                  <a:gd name="T5" fmla="*/ 0 h 273"/>
                  <a:gd name="T6" fmla="*/ 273 w 273"/>
                  <a:gd name="T7" fmla="*/ 136 h 273"/>
                  <a:gd name="T8" fmla="*/ 137 w 273"/>
                  <a:gd name="T9" fmla="*/ 273 h 273"/>
                  <a:gd name="T10" fmla="*/ 137 w 273"/>
                  <a:gd name="T11" fmla="*/ 91 h 273"/>
                  <a:gd name="T12" fmla="*/ 91 w 273"/>
                  <a:gd name="T13" fmla="*/ 136 h 273"/>
                  <a:gd name="T14" fmla="*/ 137 w 273"/>
                  <a:gd name="T15" fmla="*/ 182 h 273"/>
                  <a:gd name="T16" fmla="*/ 182 w 273"/>
                  <a:gd name="T17" fmla="*/ 136 h 273"/>
                  <a:gd name="T18" fmla="*/ 137 w 273"/>
                  <a:gd name="T19" fmla="*/ 91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273"/>
                    </a:moveTo>
                    <a:cubicBezTo>
                      <a:pt x="61" y="273"/>
                      <a:pt x="0" y="212"/>
                      <a:pt x="0" y="136"/>
                    </a:cubicBezTo>
                    <a:cubicBezTo>
                      <a:pt x="0" y="61"/>
                      <a:pt x="61" y="0"/>
                      <a:pt x="137" y="0"/>
                    </a:cubicBezTo>
                    <a:cubicBezTo>
                      <a:pt x="212" y="0"/>
                      <a:pt x="273" y="61"/>
                      <a:pt x="273" y="136"/>
                    </a:cubicBezTo>
                    <a:cubicBezTo>
                      <a:pt x="273" y="212"/>
                      <a:pt x="212" y="273"/>
                      <a:pt x="137" y="273"/>
                    </a:cubicBezTo>
                    <a:close/>
                    <a:moveTo>
                      <a:pt x="137" y="91"/>
                    </a:moveTo>
                    <a:cubicBezTo>
                      <a:pt x="112" y="91"/>
                      <a:pt x="91" y="111"/>
                      <a:pt x="91" y="136"/>
                    </a:cubicBezTo>
                    <a:cubicBezTo>
                      <a:pt x="91" y="161"/>
                      <a:pt x="112" y="182"/>
                      <a:pt x="137" y="182"/>
                    </a:cubicBezTo>
                    <a:cubicBezTo>
                      <a:pt x="162" y="182"/>
                      <a:pt x="182" y="161"/>
                      <a:pt x="182" y="136"/>
                    </a:cubicBezTo>
                    <a:cubicBezTo>
                      <a:pt x="182" y="111"/>
                      <a:pt x="162" y="91"/>
                      <a:pt x="137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23"/>
              <p:cNvSpPr>
                <a:spLocks noEditPoints="1"/>
              </p:cNvSpPr>
              <p:nvPr/>
            </p:nvSpPr>
            <p:spPr bwMode="auto">
              <a:xfrm>
                <a:off x="3163888" y="2998788"/>
                <a:ext cx="1027113" cy="1027112"/>
              </a:xfrm>
              <a:custGeom>
                <a:avLst/>
                <a:gdLst>
                  <a:gd name="T0" fmla="*/ 137 w 273"/>
                  <a:gd name="T1" fmla="*/ 91 h 273"/>
                  <a:gd name="T2" fmla="*/ 182 w 273"/>
                  <a:gd name="T3" fmla="*/ 136 h 273"/>
                  <a:gd name="T4" fmla="*/ 137 w 273"/>
                  <a:gd name="T5" fmla="*/ 182 h 273"/>
                  <a:gd name="T6" fmla="*/ 91 w 273"/>
                  <a:gd name="T7" fmla="*/ 136 h 273"/>
                  <a:gd name="T8" fmla="*/ 137 w 273"/>
                  <a:gd name="T9" fmla="*/ 91 h 273"/>
                  <a:gd name="T10" fmla="*/ 137 w 273"/>
                  <a:gd name="T11" fmla="*/ 0 h 273"/>
                  <a:gd name="T12" fmla="*/ 0 w 273"/>
                  <a:gd name="T13" fmla="*/ 136 h 273"/>
                  <a:gd name="T14" fmla="*/ 137 w 273"/>
                  <a:gd name="T15" fmla="*/ 273 h 273"/>
                  <a:gd name="T16" fmla="*/ 273 w 273"/>
                  <a:gd name="T17" fmla="*/ 136 h 273"/>
                  <a:gd name="T18" fmla="*/ 137 w 273"/>
                  <a:gd name="T1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3" h="273">
                    <a:moveTo>
                      <a:pt x="137" y="91"/>
                    </a:moveTo>
                    <a:cubicBezTo>
                      <a:pt x="162" y="91"/>
                      <a:pt x="182" y="111"/>
                      <a:pt x="182" y="136"/>
                    </a:cubicBezTo>
                    <a:cubicBezTo>
                      <a:pt x="182" y="161"/>
                      <a:pt x="162" y="182"/>
                      <a:pt x="137" y="182"/>
                    </a:cubicBezTo>
                    <a:cubicBezTo>
                      <a:pt x="112" y="182"/>
                      <a:pt x="91" y="161"/>
                      <a:pt x="91" y="136"/>
                    </a:cubicBezTo>
                    <a:cubicBezTo>
                      <a:pt x="91" y="111"/>
                      <a:pt x="112" y="91"/>
                      <a:pt x="137" y="91"/>
                    </a:cubicBezTo>
                    <a:moveTo>
                      <a:pt x="137" y="0"/>
                    </a:moveTo>
                    <a:cubicBezTo>
                      <a:pt x="62" y="0"/>
                      <a:pt x="0" y="61"/>
                      <a:pt x="0" y="136"/>
                    </a:cubicBezTo>
                    <a:cubicBezTo>
                      <a:pt x="0" y="212"/>
                      <a:pt x="62" y="273"/>
                      <a:pt x="137" y="273"/>
                    </a:cubicBezTo>
                    <a:cubicBezTo>
                      <a:pt x="212" y="273"/>
                      <a:pt x="273" y="212"/>
                      <a:pt x="273" y="136"/>
                    </a:cubicBezTo>
                    <a:cubicBezTo>
                      <a:pt x="273" y="61"/>
                      <a:pt x="212" y="0"/>
                      <a:pt x="13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4"/>
              <p:cNvSpPr>
                <a:spLocks/>
              </p:cNvSpPr>
              <p:nvPr/>
            </p:nvSpPr>
            <p:spPr bwMode="auto">
              <a:xfrm>
                <a:off x="3175" y="1588"/>
                <a:ext cx="4619625" cy="2738437"/>
              </a:xfrm>
              <a:custGeom>
                <a:avLst/>
                <a:gdLst>
                  <a:gd name="T0" fmla="*/ 425 w 1229"/>
                  <a:gd name="T1" fmla="*/ 638 h 728"/>
                  <a:gd name="T2" fmla="*/ 295 w 1229"/>
                  <a:gd name="T3" fmla="*/ 0 h 728"/>
                  <a:gd name="T4" fmla="*/ 183 w 1229"/>
                  <a:gd name="T5" fmla="*/ 0 h 728"/>
                  <a:gd name="T6" fmla="*/ 45 w 1229"/>
                  <a:gd name="T7" fmla="*/ 0 h 728"/>
                  <a:gd name="T8" fmla="*/ 45 w 1229"/>
                  <a:gd name="T9" fmla="*/ 0 h 728"/>
                  <a:gd name="T10" fmla="*/ 0 w 1229"/>
                  <a:gd name="T11" fmla="*/ 46 h 728"/>
                  <a:gd name="T12" fmla="*/ 46 w 1229"/>
                  <a:gd name="T13" fmla="*/ 91 h 728"/>
                  <a:gd name="T14" fmla="*/ 48 w 1229"/>
                  <a:gd name="T15" fmla="*/ 91 h 728"/>
                  <a:gd name="T16" fmla="*/ 215 w 1229"/>
                  <a:gd name="T17" fmla="*/ 91 h 728"/>
                  <a:gd name="T18" fmla="*/ 345 w 1229"/>
                  <a:gd name="T19" fmla="*/ 728 h 728"/>
                  <a:gd name="T20" fmla="*/ 484 w 1229"/>
                  <a:gd name="T21" fmla="*/ 728 h 728"/>
                  <a:gd name="T22" fmla="*/ 1183 w 1229"/>
                  <a:gd name="T23" fmla="*/ 728 h 728"/>
                  <a:gd name="T24" fmla="*/ 1183 w 1229"/>
                  <a:gd name="T25" fmla="*/ 728 h 728"/>
                  <a:gd name="T26" fmla="*/ 1184 w 1229"/>
                  <a:gd name="T27" fmla="*/ 728 h 728"/>
                  <a:gd name="T28" fmla="*/ 1185 w 1229"/>
                  <a:gd name="T29" fmla="*/ 728 h 728"/>
                  <a:gd name="T30" fmla="*/ 1185 w 1229"/>
                  <a:gd name="T31" fmla="*/ 728 h 728"/>
                  <a:gd name="T32" fmla="*/ 1229 w 1229"/>
                  <a:gd name="T33" fmla="*/ 683 h 728"/>
                  <a:gd name="T34" fmla="*/ 1183 w 1229"/>
                  <a:gd name="T35" fmla="*/ 637 h 728"/>
                  <a:gd name="T36" fmla="*/ 425 w 1229"/>
                  <a:gd name="T37" fmla="*/ 638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29" h="728">
                    <a:moveTo>
                      <a:pt x="425" y="638"/>
                    </a:moveTo>
                    <a:cubicBezTo>
                      <a:pt x="295" y="0"/>
                      <a:pt x="295" y="0"/>
                      <a:pt x="295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6" y="91"/>
                    </a:cubicBezTo>
                    <a:cubicBezTo>
                      <a:pt x="46" y="91"/>
                      <a:pt x="47" y="91"/>
                      <a:pt x="48" y="91"/>
                    </a:cubicBezTo>
                    <a:cubicBezTo>
                      <a:pt x="215" y="91"/>
                      <a:pt x="215" y="91"/>
                      <a:pt x="215" y="91"/>
                    </a:cubicBezTo>
                    <a:cubicBezTo>
                      <a:pt x="345" y="728"/>
                      <a:pt x="345" y="728"/>
                      <a:pt x="345" y="728"/>
                    </a:cubicBezTo>
                    <a:cubicBezTo>
                      <a:pt x="484" y="728"/>
                      <a:pt x="484" y="728"/>
                      <a:pt x="484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3" y="728"/>
                      <a:pt x="1183" y="728"/>
                      <a:pt x="1183" y="728"/>
                    </a:cubicBezTo>
                    <a:cubicBezTo>
                      <a:pt x="1184" y="728"/>
                      <a:pt x="1184" y="728"/>
                      <a:pt x="1184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185" y="728"/>
                      <a:pt x="1185" y="728"/>
                      <a:pt x="1185" y="728"/>
                    </a:cubicBezTo>
                    <a:cubicBezTo>
                      <a:pt x="1209" y="727"/>
                      <a:pt x="1229" y="708"/>
                      <a:pt x="1229" y="683"/>
                    </a:cubicBezTo>
                    <a:cubicBezTo>
                      <a:pt x="1229" y="658"/>
                      <a:pt x="1209" y="637"/>
                      <a:pt x="1183" y="637"/>
                    </a:cubicBezTo>
                    <a:lnTo>
                      <a:pt x="425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25"/>
              <p:cNvSpPr>
                <a:spLocks noEditPoints="1"/>
              </p:cNvSpPr>
              <p:nvPr/>
            </p:nvSpPr>
            <p:spPr bwMode="auto">
              <a:xfrm>
                <a:off x="1544638" y="344488"/>
                <a:ext cx="3421063" cy="1709737"/>
              </a:xfrm>
              <a:custGeom>
                <a:avLst/>
                <a:gdLst>
                  <a:gd name="T0" fmla="*/ 773 w 910"/>
                  <a:gd name="T1" fmla="*/ 364 h 455"/>
                  <a:gd name="T2" fmla="*/ 136 w 910"/>
                  <a:gd name="T3" fmla="*/ 364 h 455"/>
                  <a:gd name="T4" fmla="*/ 91 w 910"/>
                  <a:gd name="T5" fmla="*/ 410 h 455"/>
                  <a:gd name="T6" fmla="*/ 136 w 910"/>
                  <a:gd name="T7" fmla="*/ 455 h 455"/>
                  <a:gd name="T8" fmla="*/ 773 w 910"/>
                  <a:gd name="T9" fmla="*/ 455 h 455"/>
                  <a:gd name="T10" fmla="*/ 819 w 910"/>
                  <a:gd name="T11" fmla="*/ 410 h 455"/>
                  <a:gd name="T12" fmla="*/ 773 w 910"/>
                  <a:gd name="T13" fmla="*/ 364 h 455"/>
                  <a:gd name="T14" fmla="*/ 819 w 910"/>
                  <a:gd name="T15" fmla="*/ 182 h 455"/>
                  <a:gd name="T16" fmla="*/ 91 w 910"/>
                  <a:gd name="T17" fmla="*/ 182 h 455"/>
                  <a:gd name="T18" fmla="*/ 45 w 910"/>
                  <a:gd name="T19" fmla="*/ 228 h 455"/>
                  <a:gd name="T20" fmla="*/ 91 w 910"/>
                  <a:gd name="T21" fmla="*/ 273 h 455"/>
                  <a:gd name="T22" fmla="*/ 819 w 910"/>
                  <a:gd name="T23" fmla="*/ 273 h 455"/>
                  <a:gd name="T24" fmla="*/ 864 w 910"/>
                  <a:gd name="T25" fmla="*/ 228 h 455"/>
                  <a:gd name="T26" fmla="*/ 819 w 910"/>
                  <a:gd name="T27" fmla="*/ 182 h 455"/>
                  <a:gd name="T28" fmla="*/ 864 w 910"/>
                  <a:gd name="T29" fmla="*/ 0 h 455"/>
                  <a:gd name="T30" fmla="*/ 45 w 910"/>
                  <a:gd name="T31" fmla="*/ 0 h 455"/>
                  <a:gd name="T32" fmla="*/ 0 w 910"/>
                  <a:gd name="T33" fmla="*/ 46 h 455"/>
                  <a:gd name="T34" fmla="*/ 45 w 910"/>
                  <a:gd name="T35" fmla="*/ 91 h 455"/>
                  <a:gd name="T36" fmla="*/ 864 w 910"/>
                  <a:gd name="T37" fmla="*/ 91 h 455"/>
                  <a:gd name="T38" fmla="*/ 910 w 910"/>
                  <a:gd name="T39" fmla="*/ 46 h 455"/>
                  <a:gd name="T40" fmla="*/ 864 w 910"/>
                  <a:gd name="T41" fmla="*/ 0 h 4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10" h="455">
                    <a:moveTo>
                      <a:pt x="773" y="364"/>
                    </a:moveTo>
                    <a:cubicBezTo>
                      <a:pt x="136" y="364"/>
                      <a:pt x="136" y="364"/>
                      <a:pt x="136" y="364"/>
                    </a:cubicBezTo>
                    <a:cubicBezTo>
                      <a:pt x="111" y="364"/>
                      <a:pt x="91" y="385"/>
                      <a:pt x="91" y="410"/>
                    </a:cubicBezTo>
                    <a:cubicBezTo>
                      <a:pt x="91" y="435"/>
                      <a:pt x="111" y="455"/>
                      <a:pt x="136" y="455"/>
                    </a:cubicBezTo>
                    <a:cubicBezTo>
                      <a:pt x="773" y="455"/>
                      <a:pt x="773" y="455"/>
                      <a:pt x="773" y="455"/>
                    </a:cubicBezTo>
                    <a:cubicBezTo>
                      <a:pt x="799" y="455"/>
                      <a:pt x="819" y="435"/>
                      <a:pt x="819" y="410"/>
                    </a:cubicBezTo>
                    <a:cubicBezTo>
                      <a:pt x="819" y="385"/>
                      <a:pt x="799" y="364"/>
                      <a:pt x="773" y="364"/>
                    </a:cubicBezTo>
                    <a:close/>
                    <a:moveTo>
                      <a:pt x="819" y="182"/>
                    </a:moveTo>
                    <a:cubicBezTo>
                      <a:pt x="91" y="182"/>
                      <a:pt x="91" y="182"/>
                      <a:pt x="91" y="182"/>
                    </a:cubicBezTo>
                    <a:cubicBezTo>
                      <a:pt x="66" y="182"/>
                      <a:pt x="45" y="203"/>
                      <a:pt x="45" y="228"/>
                    </a:cubicBezTo>
                    <a:cubicBezTo>
                      <a:pt x="45" y="253"/>
                      <a:pt x="66" y="273"/>
                      <a:pt x="91" y="273"/>
                    </a:cubicBezTo>
                    <a:cubicBezTo>
                      <a:pt x="819" y="273"/>
                      <a:pt x="819" y="273"/>
                      <a:pt x="819" y="273"/>
                    </a:cubicBezTo>
                    <a:cubicBezTo>
                      <a:pt x="844" y="273"/>
                      <a:pt x="864" y="253"/>
                      <a:pt x="864" y="228"/>
                    </a:cubicBezTo>
                    <a:cubicBezTo>
                      <a:pt x="864" y="203"/>
                      <a:pt x="844" y="182"/>
                      <a:pt x="819" y="182"/>
                    </a:cubicBezTo>
                    <a:close/>
                    <a:moveTo>
                      <a:pt x="864" y="0"/>
                    </a:moveTo>
                    <a:cubicBezTo>
                      <a:pt x="45" y="0"/>
                      <a:pt x="45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ubicBezTo>
                      <a:pt x="864" y="91"/>
                      <a:pt x="864" y="91"/>
                      <a:pt x="864" y="91"/>
                    </a:cubicBezTo>
                    <a:cubicBezTo>
                      <a:pt x="890" y="91"/>
                      <a:pt x="910" y="71"/>
                      <a:pt x="910" y="46"/>
                    </a:cubicBezTo>
                    <a:cubicBezTo>
                      <a:pt x="910" y="21"/>
                      <a:pt x="890" y="0"/>
                      <a:pt x="8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2116364" y="5112875"/>
              <a:ext cx="756000" cy="75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696575" y="3992750"/>
            <a:ext cx="527544" cy="527544"/>
            <a:chOff x="2205591" y="2704022"/>
            <a:chExt cx="576000" cy="57600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2356428" y="2874941"/>
              <a:ext cx="302671" cy="288000"/>
              <a:chOff x="1588" y="4763"/>
              <a:chExt cx="6746875" cy="6419850"/>
            </a:xfrm>
            <a:solidFill>
              <a:schemeClr val="bg1"/>
            </a:solidFill>
          </p:grpSpPr>
          <p:sp>
            <p:nvSpPr>
              <p:cNvPr id="14" name="Freeform 5"/>
              <p:cNvSpPr>
                <a:spLocks noEditPoints="1"/>
              </p:cNvSpPr>
              <p:nvPr/>
            </p:nvSpPr>
            <p:spPr bwMode="auto">
              <a:xfrm>
                <a:off x="1588" y="4763"/>
                <a:ext cx="6746875" cy="6419850"/>
              </a:xfrm>
              <a:custGeom>
                <a:avLst/>
                <a:gdLst>
                  <a:gd name="T0" fmla="*/ 1645 w 1796"/>
                  <a:gd name="T1" fmla="*/ 0 h 1709"/>
                  <a:gd name="T2" fmla="*/ 151 w 1796"/>
                  <a:gd name="T3" fmla="*/ 0 h 1709"/>
                  <a:gd name="T4" fmla="*/ 0 w 1796"/>
                  <a:gd name="T5" fmla="*/ 151 h 1709"/>
                  <a:gd name="T6" fmla="*/ 0 w 1796"/>
                  <a:gd name="T7" fmla="*/ 1307 h 1709"/>
                  <a:gd name="T8" fmla="*/ 151 w 1796"/>
                  <a:gd name="T9" fmla="*/ 1458 h 1709"/>
                  <a:gd name="T10" fmla="*/ 606 w 1796"/>
                  <a:gd name="T11" fmla="*/ 1458 h 1709"/>
                  <a:gd name="T12" fmla="*/ 526 w 1796"/>
                  <a:gd name="T13" fmla="*/ 1545 h 1709"/>
                  <a:gd name="T14" fmla="*/ 483 w 1796"/>
                  <a:gd name="T15" fmla="*/ 1590 h 1709"/>
                  <a:gd name="T16" fmla="*/ 479 w 1796"/>
                  <a:gd name="T17" fmla="*/ 1659 h 1709"/>
                  <a:gd name="T18" fmla="*/ 593 w 1796"/>
                  <a:gd name="T19" fmla="*/ 1709 h 1709"/>
                  <a:gd name="T20" fmla="*/ 1203 w 1796"/>
                  <a:gd name="T21" fmla="*/ 1709 h 1709"/>
                  <a:gd name="T22" fmla="*/ 1316 w 1796"/>
                  <a:gd name="T23" fmla="*/ 1659 h 1709"/>
                  <a:gd name="T24" fmla="*/ 1312 w 1796"/>
                  <a:gd name="T25" fmla="*/ 1590 h 1709"/>
                  <a:gd name="T26" fmla="*/ 1270 w 1796"/>
                  <a:gd name="T27" fmla="*/ 1545 h 1709"/>
                  <a:gd name="T28" fmla="*/ 1190 w 1796"/>
                  <a:gd name="T29" fmla="*/ 1458 h 1709"/>
                  <a:gd name="T30" fmla="*/ 1645 w 1796"/>
                  <a:gd name="T31" fmla="*/ 1458 h 1709"/>
                  <a:gd name="T32" fmla="*/ 1796 w 1796"/>
                  <a:gd name="T33" fmla="*/ 1307 h 1709"/>
                  <a:gd name="T34" fmla="*/ 1796 w 1796"/>
                  <a:gd name="T35" fmla="*/ 151 h 1709"/>
                  <a:gd name="T36" fmla="*/ 1645 w 1796"/>
                  <a:gd name="T37" fmla="*/ 0 h 1709"/>
                  <a:gd name="T38" fmla="*/ 1231 w 1796"/>
                  <a:gd name="T39" fmla="*/ 1585 h 1709"/>
                  <a:gd name="T40" fmla="*/ 1267 w 1796"/>
                  <a:gd name="T41" fmla="*/ 1622 h 1709"/>
                  <a:gd name="T42" fmla="*/ 1265 w 1796"/>
                  <a:gd name="T43" fmla="*/ 1635 h 1709"/>
                  <a:gd name="T44" fmla="*/ 1203 w 1796"/>
                  <a:gd name="T45" fmla="*/ 1653 h 1709"/>
                  <a:gd name="T46" fmla="*/ 593 w 1796"/>
                  <a:gd name="T47" fmla="*/ 1653 h 1709"/>
                  <a:gd name="T48" fmla="*/ 530 w 1796"/>
                  <a:gd name="T49" fmla="*/ 1635 h 1709"/>
                  <a:gd name="T50" fmla="*/ 528 w 1796"/>
                  <a:gd name="T51" fmla="*/ 1623 h 1709"/>
                  <a:gd name="T52" fmla="*/ 528 w 1796"/>
                  <a:gd name="T53" fmla="*/ 1623 h 1709"/>
                  <a:gd name="T54" fmla="*/ 565 w 1796"/>
                  <a:gd name="T55" fmla="*/ 1585 h 1709"/>
                  <a:gd name="T56" fmla="*/ 672 w 1796"/>
                  <a:gd name="T57" fmla="*/ 1458 h 1709"/>
                  <a:gd name="T58" fmla="*/ 1124 w 1796"/>
                  <a:gd name="T59" fmla="*/ 1458 h 1709"/>
                  <a:gd name="T60" fmla="*/ 1231 w 1796"/>
                  <a:gd name="T61" fmla="*/ 1585 h 1709"/>
                  <a:gd name="T62" fmla="*/ 1684 w 1796"/>
                  <a:gd name="T63" fmla="*/ 1307 h 1709"/>
                  <a:gd name="T64" fmla="*/ 1645 w 1796"/>
                  <a:gd name="T65" fmla="*/ 1346 h 1709"/>
                  <a:gd name="T66" fmla="*/ 151 w 1796"/>
                  <a:gd name="T67" fmla="*/ 1346 h 1709"/>
                  <a:gd name="T68" fmla="*/ 112 w 1796"/>
                  <a:gd name="T69" fmla="*/ 1307 h 1709"/>
                  <a:gd name="T70" fmla="*/ 112 w 1796"/>
                  <a:gd name="T71" fmla="*/ 151 h 1709"/>
                  <a:gd name="T72" fmla="*/ 151 w 1796"/>
                  <a:gd name="T73" fmla="*/ 112 h 1709"/>
                  <a:gd name="T74" fmla="*/ 1645 w 1796"/>
                  <a:gd name="T75" fmla="*/ 112 h 1709"/>
                  <a:gd name="T76" fmla="*/ 1684 w 1796"/>
                  <a:gd name="T77" fmla="*/ 151 h 1709"/>
                  <a:gd name="T78" fmla="*/ 1684 w 1796"/>
                  <a:gd name="T79" fmla="*/ 1307 h 1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796" h="1709">
                    <a:moveTo>
                      <a:pt x="1645" y="0"/>
                    </a:moveTo>
                    <a:cubicBezTo>
                      <a:pt x="151" y="0"/>
                      <a:pt x="151" y="0"/>
                      <a:pt x="151" y="0"/>
                    </a:cubicBezTo>
                    <a:cubicBezTo>
                      <a:pt x="68" y="0"/>
                      <a:pt x="0" y="67"/>
                      <a:pt x="0" y="151"/>
                    </a:cubicBezTo>
                    <a:cubicBezTo>
                      <a:pt x="0" y="1307"/>
                      <a:pt x="0" y="1307"/>
                      <a:pt x="0" y="1307"/>
                    </a:cubicBezTo>
                    <a:cubicBezTo>
                      <a:pt x="0" y="1390"/>
                      <a:pt x="68" y="1458"/>
                      <a:pt x="151" y="1458"/>
                    </a:cubicBezTo>
                    <a:cubicBezTo>
                      <a:pt x="606" y="1458"/>
                      <a:pt x="606" y="1458"/>
                      <a:pt x="606" y="1458"/>
                    </a:cubicBezTo>
                    <a:cubicBezTo>
                      <a:pt x="582" y="1488"/>
                      <a:pt x="544" y="1527"/>
                      <a:pt x="526" y="1545"/>
                    </a:cubicBezTo>
                    <a:cubicBezTo>
                      <a:pt x="506" y="1564"/>
                      <a:pt x="491" y="1579"/>
                      <a:pt x="483" y="1590"/>
                    </a:cubicBezTo>
                    <a:cubicBezTo>
                      <a:pt x="472" y="1605"/>
                      <a:pt x="467" y="1634"/>
                      <a:pt x="479" y="1659"/>
                    </a:cubicBezTo>
                    <a:cubicBezTo>
                      <a:pt x="491" y="1682"/>
                      <a:pt x="520" y="1709"/>
                      <a:pt x="593" y="1709"/>
                    </a:cubicBezTo>
                    <a:cubicBezTo>
                      <a:pt x="1203" y="1709"/>
                      <a:pt x="1203" y="1709"/>
                      <a:pt x="1203" y="1709"/>
                    </a:cubicBezTo>
                    <a:cubicBezTo>
                      <a:pt x="1276" y="1709"/>
                      <a:pt x="1305" y="1682"/>
                      <a:pt x="1316" y="1659"/>
                    </a:cubicBezTo>
                    <a:cubicBezTo>
                      <a:pt x="1329" y="1634"/>
                      <a:pt x="1324" y="1605"/>
                      <a:pt x="1312" y="1590"/>
                    </a:cubicBezTo>
                    <a:cubicBezTo>
                      <a:pt x="1304" y="1579"/>
                      <a:pt x="1289" y="1564"/>
                      <a:pt x="1270" y="1545"/>
                    </a:cubicBezTo>
                    <a:cubicBezTo>
                      <a:pt x="1252" y="1527"/>
                      <a:pt x="1213" y="1488"/>
                      <a:pt x="1190" y="1458"/>
                    </a:cubicBezTo>
                    <a:cubicBezTo>
                      <a:pt x="1645" y="1458"/>
                      <a:pt x="1645" y="1458"/>
                      <a:pt x="1645" y="1458"/>
                    </a:cubicBezTo>
                    <a:cubicBezTo>
                      <a:pt x="1728" y="1458"/>
                      <a:pt x="1796" y="1390"/>
                      <a:pt x="1796" y="1307"/>
                    </a:cubicBezTo>
                    <a:cubicBezTo>
                      <a:pt x="1796" y="151"/>
                      <a:pt x="1796" y="151"/>
                      <a:pt x="1796" y="151"/>
                    </a:cubicBezTo>
                    <a:cubicBezTo>
                      <a:pt x="1796" y="67"/>
                      <a:pt x="1728" y="0"/>
                      <a:pt x="1645" y="0"/>
                    </a:cubicBezTo>
                    <a:close/>
                    <a:moveTo>
                      <a:pt x="1231" y="1585"/>
                    </a:moveTo>
                    <a:cubicBezTo>
                      <a:pt x="1247" y="1601"/>
                      <a:pt x="1262" y="1616"/>
                      <a:pt x="1267" y="1622"/>
                    </a:cubicBezTo>
                    <a:cubicBezTo>
                      <a:pt x="1267" y="1622"/>
                      <a:pt x="1269" y="1629"/>
                      <a:pt x="1265" y="1635"/>
                    </a:cubicBezTo>
                    <a:cubicBezTo>
                      <a:pt x="1258" y="1646"/>
                      <a:pt x="1235" y="1653"/>
                      <a:pt x="1203" y="1653"/>
                    </a:cubicBezTo>
                    <a:cubicBezTo>
                      <a:pt x="593" y="1653"/>
                      <a:pt x="593" y="1653"/>
                      <a:pt x="593" y="1653"/>
                    </a:cubicBezTo>
                    <a:cubicBezTo>
                      <a:pt x="561" y="1653"/>
                      <a:pt x="538" y="1646"/>
                      <a:pt x="530" y="1635"/>
                    </a:cubicBezTo>
                    <a:cubicBezTo>
                      <a:pt x="527" y="1629"/>
                      <a:pt x="528" y="1623"/>
                      <a:pt x="528" y="1623"/>
                    </a:cubicBezTo>
                    <a:cubicBezTo>
                      <a:pt x="528" y="1623"/>
                      <a:pt x="528" y="1623"/>
                      <a:pt x="528" y="1623"/>
                    </a:cubicBezTo>
                    <a:cubicBezTo>
                      <a:pt x="534" y="1616"/>
                      <a:pt x="549" y="1601"/>
                      <a:pt x="565" y="1585"/>
                    </a:cubicBezTo>
                    <a:cubicBezTo>
                      <a:pt x="614" y="1536"/>
                      <a:pt x="654" y="1494"/>
                      <a:pt x="672" y="1458"/>
                    </a:cubicBezTo>
                    <a:cubicBezTo>
                      <a:pt x="1124" y="1458"/>
                      <a:pt x="1124" y="1458"/>
                      <a:pt x="1124" y="1458"/>
                    </a:cubicBezTo>
                    <a:cubicBezTo>
                      <a:pt x="1142" y="1494"/>
                      <a:pt x="1182" y="1536"/>
                      <a:pt x="1231" y="1585"/>
                    </a:cubicBezTo>
                    <a:close/>
                    <a:moveTo>
                      <a:pt x="1684" y="1307"/>
                    </a:moveTo>
                    <a:cubicBezTo>
                      <a:pt x="1684" y="1328"/>
                      <a:pt x="1666" y="1346"/>
                      <a:pt x="1645" y="1346"/>
                    </a:cubicBezTo>
                    <a:cubicBezTo>
                      <a:pt x="151" y="1346"/>
                      <a:pt x="151" y="1346"/>
                      <a:pt x="151" y="1346"/>
                    </a:cubicBezTo>
                    <a:cubicBezTo>
                      <a:pt x="129" y="1346"/>
                      <a:pt x="112" y="1328"/>
                      <a:pt x="112" y="1307"/>
                    </a:cubicBezTo>
                    <a:cubicBezTo>
                      <a:pt x="112" y="151"/>
                      <a:pt x="112" y="151"/>
                      <a:pt x="112" y="151"/>
                    </a:cubicBezTo>
                    <a:cubicBezTo>
                      <a:pt x="112" y="129"/>
                      <a:pt x="129" y="112"/>
                      <a:pt x="151" y="112"/>
                    </a:cubicBezTo>
                    <a:cubicBezTo>
                      <a:pt x="1645" y="112"/>
                      <a:pt x="1645" y="112"/>
                      <a:pt x="1645" y="112"/>
                    </a:cubicBezTo>
                    <a:cubicBezTo>
                      <a:pt x="1666" y="112"/>
                      <a:pt x="1684" y="129"/>
                      <a:pt x="1684" y="151"/>
                    </a:cubicBezTo>
                    <a:lnTo>
                      <a:pt x="1684" y="13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6"/>
              <p:cNvSpPr>
                <a:spLocks noEditPoints="1"/>
              </p:cNvSpPr>
              <p:nvPr/>
            </p:nvSpPr>
            <p:spPr bwMode="auto">
              <a:xfrm>
                <a:off x="842963" y="846138"/>
                <a:ext cx="5064125" cy="3376613"/>
              </a:xfrm>
              <a:custGeom>
                <a:avLst/>
                <a:gdLst>
                  <a:gd name="T0" fmla="*/ 1252 w 1348"/>
                  <a:gd name="T1" fmla="*/ 0 h 899"/>
                  <a:gd name="T2" fmla="*/ 96 w 1348"/>
                  <a:gd name="T3" fmla="*/ 0 h 899"/>
                  <a:gd name="T4" fmla="*/ 0 w 1348"/>
                  <a:gd name="T5" fmla="*/ 95 h 899"/>
                  <a:gd name="T6" fmla="*/ 0 w 1348"/>
                  <a:gd name="T7" fmla="*/ 803 h 899"/>
                  <a:gd name="T8" fmla="*/ 96 w 1348"/>
                  <a:gd name="T9" fmla="*/ 899 h 899"/>
                  <a:gd name="T10" fmla="*/ 1252 w 1348"/>
                  <a:gd name="T11" fmla="*/ 899 h 899"/>
                  <a:gd name="T12" fmla="*/ 1348 w 1348"/>
                  <a:gd name="T13" fmla="*/ 803 h 899"/>
                  <a:gd name="T14" fmla="*/ 1348 w 1348"/>
                  <a:gd name="T15" fmla="*/ 95 h 899"/>
                  <a:gd name="T16" fmla="*/ 1252 w 1348"/>
                  <a:gd name="T17" fmla="*/ 0 h 899"/>
                  <a:gd name="T18" fmla="*/ 1291 w 1348"/>
                  <a:gd name="T19" fmla="*/ 803 h 899"/>
                  <a:gd name="T20" fmla="*/ 1252 w 1348"/>
                  <a:gd name="T21" fmla="*/ 843 h 899"/>
                  <a:gd name="T22" fmla="*/ 96 w 1348"/>
                  <a:gd name="T23" fmla="*/ 843 h 899"/>
                  <a:gd name="T24" fmla="*/ 56 w 1348"/>
                  <a:gd name="T25" fmla="*/ 803 h 899"/>
                  <a:gd name="T26" fmla="*/ 56 w 1348"/>
                  <a:gd name="T27" fmla="*/ 95 h 899"/>
                  <a:gd name="T28" fmla="*/ 96 w 1348"/>
                  <a:gd name="T29" fmla="*/ 56 h 899"/>
                  <a:gd name="T30" fmla="*/ 1252 w 1348"/>
                  <a:gd name="T31" fmla="*/ 56 h 899"/>
                  <a:gd name="T32" fmla="*/ 1291 w 1348"/>
                  <a:gd name="T33" fmla="*/ 95 h 899"/>
                  <a:gd name="T34" fmla="*/ 1291 w 1348"/>
                  <a:gd name="T35" fmla="*/ 803 h 8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48" h="899">
                    <a:moveTo>
                      <a:pt x="1252" y="0"/>
                    </a:moveTo>
                    <a:cubicBezTo>
                      <a:pt x="96" y="0"/>
                      <a:pt x="96" y="0"/>
                      <a:pt x="96" y="0"/>
                    </a:cubicBezTo>
                    <a:cubicBezTo>
                      <a:pt x="43" y="0"/>
                      <a:pt x="0" y="43"/>
                      <a:pt x="0" y="95"/>
                    </a:cubicBezTo>
                    <a:cubicBezTo>
                      <a:pt x="0" y="803"/>
                      <a:pt x="0" y="803"/>
                      <a:pt x="0" y="803"/>
                    </a:cubicBezTo>
                    <a:cubicBezTo>
                      <a:pt x="0" y="856"/>
                      <a:pt x="43" y="899"/>
                      <a:pt x="96" y="899"/>
                    </a:cubicBezTo>
                    <a:cubicBezTo>
                      <a:pt x="1252" y="899"/>
                      <a:pt x="1252" y="899"/>
                      <a:pt x="1252" y="899"/>
                    </a:cubicBezTo>
                    <a:cubicBezTo>
                      <a:pt x="1305" y="899"/>
                      <a:pt x="1348" y="856"/>
                      <a:pt x="1348" y="803"/>
                    </a:cubicBezTo>
                    <a:cubicBezTo>
                      <a:pt x="1348" y="95"/>
                      <a:pt x="1348" y="95"/>
                      <a:pt x="1348" y="95"/>
                    </a:cubicBezTo>
                    <a:cubicBezTo>
                      <a:pt x="1348" y="43"/>
                      <a:pt x="1305" y="0"/>
                      <a:pt x="1252" y="0"/>
                    </a:cubicBezTo>
                    <a:close/>
                    <a:moveTo>
                      <a:pt x="1291" y="803"/>
                    </a:moveTo>
                    <a:cubicBezTo>
                      <a:pt x="1291" y="825"/>
                      <a:pt x="1274" y="843"/>
                      <a:pt x="1252" y="843"/>
                    </a:cubicBezTo>
                    <a:cubicBezTo>
                      <a:pt x="96" y="843"/>
                      <a:pt x="96" y="843"/>
                      <a:pt x="96" y="843"/>
                    </a:cubicBezTo>
                    <a:cubicBezTo>
                      <a:pt x="74" y="843"/>
                      <a:pt x="56" y="825"/>
                      <a:pt x="56" y="803"/>
                    </a:cubicBezTo>
                    <a:cubicBezTo>
                      <a:pt x="56" y="95"/>
                      <a:pt x="56" y="95"/>
                      <a:pt x="56" y="95"/>
                    </a:cubicBezTo>
                    <a:cubicBezTo>
                      <a:pt x="56" y="74"/>
                      <a:pt x="74" y="56"/>
                      <a:pt x="96" y="56"/>
                    </a:cubicBezTo>
                    <a:cubicBezTo>
                      <a:pt x="1252" y="56"/>
                      <a:pt x="1252" y="56"/>
                      <a:pt x="1252" y="56"/>
                    </a:cubicBezTo>
                    <a:cubicBezTo>
                      <a:pt x="1274" y="56"/>
                      <a:pt x="1291" y="74"/>
                      <a:pt x="1291" y="95"/>
                    </a:cubicBezTo>
                    <a:lnTo>
                      <a:pt x="1291" y="8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7"/>
              <p:cNvSpPr>
                <a:spLocks noEditPoints="1"/>
              </p:cNvSpPr>
              <p:nvPr/>
            </p:nvSpPr>
            <p:spPr bwMode="auto">
              <a:xfrm>
                <a:off x="3059113" y="4321176"/>
                <a:ext cx="631825" cy="630238"/>
              </a:xfrm>
              <a:custGeom>
                <a:avLst/>
                <a:gdLst>
                  <a:gd name="T0" fmla="*/ 84 w 168"/>
                  <a:gd name="T1" fmla="*/ 0 h 168"/>
                  <a:gd name="T2" fmla="*/ 0 w 168"/>
                  <a:gd name="T3" fmla="*/ 84 h 168"/>
                  <a:gd name="T4" fmla="*/ 84 w 168"/>
                  <a:gd name="T5" fmla="*/ 168 h 168"/>
                  <a:gd name="T6" fmla="*/ 168 w 168"/>
                  <a:gd name="T7" fmla="*/ 84 h 168"/>
                  <a:gd name="T8" fmla="*/ 84 w 168"/>
                  <a:gd name="T9" fmla="*/ 0 h 168"/>
                  <a:gd name="T10" fmla="*/ 84 w 168"/>
                  <a:gd name="T11" fmla="*/ 112 h 168"/>
                  <a:gd name="T12" fmla="*/ 56 w 168"/>
                  <a:gd name="T13" fmla="*/ 84 h 168"/>
                  <a:gd name="T14" fmla="*/ 84 w 168"/>
                  <a:gd name="T15" fmla="*/ 56 h 168"/>
                  <a:gd name="T16" fmla="*/ 112 w 168"/>
                  <a:gd name="T17" fmla="*/ 84 h 168"/>
                  <a:gd name="T18" fmla="*/ 84 w 168"/>
                  <a:gd name="T19" fmla="*/ 112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" h="168">
                    <a:moveTo>
                      <a:pt x="84" y="0"/>
                    </a:moveTo>
                    <a:cubicBezTo>
                      <a:pt x="38" y="0"/>
                      <a:pt x="0" y="38"/>
                      <a:pt x="0" y="84"/>
                    </a:cubicBezTo>
                    <a:cubicBezTo>
                      <a:pt x="0" y="131"/>
                      <a:pt x="38" y="168"/>
                      <a:pt x="84" y="168"/>
                    </a:cubicBezTo>
                    <a:cubicBezTo>
                      <a:pt x="130" y="168"/>
                      <a:pt x="168" y="131"/>
                      <a:pt x="168" y="84"/>
                    </a:cubicBezTo>
                    <a:cubicBezTo>
                      <a:pt x="168" y="38"/>
                      <a:pt x="130" y="0"/>
                      <a:pt x="84" y="0"/>
                    </a:cubicBezTo>
                    <a:close/>
                    <a:moveTo>
                      <a:pt x="84" y="112"/>
                    </a:moveTo>
                    <a:cubicBezTo>
                      <a:pt x="68" y="112"/>
                      <a:pt x="56" y="100"/>
                      <a:pt x="56" y="84"/>
                    </a:cubicBezTo>
                    <a:cubicBezTo>
                      <a:pt x="56" y="69"/>
                      <a:pt x="68" y="56"/>
                      <a:pt x="84" y="56"/>
                    </a:cubicBezTo>
                    <a:cubicBezTo>
                      <a:pt x="99" y="56"/>
                      <a:pt x="112" y="69"/>
                      <a:pt x="112" y="84"/>
                    </a:cubicBezTo>
                    <a:cubicBezTo>
                      <a:pt x="112" y="100"/>
                      <a:pt x="99" y="112"/>
                      <a:pt x="84" y="1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528888" y="2533651"/>
                <a:ext cx="628650" cy="1262063"/>
              </a:xfrm>
              <a:custGeom>
                <a:avLst/>
                <a:gdLst>
                  <a:gd name="T0" fmla="*/ 125 w 167"/>
                  <a:gd name="T1" fmla="*/ 0 h 336"/>
                  <a:gd name="T2" fmla="*/ 42 w 167"/>
                  <a:gd name="T3" fmla="*/ 0 h 336"/>
                  <a:gd name="T4" fmla="*/ 0 w 167"/>
                  <a:gd name="T5" fmla="*/ 42 h 336"/>
                  <a:gd name="T6" fmla="*/ 0 w 167"/>
                  <a:gd name="T7" fmla="*/ 294 h 336"/>
                  <a:gd name="T8" fmla="*/ 42 w 167"/>
                  <a:gd name="T9" fmla="*/ 336 h 336"/>
                  <a:gd name="T10" fmla="*/ 125 w 167"/>
                  <a:gd name="T11" fmla="*/ 336 h 336"/>
                  <a:gd name="T12" fmla="*/ 167 w 167"/>
                  <a:gd name="T13" fmla="*/ 294 h 336"/>
                  <a:gd name="T14" fmla="*/ 167 w 167"/>
                  <a:gd name="T15" fmla="*/ 42 h 336"/>
                  <a:gd name="T16" fmla="*/ 125 w 167"/>
                  <a:gd name="T17" fmla="*/ 0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336">
                    <a:moveTo>
                      <a:pt x="125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8"/>
                      <a:pt x="0" y="42"/>
                    </a:cubicBezTo>
                    <a:cubicBezTo>
                      <a:pt x="0" y="294"/>
                      <a:pt x="0" y="294"/>
                      <a:pt x="0" y="294"/>
                    </a:cubicBezTo>
                    <a:cubicBezTo>
                      <a:pt x="0" y="317"/>
                      <a:pt x="19" y="336"/>
                      <a:pt x="42" y="336"/>
                    </a:cubicBezTo>
                    <a:cubicBezTo>
                      <a:pt x="125" y="336"/>
                      <a:pt x="125" y="336"/>
                      <a:pt x="125" y="336"/>
                    </a:cubicBezTo>
                    <a:cubicBezTo>
                      <a:pt x="148" y="336"/>
                      <a:pt x="167" y="317"/>
                      <a:pt x="167" y="294"/>
                    </a:cubicBezTo>
                    <a:cubicBezTo>
                      <a:pt x="167" y="42"/>
                      <a:pt x="167" y="42"/>
                      <a:pt x="167" y="42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4632326" y="1266826"/>
                <a:ext cx="635000" cy="2528888"/>
              </a:xfrm>
              <a:custGeom>
                <a:avLst/>
                <a:gdLst>
                  <a:gd name="T0" fmla="*/ 126 w 169"/>
                  <a:gd name="T1" fmla="*/ 0 h 673"/>
                  <a:gd name="T2" fmla="*/ 42 w 169"/>
                  <a:gd name="T3" fmla="*/ 0 h 673"/>
                  <a:gd name="T4" fmla="*/ 0 w 169"/>
                  <a:gd name="T5" fmla="*/ 41 h 673"/>
                  <a:gd name="T6" fmla="*/ 0 w 169"/>
                  <a:gd name="T7" fmla="*/ 632 h 673"/>
                  <a:gd name="T8" fmla="*/ 42 w 169"/>
                  <a:gd name="T9" fmla="*/ 673 h 673"/>
                  <a:gd name="T10" fmla="*/ 126 w 169"/>
                  <a:gd name="T11" fmla="*/ 673 h 673"/>
                  <a:gd name="T12" fmla="*/ 169 w 169"/>
                  <a:gd name="T13" fmla="*/ 632 h 673"/>
                  <a:gd name="T14" fmla="*/ 169 w 169"/>
                  <a:gd name="T15" fmla="*/ 41 h 673"/>
                  <a:gd name="T16" fmla="*/ 126 w 169"/>
                  <a:gd name="T17" fmla="*/ 0 h 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673">
                    <a:moveTo>
                      <a:pt x="126" y="0"/>
                    </a:moveTo>
                    <a:cubicBezTo>
                      <a:pt x="42" y="0"/>
                      <a:pt x="42" y="0"/>
                      <a:pt x="42" y="0"/>
                    </a:cubicBezTo>
                    <a:cubicBezTo>
                      <a:pt x="19" y="0"/>
                      <a:pt x="0" y="19"/>
                      <a:pt x="0" y="41"/>
                    </a:cubicBezTo>
                    <a:cubicBezTo>
                      <a:pt x="0" y="632"/>
                      <a:pt x="0" y="632"/>
                      <a:pt x="0" y="632"/>
                    </a:cubicBezTo>
                    <a:cubicBezTo>
                      <a:pt x="0" y="655"/>
                      <a:pt x="19" y="673"/>
                      <a:pt x="42" y="673"/>
                    </a:cubicBezTo>
                    <a:cubicBezTo>
                      <a:pt x="126" y="673"/>
                      <a:pt x="126" y="673"/>
                      <a:pt x="126" y="673"/>
                    </a:cubicBezTo>
                    <a:cubicBezTo>
                      <a:pt x="150" y="673"/>
                      <a:pt x="169" y="655"/>
                      <a:pt x="169" y="632"/>
                    </a:cubicBezTo>
                    <a:cubicBezTo>
                      <a:pt x="169" y="41"/>
                      <a:pt x="169" y="41"/>
                      <a:pt x="169" y="41"/>
                    </a:cubicBezTo>
                    <a:cubicBezTo>
                      <a:pt x="169" y="19"/>
                      <a:pt x="150" y="0"/>
                      <a:pt x="12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3584576" y="2112963"/>
                <a:ext cx="627063" cy="1682750"/>
              </a:xfrm>
              <a:custGeom>
                <a:avLst/>
                <a:gdLst>
                  <a:gd name="T0" fmla="*/ 125 w 167"/>
                  <a:gd name="T1" fmla="*/ 0 h 448"/>
                  <a:gd name="T2" fmla="*/ 41 w 167"/>
                  <a:gd name="T3" fmla="*/ 0 h 448"/>
                  <a:gd name="T4" fmla="*/ 0 w 167"/>
                  <a:gd name="T5" fmla="*/ 40 h 448"/>
                  <a:gd name="T6" fmla="*/ 0 w 167"/>
                  <a:gd name="T7" fmla="*/ 407 h 448"/>
                  <a:gd name="T8" fmla="*/ 41 w 167"/>
                  <a:gd name="T9" fmla="*/ 448 h 448"/>
                  <a:gd name="T10" fmla="*/ 125 w 167"/>
                  <a:gd name="T11" fmla="*/ 448 h 448"/>
                  <a:gd name="T12" fmla="*/ 167 w 167"/>
                  <a:gd name="T13" fmla="*/ 407 h 448"/>
                  <a:gd name="T14" fmla="*/ 167 w 167"/>
                  <a:gd name="T15" fmla="*/ 40 h 448"/>
                  <a:gd name="T16" fmla="*/ 125 w 167"/>
                  <a:gd name="T17" fmla="*/ 0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" h="448">
                    <a:moveTo>
                      <a:pt x="125" y="0"/>
                    </a:move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0"/>
                    </a:cubicBezTo>
                    <a:cubicBezTo>
                      <a:pt x="0" y="407"/>
                      <a:pt x="0" y="407"/>
                      <a:pt x="0" y="407"/>
                    </a:cubicBezTo>
                    <a:cubicBezTo>
                      <a:pt x="0" y="430"/>
                      <a:pt x="18" y="448"/>
                      <a:pt x="41" y="448"/>
                    </a:cubicBezTo>
                    <a:cubicBezTo>
                      <a:pt x="125" y="448"/>
                      <a:pt x="125" y="448"/>
                      <a:pt x="125" y="448"/>
                    </a:cubicBezTo>
                    <a:cubicBezTo>
                      <a:pt x="148" y="448"/>
                      <a:pt x="167" y="430"/>
                      <a:pt x="167" y="407"/>
                    </a:cubicBezTo>
                    <a:cubicBezTo>
                      <a:pt x="167" y="40"/>
                      <a:pt x="167" y="40"/>
                      <a:pt x="167" y="40"/>
                    </a:cubicBezTo>
                    <a:cubicBezTo>
                      <a:pt x="167" y="18"/>
                      <a:pt x="148" y="0"/>
                      <a:pt x="12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1474788" y="1687513"/>
                <a:ext cx="633413" cy="2108200"/>
              </a:xfrm>
              <a:custGeom>
                <a:avLst/>
                <a:gdLst>
                  <a:gd name="T0" fmla="*/ 127 w 169"/>
                  <a:gd name="T1" fmla="*/ 0 h 561"/>
                  <a:gd name="T2" fmla="*/ 43 w 169"/>
                  <a:gd name="T3" fmla="*/ 0 h 561"/>
                  <a:gd name="T4" fmla="*/ 0 w 169"/>
                  <a:gd name="T5" fmla="*/ 40 h 561"/>
                  <a:gd name="T6" fmla="*/ 0 w 169"/>
                  <a:gd name="T7" fmla="*/ 521 h 561"/>
                  <a:gd name="T8" fmla="*/ 43 w 169"/>
                  <a:gd name="T9" fmla="*/ 561 h 561"/>
                  <a:gd name="T10" fmla="*/ 127 w 169"/>
                  <a:gd name="T11" fmla="*/ 561 h 561"/>
                  <a:gd name="T12" fmla="*/ 169 w 169"/>
                  <a:gd name="T13" fmla="*/ 521 h 561"/>
                  <a:gd name="T14" fmla="*/ 169 w 169"/>
                  <a:gd name="T15" fmla="*/ 40 h 561"/>
                  <a:gd name="T16" fmla="*/ 127 w 169"/>
                  <a:gd name="T17" fmla="*/ 0 h 5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" h="561">
                    <a:moveTo>
                      <a:pt x="12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19" y="0"/>
                      <a:pt x="0" y="18"/>
                      <a:pt x="0" y="40"/>
                    </a:cubicBezTo>
                    <a:cubicBezTo>
                      <a:pt x="0" y="521"/>
                      <a:pt x="0" y="521"/>
                      <a:pt x="0" y="521"/>
                    </a:cubicBezTo>
                    <a:cubicBezTo>
                      <a:pt x="0" y="543"/>
                      <a:pt x="19" y="561"/>
                      <a:pt x="43" y="561"/>
                    </a:cubicBezTo>
                    <a:cubicBezTo>
                      <a:pt x="127" y="561"/>
                      <a:pt x="127" y="561"/>
                      <a:pt x="127" y="561"/>
                    </a:cubicBezTo>
                    <a:cubicBezTo>
                      <a:pt x="150" y="561"/>
                      <a:pt x="169" y="543"/>
                      <a:pt x="169" y="521"/>
                    </a:cubicBezTo>
                    <a:cubicBezTo>
                      <a:pt x="169" y="40"/>
                      <a:pt x="169" y="40"/>
                      <a:pt x="169" y="40"/>
                    </a:cubicBezTo>
                    <a:cubicBezTo>
                      <a:pt x="169" y="18"/>
                      <a:pt x="150" y="0"/>
                      <a:pt x="1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3748" tIns="41874" rIns="83748" bIns="4187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id-ID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2205591" y="2704022"/>
              <a:ext cx="576000" cy="576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5928123" y="2955478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928123" y="3229418"/>
            <a:ext cx="4976309" cy="28187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928123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928123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Content Placeholder 2"/>
          <p:cNvSpPr txBox="1">
            <a:spLocks/>
          </p:cNvSpPr>
          <p:nvPr/>
        </p:nvSpPr>
        <p:spPr>
          <a:xfrm>
            <a:off x="7629756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7629756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Content Placeholder 2"/>
          <p:cNvSpPr txBox="1">
            <a:spLocks/>
          </p:cNvSpPr>
          <p:nvPr/>
        </p:nvSpPr>
        <p:spPr>
          <a:xfrm>
            <a:off x="9356598" y="4367376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Content Placeholder 2"/>
          <p:cNvSpPr txBox="1">
            <a:spLocks/>
          </p:cNvSpPr>
          <p:nvPr/>
        </p:nvSpPr>
        <p:spPr>
          <a:xfrm>
            <a:off x="9356598" y="4595011"/>
            <a:ext cx="1613740" cy="590931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51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325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2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75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0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1" grpId="0"/>
      <p:bldP spid="42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文本占位符 4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4852256" y="-313213"/>
            <a:ext cx="3154239" cy="8049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6858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en-US" altLang="zh-CN" sz="52308" dirty="0" smtClean="0">
                <a:solidFill>
                  <a:schemeClr val="accent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t>2</a:t>
            </a:r>
            <a:endParaRPr lang="zh-CN" altLang="en-US" sz="52308" dirty="0">
              <a:solidFill>
                <a:schemeClr val="accent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01083" y="3495551"/>
            <a:ext cx="5256584" cy="1368152"/>
          </a:xfrm>
          <a:prstGeom prst="rect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标题 5"/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300278" y="3584467"/>
            <a:ext cx="4258194" cy="729605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zh-CN" altLang="en-US" sz="4218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sz="4218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占位符 6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300278" y="4314072"/>
            <a:ext cx="4258194" cy="379060"/>
          </a:xfrm>
          <a:prstGeom prst="rect">
            <a:avLst/>
          </a:prstGeom>
          <a:noFill/>
        </p:spPr>
        <p:txBody>
          <a:bodyPr wrap="square" lIns="0" tIns="72000" rIns="0" bIns="7200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 altLang="zh-CN" sz="1687" kern="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sz="1687" kern="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214739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3150224" y="3062232"/>
            <a:ext cx="5873511" cy="2435358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/>
        </p:grpSpPr>
        <p:sp>
          <p:nvSpPr>
            <p:cNvPr id="3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blipFill>
              <a:blip r:embed="rId3"/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859495">
                <a:lnSpc>
                  <a:spcPct val="150000"/>
                </a:lnSpc>
                <a:defRPr/>
              </a:pPr>
              <a:endParaRPr lang="en-US" sz="300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" name="Freeform 210"/>
          <p:cNvSpPr>
            <a:spLocks/>
          </p:cNvSpPr>
          <p:nvPr/>
        </p:nvSpPr>
        <p:spPr bwMode="auto">
          <a:xfrm>
            <a:off x="3639020" y="2892357"/>
            <a:ext cx="5131362" cy="1999619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3728555" y="2536205"/>
            <a:ext cx="5131364" cy="2001609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 flipV="1">
            <a:off x="7307975" y="2406876"/>
            <a:ext cx="1798663" cy="694395"/>
            <a:chOff x="6184232" y="3601453"/>
            <a:chExt cx="747341" cy="18448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184232" y="3601453"/>
              <a:ext cx="176088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360320" y="3785937"/>
              <a:ext cx="57125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9326745" y="2295951"/>
            <a:ext cx="2481424" cy="882293"/>
            <a:chOff x="6793192" y="1919985"/>
            <a:chExt cx="1980137" cy="703566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793192" y="2181777"/>
              <a:ext cx="1980137" cy="44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93192" y="1919985"/>
              <a:ext cx="1525804" cy="17180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601642" y="4267218"/>
            <a:ext cx="1723055" cy="575015"/>
            <a:chOff x="6184232" y="3601453"/>
            <a:chExt cx="747341" cy="184484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184232" y="3601453"/>
              <a:ext cx="176048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360280" y="3785937"/>
              <a:ext cx="571293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8548914" y="4761530"/>
            <a:ext cx="2460532" cy="882295"/>
            <a:chOff x="6158852" y="3848404"/>
            <a:chExt cx="1964024" cy="703567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158853" y="4110197"/>
              <a:ext cx="1964023" cy="4417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58852" y="3848404"/>
              <a:ext cx="1526239" cy="17180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 flipH="1">
            <a:off x="2940264" y="4617401"/>
            <a:ext cx="1370884" cy="634706"/>
            <a:chOff x="6184232" y="3601453"/>
            <a:chExt cx="747341" cy="18448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84232" y="3601453"/>
              <a:ext cx="176802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361034" y="3785937"/>
              <a:ext cx="570539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1216244" y="5167294"/>
            <a:ext cx="3165666" cy="959890"/>
            <a:chOff x="577483" y="4184070"/>
            <a:chExt cx="2526664" cy="766351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577483" y="4508124"/>
              <a:ext cx="2526664" cy="442297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6763" y="4184070"/>
              <a:ext cx="1726210" cy="172005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 flipH="1" flipV="1">
            <a:off x="3067983" y="2458607"/>
            <a:ext cx="1997631" cy="887394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14" cy="1844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46" y="3785937"/>
              <a:ext cx="57092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1216244" y="2365840"/>
            <a:ext cx="2831401" cy="920100"/>
            <a:chOff x="578159" y="1949614"/>
            <a:chExt cx="2259410" cy="734654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578159" y="2241928"/>
              <a:ext cx="2259410" cy="44234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79173" y="1949614"/>
              <a:ext cx="1525803" cy="17202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just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34788" y="481866"/>
            <a:ext cx="11789175" cy="447739"/>
            <a:chOff x="1069575" y="481866"/>
            <a:chExt cx="11789175" cy="447739"/>
          </a:xfrm>
        </p:grpSpPr>
        <p:sp>
          <p:nvSpPr>
            <p:cNvPr id="38" name="TextBox 8"/>
            <p:cNvSpPr txBox="1"/>
            <p:nvPr/>
          </p:nvSpPr>
          <p:spPr>
            <a:xfrm>
              <a:off x="1069575" y="481866"/>
              <a:ext cx="2311176" cy="447739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年度工作概述</a:t>
              </a:r>
              <a:endPara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8"/>
            <p:cNvSpPr txBox="1"/>
            <p:nvPr/>
          </p:nvSpPr>
          <p:spPr>
            <a:xfrm>
              <a:off x="10547574" y="684128"/>
              <a:ext cx="2311176" cy="169277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altLang="zh-CN" sz="11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 CAPTION TEXT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5478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3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SubTitle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546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SubTitle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Other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SubTitle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546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07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58D2A"/>
      </a:accent1>
      <a:accent2>
        <a:srgbClr val="2DDE45"/>
      </a:accent2>
      <a:accent3>
        <a:srgbClr val="058D2A"/>
      </a:accent3>
      <a:accent4>
        <a:srgbClr val="2DDE45"/>
      </a:accent4>
      <a:accent5>
        <a:srgbClr val="058D2A"/>
      </a:accent5>
      <a:accent6>
        <a:srgbClr val="2DDE45"/>
      </a:accent6>
      <a:hlink>
        <a:srgbClr val="058D2A"/>
      </a:hlink>
      <a:folHlink>
        <a:srgbClr val="2DDE4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3667</Words>
  <Application>Microsoft Office PowerPoint</Application>
  <PresentationFormat>自定义</PresentationFormat>
  <Paragraphs>263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风力发电</dc:title>
  <dc:creator/>
  <cp:keywords>第一PPT模板网：www.1ppt.com</cp:keywords>
  <cp:lastModifiedBy/>
  <cp:revision>1</cp:revision>
  <dcterms:created xsi:type="dcterms:W3CDTF">2016-10-30T14:32:21Z</dcterms:created>
  <dcterms:modified xsi:type="dcterms:W3CDTF">2017-12-26T06:40:54Z</dcterms:modified>
</cp:coreProperties>
</file>