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rts/chart1.xml" ContentType="application/vnd.openxmlformats-officedocument.drawingml.chart+xml"/>
  <Override PartName="/ppt/notesSlides/notesSlide5.xml" ContentType="application/vnd.openxmlformats-officedocument.presentationml.notesSlide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97" r:id="rId1"/>
    <p:sldMasterId id="2147483705" r:id="rId2"/>
  </p:sldMasterIdLst>
  <p:notesMasterIdLst>
    <p:notesMasterId r:id="rId26"/>
  </p:notesMasterIdLst>
  <p:handoutMasterIdLst>
    <p:handoutMasterId r:id="rId27"/>
  </p:handoutMasterIdLst>
  <p:sldIdLst>
    <p:sldId id="2599" r:id="rId3"/>
    <p:sldId id="2569" r:id="rId4"/>
    <p:sldId id="2610" r:id="rId5"/>
    <p:sldId id="2583" r:id="rId6"/>
    <p:sldId id="2578" r:id="rId7"/>
    <p:sldId id="2607" r:id="rId8"/>
    <p:sldId id="2613" r:id="rId9"/>
    <p:sldId id="2572" r:id="rId10"/>
    <p:sldId id="2574" r:id="rId11"/>
    <p:sldId id="2581" r:id="rId12"/>
    <p:sldId id="2608" r:id="rId13"/>
    <p:sldId id="2611" r:id="rId14"/>
    <p:sldId id="2579" r:id="rId15"/>
    <p:sldId id="2580" r:id="rId16"/>
    <p:sldId id="2586" r:id="rId17"/>
    <p:sldId id="2609" r:id="rId18"/>
    <p:sldId id="2612" r:id="rId19"/>
    <p:sldId id="2606" r:id="rId20"/>
    <p:sldId id="2575" r:id="rId21"/>
    <p:sldId id="2584" r:id="rId22"/>
    <p:sldId id="2576" r:id="rId23"/>
    <p:sldId id="2614" r:id="rId24"/>
    <p:sldId id="2615" r:id="rId25"/>
  </p:sldIdLst>
  <p:sldSz cx="12858750" cy="7232650"/>
  <p:notesSz cx="6858000" cy="9144000"/>
  <p:custDataLst>
    <p:tags r:id="rId28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3" pos="557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497" userDrawn="1">
          <p15:clr>
            <a:srgbClr val="A4A3A4"/>
          </p15:clr>
        </p15:guide>
        <p15:guide id="7" pos="6908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000"/>
    <a:srgbClr val="000000"/>
    <a:srgbClr val="003366"/>
    <a:srgbClr val="2DDE45"/>
    <a:srgbClr val="FFFFFF"/>
    <a:srgbClr val="66CCFF"/>
    <a:srgbClr val="125B26"/>
    <a:srgbClr val="27B23C"/>
    <a:srgbClr val="134B28"/>
    <a:srgbClr val="63BC6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714" autoAdjust="0"/>
    <p:restoredTop sz="95317" autoAdjust="0"/>
  </p:normalViewPr>
  <p:slideViewPr>
    <p:cSldViewPr>
      <p:cViewPr>
        <p:scale>
          <a:sx n="50" d="100"/>
          <a:sy n="50" d="100"/>
        </p:scale>
        <p:origin x="-330" y="-1554"/>
      </p:cViewPr>
      <p:guideLst>
        <p:guide orient="horz" pos="328"/>
        <p:guide orient="horz" pos="4183"/>
        <p:guide pos="4050"/>
        <p:guide pos="557"/>
        <p:guide pos="7497"/>
        <p:guide pos="6908"/>
      </p:guideLst>
    </p:cSldViewPr>
  </p:slideViewPr>
  <p:outlineViewPr>
    <p:cViewPr>
      <p:scale>
        <a:sx n="100" d="100"/>
        <a:sy n="100" d="100"/>
      </p:scale>
      <p:origin x="0" y="-20556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6" d="100"/>
        <a:sy n="86" d="100"/>
      </p:scale>
      <p:origin x="0" y="0"/>
    </p:cViewPr>
  </p:sorterViewPr>
  <p:notesViewPr>
    <p:cSldViewPr>
      <p:cViewPr varScale="1">
        <p:scale>
          <a:sx n="65" d="100"/>
          <a:sy n="65" d="100"/>
        </p:scale>
        <p:origin x="2796" y="5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gs" Target="tags/tag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solidFill>
                <a:schemeClr val="bg1"/>
              </a:solidFill>
            </a:ln>
          </c:spPr>
          <c:invertIfNegative val="0"/>
          <c:dLbls>
            <c:dLbl>
              <c:idx val="0"/>
              <c:layout/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val>
            <c:numRef>
              <c:f>Sheet1!$B$2</c:f>
              <c:numCache>
                <c:formatCode>General</c:formatCode>
                <c:ptCount val="1"/>
                <c:pt idx="0">
                  <c:v>100</c:v>
                </c:pt>
              </c:numCache>
            </c:numRef>
          </c:val>
          <c:extLst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Series 1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</c15:sqref>
                        </c15:formulaRef>
                      </c:ext>
                    </c:extLst>
                    <c:strCache>
                      <c:ptCount val="1"/>
                      <c:pt idx="0">
                        <c:v>Title Goes Here</c:v>
                      </c:pt>
                    </c:strCache>
                  </c:strRef>
                </c15:cat>
              </c15:filteredCategoryTitle>
            </c:ext>
          </c:extLst>
        </c:ser>
        <c:ser>
          <c:idx val="1"/>
          <c:order val="1"/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trendline>
            <c:trendlineType val="linear"/>
            <c:dispRSqr val="0"/>
            <c:dispEq val="0"/>
          </c:trendline>
          <c:val>
            <c:numRef>
              <c:f>Sheet1!$C$2</c:f>
              <c:numCache>
                <c:formatCode>General</c:formatCode>
                <c:ptCount val="1"/>
                <c:pt idx="0">
                  <c:v>90</c:v>
                </c:pt>
              </c:numCache>
            </c:numRef>
          </c:val>
          <c:extLst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Sheet1!$C$1</c15:sqref>
                        </c15:formulaRef>
                      </c:ext>
                    </c:extLst>
                    <c:strCache>
                      <c:ptCount val="1"/>
                      <c:pt idx="0">
                        <c:v>Series 2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</c15:sqref>
                        </c15:formulaRef>
                      </c:ext>
                    </c:extLst>
                    <c:strCache>
                      <c:ptCount val="1"/>
                      <c:pt idx="0">
                        <c:v>Title Goes Here</c:v>
                      </c:pt>
                    </c:strCache>
                  </c:strRef>
                </c15:cat>
              </c15:filteredCategoryTitle>
            </c:ext>
          </c:extLst>
        </c:ser>
        <c:ser>
          <c:idx val="2"/>
          <c:order val="2"/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val>
            <c:numRef>
              <c:f>Sheet1!$D$2</c:f>
              <c:numCache>
                <c:formatCode>General</c:formatCode>
                <c:ptCount val="1"/>
                <c:pt idx="0">
                  <c:v>70</c:v>
                </c:pt>
              </c:numCache>
            </c:numRef>
          </c:val>
          <c:extLst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Sheet1!$D$1</c15:sqref>
                        </c15:formulaRef>
                      </c:ext>
                    </c:extLst>
                    <c:strCache>
                      <c:ptCount val="1"/>
                      <c:pt idx="0">
                        <c:v>Series 3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</c15:sqref>
                        </c15:formulaRef>
                      </c:ext>
                    </c:extLst>
                    <c:strCache>
                      <c:ptCount val="1"/>
                      <c:pt idx="0">
                        <c:v>Title Goes Here</c:v>
                      </c:pt>
                    </c:strCache>
                  </c:strRef>
                </c15:cat>
              </c15:filteredCategoryTitle>
            </c:ext>
          </c:extLst>
        </c:ser>
        <c:ser>
          <c:idx val="3"/>
          <c:order val="3"/>
          <c:spPr>
            <a:scene3d>
              <a:camera prst="orthographicFront"/>
              <a:lightRig rig="threePt" dir="t"/>
            </a:scene3d>
            <a:sp3d/>
          </c:spPr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val>
            <c:numRef>
              <c:f>Sheet1!$E$2</c:f>
              <c:numCache>
                <c:formatCode>General</c:formatCode>
                <c:ptCount val="1"/>
                <c:pt idx="0">
                  <c:v>50</c:v>
                </c:pt>
              </c:numCache>
            </c:numRef>
          </c:val>
          <c:extLst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Sheet1!$E$1</c15:sqref>
                        </c15:formulaRef>
                      </c:ext>
                    </c:extLst>
                    <c:strCache>
                      <c:ptCount val="1"/>
                      <c:pt idx="0">
                        <c:v>Series 32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</c15:sqref>
                        </c15:formulaRef>
                      </c:ext>
                    </c:extLst>
                    <c:strCache>
                      <c:ptCount val="1"/>
                      <c:pt idx="0">
                        <c:v>Title Goes Here</c:v>
                      </c:pt>
                    </c:strCache>
                  </c:strRef>
                </c15:cat>
              </c15:filteredCategoryTitle>
            </c:ext>
          </c:extLst>
        </c:ser>
        <c:ser>
          <c:idx val="4"/>
          <c:order val="4"/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val>
            <c:numRef>
              <c:f>Sheet1!$F$2</c:f>
              <c:numCache>
                <c:formatCode>General</c:formatCode>
                <c:ptCount val="1"/>
                <c:pt idx="0">
                  <c:v>20</c:v>
                </c:pt>
              </c:numCache>
            </c:numRef>
          </c:val>
          <c:extLst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Sheet1!$F$1</c15:sqref>
                        </c15:formulaRef>
                      </c:ext>
                    </c:extLst>
                    <c:strCache>
                      <c:ptCount val="1"/>
                      <c:pt idx="0">
                        <c:v>Series 322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</c15:sqref>
                        </c15:formulaRef>
                      </c:ext>
                    </c:extLst>
                    <c:strCache>
                      <c:ptCount val="1"/>
                      <c:pt idx="0">
                        <c:v>Title Goes Here</c:v>
                      </c:pt>
                    </c:strCache>
                  </c:strRef>
                </c15:cat>
              </c15:filteredCategoryTitle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78"/>
        <c:overlap val="-15"/>
        <c:axId val="175288704"/>
        <c:axId val="175290240"/>
      </c:barChart>
      <c:dateAx>
        <c:axId val="175288704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spPr>
          <a:noFill/>
        </c:spPr>
        <c:crossAx val="175290240"/>
        <c:crosses val="autoZero"/>
        <c:auto val="0"/>
        <c:lblOffset val="100"/>
        <c:baseTimeUnit val="days"/>
      </c:dateAx>
      <c:valAx>
        <c:axId val="175290240"/>
        <c:scaling>
          <c:orientation val="minMax"/>
        </c:scaling>
        <c:delete val="1"/>
        <c:axPos val="l"/>
        <c:majorGridlines>
          <c:spPr>
            <a:ln w="22225">
              <a:solidFill>
                <a:prstClr val="white">
                  <a:lumMod val="85000"/>
                  <a:alpha val="48000"/>
                </a:prstClr>
              </a:solidFill>
              <a:prstDash val="sysDot"/>
            </a:ln>
          </c:spPr>
        </c:majorGridlines>
        <c:numFmt formatCode="General" sourceLinked="0"/>
        <c:majorTickMark val="cross"/>
        <c:minorTickMark val="out"/>
        <c:tickLblPos val="high"/>
        <c:crossAx val="175288704"/>
        <c:crossesAt val="2014"/>
        <c:crossBetween val="between"/>
      </c:valAx>
    </c:plotArea>
    <c:plotVisOnly val="1"/>
    <c:dispBlanksAs val="gap"/>
    <c:showDLblsOverMax val="0"/>
  </c:chart>
  <c:txPr>
    <a:bodyPr/>
    <a:lstStyle/>
    <a:p>
      <a:pPr>
        <a:defRPr sz="1000" b="1">
          <a:solidFill>
            <a:schemeClr val="tx1">
              <a:lumMod val="65000"/>
              <a:lumOff val="35000"/>
            </a:schemeClr>
          </a:solidFill>
          <a:latin typeface="Arial" panose="020B0604020202020204" pitchFamily="34" charset="0"/>
          <a:ea typeface="微软雅黑" panose="020B0503020204020204" pitchFamily="34" charset="-122"/>
          <a:cs typeface="+mn-ea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630DBF-D010-4114-9DE3-41E342A27C18}" type="datetimeFigureOut">
              <a:rPr lang="zh-CN" altLang="en-US" smtClean="0"/>
              <a:t>2017/12/26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D1D107-4CC9-43CA-8CA8-36E1DF70D5F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8666007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2017/12/26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17669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7717123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27DC7C-EA85-41EA-BE8E-3BC04B9579CE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0040605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5658843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4075222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0797823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117588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27DC7C-EA85-41EA-BE8E-3BC04B9579CE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4755181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4463492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1505076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5308339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27DC7C-EA85-41EA-BE8E-3BC04B9579CE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8179975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754657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6111125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4532619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532994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048538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5700491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27DC7C-EA85-41EA-BE8E-3BC04B9579CE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9874912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5292561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5020909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531294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BF82D2-7A68-459D-A996-9BDDA2518FA4}" type="datetimeFigureOut">
              <a:rPr lang="zh-CN" altLang="en-US" smtClean="0"/>
              <a:t>2017/12/26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1EE5D-26FB-46D5-A381-ECFB35BF1D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332886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405" y="5062855"/>
            <a:ext cx="7715250" cy="59769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405" y="646251"/>
            <a:ext cx="7715250" cy="4339590"/>
          </a:xfrm>
        </p:spPr>
        <p:txBody>
          <a:bodyPr/>
          <a:lstStyle>
            <a:lvl1pPr marL="0" indent="0">
              <a:buNone/>
              <a:defRPr sz="4000"/>
            </a:lvl1pPr>
            <a:lvl2pPr marL="574015" indent="0">
              <a:buNone/>
              <a:defRPr sz="3500"/>
            </a:lvl2pPr>
            <a:lvl3pPr marL="1148029" indent="0">
              <a:buNone/>
              <a:defRPr sz="3000"/>
            </a:lvl3pPr>
            <a:lvl4pPr marL="1722044" indent="0">
              <a:buNone/>
              <a:defRPr sz="2500"/>
            </a:lvl4pPr>
            <a:lvl5pPr marL="2296058" indent="0">
              <a:buNone/>
              <a:defRPr sz="2500"/>
            </a:lvl5pPr>
            <a:lvl6pPr marL="2870073" indent="0">
              <a:buNone/>
              <a:defRPr sz="2500"/>
            </a:lvl6pPr>
            <a:lvl7pPr marL="3444088" indent="0">
              <a:buNone/>
              <a:defRPr sz="2500"/>
            </a:lvl7pPr>
            <a:lvl8pPr marL="4018102" indent="0">
              <a:buNone/>
              <a:defRPr sz="2500"/>
            </a:lvl8pPr>
            <a:lvl9pPr marL="4592117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405" y="5660554"/>
            <a:ext cx="7715250" cy="848831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92300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161965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2594" y="289642"/>
            <a:ext cx="2893219" cy="617119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937" y="289642"/>
            <a:ext cx="8465344" cy="617119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59292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6" y="2246810"/>
            <a:ext cx="10929938" cy="15503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3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40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80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20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960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700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44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181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921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45077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95121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752" y="4647648"/>
            <a:ext cx="10929938" cy="1436485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752" y="3065506"/>
            <a:ext cx="10929938" cy="1582142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401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4802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204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29605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700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440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1810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59211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23518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938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6531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26640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18976"/>
            <a:ext cx="5681514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938" y="2293688"/>
            <a:ext cx="5681514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2067" y="1618976"/>
            <a:ext cx="5683746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2067" y="2293688"/>
            <a:ext cx="5683746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51769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81397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03123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7967"/>
            <a:ext cx="4230440" cy="1225532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7414" y="287967"/>
            <a:ext cx="7188398" cy="6172866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938" y="1513500"/>
            <a:ext cx="4230440" cy="4947334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07522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5" Type="http://schemas.openxmlformats.org/officeDocument/2006/relationships/slideLayout" Target="../slideLayouts/slideLayout6.xml"/><Relationship Id="rId10" Type="http://schemas.openxmlformats.org/officeDocument/2006/relationships/slideLayout" Target="../slideLayouts/slideLayout11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BF82D2-7A68-459D-A996-9BDDA2518FA4}" type="datetimeFigureOut">
              <a:rPr lang="zh-CN" altLang="en-US" smtClean="0"/>
              <a:t>2017/12/26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01EE5D-26FB-46D5-A381-ECFB35BF1D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850568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4" r:id="rId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42938" y="289641"/>
            <a:ext cx="11572875" cy="1205442"/>
          </a:xfrm>
          <a:prstGeom prst="rect">
            <a:avLst/>
          </a:prstGeom>
        </p:spPr>
        <p:txBody>
          <a:bodyPr vert="horz" lIns="114803" tIns="57401" rIns="114803" bIns="57401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87619"/>
            <a:ext cx="11572875" cy="4773215"/>
          </a:xfrm>
          <a:prstGeom prst="rect">
            <a:avLst/>
          </a:prstGeom>
        </p:spPr>
        <p:txBody>
          <a:bodyPr vert="horz" lIns="114803" tIns="57401" rIns="114803" bIns="57401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42937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2017/12/26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393406" y="6703595"/>
            <a:ext cx="4071938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54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1320292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6" r:id="rId1"/>
    <p:sldLayoutId id="2147483707" r:id="rId2"/>
    <p:sldLayoutId id="2147483708" r:id="rId3"/>
    <p:sldLayoutId id="2147483709" r:id="rId4"/>
    <p:sldLayoutId id="2147483710" r:id="rId5"/>
    <p:sldLayoutId id="2147483711" r:id="rId6"/>
    <p:sldLayoutId id="2147483712" r:id="rId7"/>
    <p:sldLayoutId id="2147483713" r:id="rId8"/>
    <p:sldLayoutId id="2147483714" r:id="rId9"/>
    <p:sldLayoutId id="2147483715" r:id="rId10"/>
    <p:sldLayoutId id="2147483716" r:id="rId11"/>
  </p:sldLayoutIdLst>
  <p:txStyles>
    <p:titleStyle>
      <a:lvl1pPr algn="ctr" defTabSz="1148029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0511" indent="-430511" algn="l" defTabSz="1148029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2774" indent="-358759" algn="l" defTabSz="1148029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35037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09051" indent="-287007" algn="l" defTabSz="1148029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3066" indent="-287007" algn="l" defTabSz="1148029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5708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1095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0511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79124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4015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8029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2044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9605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70073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4408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18102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92117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NUL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11.xml"/><Relationship Id="rId3" Type="http://schemas.openxmlformats.org/officeDocument/2006/relationships/tags" Target="../tags/tag16.xml"/><Relationship Id="rId7" Type="http://schemas.openxmlformats.org/officeDocument/2006/relationships/slideLayout" Target="../slideLayouts/slideLayout1.xml"/><Relationship Id="rId2" Type="http://schemas.openxmlformats.org/officeDocument/2006/relationships/tags" Target="../tags/tag15.xml"/><Relationship Id="rId1" Type="http://schemas.openxmlformats.org/officeDocument/2006/relationships/tags" Target="../tags/tag14.xml"/><Relationship Id="rId6" Type="http://schemas.openxmlformats.org/officeDocument/2006/relationships/tags" Target="../tags/tag19.xml"/><Relationship Id="rId5" Type="http://schemas.openxmlformats.org/officeDocument/2006/relationships/tags" Target="../tags/tag18.xml"/><Relationship Id="rId4" Type="http://schemas.openxmlformats.org/officeDocument/2006/relationships/tags" Target="../tags/tag17.xml"/><Relationship Id="rId9" Type="http://schemas.openxmlformats.org/officeDocument/2006/relationships/image" Target="../media/image10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16.xml"/><Relationship Id="rId3" Type="http://schemas.openxmlformats.org/officeDocument/2006/relationships/tags" Target="../tags/tag22.xml"/><Relationship Id="rId7" Type="http://schemas.openxmlformats.org/officeDocument/2006/relationships/slideLayout" Target="../slideLayouts/slideLayout1.xml"/><Relationship Id="rId2" Type="http://schemas.openxmlformats.org/officeDocument/2006/relationships/tags" Target="../tags/tag21.xml"/><Relationship Id="rId1" Type="http://schemas.openxmlformats.org/officeDocument/2006/relationships/tags" Target="../tags/tag20.xml"/><Relationship Id="rId6" Type="http://schemas.openxmlformats.org/officeDocument/2006/relationships/tags" Target="../tags/tag25.xml"/><Relationship Id="rId5" Type="http://schemas.openxmlformats.org/officeDocument/2006/relationships/tags" Target="../tags/tag24.xml"/><Relationship Id="rId4" Type="http://schemas.openxmlformats.org/officeDocument/2006/relationships/tags" Target="../tags/tag23.xml"/><Relationship Id="rId9" Type="http://schemas.openxmlformats.org/officeDocument/2006/relationships/image" Target="../media/image14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2.xml"/><Relationship Id="rId3" Type="http://schemas.openxmlformats.org/officeDocument/2006/relationships/tags" Target="../tags/tag4.xml"/><Relationship Id="rId7" Type="http://schemas.openxmlformats.org/officeDocument/2006/relationships/slideLayout" Target="../slideLayouts/slideLayout1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5" Type="http://schemas.openxmlformats.org/officeDocument/2006/relationships/tags" Target="../tags/tag6.xml"/><Relationship Id="rId4" Type="http://schemas.openxmlformats.org/officeDocument/2006/relationships/tags" Target="../tags/tag5.xml"/><Relationship Id="rId9" Type="http://schemas.openxmlformats.org/officeDocument/2006/relationships/image" Target="../media/image2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7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n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9.png"/><Relationship Id="rId1" Type="http://schemas.openxmlformats.org/officeDocument/2006/relationships/slideLayout" Target="../slideLayouts/slideLayout3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8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6.xml"/><Relationship Id="rId3" Type="http://schemas.openxmlformats.org/officeDocument/2006/relationships/tags" Target="../tags/tag10.xml"/><Relationship Id="rId7" Type="http://schemas.openxmlformats.org/officeDocument/2006/relationships/slideLayout" Target="../slideLayouts/slideLayout1.xml"/><Relationship Id="rId2" Type="http://schemas.openxmlformats.org/officeDocument/2006/relationships/tags" Target="../tags/tag9.xml"/><Relationship Id="rId1" Type="http://schemas.openxmlformats.org/officeDocument/2006/relationships/tags" Target="../tags/tag8.xml"/><Relationship Id="rId6" Type="http://schemas.openxmlformats.org/officeDocument/2006/relationships/tags" Target="../tags/tag13.xml"/><Relationship Id="rId5" Type="http://schemas.openxmlformats.org/officeDocument/2006/relationships/tags" Target="../tags/tag12.xml"/><Relationship Id="rId4" Type="http://schemas.openxmlformats.org/officeDocument/2006/relationships/tags" Target="../tags/tag11.xml"/><Relationship Id="rId9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12858750" cy="7232651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7" name="直接连接符 6"/>
          <p:cNvCxnSpPr/>
          <p:nvPr/>
        </p:nvCxnSpPr>
        <p:spPr>
          <a:xfrm>
            <a:off x="2736181" y="4905995"/>
            <a:ext cx="7386389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7"/>
          <p:cNvCxnSpPr/>
          <p:nvPr/>
        </p:nvCxnSpPr>
        <p:spPr>
          <a:xfrm>
            <a:off x="2765117" y="6459515"/>
            <a:ext cx="7328517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矩形 259"/>
          <p:cNvSpPr>
            <a:spLocks noChangeArrowheads="1"/>
          </p:cNvSpPr>
          <p:nvPr/>
        </p:nvSpPr>
        <p:spPr bwMode="auto">
          <a:xfrm>
            <a:off x="3181350" y="4991463"/>
            <a:ext cx="6496050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3600" cap="all" dirty="0" smtClean="0">
                <a:solidFill>
                  <a:schemeClr val="bg1"/>
                </a:solidFill>
                <a:cs typeface="Arial" panose="020B0604020202020204" pitchFamily="34" charset="0"/>
              </a:rPr>
              <a:t>国家电网 </a:t>
            </a:r>
            <a:r>
              <a:rPr lang="zh-CN" altLang="en-US" sz="3600" cap="all" dirty="0">
                <a:solidFill>
                  <a:schemeClr val="bg1"/>
                </a:solidFill>
                <a:cs typeface="Arial" panose="020B0604020202020204" pitchFamily="34" charset="0"/>
              </a:rPr>
              <a:t>电力</a:t>
            </a:r>
            <a:r>
              <a:rPr lang="zh-CN" altLang="en-US" sz="3600" cap="all" dirty="0" smtClean="0">
                <a:solidFill>
                  <a:schemeClr val="bg1"/>
                </a:solidFill>
                <a:cs typeface="Arial" panose="020B0604020202020204" pitchFamily="34" charset="0"/>
              </a:rPr>
              <a:t>能源 太阳能</a:t>
            </a:r>
            <a:r>
              <a:rPr lang="en-US" altLang="zh-CN" sz="3600" cap="all" dirty="0" smtClean="0">
                <a:solidFill>
                  <a:schemeClr val="bg1"/>
                </a:solidFill>
                <a:cs typeface="Arial" panose="020B0604020202020204" pitchFamily="34" charset="0"/>
              </a:rPr>
              <a:t>PPT</a:t>
            </a:r>
            <a:endParaRPr lang="zh-CN" altLang="en-US" sz="3600" cap="all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10" name="矩形 259"/>
          <p:cNvSpPr>
            <a:spLocks noChangeArrowheads="1"/>
          </p:cNvSpPr>
          <p:nvPr/>
        </p:nvSpPr>
        <p:spPr bwMode="auto">
          <a:xfrm>
            <a:off x="3693071" y="5555019"/>
            <a:ext cx="5472608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1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STATE GRID ELECTRIC ENERGY SOLAR PPT</a:t>
            </a:r>
            <a:endParaRPr lang="zh-CN" altLang="en-US" sz="1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矩形 259"/>
          <p:cNvSpPr>
            <a:spLocks noChangeArrowheads="1"/>
          </p:cNvSpPr>
          <p:nvPr/>
        </p:nvSpPr>
        <p:spPr bwMode="auto">
          <a:xfrm>
            <a:off x="3219450" y="6093252"/>
            <a:ext cx="6419850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1400" dirty="0" smtClean="0">
                <a:solidFill>
                  <a:schemeClr val="bg1"/>
                </a:solidFill>
                <a:cs typeface="Arial" panose="020B0604020202020204" pitchFamily="34" charset="0"/>
              </a:rPr>
              <a:t>汇报人</a:t>
            </a:r>
            <a:r>
              <a:rPr lang="zh-CN" altLang="en-US" sz="1400" dirty="0" smtClean="0">
                <a:solidFill>
                  <a:schemeClr val="bg1"/>
                </a:solidFill>
                <a:cs typeface="Arial" panose="020B0604020202020204" pitchFamily="34" charset="0"/>
              </a:rPr>
              <a:t>：第一</a:t>
            </a:r>
            <a:r>
              <a:rPr lang="en-US" altLang="zh-CN" sz="1400" dirty="0" smtClean="0">
                <a:solidFill>
                  <a:schemeClr val="bg1"/>
                </a:solidFill>
                <a:cs typeface="Arial" panose="020B0604020202020204" pitchFamily="34" charset="0"/>
              </a:rPr>
              <a:t>PPT</a:t>
            </a:r>
            <a:r>
              <a:rPr lang="zh-CN" altLang="en-US" sz="1400" dirty="0" smtClean="0">
                <a:solidFill>
                  <a:schemeClr val="bg1"/>
                </a:solidFill>
                <a:cs typeface="Arial" panose="020B0604020202020204" pitchFamily="34" charset="0"/>
              </a:rPr>
              <a:t>  </a:t>
            </a:r>
            <a:r>
              <a:rPr lang="en-US" altLang="zh-CN" sz="1400" dirty="0" smtClean="0">
                <a:solidFill>
                  <a:schemeClr val="bg1"/>
                </a:solidFill>
                <a:cs typeface="Arial" panose="020B0604020202020204" pitchFamily="34" charset="0"/>
              </a:rPr>
              <a:t>Report Person: </a:t>
            </a:r>
            <a:r>
              <a:rPr lang="en-US" altLang="zh-CN" sz="1400" dirty="0" smtClean="0">
                <a:solidFill>
                  <a:schemeClr val="bg1"/>
                </a:solidFill>
                <a:cs typeface="Arial" panose="020B0604020202020204" pitchFamily="34" charset="0"/>
              </a:rPr>
              <a:t>www.1ppt.com</a:t>
            </a:r>
            <a:endParaRPr lang="zh-CN" altLang="en-US" sz="1400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05594545"/>
      </p:ext>
    </p:extLst>
  </p:cSld>
  <p:clrMapOvr>
    <a:masterClrMapping/>
  </p:clrMapOvr>
  <p:transition spd="slow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 tmFilter="0,0; .5, 1; 1, 1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650"/>
                            </p:stCondLst>
                            <p:childTnLst>
                              <p:par>
                                <p:cTn id="22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3" dur="5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4" dur="25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150"/>
                            </p:stCondLst>
                            <p:childTnLst>
                              <p:par>
                                <p:cTn id="2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 tmFilter="0,0; .5, 1; 1, 1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150"/>
                            </p:stCondLst>
                            <p:childTnLst>
                              <p:par>
                                <p:cTn id="34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5" dur="500" tmFilter="0, 0; .2, .5; .8, .5; 1, 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6" dur="250" autoRev="1" fill="hold"/>
                                        <p:tgtEl>
                                          <p:spTgt spid="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650"/>
                            </p:stCondLst>
                            <p:childTnLst>
                              <p:par>
                                <p:cTn id="3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 tmFilter="0,0; .5, 1; 1, 1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6800"/>
                            </p:stCondLst>
                            <p:childTnLst>
                              <p:par>
                                <p:cTn id="46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47" dur="500" tmFilter="0, 0; .2, .5; .8, .5; 1, 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8" dur="250" autoRev="1" fill="hold"/>
                                        <p:tgtEl>
                                          <p:spTgt spid="1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9" grpId="1"/>
      <p:bldP spid="10" grpId="0"/>
      <p:bldP spid="10" grpId="1"/>
      <p:bldP spid="12" grpId="0"/>
      <p:bldP spid="12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" name="Group 39"/>
          <p:cNvGrpSpPr/>
          <p:nvPr/>
        </p:nvGrpSpPr>
        <p:grpSpPr>
          <a:xfrm>
            <a:off x="4359082" y="2137401"/>
            <a:ext cx="4704997" cy="4324372"/>
            <a:chOff x="3392215" y="1614026"/>
            <a:chExt cx="5407569" cy="4970110"/>
          </a:xfrm>
        </p:grpSpPr>
        <p:sp>
          <p:nvSpPr>
            <p:cNvPr id="4" name="Freeform 6"/>
            <p:cNvSpPr>
              <a:spLocks noEditPoints="1"/>
            </p:cNvSpPr>
            <p:nvPr/>
          </p:nvSpPr>
          <p:spPr bwMode="auto">
            <a:xfrm>
              <a:off x="6399045" y="4571163"/>
              <a:ext cx="364143" cy="366587"/>
            </a:xfrm>
            <a:custGeom>
              <a:avLst/>
              <a:gdLst>
                <a:gd name="T0" fmla="*/ 143 w 189"/>
                <a:gd name="T1" fmla="*/ 160 h 190"/>
                <a:gd name="T2" fmla="*/ 160 w 189"/>
                <a:gd name="T3" fmla="*/ 163 h 190"/>
                <a:gd name="T4" fmla="*/ 161 w 189"/>
                <a:gd name="T5" fmla="*/ 153 h 190"/>
                <a:gd name="T6" fmla="*/ 171 w 189"/>
                <a:gd name="T7" fmla="*/ 143 h 190"/>
                <a:gd name="T8" fmla="*/ 177 w 189"/>
                <a:gd name="T9" fmla="*/ 133 h 190"/>
                <a:gd name="T10" fmla="*/ 175 w 189"/>
                <a:gd name="T11" fmla="*/ 118 h 190"/>
                <a:gd name="T12" fmla="*/ 188 w 189"/>
                <a:gd name="T13" fmla="*/ 113 h 190"/>
                <a:gd name="T14" fmla="*/ 175 w 189"/>
                <a:gd name="T15" fmla="*/ 101 h 190"/>
                <a:gd name="T16" fmla="*/ 189 w 189"/>
                <a:gd name="T17" fmla="*/ 90 h 190"/>
                <a:gd name="T18" fmla="*/ 182 w 189"/>
                <a:gd name="T19" fmla="*/ 83 h 190"/>
                <a:gd name="T20" fmla="*/ 181 w 189"/>
                <a:gd name="T21" fmla="*/ 69 h 190"/>
                <a:gd name="T22" fmla="*/ 177 w 189"/>
                <a:gd name="T23" fmla="*/ 58 h 190"/>
                <a:gd name="T24" fmla="*/ 168 w 189"/>
                <a:gd name="T25" fmla="*/ 47 h 190"/>
                <a:gd name="T26" fmla="*/ 169 w 189"/>
                <a:gd name="T27" fmla="*/ 37 h 190"/>
                <a:gd name="T28" fmla="*/ 152 w 189"/>
                <a:gd name="T29" fmla="*/ 38 h 190"/>
                <a:gd name="T30" fmla="*/ 153 w 189"/>
                <a:gd name="T31" fmla="*/ 20 h 190"/>
                <a:gd name="T32" fmla="*/ 142 w 189"/>
                <a:gd name="T33" fmla="*/ 21 h 190"/>
                <a:gd name="T34" fmla="*/ 131 w 189"/>
                <a:gd name="T35" fmla="*/ 13 h 190"/>
                <a:gd name="T36" fmla="*/ 120 w 189"/>
                <a:gd name="T37" fmla="*/ 9 h 190"/>
                <a:gd name="T38" fmla="*/ 106 w 189"/>
                <a:gd name="T39" fmla="*/ 8 h 190"/>
                <a:gd name="T40" fmla="*/ 99 w 189"/>
                <a:gd name="T41" fmla="*/ 1 h 190"/>
                <a:gd name="T42" fmla="*/ 88 w 189"/>
                <a:gd name="T43" fmla="*/ 15 h 190"/>
                <a:gd name="T44" fmla="*/ 76 w 189"/>
                <a:gd name="T45" fmla="*/ 2 h 190"/>
                <a:gd name="T46" fmla="*/ 70 w 189"/>
                <a:gd name="T47" fmla="*/ 11 h 190"/>
                <a:gd name="T48" fmla="*/ 57 w 189"/>
                <a:gd name="T49" fmla="*/ 14 h 190"/>
                <a:gd name="T50" fmla="*/ 47 w 189"/>
                <a:gd name="T51" fmla="*/ 13 h 190"/>
                <a:gd name="T52" fmla="*/ 46 w 189"/>
                <a:gd name="T53" fmla="*/ 31 h 190"/>
                <a:gd name="T54" fmla="*/ 29 w 189"/>
                <a:gd name="T55" fmla="*/ 27 h 190"/>
                <a:gd name="T56" fmla="*/ 28 w 189"/>
                <a:gd name="T57" fmla="*/ 38 h 190"/>
                <a:gd name="T58" fmla="*/ 18 w 189"/>
                <a:gd name="T59" fmla="*/ 47 h 190"/>
                <a:gd name="T60" fmla="*/ 13 w 189"/>
                <a:gd name="T61" fmla="*/ 58 h 190"/>
                <a:gd name="T62" fmla="*/ 14 w 189"/>
                <a:gd name="T63" fmla="*/ 73 h 190"/>
                <a:gd name="T64" fmla="*/ 2 w 189"/>
                <a:gd name="T65" fmla="*/ 77 h 190"/>
                <a:gd name="T66" fmla="*/ 14 w 189"/>
                <a:gd name="T67" fmla="*/ 89 h 190"/>
                <a:gd name="T68" fmla="*/ 0 w 189"/>
                <a:gd name="T69" fmla="*/ 100 h 190"/>
                <a:gd name="T70" fmla="*/ 7 w 189"/>
                <a:gd name="T71" fmla="*/ 108 h 190"/>
                <a:gd name="T72" fmla="*/ 8 w 189"/>
                <a:gd name="T73" fmla="*/ 121 h 190"/>
                <a:gd name="T74" fmla="*/ 13 w 189"/>
                <a:gd name="T75" fmla="*/ 133 h 190"/>
                <a:gd name="T76" fmla="*/ 21 w 189"/>
                <a:gd name="T77" fmla="*/ 144 h 190"/>
                <a:gd name="T78" fmla="*/ 20 w 189"/>
                <a:gd name="T79" fmla="*/ 154 h 190"/>
                <a:gd name="T80" fmla="*/ 37 w 189"/>
                <a:gd name="T81" fmla="*/ 152 h 190"/>
                <a:gd name="T82" fmla="*/ 37 w 189"/>
                <a:gd name="T83" fmla="*/ 170 h 190"/>
                <a:gd name="T84" fmla="*/ 47 w 189"/>
                <a:gd name="T85" fmla="*/ 169 h 190"/>
                <a:gd name="T86" fmla="*/ 58 w 189"/>
                <a:gd name="T87" fmla="*/ 177 h 190"/>
                <a:gd name="T88" fmla="*/ 69 w 189"/>
                <a:gd name="T89" fmla="*/ 182 h 190"/>
                <a:gd name="T90" fmla="*/ 83 w 189"/>
                <a:gd name="T91" fmla="*/ 183 h 190"/>
                <a:gd name="T92" fmla="*/ 90 w 189"/>
                <a:gd name="T93" fmla="*/ 190 h 190"/>
                <a:gd name="T94" fmla="*/ 101 w 189"/>
                <a:gd name="T95" fmla="*/ 176 h 190"/>
                <a:gd name="T96" fmla="*/ 113 w 189"/>
                <a:gd name="T97" fmla="*/ 188 h 190"/>
                <a:gd name="T98" fmla="*/ 119 w 189"/>
                <a:gd name="T99" fmla="*/ 180 h 190"/>
                <a:gd name="T100" fmla="*/ 133 w 189"/>
                <a:gd name="T101" fmla="*/ 177 h 190"/>
                <a:gd name="T102" fmla="*/ 142 w 189"/>
                <a:gd name="T103" fmla="*/ 177 h 190"/>
                <a:gd name="T104" fmla="*/ 80 w 189"/>
                <a:gd name="T105" fmla="*/ 66 h 190"/>
                <a:gd name="T106" fmla="*/ 78 w 189"/>
                <a:gd name="T107" fmla="*/ 74 h 190"/>
                <a:gd name="T108" fmla="*/ 113 w 189"/>
                <a:gd name="T109" fmla="*/ 85 h 190"/>
                <a:gd name="T110" fmla="*/ 66 w 189"/>
                <a:gd name="T111" fmla="*/ 109 h 190"/>
                <a:gd name="T112" fmla="*/ 74 w 189"/>
                <a:gd name="T113" fmla="*/ 112 h 190"/>
                <a:gd name="T114" fmla="*/ 88 w 189"/>
                <a:gd name="T115" fmla="*/ 82 h 190"/>
                <a:gd name="T116" fmla="*/ 81 w 189"/>
                <a:gd name="T117" fmla="*/ 102 h 190"/>
                <a:gd name="T118" fmla="*/ 112 w 189"/>
                <a:gd name="T119" fmla="*/ 115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89" h="190">
                  <a:moveTo>
                    <a:pt x="143" y="171"/>
                  </a:moveTo>
                  <a:cubicBezTo>
                    <a:pt x="142" y="169"/>
                    <a:pt x="142" y="169"/>
                    <a:pt x="142" y="169"/>
                  </a:cubicBezTo>
                  <a:cubicBezTo>
                    <a:pt x="140" y="167"/>
                    <a:pt x="140" y="163"/>
                    <a:pt x="143" y="160"/>
                  </a:cubicBezTo>
                  <a:cubicBezTo>
                    <a:pt x="146" y="157"/>
                    <a:pt x="150" y="158"/>
                    <a:pt x="153" y="161"/>
                  </a:cubicBezTo>
                  <a:cubicBezTo>
                    <a:pt x="154" y="163"/>
                    <a:pt x="154" y="163"/>
                    <a:pt x="154" y="163"/>
                  </a:cubicBezTo>
                  <a:cubicBezTo>
                    <a:pt x="156" y="165"/>
                    <a:pt x="159" y="165"/>
                    <a:pt x="160" y="163"/>
                  </a:cubicBezTo>
                  <a:cubicBezTo>
                    <a:pt x="161" y="162"/>
                    <a:pt x="162" y="162"/>
                    <a:pt x="163" y="161"/>
                  </a:cubicBezTo>
                  <a:cubicBezTo>
                    <a:pt x="165" y="159"/>
                    <a:pt x="165" y="156"/>
                    <a:pt x="163" y="154"/>
                  </a:cubicBezTo>
                  <a:cubicBezTo>
                    <a:pt x="161" y="153"/>
                    <a:pt x="161" y="153"/>
                    <a:pt x="161" y="153"/>
                  </a:cubicBezTo>
                  <a:cubicBezTo>
                    <a:pt x="158" y="151"/>
                    <a:pt x="157" y="147"/>
                    <a:pt x="159" y="144"/>
                  </a:cubicBezTo>
                  <a:cubicBezTo>
                    <a:pt x="161" y="140"/>
                    <a:pt x="166" y="140"/>
                    <a:pt x="169" y="142"/>
                  </a:cubicBezTo>
                  <a:cubicBezTo>
                    <a:pt x="171" y="143"/>
                    <a:pt x="171" y="143"/>
                    <a:pt x="171" y="143"/>
                  </a:cubicBezTo>
                  <a:cubicBezTo>
                    <a:pt x="173" y="145"/>
                    <a:pt x="176" y="144"/>
                    <a:pt x="177" y="142"/>
                  </a:cubicBezTo>
                  <a:cubicBezTo>
                    <a:pt x="178" y="141"/>
                    <a:pt x="178" y="140"/>
                    <a:pt x="179" y="139"/>
                  </a:cubicBezTo>
                  <a:cubicBezTo>
                    <a:pt x="180" y="136"/>
                    <a:pt x="179" y="134"/>
                    <a:pt x="177" y="133"/>
                  </a:cubicBezTo>
                  <a:cubicBezTo>
                    <a:pt x="174" y="132"/>
                    <a:pt x="174" y="132"/>
                    <a:pt x="174" y="132"/>
                  </a:cubicBezTo>
                  <a:cubicBezTo>
                    <a:pt x="171" y="130"/>
                    <a:pt x="169" y="127"/>
                    <a:pt x="171" y="123"/>
                  </a:cubicBezTo>
                  <a:cubicBezTo>
                    <a:pt x="169" y="120"/>
                    <a:pt x="172" y="116"/>
                    <a:pt x="175" y="118"/>
                  </a:cubicBezTo>
                  <a:cubicBezTo>
                    <a:pt x="181" y="120"/>
                    <a:pt x="181" y="120"/>
                    <a:pt x="181" y="120"/>
                  </a:cubicBezTo>
                  <a:cubicBezTo>
                    <a:pt x="183" y="121"/>
                    <a:pt x="186" y="119"/>
                    <a:pt x="187" y="117"/>
                  </a:cubicBezTo>
                  <a:cubicBezTo>
                    <a:pt x="187" y="116"/>
                    <a:pt x="187" y="114"/>
                    <a:pt x="188" y="113"/>
                  </a:cubicBezTo>
                  <a:cubicBezTo>
                    <a:pt x="188" y="111"/>
                    <a:pt x="186" y="108"/>
                    <a:pt x="184" y="108"/>
                  </a:cubicBezTo>
                  <a:cubicBezTo>
                    <a:pt x="181" y="108"/>
                    <a:pt x="181" y="108"/>
                    <a:pt x="181" y="108"/>
                  </a:cubicBezTo>
                  <a:cubicBezTo>
                    <a:pt x="178" y="108"/>
                    <a:pt x="175" y="104"/>
                    <a:pt x="175" y="101"/>
                  </a:cubicBezTo>
                  <a:cubicBezTo>
                    <a:pt x="176" y="97"/>
                    <a:pt x="179" y="94"/>
                    <a:pt x="183" y="94"/>
                  </a:cubicBezTo>
                  <a:cubicBezTo>
                    <a:pt x="185" y="94"/>
                    <a:pt x="185" y="94"/>
                    <a:pt x="185" y="94"/>
                  </a:cubicBezTo>
                  <a:cubicBezTo>
                    <a:pt x="187" y="95"/>
                    <a:pt x="189" y="93"/>
                    <a:pt x="189" y="90"/>
                  </a:cubicBezTo>
                  <a:cubicBezTo>
                    <a:pt x="189" y="89"/>
                    <a:pt x="189" y="87"/>
                    <a:pt x="189" y="86"/>
                  </a:cubicBezTo>
                  <a:cubicBezTo>
                    <a:pt x="189" y="84"/>
                    <a:pt x="186" y="82"/>
                    <a:pt x="184" y="82"/>
                  </a:cubicBezTo>
                  <a:cubicBezTo>
                    <a:pt x="182" y="83"/>
                    <a:pt x="182" y="83"/>
                    <a:pt x="182" y="83"/>
                  </a:cubicBezTo>
                  <a:cubicBezTo>
                    <a:pt x="178" y="84"/>
                    <a:pt x="174" y="81"/>
                    <a:pt x="173" y="78"/>
                  </a:cubicBezTo>
                  <a:cubicBezTo>
                    <a:pt x="173" y="74"/>
                    <a:pt x="175" y="70"/>
                    <a:pt x="179" y="70"/>
                  </a:cubicBezTo>
                  <a:cubicBezTo>
                    <a:pt x="181" y="69"/>
                    <a:pt x="181" y="69"/>
                    <a:pt x="181" y="69"/>
                  </a:cubicBezTo>
                  <a:cubicBezTo>
                    <a:pt x="183" y="69"/>
                    <a:pt x="185" y="66"/>
                    <a:pt x="184" y="64"/>
                  </a:cubicBezTo>
                  <a:cubicBezTo>
                    <a:pt x="183" y="62"/>
                    <a:pt x="183" y="61"/>
                    <a:pt x="182" y="60"/>
                  </a:cubicBezTo>
                  <a:cubicBezTo>
                    <a:pt x="182" y="58"/>
                    <a:pt x="179" y="57"/>
                    <a:pt x="177" y="58"/>
                  </a:cubicBezTo>
                  <a:cubicBezTo>
                    <a:pt x="175" y="59"/>
                    <a:pt x="175" y="59"/>
                    <a:pt x="175" y="59"/>
                  </a:cubicBezTo>
                  <a:cubicBezTo>
                    <a:pt x="171" y="61"/>
                    <a:pt x="167" y="59"/>
                    <a:pt x="165" y="56"/>
                  </a:cubicBezTo>
                  <a:cubicBezTo>
                    <a:pt x="164" y="53"/>
                    <a:pt x="165" y="49"/>
                    <a:pt x="168" y="47"/>
                  </a:cubicBezTo>
                  <a:cubicBezTo>
                    <a:pt x="170" y="46"/>
                    <a:pt x="170" y="46"/>
                    <a:pt x="170" y="46"/>
                  </a:cubicBezTo>
                  <a:cubicBezTo>
                    <a:pt x="172" y="45"/>
                    <a:pt x="173" y="42"/>
                    <a:pt x="171" y="40"/>
                  </a:cubicBezTo>
                  <a:cubicBezTo>
                    <a:pt x="171" y="39"/>
                    <a:pt x="170" y="38"/>
                    <a:pt x="169" y="37"/>
                  </a:cubicBezTo>
                  <a:cubicBezTo>
                    <a:pt x="167" y="35"/>
                    <a:pt x="165" y="34"/>
                    <a:pt x="163" y="36"/>
                  </a:cubicBezTo>
                  <a:cubicBezTo>
                    <a:pt x="161" y="38"/>
                    <a:pt x="161" y="38"/>
                    <a:pt x="161" y="38"/>
                  </a:cubicBezTo>
                  <a:cubicBezTo>
                    <a:pt x="159" y="40"/>
                    <a:pt x="155" y="40"/>
                    <a:pt x="152" y="38"/>
                  </a:cubicBezTo>
                  <a:cubicBezTo>
                    <a:pt x="149" y="36"/>
                    <a:pt x="149" y="31"/>
                    <a:pt x="152" y="28"/>
                  </a:cubicBezTo>
                  <a:cubicBezTo>
                    <a:pt x="153" y="27"/>
                    <a:pt x="153" y="27"/>
                    <a:pt x="153" y="27"/>
                  </a:cubicBezTo>
                  <a:cubicBezTo>
                    <a:pt x="155" y="25"/>
                    <a:pt x="155" y="22"/>
                    <a:pt x="153" y="20"/>
                  </a:cubicBezTo>
                  <a:cubicBezTo>
                    <a:pt x="152" y="20"/>
                    <a:pt x="151" y="19"/>
                    <a:pt x="150" y="18"/>
                  </a:cubicBezTo>
                  <a:cubicBezTo>
                    <a:pt x="147" y="17"/>
                    <a:pt x="145" y="17"/>
                    <a:pt x="143" y="19"/>
                  </a:cubicBezTo>
                  <a:cubicBezTo>
                    <a:pt x="142" y="21"/>
                    <a:pt x="142" y="21"/>
                    <a:pt x="142" y="21"/>
                  </a:cubicBezTo>
                  <a:cubicBezTo>
                    <a:pt x="140" y="25"/>
                    <a:pt x="136" y="26"/>
                    <a:pt x="133" y="24"/>
                  </a:cubicBezTo>
                  <a:cubicBezTo>
                    <a:pt x="130" y="22"/>
                    <a:pt x="128" y="18"/>
                    <a:pt x="130" y="15"/>
                  </a:cubicBezTo>
                  <a:cubicBezTo>
                    <a:pt x="131" y="13"/>
                    <a:pt x="131" y="13"/>
                    <a:pt x="131" y="13"/>
                  </a:cubicBezTo>
                  <a:cubicBezTo>
                    <a:pt x="133" y="11"/>
                    <a:pt x="132" y="8"/>
                    <a:pt x="129" y="7"/>
                  </a:cubicBezTo>
                  <a:cubicBezTo>
                    <a:pt x="128" y="7"/>
                    <a:pt x="127" y="6"/>
                    <a:pt x="126" y="6"/>
                  </a:cubicBezTo>
                  <a:cubicBezTo>
                    <a:pt x="123" y="5"/>
                    <a:pt x="121" y="6"/>
                    <a:pt x="120" y="9"/>
                  </a:cubicBezTo>
                  <a:cubicBezTo>
                    <a:pt x="119" y="11"/>
                    <a:pt x="119" y="11"/>
                    <a:pt x="119" y="11"/>
                  </a:cubicBezTo>
                  <a:cubicBezTo>
                    <a:pt x="119" y="15"/>
                    <a:pt x="115" y="17"/>
                    <a:pt x="111" y="16"/>
                  </a:cubicBezTo>
                  <a:cubicBezTo>
                    <a:pt x="108" y="15"/>
                    <a:pt x="105" y="12"/>
                    <a:pt x="106" y="8"/>
                  </a:cubicBezTo>
                  <a:cubicBezTo>
                    <a:pt x="107" y="6"/>
                    <a:pt x="107" y="6"/>
                    <a:pt x="107" y="6"/>
                  </a:cubicBezTo>
                  <a:cubicBezTo>
                    <a:pt x="107" y="4"/>
                    <a:pt x="105" y="1"/>
                    <a:pt x="103" y="1"/>
                  </a:cubicBezTo>
                  <a:cubicBezTo>
                    <a:pt x="102" y="1"/>
                    <a:pt x="100" y="1"/>
                    <a:pt x="99" y="1"/>
                  </a:cubicBezTo>
                  <a:cubicBezTo>
                    <a:pt x="97" y="0"/>
                    <a:pt x="94" y="3"/>
                    <a:pt x="95" y="5"/>
                  </a:cubicBezTo>
                  <a:cubicBezTo>
                    <a:pt x="95" y="7"/>
                    <a:pt x="95" y="7"/>
                    <a:pt x="95" y="7"/>
                  </a:cubicBezTo>
                  <a:cubicBezTo>
                    <a:pt x="95" y="11"/>
                    <a:pt x="92" y="14"/>
                    <a:pt x="88" y="15"/>
                  </a:cubicBezTo>
                  <a:cubicBezTo>
                    <a:pt x="85" y="15"/>
                    <a:pt x="81" y="12"/>
                    <a:pt x="81" y="8"/>
                  </a:cubicBezTo>
                  <a:cubicBezTo>
                    <a:pt x="81" y="6"/>
                    <a:pt x="81" y="6"/>
                    <a:pt x="81" y="6"/>
                  </a:cubicBezTo>
                  <a:cubicBezTo>
                    <a:pt x="81" y="4"/>
                    <a:pt x="78" y="2"/>
                    <a:pt x="76" y="2"/>
                  </a:cubicBezTo>
                  <a:cubicBezTo>
                    <a:pt x="75" y="3"/>
                    <a:pt x="73" y="3"/>
                    <a:pt x="72" y="3"/>
                  </a:cubicBezTo>
                  <a:cubicBezTo>
                    <a:pt x="70" y="4"/>
                    <a:pt x="68" y="6"/>
                    <a:pt x="69" y="9"/>
                  </a:cubicBezTo>
                  <a:cubicBezTo>
                    <a:pt x="70" y="11"/>
                    <a:pt x="70" y="11"/>
                    <a:pt x="70" y="11"/>
                  </a:cubicBezTo>
                  <a:cubicBezTo>
                    <a:pt x="71" y="14"/>
                    <a:pt x="69" y="18"/>
                    <a:pt x="66" y="20"/>
                  </a:cubicBezTo>
                  <a:cubicBezTo>
                    <a:pt x="62" y="21"/>
                    <a:pt x="58" y="19"/>
                    <a:pt x="57" y="15"/>
                  </a:cubicBezTo>
                  <a:cubicBezTo>
                    <a:pt x="57" y="14"/>
                    <a:pt x="57" y="14"/>
                    <a:pt x="57" y="14"/>
                  </a:cubicBezTo>
                  <a:cubicBezTo>
                    <a:pt x="56" y="11"/>
                    <a:pt x="53" y="10"/>
                    <a:pt x="51" y="11"/>
                  </a:cubicBezTo>
                  <a:cubicBezTo>
                    <a:pt x="51" y="11"/>
                    <a:pt x="51" y="11"/>
                    <a:pt x="51" y="11"/>
                  </a:cubicBezTo>
                  <a:cubicBezTo>
                    <a:pt x="49" y="12"/>
                    <a:pt x="48" y="13"/>
                    <a:pt x="47" y="13"/>
                  </a:cubicBezTo>
                  <a:cubicBezTo>
                    <a:pt x="45" y="14"/>
                    <a:pt x="44" y="17"/>
                    <a:pt x="46" y="19"/>
                  </a:cubicBezTo>
                  <a:cubicBezTo>
                    <a:pt x="47" y="21"/>
                    <a:pt x="47" y="21"/>
                    <a:pt x="47" y="21"/>
                  </a:cubicBezTo>
                  <a:cubicBezTo>
                    <a:pt x="49" y="24"/>
                    <a:pt x="49" y="29"/>
                    <a:pt x="46" y="31"/>
                  </a:cubicBezTo>
                  <a:cubicBezTo>
                    <a:pt x="43" y="33"/>
                    <a:pt x="38" y="32"/>
                    <a:pt x="36" y="29"/>
                  </a:cubicBezTo>
                  <a:cubicBezTo>
                    <a:pt x="35" y="28"/>
                    <a:pt x="35" y="28"/>
                    <a:pt x="35" y="28"/>
                  </a:cubicBezTo>
                  <a:cubicBezTo>
                    <a:pt x="34" y="26"/>
                    <a:pt x="31" y="25"/>
                    <a:pt x="29" y="27"/>
                  </a:cubicBezTo>
                  <a:cubicBezTo>
                    <a:pt x="28" y="28"/>
                    <a:pt x="27" y="29"/>
                    <a:pt x="26" y="30"/>
                  </a:cubicBezTo>
                  <a:cubicBezTo>
                    <a:pt x="24" y="32"/>
                    <a:pt x="24" y="35"/>
                    <a:pt x="26" y="36"/>
                  </a:cubicBezTo>
                  <a:cubicBezTo>
                    <a:pt x="28" y="38"/>
                    <a:pt x="28" y="38"/>
                    <a:pt x="28" y="38"/>
                  </a:cubicBezTo>
                  <a:cubicBezTo>
                    <a:pt x="31" y="40"/>
                    <a:pt x="32" y="44"/>
                    <a:pt x="29" y="47"/>
                  </a:cubicBezTo>
                  <a:cubicBezTo>
                    <a:pt x="27" y="50"/>
                    <a:pt x="23" y="51"/>
                    <a:pt x="20" y="48"/>
                  </a:cubicBezTo>
                  <a:cubicBezTo>
                    <a:pt x="18" y="47"/>
                    <a:pt x="18" y="47"/>
                    <a:pt x="18" y="47"/>
                  </a:cubicBezTo>
                  <a:cubicBezTo>
                    <a:pt x="16" y="46"/>
                    <a:pt x="13" y="46"/>
                    <a:pt x="12" y="48"/>
                  </a:cubicBezTo>
                  <a:cubicBezTo>
                    <a:pt x="12" y="50"/>
                    <a:pt x="11" y="51"/>
                    <a:pt x="10" y="52"/>
                  </a:cubicBezTo>
                  <a:cubicBezTo>
                    <a:pt x="9" y="54"/>
                    <a:pt x="10" y="57"/>
                    <a:pt x="13" y="58"/>
                  </a:cubicBezTo>
                  <a:cubicBezTo>
                    <a:pt x="15" y="59"/>
                    <a:pt x="15" y="59"/>
                    <a:pt x="15" y="59"/>
                  </a:cubicBezTo>
                  <a:cubicBezTo>
                    <a:pt x="18" y="60"/>
                    <a:pt x="20" y="64"/>
                    <a:pt x="19" y="67"/>
                  </a:cubicBezTo>
                  <a:cubicBezTo>
                    <a:pt x="20" y="71"/>
                    <a:pt x="17" y="74"/>
                    <a:pt x="14" y="73"/>
                  </a:cubicBezTo>
                  <a:cubicBezTo>
                    <a:pt x="8" y="71"/>
                    <a:pt x="8" y="71"/>
                    <a:pt x="8" y="71"/>
                  </a:cubicBezTo>
                  <a:cubicBezTo>
                    <a:pt x="6" y="70"/>
                    <a:pt x="3" y="71"/>
                    <a:pt x="2" y="74"/>
                  </a:cubicBezTo>
                  <a:cubicBezTo>
                    <a:pt x="2" y="75"/>
                    <a:pt x="2" y="76"/>
                    <a:pt x="2" y="77"/>
                  </a:cubicBezTo>
                  <a:cubicBezTo>
                    <a:pt x="1" y="80"/>
                    <a:pt x="3" y="82"/>
                    <a:pt x="5" y="82"/>
                  </a:cubicBezTo>
                  <a:cubicBezTo>
                    <a:pt x="7" y="83"/>
                    <a:pt x="7" y="83"/>
                    <a:pt x="7" y="83"/>
                  </a:cubicBezTo>
                  <a:cubicBezTo>
                    <a:pt x="11" y="83"/>
                    <a:pt x="14" y="85"/>
                    <a:pt x="14" y="89"/>
                  </a:cubicBezTo>
                  <a:cubicBezTo>
                    <a:pt x="14" y="93"/>
                    <a:pt x="11" y="96"/>
                    <a:pt x="6" y="96"/>
                  </a:cubicBezTo>
                  <a:cubicBezTo>
                    <a:pt x="5" y="96"/>
                    <a:pt x="5" y="96"/>
                    <a:pt x="5" y="96"/>
                  </a:cubicBezTo>
                  <a:cubicBezTo>
                    <a:pt x="2" y="96"/>
                    <a:pt x="0" y="98"/>
                    <a:pt x="0" y="100"/>
                  </a:cubicBezTo>
                  <a:cubicBezTo>
                    <a:pt x="0" y="102"/>
                    <a:pt x="0" y="103"/>
                    <a:pt x="0" y="104"/>
                  </a:cubicBezTo>
                  <a:cubicBezTo>
                    <a:pt x="0" y="107"/>
                    <a:pt x="3" y="108"/>
                    <a:pt x="5" y="108"/>
                  </a:cubicBezTo>
                  <a:cubicBezTo>
                    <a:pt x="7" y="108"/>
                    <a:pt x="7" y="108"/>
                    <a:pt x="7" y="108"/>
                  </a:cubicBezTo>
                  <a:cubicBezTo>
                    <a:pt x="11" y="107"/>
                    <a:pt x="14" y="109"/>
                    <a:pt x="15" y="112"/>
                  </a:cubicBezTo>
                  <a:cubicBezTo>
                    <a:pt x="17" y="116"/>
                    <a:pt x="14" y="120"/>
                    <a:pt x="10" y="121"/>
                  </a:cubicBezTo>
                  <a:cubicBezTo>
                    <a:pt x="8" y="121"/>
                    <a:pt x="8" y="121"/>
                    <a:pt x="8" y="121"/>
                  </a:cubicBezTo>
                  <a:cubicBezTo>
                    <a:pt x="6" y="122"/>
                    <a:pt x="4" y="124"/>
                    <a:pt x="5" y="127"/>
                  </a:cubicBezTo>
                  <a:cubicBezTo>
                    <a:pt x="6" y="128"/>
                    <a:pt x="6" y="129"/>
                    <a:pt x="7" y="130"/>
                  </a:cubicBezTo>
                  <a:cubicBezTo>
                    <a:pt x="8" y="133"/>
                    <a:pt x="10" y="134"/>
                    <a:pt x="13" y="133"/>
                  </a:cubicBezTo>
                  <a:cubicBezTo>
                    <a:pt x="15" y="132"/>
                    <a:pt x="15" y="132"/>
                    <a:pt x="15" y="132"/>
                  </a:cubicBezTo>
                  <a:cubicBezTo>
                    <a:pt x="18" y="130"/>
                    <a:pt x="22" y="131"/>
                    <a:pt x="24" y="134"/>
                  </a:cubicBezTo>
                  <a:cubicBezTo>
                    <a:pt x="26" y="138"/>
                    <a:pt x="24" y="142"/>
                    <a:pt x="21" y="144"/>
                  </a:cubicBezTo>
                  <a:cubicBezTo>
                    <a:pt x="19" y="144"/>
                    <a:pt x="19" y="144"/>
                    <a:pt x="19" y="144"/>
                  </a:cubicBezTo>
                  <a:cubicBezTo>
                    <a:pt x="17" y="146"/>
                    <a:pt x="16" y="149"/>
                    <a:pt x="18" y="151"/>
                  </a:cubicBezTo>
                  <a:cubicBezTo>
                    <a:pt x="19" y="152"/>
                    <a:pt x="19" y="153"/>
                    <a:pt x="20" y="154"/>
                  </a:cubicBezTo>
                  <a:cubicBezTo>
                    <a:pt x="22" y="156"/>
                    <a:pt x="25" y="156"/>
                    <a:pt x="26" y="154"/>
                  </a:cubicBezTo>
                  <a:cubicBezTo>
                    <a:pt x="28" y="153"/>
                    <a:pt x="28" y="153"/>
                    <a:pt x="28" y="153"/>
                  </a:cubicBezTo>
                  <a:cubicBezTo>
                    <a:pt x="30" y="150"/>
                    <a:pt x="34" y="150"/>
                    <a:pt x="37" y="152"/>
                  </a:cubicBezTo>
                  <a:cubicBezTo>
                    <a:pt x="40" y="155"/>
                    <a:pt x="40" y="159"/>
                    <a:pt x="38" y="162"/>
                  </a:cubicBezTo>
                  <a:cubicBezTo>
                    <a:pt x="36" y="164"/>
                    <a:pt x="36" y="164"/>
                    <a:pt x="36" y="164"/>
                  </a:cubicBezTo>
                  <a:cubicBezTo>
                    <a:pt x="34" y="165"/>
                    <a:pt x="34" y="169"/>
                    <a:pt x="37" y="170"/>
                  </a:cubicBezTo>
                  <a:cubicBezTo>
                    <a:pt x="38" y="171"/>
                    <a:pt x="39" y="172"/>
                    <a:pt x="40" y="172"/>
                  </a:cubicBezTo>
                  <a:cubicBezTo>
                    <a:pt x="42" y="174"/>
                    <a:pt x="45" y="173"/>
                    <a:pt x="46" y="171"/>
                  </a:cubicBezTo>
                  <a:cubicBezTo>
                    <a:pt x="47" y="169"/>
                    <a:pt x="47" y="169"/>
                    <a:pt x="47" y="169"/>
                  </a:cubicBezTo>
                  <a:cubicBezTo>
                    <a:pt x="48" y="166"/>
                    <a:pt x="52" y="165"/>
                    <a:pt x="55" y="166"/>
                  </a:cubicBezTo>
                  <a:cubicBezTo>
                    <a:pt x="59" y="167"/>
                    <a:pt x="61" y="172"/>
                    <a:pt x="59" y="176"/>
                  </a:cubicBezTo>
                  <a:cubicBezTo>
                    <a:pt x="58" y="177"/>
                    <a:pt x="58" y="177"/>
                    <a:pt x="58" y="177"/>
                  </a:cubicBezTo>
                  <a:cubicBezTo>
                    <a:pt x="57" y="180"/>
                    <a:pt x="58" y="182"/>
                    <a:pt x="60" y="183"/>
                  </a:cubicBezTo>
                  <a:cubicBezTo>
                    <a:pt x="61" y="184"/>
                    <a:pt x="62" y="184"/>
                    <a:pt x="64" y="185"/>
                  </a:cubicBezTo>
                  <a:cubicBezTo>
                    <a:pt x="66" y="186"/>
                    <a:pt x="69" y="184"/>
                    <a:pt x="69" y="182"/>
                  </a:cubicBezTo>
                  <a:cubicBezTo>
                    <a:pt x="70" y="180"/>
                    <a:pt x="70" y="180"/>
                    <a:pt x="70" y="180"/>
                  </a:cubicBezTo>
                  <a:cubicBezTo>
                    <a:pt x="70" y="176"/>
                    <a:pt x="73" y="174"/>
                    <a:pt x="77" y="174"/>
                  </a:cubicBezTo>
                  <a:cubicBezTo>
                    <a:pt x="81" y="174"/>
                    <a:pt x="84" y="179"/>
                    <a:pt x="83" y="183"/>
                  </a:cubicBezTo>
                  <a:cubicBezTo>
                    <a:pt x="82" y="184"/>
                    <a:pt x="82" y="184"/>
                    <a:pt x="82" y="184"/>
                  </a:cubicBezTo>
                  <a:cubicBezTo>
                    <a:pt x="82" y="187"/>
                    <a:pt x="84" y="189"/>
                    <a:pt x="86" y="190"/>
                  </a:cubicBezTo>
                  <a:cubicBezTo>
                    <a:pt x="87" y="190"/>
                    <a:pt x="89" y="190"/>
                    <a:pt x="90" y="190"/>
                  </a:cubicBezTo>
                  <a:cubicBezTo>
                    <a:pt x="93" y="190"/>
                    <a:pt x="95" y="188"/>
                    <a:pt x="94" y="185"/>
                  </a:cubicBezTo>
                  <a:cubicBezTo>
                    <a:pt x="94" y="183"/>
                    <a:pt x="94" y="183"/>
                    <a:pt x="94" y="183"/>
                  </a:cubicBezTo>
                  <a:cubicBezTo>
                    <a:pt x="94" y="179"/>
                    <a:pt x="97" y="176"/>
                    <a:pt x="101" y="176"/>
                  </a:cubicBezTo>
                  <a:cubicBezTo>
                    <a:pt x="104" y="174"/>
                    <a:pt x="108" y="176"/>
                    <a:pt x="108" y="180"/>
                  </a:cubicBezTo>
                  <a:cubicBezTo>
                    <a:pt x="108" y="184"/>
                    <a:pt x="108" y="184"/>
                    <a:pt x="108" y="184"/>
                  </a:cubicBezTo>
                  <a:cubicBezTo>
                    <a:pt x="108" y="187"/>
                    <a:pt x="111" y="189"/>
                    <a:pt x="113" y="188"/>
                  </a:cubicBezTo>
                  <a:cubicBezTo>
                    <a:pt x="114" y="188"/>
                    <a:pt x="116" y="188"/>
                    <a:pt x="117" y="187"/>
                  </a:cubicBezTo>
                  <a:cubicBezTo>
                    <a:pt x="119" y="187"/>
                    <a:pt x="121" y="184"/>
                    <a:pt x="120" y="182"/>
                  </a:cubicBezTo>
                  <a:cubicBezTo>
                    <a:pt x="119" y="180"/>
                    <a:pt x="119" y="180"/>
                    <a:pt x="119" y="180"/>
                  </a:cubicBezTo>
                  <a:cubicBezTo>
                    <a:pt x="118" y="176"/>
                    <a:pt x="120" y="171"/>
                    <a:pt x="124" y="171"/>
                  </a:cubicBezTo>
                  <a:cubicBezTo>
                    <a:pt x="128" y="170"/>
                    <a:pt x="131" y="172"/>
                    <a:pt x="132" y="175"/>
                  </a:cubicBezTo>
                  <a:cubicBezTo>
                    <a:pt x="133" y="177"/>
                    <a:pt x="133" y="177"/>
                    <a:pt x="133" y="177"/>
                  </a:cubicBezTo>
                  <a:cubicBezTo>
                    <a:pt x="133" y="179"/>
                    <a:pt x="136" y="180"/>
                    <a:pt x="139" y="179"/>
                  </a:cubicBezTo>
                  <a:cubicBezTo>
                    <a:pt x="139" y="179"/>
                    <a:pt x="139" y="179"/>
                    <a:pt x="139" y="179"/>
                  </a:cubicBezTo>
                  <a:cubicBezTo>
                    <a:pt x="140" y="178"/>
                    <a:pt x="141" y="178"/>
                    <a:pt x="142" y="177"/>
                  </a:cubicBezTo>
                  <a:cubicBezTo>
                    <a:pt x="144" y="176"/>
                    <a:pt x="145" y="173"/>
                    <a:pt x="143" y="171"/>
                  </a:cubicBezTo>
                  <a:moveTo>
                    <a:pt x="78" y="74"/>
                  </a:moveTo>
                  <a:cubicBezTo>
                    <a:pt x="76" y="71"/>
                    <a:pt x="77" y="68"/>
                    <a:pt x="80" y="66"/>
                  </a:cubicBezTo>
                  <a:cubicBezTo>
                    <a:pt x="83" y="65"/>
                    <a:pt x="87" y="66"/>
                    <a:pt x="88" y="69"/>
                  </a:cubicBezTo>
                  <a:cubicBezTo>
                    <a:pt x="89" y="72"/>
                    <a:pt x="88" y="75"/>
                    <a:pt x="86" y="77"/>
                  </a:cubicBezTo>
                  <a:cubicBezTo>
                    <a:pt x="83" y="78"/>
                    <a:pt x="79" y="77"/>
                    <a:pt x="78" y="74"/>
                  </a:cubicBezTo>
                  <a:moveTo>
                    <a:pt x="123" y="80"/>
                  </a:moveTo>
                  <a:cubicBezTo>
                    <a:pt x="125" y="83"/>
                    <a:pt x="124" y="86"/>
                    <a:pt x="121" y="88"/>
                  </a:cubicBezTo>
                  <a:cubicBezTo>
                    <a:pt x="118" y="89"/>
                    <a:pt x="115" y="88"/>
                    <a:pt x="113" y="85"/>
                  </a:cubicBezTo>
                  <a:cubicBezTo>
                    <a:pt x="112" y="83"/>
                    <a:pt x="113" y="79"/>
                    <a:pt x="116" y="78"/>
                  </a:cubicBezTo>
                  <a:cubicBezTo>
                    <a:pt x="118" y="76"/>
                    <a:pt x="122" y="77"/>
                    <a:pt x="123" y="80"/>
                  </a:cubicBezTo>
                  <a:moveTo>
                    <a:pt x="66" y="109"/>
                  </a:moveTo>
                  <a:cubicBezTo>
                    <a:pt x="65" y="107"/>
                    <a:pt x="66" y="103"/>
                    <a:pt x="69" y="102"/>
                  </a:cubicBezTo>
                  <a:cubicBezTo>
                    <a:pt x="72" y="100"/>
                    <a:pt x="75" y="101"/>
                    <a:pt x="77" y="104"/>
                  </a:cubicBezTo>
                  <a:cubicBezTo>
                    <a:pt x="78" y="107"/>
                    <a:pt x="77" y="110"/>
                    <a:pt x="74" y="112"/>
                  </a:cubicBezTo>
                  <a:cubicBezTo>
                    <a:pt x="71" y="113"/>
                    <a:pt x="68" y="112"/>
                    <a:pt x="66" y="109"/>
                  </a:cubicBezTo>
                  <a:moveTo>
                    <a:pt x="81" y="102"/>
                  </a:moveTo>
                  <a:cubicBezTo>
                    <a:pt x="77" y="95"/>
                    <a:pt x="80" y="86"/>
                    <a:pt x="88" y="82"/>
                  </a:cubicBezTo>
                  <a:cubicBezTo>
                    <a:pt x="95" y="78"/>
                    <a:pt x="104" y="81"/>
                    <a:pt x="108" y="88"/>
                  </a:cubicBezTo>
                  <a:cubicBezTo>
                    <a:pt x="112" y="96"/>
                    <a:pt x="109" y="105"/>
                    <a:pt x="101" y="108"/>
                  </a:cubicBezTo>
                  <a:cubicBezTo>
                    <a:pt x="94" y="112"/>
                    <a:pt x="85" y="110"/>
                    <a:pt x="81" y="102"/>
                  </a:cubicBezTo>
                  <a:moveTo>
                    <a:pt x="102" y="121"/>
                  </a:moveTo>
                  <a:cubicBezTo>
                    <a:pt x="100" y="118"/>
                    <a:pt x="101" y="115"/>
                    <a:pt x="104" y="113"/>
                  </a:cubicBezTo>
                  <a:cubicBezTo>
                    <a:pt x="107" y="112"/>
                    <a:pt x="111" y="113"/>
                    <a:pt x="112" y="115"/>
                  </a:cubicBezTo>
                  <a:cubicBezTo>
                    <a:pt x="113" y="118"/>
                    <a:pt x="112" y="122"/>
                    <a:pt x="110" y="123"/>
                  </a:cubicBezTo>
                  <a:cubicBezTo>
                    <a:pt x="107" y="125"/>
                    <a:pt x="103" y="124"/>
                    <a:pt x="102" y="121"/>
                  </a:cubicBezTo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" name="Freeform 7"/>
            <p:cNvSpPr>
              <a:spLocks noEditPoints="1"/>
            </p:cNvSpPr>
            <p:nvPr/>
          </p:nvSpPr>
          <p:spPr bwMode="auto">
            <a:xfrm>
              <a:off x="7744012" y="3565900"/>
              <a:ext cx="307933" cy="303860"/>
            </a:xfrm>
            <a:custGeom>
              <a:avLst/>
              <a:gdLst>
                <a:gd name="T0" fmla="*/ 61 w 160"/>
                <a:gd name="T1" fmla="*/ 100 h 158"/>
                <a:gd name="T2" fmla="*/ 79 w 160"/>
                <a:gd name="T3" fmla="*/ 51 h 158"/>
                <a:gd name="T4" fmla="*/ 101 w 160"/>
                <a:gd name="T5" fmla="*/ 98 h 158"/>
                <a:gd name="T6" fmla="*/ 82 w 160"/>
                <a:gd name="T7" fmla="*/ 0 h 158"/>
                <a:gd name="T8" fmla="*/ 67 w 160"/>
                <a:gd name="T9" fmla="*/ 0 h 158"/>
                <a:gd name="T10" fmla="*/ 56 w 160"/>
                <a:gd name="T11" fmla="*/ 19 h 158"/>
                <a:gd name="T12" fmla="*/ 49 w 160"/>
                <a:gd name="T13" fmla="*/ 25 h 158"/>
                <a:gd name="T14" fmla="*/ 38 w 160"/>
                <a:gd name="T15" fmla="*/ 21 h 158"/>
                <a:gd name="T16" fmla="*/ 28 w 160"/>
                <a:gd name="T17" fmla="*/ 18 h 158"/>
                <a:gd name="T18" fmla="*/ 15 w 160"/>
                <a:gd name="T19" fmla="*/ 31 h 158"/>
                <a:gd name="T20" fmla="*/ 22 w 160"/>
                <a:gd name="T21" fmla="*/ 54 h 158"/>
                <a:gd name="T22" fmla="*/ 18 w 160"/>
                <a:gd name="T23" fmla="*/ 63 h 158"/>
                <a:gd name="T24" fmla="*/ 0 w 160"/>
                <a:gd name="T25" fmla="*/ 76 h 158"/>
                <a:gd name="T26" fmla="*/ 5 w 160"/>
                <a:gd name="T27" fmla="*/ 96 h 158"/>
                <a:gd name="T28" fmla="*/ 24 w 160"/>
                <a:gd name="T29" fmla="*/ 103 h 158"/>
                <a:gd name="T30" fmla="*/ 20 w 160"/>
                <a:gd name="T31" fmla="*/ 127 h 158"/>
                <a:gd name="T32" fmla="*/ 33 w 160"/>
                <a:gd name="T33" fmla="*/ 143 h 158"/>
                <a:gd name="T34" fmla="*/ 40 w 160"/>
                <a:gd name="T35" fmla="*/ 144 h 158"/>
                <a:gd name="T36" fmla="*/ 58 w 160"/>
                <a:gd name="T37" fmla="*/ 136 h 158"/>
                <a:gd name="T38" fmla="*/ 64 w 160"/>
                <a:gd name="T39" fmla="*/ 139 h 158"/>
                <a:gd name="T40" fmla="*/ 74 w 160"/>
                <a:gd name="T41" fmla="*/ 157 h 158"/>
                <a:gd name="T42" fmla="*/ 78 w 160"/>
                <a:gd name="T43" fmla="*/ 158 h 158"/>
                <a:gd name="T44" fmla="*/ 98 w 160"/>
                <a:gd name="T45" fmla="*/ 154 h 158"/>
                <a:gd name="T46" fmla="*/ 108 w 160"/>
                <a:gd name="T47" fmla="*/ 133 h 158"/>
                <a:gd name="T48" fmla="*/ 111 w 160"/>
                <a:gd name="T49" fmla="*/ 133 h 158"/>
                <a:gd name="T50" fmla="*/ 130 w 160"/>
                <a:gd name="T51" fmla="*/ 139 h 158"/>
                <a:gd name="T52" fmla="*/ 135 w 160"/>
                <a:gd name="T53" fmla="*/ 138 h 158"/>
                <a:gd name="T54" fmla="*/ 146 w 160"/>
                <a:gd name="T55" fmla="*/ 120 h 158"/>
                <a:gd name="T56" fmla="*/ 138 w 160"/>
                <a:gd name="T57" fmla="*/ 99 h 158"/>
                <a:gd name="T58" fmla="*/ 157 w 160"/>
                <a:gd name="T59" fmla="*/ 88 h 158"/>
                <a:gd name="T60" fmla="*/ 158 w 160"/>
                <a:gd name="T61" fmla="*/ 67 h 158"/>
                <a:gd name="T62" fmla="*/ 138 w 160"/>
                <a:gd name="T63" fmla="*/ 56 h 158"/>
                <a:gd name="T64" fmla="*/ 134 w 160"/>
                <a:gd name="T65" fmla="*/ 46 h 158"/>
                <a:gd name="T66" fmla="*/ 139 w 160"/>
                <a:gd name="T67" fmla="*/ 31 h 158"/>
                <a:gd name="T68" fmla="*/ 127 w 160"/>
                <a:gd name="T69" fmla="*/ 15 h 158"/>
                <a:gd name="T70" fmla="*/ 119 w 160"/>
                <a:gd name="T71" fmla="*/ 14 h 158"/>
                <a:gd name="T72" fmla="*/ 101 w 160"/>
                <a:gd name="T73" fmla="*/ 22 h 158"/>
                <a:gd name="T74" fmla="*/ 95 w 160"/>
                <a:gd name="T75" fmla="*/ 19 h 158"/>
                <a:gd name="T76" fmla="*/ 82 w 160"/>
                <a:gd name="T77" fmla="*/ 0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60" h="158">
                  <a:moveTo>
                    <a:pt x="80" y="107"/>
                  </a:moveTo>
                  <a:cubicBezTo>
                    <a:pt x="73" y="107"/>
                    <a:pt x="67" y="105"/>
                    <a:pt x="61" y="100"/>
                  </a:cubicBezTo>
                  <a:cubicBezTo>
                    <a:pt x="49" y="89"/>
                    <a:pt x="48" y="71"/>
                    <a:pt x="58" y="60"/>
                  </a:cubicBezTo>
                  <a:cubicBezTo>
                    <a:pt x="64" y="54"/>
                    <a:pt x="71" y="51"/>
                    <a:pt x="79" y="51"/>
                  </a:cubicBezTo>
                  <a:cubicBezTo>
                    <a:pt x="86" y="51"/>
                    <a:pt x="93" y="53"/>
                    <a:pt x="98" y="58"/>
                  </a:cubicBezTo>
                  <a:cubicBezTo>
                    <a:pt x="110" y="68"/>
                    <a:pt x="111" y="87"/>
                    <a:pt x="101" y="98"/>
                  </a:cubicBezTo>
                  <a:cubicBezTo>
                    <a:pt x="96" y="104"/>
                    <a:pt x="88" y="107"/>
                    <a:pt x="80" y="107"/>
                  </a:cubicBezTo>
                  <a:moveTo>
                    <a:pt x="82" y="0"/>
                  </a:moveTo>
                  <a:cubicBezTo>
                    <a:pt x="81" y="0"/>
                    <a:pt x="81" y="0"/>
                    <a:pt x="81" y="0"/>
                  </a:cubicBezTo>
                  <a:cubicBezTo>
                    <a:pt x="76" y="0"/>
                    <a:pt x="72" y="0"/>
                    <a:pt x="67" y="0"/>
                  </a:cubicBezTo>
                  <a:cubicBezTo>
                    <a:pt x="64" y="0"/>
                    <a:pt x="62" y="2"/>
                    <a:pt x="61" y="4"/>
                  </a:cubicBezTo>
                  <a:cubicBezTo>
                    <a:pt x="60" y="9"/>
                    <a:pt x="58" y="14"/>
                    <a:pt x="56" y="19"/>
                  </a:cubicBezTo>
                  <a:cubicBezTo>
                    <a:pt x="56" y="22"/>
                    <a:pt x="54" y="23"/>
                    <a:pt x="51" y="24"/>
                  </a:cubicBezTo>
                  <a:cubicBezTo>
                    <a:pt x="51" y="25"/>
                    <a:pt x="50" y="25"/>
                    <a:pt x="49" y="25"/>
                  </a:cubicBezTo>
                  <a:cubicBezTo>
                    <a:pt x="49" y="25"/>
                    <a:pt x="49" y="25"/>
                    <a:pt x="48" y="25"/>
                  </a:cubicBezTo>
                  <a:cubicBezTo>
                    <a:pt x="45" y="23"/>
                    <a:pt x="41" y="22"/>
                    <a:pt x="38" y="21"/>
                  </a:cubicBezTo>
                  <a:cubicBezTo>
                    <a:pt x="35" y="20"/>
                    <a:pt x="32" y="19"/>
                    <a:pt x="30" y="19"/>
                  </a:cubicBezTo>
                  <a:cubicBezTo>
                    <a:pt x="29" y="18"/>
                    <a:pt x="29" y="18"/>
                    <a:pt x="28" y="18"/>
                  </a:cubicBezTo>
                  <a:cubicBezTo>
                    <a:pt x="27" y="18"/>
                    <a:pt x="26" y="19"/>
                    <a:pt x="25" y="20"/>
                  </a:cubicBezTo>
                  <a:cubicBezTo>
                    <a:pt x="22" y="24"/>
                    <a:pt x="19" y="28"/>
                    <a:pt x="15" y="31"/>
                  </a:cubicBezTo>
                  <a:cubicBezTo>
                    <a:pt x="13" y="33"/>
                    <a:pt x="13" y="36"/>
                    <a:pt x="14" y="39"/>
                  </a:cubicBezTo>
                  <a:cubicBezTo>
                    <a:pt x="17" y="44"/>
                    <a:pt x="19" y="49"/>
                    <a:pt x="22" y="54"/>
                  </a:cubicBezTo>
                  <a:cubicBezTo>
                    <a:pt x="22" y="55"/>
                    <a:pt x="23" y="56"/>
                    <a:pt x="23" y="56"/>
                  </a:cubicBezTo>
                  <a:cubicBezTo>
                    <a:pt x="22" y="58"/>
                    <a:pt x="21" y="61"/>
                    <a:pt x="18" y="63"/>
                  </a:cubicBezTo>
                  <a:cubicBezTo>
                    <a:pt x="13" y="65"/>
                    <a:pt x="8" y="68"/>
                    <a:pt x="3" y="70"/>
                  </a:cubicBezTo>
                  <a:cubicBezTo>
                    <a:pt x="1" y="71"/>
                    <a:pt x="0" y="73"/>
                    <a:pt x="0" y="76"/>
                  </a:cubicBezTo>
                  <a:cubicBezTo>
                    <a:pt x="1" y="81"/>
                    <a:pt x="1" y="86"/>
                    <a:pt x="1" y="90"/>
                  </a:cubicBezTo>
                  <a:cubicBezTo>
                    <a:pt x="1" y="93"/>
                    <a:pt x="2" y="95"/>
                    <a:pt x="5" y="96"/>
                  </a:cubicBezTo>
                  <a:cubicBezTo>
                    <a:pt x="11" y="98"/>
                    <a:pt x="16" y="100"/>
                    <a:pt x="22" y="102"/>
                  </a:cubicBezTo>
                  <a:cubicBezTo>
                    <a:pt x="23" y="102"/>
                    <a:pt x="23" y="102"/>
                    <a:pt x="24" y="103"/>
                  </a:cubicBezTo>
                  <a:cubicBezTo>
                    <a:pt x="25" y="105"/>
                    <a:pt x="27" y="108"/>
                    <a:pt x="25" y="111"/>
                  </a:cubicBezTo>
                  <a:cubicBezTo>
                    <a:pt x="23" y="116"/>
                    <a:pt x="22" y="122"/>
                    <a:pt x="20" y="127"/>
                  </a:cubicBezTo>
                  <a:cubicBezTo>
                    <a:pt x="20" y="129"/>
                    <a:pt x="20" y="131"/>
                    <a:pt x="22" y="133"/>
                  </a:cubicBezTo>
                  <a:cubicBezTo>
                    <a:pt x="26" y="136"/>
                    <a:pt x="30" y="139"/>
                    <a:pt x="33" y="143"/>
                  </a:cubicBezTo>
                  <a:cubicBezTo>
                    <a:pt x="35" y="144"/>
                    <a:pt x="36" y="145"/>
                    <a:pt x="37" y="145"/>
                  </a:cubicBezTo>
                  <a:cubicBezTo>
                    <a:pt x="38" y="145"/>
                    <a:pt x="39" y="144"/>
                    <a:pt x="40" y="144"/>
                  </a:cubicBezTo>
                  <a:cubicBezTo>
                    <a:pt x="45" y="142"/>
                    <a:pt x="49" y="140"/>
                    <a:pt x="53" y="137"/>
                  </a:cubicBezTo>
                  <a:cubicBezTo>
                    <a:pt x="55" y="137"/>
                    <a:pt x="57" y="136"/>
                    <a:pt x="58" y="136"/>
                  </a:cubicBezTo>
                  <a:cubicBezTo>
                    <a:pt x="59" y="136"/>
                    <a:pt x="61" y="136"/>
                    <a:pt x="62" y="137"/>
                  </a:cubicBezTo>
                  <a:cubicBezTo>
                    <a:pt x="63" y="137"/>
                    <a:pt x="64" y="138"/>
                    <a:pt x="64" y="139"/>
                  </a:cubicBezTo>
                  <a:cubicBezTo>
                    <a:pt x="66" y="144"/>
                    <a:pt x="69" y="148"/>
                    <a:pt x="71" y="153"/>
                  </a:cubicBezTo>
                  <a:cubicBezTo>
                    <a:pt x="72" y="154"/>
                    <a:pt x="73" y="156"/>
                    <a:pt x="74" y="157"/>
                  </a:cubicBezTo>
                  <a:cubicBezTo>
                    <a:pt x="75" y="158"/>
                    <a:pt x="77" y="158"/>
                    <a:pt x="78" y="158"/>
                  </a:cubicBezTo>
                  <a:cubicBezTo>
                    <a:pt x="78" y="158"/>
                    <a:pt x="78" y="158"/>
                    <a:pt x="78" y="158"/>
                  </a:cubicBezTo>
                  <a:cubicBezTo>
                    <a:pt x="83" y="158"/>
                    <a:pt x="88" y="158"/>
                    <a:pt x="93" y="158"/>
                  </a:cubicBezTo>
                  <a:cubicBezTo>
                    <a:pt x="96" y="158"/>
                    <a:pt x="97" y="156"/>
                    <a:pt x="98" y="154"/>
                  </a:cubicBezTo>
                  <a:cubicBezTo>
                    <a:pt x="100" y="149"/>
                    <a:pt x="102" y="144"/>
                    <a:pt x="103" y="139"/>
                  </a:cubicBezTo>
                  <a:cubicBezTo>
                    <a:pt x="104" y="136"/>
                    <a:pt x="105" y="134"/>
                    <a:pt x="108" y="133"/>
                  </a:cubicBezTo>
                  <a:cubicBezTo>
                    <a:pt x="109" y="133"/>
                    <a:pt x="110" y="133"/>
                    <a:pt x="110" y="133"/>
                  </a:cubicBezTo>
                  <a:cubicBezTo>
                    <a:pt x="111" y="133"/>
                    <a:pt x="111" y="133"/>
                    <a:pt x="111" y="133"/>
                  </a:cubicBezTo>
                  <a:cubicBezTo>
                    <a:pt x="115" y="135"/>
                    <a:pt x="118" y="136"/>
                    <a:pt x="122" y="137"/>
                  </a:cubicBezTo>
                  <a:cubicBezTo>
                    <a:pt x="125" y="138"/>
                    <a:pt x="127" y="139"/>
                    <a:pt x="130" y="139"/>
                  </a:cubicBezTo>
                  <a:cubicBezTo>
                    <a:pt x="131" y="139"/>
                    <a:pt x="131" y="140"/>
                    <a:pt x="131" y="140"/>
                  </a:cubicBezTo>
                  <a:cubicBezTo>
                    <a:pt x="133" y="140"/>
                    <a:pt x="134" y="139"/>
                    <a:pt x="135" y="138"/>
                  </a:cubicBezTo>
                  <a:cubicBezTo>
                    <a:pt x="138" y="134"/>
                    <a:pt x="141" y="130"/>
                    <a:pt x="144" y="127"/>
                  </a:cubicBezTo>
                  <a:cubicBezTo>
                    <a:pt x="147" y="125"/>
                    <a:pt x="147" y="122"/>
                    <a:pt x="146" y="120"/>
                  </a:cubicBezTo>
                  <a:cubicBezTo>
                    <a:pt x="143" y="115"/>
                    <a:pt x="141" y="110"/>
                    <a:pt x="138" y="105"/>
                  </a:cubicBezTo>
                  <a:cubicBezTo>
                    <a:pt x="137" y="103"/>
                    <a:pt x="137" y="101"/>
                    <a:pt x="138" y="99"/>
                  </a:cubicBezTo>
                  <a:cubicBezTo>
                    <a:pt x="138" y="97"/>
                    <a:pt x="139" y="96"/>
                    <a:pt x="141" y="95"/>
                  </a:cubicBezTo>
                  <a:cubicBezTo>
                    <a:pt x="146" y="93"/>
                    <a:pt x="151" y="90"/>
                    <a:pt x="157" y="88"/>
                  </a:cubicBezTo>
                  <a:cubicBezTo>
                    <a:pt x="159" y="86"/>
                    <a:pt x="160" y="85"/>
                    <a:pt x="159" y="82"/>
                  </a:cubicBezTo>
                  <a:cubicBezTo>
                    <a:pt x="159" y="77"/>
                    <a:pt x="159" y="72"/>
                    <a:pt x="158" y="67"/>
                  </a:cubicBezTo>
                  <a:cubicBezTo>
                    <a:pt x="158" y="65"/>
                    <a:pt x="157" y="63"/>
                    <a:pt x="155" y="62"/>
                  </a:cubicBezTo>
                  <a:cubicBezTo>
                    <a:pt x="149" y="60"/>
                    <a:pt x="144" y="58"/>
                    <a:pt x="138" y="56"/>
                  </a:cubicBezTo>
                  <a:cubicBezTo>
                    <a:pt x="136" y="56"/>
                    <a:pt x="136" y="55"/>
                    <a:pt x="135" y="54"/>
                  </a:cubicBezTo>
                  <a:cubicBezTo>
                    <a:pt x="133" y="51"/>
                    <a:pt x="133" y="49"/>
                    <a:pt x="134" y="46"/>
                  </a:cubicBezTo>
                  <a:cubicBezTo>
                    <a:pt x="135" y="45"/>
                    <a:pt x="135" y="44"/>
                    <a:pt x="136" y="43"/>
                  </a:cubicBezTo>
                  <a:cubicBezTo>
                    <a:pt x="137" y="39"/>
                    <a:pt x="138" y="35"/>
                    <a:pt x="139" y="31"/>
                  </a:cubicBezTo>
                  <a:cubicBezTo>
                    <a:pt x="140" y="29"/>
                    <a:pt x="139" y="27"/>
                    <a:pt x="137" y="25"/>
                  </a:cubicBezTo>
                  <a:cubicBezTo>
                    <a:pt x="133" y="22"/>
                    <a:pt x="130" y="19"/>
                    <a:pt x="127" y="15"/>
                  </a:cubicBezTo>
                  <a:cubicBezTo>
                    <a:pt x="125" y="14"/>
                    <a:pt x="124" y="13"/>
                    <a:pt x="122" y="13"/>
                  </a:cubicBezTo>
                  <a:cubicBezTo>
                    <a:pt x="121" y="13"/>
                    <a:pt x="120" y="14"/>
                    <a:pt x="119" y="14"/>
                  </a:cubicBezTo>
                  <a:cubicBezTo>
                    <a:pt x="115" y="16"/>
                    <a:pt x="110" y="18"/>
                    <a:pt x="106" y="21"/>
                  </a:cubicBezTo>
                  <a:cubicBezTo>
                    <a:pt x="104" y="21"/>
                    <a:pt x="103" y="22"/>
                    <a:pt x="101" y="22"/>
                  </a:cubicBezTo>
                  <a:cubicBezTo>
                    <a:pt x="100" y="22"/>
                    <a:pt x="99" y="22"/>
                    <a:pt x="98" y="21"/>
                  </a:cubicBezTo>
                  <a:cubicBezTo>
                    <a:pt x="97" y="21"/>
                    <a:pt x="96" y="20"/>
                    <a:pt x="95" y="19"/>
                  </a:cubicBezTo>
                  <a:cubicBezTo>
                    <a:pt x="93" y="13"/>
                    <a:pt x="90" y="8"/>
                    <a:pt x="87" y="3"/>
                  </a:cubicBezTo>
                  <a:cubicBezTo>
                    <a:pt x="86" y="0"/>
                    <a:pt x="84" y="0"/>
                    <a:pt x="82" y="0"/>
                  </a:cubicBezTo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" name="Freeform 8"/>
            <p:cNvSpPr>
              <a:spLocks noEditPoints="1"/>
            </p:cNvSpPr>
            <p:nvPr/>
          </p:nvSpPr>
          <p:spPr bwMode="auto">
            <a:xfrm>
              <a:off x="8064166" y="3681579"/>
              <a:ext cx="140117" cy="140117"/>
            </a:xfrm>
            <a:custGeom>
              <a:avLst/>
              <a:gdLst>
                <a:gd name="T0" fmla="*/ 28 w 73"/>
                <a:gd name="T1" fmla="*/ 46 h 73"/>
                <a:gd name="T2" fmla="*/ 37 w 73"/>
                <a:gd name="T3" fmla="*/ 24 h 73"/>
                <a:gd name="T4" fmla="*/ 47 w 73"/>
                <a:gd name="T5" fmla="*/ 45 h 73"/>
                <a:gd name="T6" fmla="*/ 38 w 73"/>
                <a:gd name="T7" fmla="*/ 0 h 73"/>
                <a:gd name="T8" fmla="*/ 31 w 73"/>
                <a:gd name="T9" fmla="*/ 1 h 73"/>
                <a:gd name="T10" fmla="*/ 26 w 73"/>
                <a:gd name="T11" fmla="*/ 9 h 73"/>
                <a:gd name="T12" fmla="*/ 23 w 73"/>
                <a:gd name="T13" fmla="*/ 12 h 73"/>
                <a:gd name="T14" fmla="*/ 18 w 73"/>
                <a:gd name="T15" fmla="*/ 10 h 73"/>
                <a:gd name="T16" fmla="*/ 13 w 73"/>
                <a:gd name="T17" fmla="*/ 9 h 73"/>
                <a:gd name="T18" fmla="*/ 7 w 73"/>
                <a:gd name="T19" fmla="*/ 15 h 73"/>
                <a:gd name="T20" fmla="*/ 10 w 73"/>
                <a:gd name="T21" fmla="*/ 25 h 73"/>
                <a:gd name="T22" fmla="*/ 9 w 73"/>
                <a:gd name="T23" fmla="*/ 29 h 73"/>
                <a:gd name="T24" fmla="*/ 1 w 73"/>
                <a:gd name="T25" fmla="*/ 35 h 73"/>
                <a:gd name="T26" fmla="*/ 3 w 73"/>
                <a:gd name="T27" fmla="*/ 44 h 73"/>
                <a:gd name="T28" fmla="*/ 11 w 73"/>
                <a:gd name="T29" fmla="*/ 48 h 73"/>
                <a:gd name="T30" fmla="*/ 10 w 73"/>
                <a:gd name="T31" fmla="*/ 59 h 73"/>
                <a:gd name="T32" fmla="*/ 16 w 73"/>
                <a:gd name="T33" fmla="*/ 66 h 73"/>
                <a:gd name="T34" fmla="*/ 19 w 73"/>
                <a:gd name="T35" fmla="*/ 66 h 73"/>
                <a:gd name="T36" fmla="*/ 27 w 73"/>
                <a:gd name="T37" fmla="*/ 63 h 73"/>
                <a:gd name="T38" fmla="*/ 30 w 73"/>
                <a:gd name="T39" fmla="*/ 64 h 73"/>
                <a:gd name="T40" fmla="*/ 34 w 73"/>
                <a:gd name="T41" fmla="*/ 73 h 73"/>
                <a:gd name="T42" fmla="*/ 36 w 73"/>
                <a:gd name="T43" fmla="*/ 73 h 73"/>
                <a:gd name="T44" fmla="*/ 45 w 73"/>
                <a:gd name="T45" fmla="*/ 71 h 73"/>
                <a:gd name="T46" fmla="*/ 50 w 73"/>
                <a:gd name="T47" fmla="*/ 62 h 73"/>
                <a:gd name="T48" fmla="*/ 51 w 73"/>
                <a:gd name="T49" fmla="*/ 61 h 73"/>
                <a:gd name="T50" fmla="*/ 60 w 73"/>
                <a:gd name="T51" fmla="*/ 64 h 73"/>
                <a:gd name="T52" fmla="*/ 62 w 73"/>
                <a:gd name="T53" fmla="*/ 64 h 73"/>
                <a:gd name="T54" fmla="*/ 67 w 73"/>
                <a:gd name="T55" fmla="*/ 55 h 73"/>
                <a:gd name="T56" fmla="*/ 63 w 73"/>
                <a:gd name="T57" fmla="*/ 46 h 73"/>
                <a:gd name="T58" fmla="*/ 72 w 73"/>
                <a:gd name="T59" fmla="*/ 41 h 73"/>
                <a:gd name="T60" fmla="*/ 73 w 73"/>
                <a:gd name="T61" fmla="*/ 31 h 73"/>
                <a:gd name="T62" fmla="*/ 63 w 73"/>
                <a:gd name="T63" fmla="*/ 26 h 73"/>
                <a:gd name="T64" fmla="*/ 62 w 73"/>
                <a:gd name="T65" fmla="*/ 22 h 73"/>
                <a:gd name="T66" fmla="*/ 64 w 73"/>
                <a:gd name="T67" fmla="*/ 15 h 73"/>
                <a:gd name="T68" fmla="*/ 58 w 73"/>
                <a:gd name="T69" fmla="*/ 8 h 73"/>
                <a:gd name="T70" fmla="*/ 55 w 73"/>
                <a:gd name="T71" fmla="*/ 7 h 73"/>
                <a:gd name="T72" fmla="*/ 47 w 73"/>
                <a:gd name="T73" fmla="*/ 11 h 73"/>
                <a:gd name="T74" fmla="*/ 44 w 73"/>
                <a:gd name="T75" fmla="*/ 9 h 73"/>
                <a:gd name="T76" fmla="*/ 38 w 73"/>
                <a:gd name="T77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73" h="73">
                  <a:moveTo>
                    <a:pt x="37" y="50"/>
                  </a:moveTo>
                  <a:cubicBezTo>
                    <a:pt x="34" y="50"/>
                    <a:pt x="31" y="49"/>
                    <a:pt x="28" y="46"/>
                  </a:cubicBezTo>
                  <a:cubicBezTo>
                    <a:pt x="23" y="41"/>
                    <a:pt x="22" y="33"/>
                    <a:pt x="27" y="28"/>
                  </a:cubicBezTo>
                  <a:cubicBezTo>
                    <a:pt x="30" y="25"/>
                    <a:pt x="33" y="24"/>
                    <a:pt x="37" y="24"/>
                  </a:cubicBezTo>
                  <a:cubicBezTo>
                    <a:pt x="40" y="24"/>
                    <a:pt x="43" y="25"/>
                    <a:pt x="45" y="27"/>
                  </a:cubicBezTo>
                  <a:cubicBezTo>
                    <a:pt x="51" y="32"/>
                    <a:pt x="51" y="40"/>
                    <a:pt x="47" y="45"/>
                  </a:cubicBezTo>
                  <a:cubicBezTo>
                    <a:pt x="44" y="48"/>
                    <a:pt x="41" y="50"/>
                    <a:pt x="37" y="50"/>
                  </a:cubicBezTo>
                  <a:moveTo>
                    <a:pt x="38" y="0"/>
                  </a:moveTo>
                  <a:cubicBezTo>
                    <a:pt x="38" y="0"/>
                    <a:pt x="37" y="0"/>
                    <a:pt x="37" y="0"/>
                  </a:cubicBezTo>
                  <a:cubicBezTo>
                    <a:pt x="35" y="1"/>
                    <a:pt x="33" y="1"/>
                    <a:pt x="31" y="1"/>
                  </a:cubicBezTo>
                  <a:cubicBezTo>
                    <a:pt x="30" y="1"/>
                    <a:pt x="29" y="1"/>
                    <a:pt x="28" y="3"/>
                  </a:cubicBezTo>
                  <a:cubicBezTo>
                    <a:pt x="28" y="5"/>
                    <a:pt x="27" y="7"/>
                    <a:pt x="26" y="9"/>
                  </a:cubicBezTo>
                  <a:cubicBezTo>
                    <a:pt x="26" y="10"/>
                    <a:pt x="25" y="11"/>
                    <a:pt x="24" y="12"/>
                  </a:cubicBezTo>
                  <a:cubicBezTo>
                    <a:pt x="24" y="12"/>
                    <a:pt x="23" y="12"/>
                    <a:pt x="23" y="12"/>
                  </a:cubicBezTo>
                  <a:cubicBezTo>
                    <a:pt x="23" y="12"/>
                    <a:pt x="23" y="12"/>
                    <a:pt x="22" y="12"/>
                  </a:cubicBezTo>
                  <a:cubicBezTo>
                    <a:pt x="21" y="11"/>
                    <a:pt x="19" y="11"/>
                    <a:pt x="18" y="10"/>
                  </a:cubicBezTo>
                  <a:cubicBezTo>
                    <a:pt x="16" y="10"/>
                    <a:pt x="15" y="9"/>
                    <a:pt x="14" y="9"/>
                  </a:cubicBezTo>
                  <a:cubicBezTo>
                    <a:pt x="14" y="9"/>
                    <a:pt x="14" y="9"/>
                    <a:pt x="13" y="9"/>
                  </a:cubicBezTo>
                  <a:cubicBezTo>
                    <a:pt x="13" y="9"/>
                    <a:pt x="12" y="9"/>
                    <a:pt x="12" y="10"/>
                  </a:cubicBezTo>
                  <a:cubicBezTo>
                    <a:pt x="10" y="12"/>
                    <a:pt x="9" y="13"/>
                    <a:pt x="7" y="15"/>
                  </a:cubicBezTo>
                  <a:cubicBezTo>
                    <a:pt x="6" y="16"/>
                    <a:pt x="6" y="17"/>
                    <a:pt x="7" y="18"/>
                  </a:cubicBezTo>
                  <a:cubicBezTo>
                    <a:pt x="8" y="21"/>
                    <a:pt x="9" y="23"/>
                    <a:pt x="10" y="25"/>
                  </a:cubicBezTo>
                  <a:cubicBezTo>
                    <a:pt x="11" y="26"/>
                    <a:pt x="11" y="26"/>
                    <a:pt x="11" y="26"/>
                  </a:cubicBezTo>
                  <a:cubicBezTo>
                    <a:pt x="10" y="27"/>
                    <a:pt x="10" y="29"/>
                    <a:pt x="9" y="29"/>
                  </a:cubicBezTo>
                  <a:cubicBezTo>
                    <a:pt x="6" y="30"/>
                    <a:pt x="4" y="31"/>
                    <a:pt x="2" y="33"/>
                  </a:cubicBezTo>
                  <a:cubicBezTo>
                    <a:pt x="1" y="33"/>
                    <a:pt x="0" y="34"/>
                    <a:pt x="1" y="35"/>
                  </a:cubicBezTo>
                  <a:cubicBezTo>
                    <a:pt x="1" y="38"/>
                    <a:pt x="1" y="40"/>
                    <a:pt x="1" y="42"/>
                  </a:cubicBezTo>
                  <a:cubicBezTo>
                    <a:pt x="1" y="43"/>
                    <a:pt x="2" y="44"/>
                    <a:pt x="3" y="44"/>
                  </a:cubicBezTo>
                  <a:cubicBezTo>
                    <a:pt x="5" y="45"/>
                    <a:pt x="8" y="46"/>
                    <a:pt x="11" y="47"/>
                  </a:cubicBezTo>
                  <a:cubicBezTo>
                    <a:pt x="11" y="48"/>
                    <a:pt x="11" y="48"/>
                    <a:pt x="11" y="48"/>
                  </a:cubicBezTo>
                  <a:cubicBezTo>
                    <a:pt x="12" y="49"/>
                    <a:pt x="13" y="50"/>
                    <a:pt x="12" y="51"/>
                  </a:cubicBezTo>
                  <a:cubicBezTo>
                    <a:pt x="11" y="54"/>
                    <a:pt x="11" y="56"/>
                    <a:pt x="10" y="59"/>
                  </a:cubicBezTo>
                  <a:cubicBezTo>
                    <a:pt x="9" y="60"/>
                    <a:pt x="10" y="61"/>
                    <a:pt x="11" y="61"/>
                  </a:cubicBezTo>
                  <a:cubicBezTo>
                    <a:pt x="12" y="63"/>
                    <a:pt x="14" y="64"/>
                    <a:pt x="16" y="66"/>
                  </a:cubicBezTo>
                  <a:cubicBezTo>
                    <a:pt x="16" y="66"/>
                    <a:pt x="17" y="67"/>
                    <a:pt x="18" y="67"/>
                  </a:cubicBezTo>
                  <a:cubicBezTo>
                    <a:pt x="18" y="67"/>
                    <a:pt x="18" y="67"/>
                    <a:pt x="19" y="66"/>
                  </a:cubicBezTo>
                  <a:cubicBezTo>
                    <a:pt x="21" y="65"/>
                    <a:pt x="23" y="64"/>
                    <a:pt x="25" y="63"/>
                  </a:cubicBezTo>
                  <a:cubicBezTo>
                    <a:pt x="26" y="63"/>
                    <a:pt x="26" y="63"/>
                    <a:pt x="27" y="63"/>
                  </a:cubicBezTo>
                  <a:cubicBezTo>
                    <a:pt x="28" y="63"/>
                    <a:pt x="28" y="63"/>
                    <a:pt x="29" y="63"/>
                  </a:cubicBezTo>
                  <a:cubicBezTo>
                    <a:pt x="29" y="63"/>
                    <a:pt x="29" y="64"/>
                    <a:pt x="30" y="64"/>
                  </a:cubicBezTo>
                  <a:cubicBezTo>
                    <a:pt x="31" y="66"/>
                    <a:pt x="32" y="68"/>
                    <a:pt x="33" y="70"/>
                  </a:cubicBezTo>
                  <a:cubicBezTo>
                    <a:pt x="33" y="71"/>
                    <a:pt x="34" y="72"/>
                    <a:pt x="34" y="73"/>
                  </a:cubicBezTo>
                  <a:cubicBezTo>
                    <a:pt x="35" y="73"/>
                    <a:pt x="35" y="73"/>
                    <a:pt x="36" y="73"/>
                  </a:cubicBezTo>
                  <a:cubicBezTo>
                    <a:pt x="36" y="73"/>
                    <a:pt x="36" y="73"/>
                    <a:pt x="36" y="73"/>
                  </a:cubicBezTo>
                  <a:cubicBezTo>
                    <a:pt x="38" y="73"/>
                    <a:pt x="40" y="73"/>
                    <a:pt x="43" y="73"/>
                  </a:cubicBezTo>
                  <a:cubicBezTo>
                    <a:pt x="44" y="73"/>
                    <a:pt x="45" y="72"/>
                    <a:pt x="45" y="71"/>
                  </a:cubicBezTo>
                  <a:cubicBezTo>
                    <a:pt x="46" y="69"/>
                    <a:pt x="47" y="66"/>
                    <a:pt x="48" y="64"/>
                  </a:cubicBezTo>
                  <a:cubicBezTo>
                    <a:pt x="48" y="63"/>
                    <a:pt x="49" y="62"/>
                    <a:pt x="50" y="62"/>
                  </a:cubicBezTo>
                  <a:cubicBezTo>
                    <a:pt x="50" y="61"/>
                    <a:pt x="50" y="61"/>
                    <a:pt x="51" y="61"/>
                  </a:cubicBezTo>
                  <a:cubicBezTo>
                    <a:pt x="51" y="61"/>
                    <a:pt x="51" y="61"/>
                    <a:pt x="51" y="61"/>
                  </a:cubicBezTo>
                  <a:cubicBezTo>
                    <a:pt x="53" y="62"/>
                    <a:pt x="54" y="63"/>
                    <a:pt x="56" y="63"/>
                  </a:cubicBezTo>
                  <a:cubicBezTo>
                    <a:pt x="57" y="64"/>
                    <a:pt x="59" y="64"/>
                    <a:pt x="60" y="64"/>
                  </a:cubicBezTo>
                  <a:cubicBezTo>
                    <a:pt x="60" y="64"/>
                    <a:pt x="60" y="64"/>
                    <a:pt x="60" y="64"/>
                  </a:cubicBezTo>
                  <a:cubicBezTo>
                    <a:pt x="61" y="64"/>
                    <a:pt x="61" y="64"/>
                    <a:pt x="62" y="64"/>
                  </a:cubicBezTo>
                  <a:cubicBezTo>
                    <a:pt x="63" y="62"/>
                    <a:pt x="65" y="60"/>
                    <a:pt x="66" y="58"/>
                  </a:cubicBezTo>
                  <a:cubicBezTo>
                    <a:pt x="67" y="57"/>
                    <a:pt x="68" y="56"/>
                    <a:pt x="67" y="55"/>
                  </a:cubicBezTo>
                  <a:cubicBezTo>
                    <a:pt x="66" y="53"/>
                    <a:pt x="65" y="51"/>
                    <a:pt x="64" y="49"/>
                  </a:cubicBezTo>
                  <a:cubicBezTo>
                    <a:pt x="63" y="48"/>
                    <a:pt x="63" y="47"/>
                    <a:pt x="63" y="46"/>
                  </a:cubicBezTo>
                  <a:cubicBezTo>
                    <a:pt x="64" y="45"/>
                    <a:pt x="64" y="45"/>
                    <a:pt x="65" y="44"/>
                  </a:cubicBezTo>
                  <a:cubicBezTo>
                    <a:pt x="67" y="43"/>
                    <a:pt x="70" y="42"/>
                    <a:pt x="72" y="41"/>
                  </a:cubicBezTo>
                  <a:cubicBezTo>
                    <a:pt x="73" y="40"/>
                    <a:pt x="73" y="39"/>
                    <a:pt x="73" y="38"/>
                  </a:cubicBezTo>
                  <a:cubicBezTo>
                    <a:pt x="73" y="36"/>
                    <a:pt x="73" y="34"/>
                    <a:pt x="73" y="31"/>
                  </a:cubicBezTo>
                  <a:cubicBezTo>
                    <a:pt x="73" y="30"/>
                    <a:pt x="72" y="29"/>
                    <a:pt x="71" y="29"/>
                  </a:cubicBezTo>
                  <a:cubicBezTo>
                    <a:pt x="69" y="28"/>
                    <a:pt x="66" y="27"/>
                    <a:pt x="63" y="26"/>
                  </a:cubicBezTo>
                  <a:cubicBezTo>
                    <a:pt x="63" y="26"/>
                    <a:pt x="62" y="26"/>
                    <a:pt x="62" y="25"/>
                  </a:cubicBezTo>
                  <a:cubicBezTo>
                    <a:pt x="61" y="24"/>
                    <a:pt x="61" y="23"/>
                    <a:pt x="62" y="22"/>
                  </a:cubicBezTo>
                  <a:cubicBezTo>
                    <a:pt x="62" y="21"/>
                    <a:pt x="62" y="21"/>
                    <a:pt x="62" y="20"/>
                  </a:cubicBezTo>
                  <a:cubicBezTo>
                    <a:pt x="63" y="18"/>
                    <a:pt x="63" y="17"/>
                    <a:pt x="64" y="15"/>
                  </a:cubicBezTo>
                  <a:cubicBezTo>
                    <a:pt x="64" y="14"/>
                    <a:pt x="64" y="13"/>
                    <a:pt x="63" y="12"/>
                  </a:cubicBezTo>
                  <a:cubicBezTo>
                    <a:pt x="61" y="11"/>
                    <a:pt x="60" y="9"/>
                    <a:pt x="58" y="8"/>
                  </a:cubicBezTo>
                  <a:cubicBezTo>
                    <a:pt x="58" y="7"/>
                    <a:pt x="57" y="7"/>
                    <a:pt x="56" y="7"/>
                  </a:cubicBezTo>
                  <a:cubicBezTo>
                    <a:pt x="56" y="7"/>
                    <a:pt x="55" y="7"/>
                    <a:pt x="55" y="7"/>
                  </a:cubicBezTo>
                  <a:cubicBezTo>
                    <a:pt x="53" y="8"/>
                    <a:pt x="51" y="9"/>
                    <a:pt x="49" y="10"/>
                  </a:cubicBezTo>
                  <a:cubicBezTo>
                    <a:pt x="48" y="10"/>
                    <a:pt x="47" y="11"/>
                    <a:pt x="47" y="11"/>
                  </a:cubicBezTo>
                  <a:cubicBezTo>
                    <a:pt x="46" y="11"/>
                    <a:pt x="46" y="11"/>
                    <a:pt x="45" y="10"/>
                  </a:cubicBezTo>
                  <a:cubicBezTo>
                    <a:pt x="45" y="10"/>
                    <a:pt x="44" y="10"/>
                    <a:pt x="44" y="9"/>
                  </a:cubicBezTo>
                  <a:cubicBezTo>
                    <a:pt x="43" y="7"/>
                    <a:pt x="41" y="4"/>
                    <a:pt x="40" y="2"/>
                  </a:cubicBezTo>
                  <a:cubicBezTo>
                    <a:pt x="40" y="1"/>
                    <a:pt x="39" y="0"/>
                    <a:pt x="38" y="0"/>
                  </a:cubicBezTo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Freeform 9"/>
            <p:cNvSpPr>
              <a:spLocks noEditPoints="1"/>
            </p:cNvSpPr>
            <p:nvPr/>
          </p:nvSpPr>
          <p:spPr bwMode="auto">
            <a:xfrm>
              <a:off x="4630464" y="5049356"/>
              <a:ext cx="310377" cy="303860"/>
            </a:xfrm>
            <a:custGeom>
              <a:avLst/>
              <a:gdLst>
                <a:gd name="T0" fmla="*/ 52 w 161"/>
                <a:gd name="T1" fmla="*/ 80 h 158"/>
                <a:gd name="T2" fmla="*/ 80 w 161"/>
                <a:gd name="T3" fmla="*/ 51 h 158"/>
                <a:gd name="T4" fmla="*/ 82 w 161"/>
                <a:gd name="T5" fmla="*/ 107 h 158"/>
                <a:gd name="T6" fmla="*/ 83 w 161"/>
                <a:gd name="T7" fmla="*/ 0 h 158"/>
                <a:gd name="T8" fmla="*/ 68 w 161"/>
                <a:gd name="T9" fmla="*/ 1 h 158"/>
                <a:gd name="T10" fmla="*/ 58 w 161"/>
                <a:gd name="T11" fmla="*/ 19 h 158"/>
                <a:gd name="T12" fmla="*/ 50 w 161"/>
                <a:gd name="T13" fmla="*/ 25 h 158"/>
                <a:gd name="T14" fmla="*/ 34 w 161"/>
                <a:gd name="T15" fmla="*/ 20 h 158"/>
                <a:gd name="T16" fmla="*/ 25 w 161"/>
                <a:gd name="T17" fmla="*/ 21 h 158"/>
                <a:gd name="T18" fmla="*/ 14 w 161"/>
                <a:gd name="T19" fmla="*/ 39 h 158"/>
                <a:gd name="T20" fmla="*/ 22 w 161"/>
                <a:gd name="T21" fmla="*/ 60 h 158"/>
                <a:gd name="T22" fmla="*/ 9 w 161"/>
                <a:gd name="T23" fmla="*/ 67 h 158"/>
                <a:gd name="T24" fmla="*/ 0 w 161"/>
                <a:gd name="T25" fmla="*/ 76 h 158"/>
                <a:gd name="T26" fmla="*/ 5 w 161"/>
                <a:gd name="T27" fmla="*/ 96 h 158"/>
                <a:gd name="T28" fmla="*/ 25 w 161"/>
                <a:gd name="T29" fmla="*/ 105 h 158"/>
                <a:gd name="T30" fmla="*/ 20 w 161"/>
                <a:gd name="T31" fmla="*/ 127 h 158"/>
                <a:gd name="T32" fmla="*/ 33 w 161"/>
                <a:gd name="T33" fmla="*/ 143 h 158"/>
                <a:gd name="T34" fmla="*/ 39 w 161"/>
                <a:gd name="T35" fmla="*/ 144 h 158"/>
                <a:gd name="T36" fmla="*/ 58 w 161"/>
                <a:gd name="T37" fmla="*/ 135 h 158"/>
                <a:gd name="T38" fmla="*/ 65 w 161"/>
                <a:gd name="T39" fmla="*/ 141 h 158"/>
                <a:gd name="T40" fmla="*/ 72 w 161"/>
                <a:gd name="T41" fmla="*/ 154 h 158"/>
                <a:gd name="T42" fmla="*/ 78 w 161"/>
                <a:gd name="T43" fmla="*/ 157 h 158"/>
                <a:gd name="T44" fmla="*/ 98 w 161"/>
                <a:gd name="T45" fmla="*/ 153 h 158"/>
                <a:gd name="T46" fmla="*/ 108 w 161"/>
                <a:gd name="T47" fmla="*/ 132 h 158"/>
                <a:gd name="T48" fmla="*/ 112 w 161"/>
                <a:gd name="T49" fmla="*/ 132 h 158"/>
                <a:gd name="T50" fmla="*/ 131 w 161"/>
                <a:gd name="T51" fmla="*/ 138 h 158"/>
                <a:gd name="T52" fmla="*/ 145 w 161"/>
                <a:gd name="T53" fmla="*/ 125 h 158"/>
                <a:gd name="T54" fmla="*/ 140 w 161"/>
                <a:gd name="T55" fmla="*/ 105 h 158"/>
                <a:gd name="T56" fmla="*/ 141 w 161"/>
                <a:gd name="T57" fmla="*/ 95 h 158"/>
                <a:gd name="T58" fmla="*/ 158 w 161"/>
                <a:gd name="T59" fmla="*/ 86 h 158"/>
                <a:gd name="T60" fmla="*/ 160 w 161"/>
                <a:gd name="T61" fmla="*/ 67 h 158"/>
                <a:gd name="T62" fmla="*/ 139 w 161"/>
                <a:gd name="T63" fmla="*/ 55 h 158"/>
                <a:gd name="T64" fmla="*/ 135 w 161"/>
                <a:gd name="T65" fmla="*/ 47 h 158"/>
                <a:gd name="T66" fmla="*/ 138 w 161"/>
                <a:gd name="T67" fmla="*/ 24 h 158"/>
                <a:gd name="T68" fmla="*/ 124 w 161"/>
                <a:gd name="T69" fmla="*/ 13 h 158"/>
                <a:gd name="T70" fmla="*/ 105 w 161"/>
                <a:gd name="T71" fmla="*/ 22 h 158"/>
                <a:gd name="T72" fmla="*/ 103 w 161"/>
                <a:gd name="T73" fmla="*/ 22 h 158"/>
                <a:gd name="T74" fmla="*/ 88 w 161"/>
                <a:gd name="T75" fmla="*/ 3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61" h="158">
                  <a:moveTo>
                    <a:pt x="80" y="107"/>
                  </a:moveTo>
                  <a:cubicBezTo>
                    <a:pt x="65" y="107"/>
                    <a:pt x="53" y="95"/>
                    <a:pt x="52" y="80"/>
                  </a:cubicBezTo>
                  <a:cubicBezTo>
                    <a:pt x="51" y="65"/>
                    <a:pt x="63" y="52"/>
                    <a:pt x="79" y="51"/>
                  </a:cubicBezTo>
                  <a:cubicBezTo>
                    <a:pt x="79" y="51"/>
                    <a:pt x="80" y="51"/>
                    <a:pt x="80" y="51"/>
                  </a:cubicBezTo>
                  <a:cubicBezTo>
                    <a:pt x="95" y="51"/>
                    <a:pt x="108" y="62"/>
                    <a:pt x="109" y="77"/>
                  </a:cubicBezTo>
                  <a:cubicBezTo>
                    <a:pt x="110" y="92"/>
                    <a:pt x="98" y="106"/>
                    <a:pt x="82" y="107"/>
                  </a:cubicBezTo>
                  <a:cubicBezTo>
                    <a:pt x="81" y="107"/>
                    <a:pt x="81" y="107"/>
                    <a:pt x="80" y="107"/>
                  </a:cubicBezTo>
                  <a:moveTo>
                    <a:pt x="83" y="0"/>
                  </a:moveTo>
                  <a:cubicBezTo>
                    <a:pt x="83" y="0"/>
                    <a:pt x="83" y="0"/>
                    <a:pt x="83" y="0"/>
                  </a:cubicBezTo>
                  <a:cubicBezTo>
                    <a:pt x="78" y="0"/>
                    <a:pt x="73" y="1"/>
                    <a:pt x="68" y="1"/>
                  </a:cubicBezTo>
                  <a:cubicBezTo>
                    <a:pt x="65" y="1"/>
                    <a:pt x="63" y="2"/>
                    <a:pt x="62" y="5"/>
                  </a:cubicBezTo>
                  <a:cubicBezTo>
                    <a:pt x="61" y="9"/>
                    <a:pt x="59" y="14"/>
                    <a:pt x="58" y="19"/>
                  </a:cubicBezTo>
                  <a:cubicBezTo>
                    <a:pt x="57" y="22"/>
                    <a:pt x="55" y="24"/>
                    <a:pt x="52" y="25"/>
                  </a:cubicBezTo>
                  <a:cubicBezTo>
                    <a:pt x="51" y="25"/>
                    <a:pt x="51" y="25"/>
                    <a:pt x="50" y="25"/>
                  </a:cubicBezTo>
                  <a:cubicBezTo>
                    <a:pt x="50" y="25"/>
                    <a:pt x="49" y="25"/>
                    <a:pt x="49" y="25"/>
                  </a:cubicBezTo>
                  <a:cubicBezTo>
                    <a:pt x="44" y="23"/>
                    <a:pt x="39" y="22"/>
                    <a:pt x="34" y="20"/>
                  </a:cubicBezTo>
                  <a:cubicBezTo>
                    <a:pt x="32" y="20"/>
                    <a:pt x="31" y="20"/>
                    <a:pt x="29" y="19"/>
                  </a:cubicBezTo>
                  <a:cubicBezTo>
                    <a:pt x="28" y="20"/>
                    <a:pt x="26" y="20"/>
                    <a:pt x="25" y="21"/>
                  </a:cubicBezTo>
                  <a:cubicBezTo>
                    <a:pt x="22" y="25"/>
                    <a:pt x="19" y="29"/>
                    <a:pt x="16" y="32"/>
                  </a:cubicBezTo>
                  <a:cubicBezTo>
                    <a:pt x="13" y="34"/>
                    <a:pt x="13" y="36"/>
                    <a:pt x="14" y="39"/>
                  </a:cubicBezTo>
                  <a:cubicBezTo>
                    <a:pt x="16" y="44"/>
                    <a:pt x="19" y="48"/>
                    <a:pt x="21" y="52"/>
                  </a:cubicBezTo>
                  <a:cubicBezTo>
                    <a:pt x="23" y="55"/>
                    <a:pt x="23" y="58"/>
                    <a:pt x="22" y="60"/>
                  </a:cubicBezTo>
                  <a:cubicBezTo>
                    <a:pt x="21" y="61"/>
                    <a:pt x="21" y="62"/>
                    <a:pt x="19" y="63"/>
                  </a:cubicBezTo>
                  <a:cubicBezTo>
                    <a:pt x="16" y="64"/>
                    <a:pt x="13" y="66"/>
                    <a:pt x="9" y="67"/>
                  </a:cubicBezTo>
                  <a:cubicBezTo>
                    <a:pt x="7" y="69"/>
                    <a:pt x="4" y="70"/>
                    <a:pt x="2" y="72"/>
                  </a:cubicBezTo>
                  <a:cubicBezTo>
                    <a:pt x="0" y="73"/>
                    <a:pt x="0" y="74"/>
                    <a:pt x="0" y="76"/>
                  </a:cubicBezTo>
                  <a:cubicBezTo>
                    <a:pt x="0" y="81"/>
                    <a:pt x="1" y="86"/>
                    <a:pt x="1" y="91"/>
                  </a:cubicBezTo>
                  <a:cubicBezTo>
                    <a:pt x="1" y="94"/>
                    <a:pt x="2" y="96"/>
                    <a:pt x="5" y="96"/>
                  </a:cubicBezTo>
                  <a:cubicBezTo>
                    <a:pt x="10" y="98"/>
                    <a:pt x="15" y="100"/>
                    <a:pt x="21" y="102"/>
                  </a:cubicBezTo>
                  <a:cubicBezTo>
                    <a:pt x="23" y="102"/>
                    <a:pt x="24" y="103"/>
                    <a:pt x="25" y="105"/>
                  </a:cubicBezTo>
                  <a:cubicBezTo>
                    <a:pt x="26" y="107"/>
                    <a:pt x="26" y="109"/>
                    <a:pt x="25" y="111"/>
                  </a:cubicBezTo>
                  <a:cubicBezTo>
                    <a:pt x="23" y="116"/>
                    <a:pt x="22" y="121"/>
                    <a:pt x="20" y="127"/>
                  </a:cubicBezTo>
                  <a:cubicBezTo>
                    <a:pt x="19" y="129"/>
                    <a:pt x="20" y="131"/>
                    <a:pt x="22" y="133"/>
                  </a:cubicBezTo>
                  <a:cubicBezTo>
                    <a:pt x="26" y="136"/>
                    <a:pt x="29" y="139"/>
                    <a:pt x="33" y="143"/>
                  </a:cubicBezTo>
                  <a:cubicBezTo>
                    <a:pt x="34" y="144"/>
                    <a:pt x="35" y="144"/>
                    <a:pt x="37" y="144"/>
                  </a:cubicBezTo>
                  <a:cubicBezTo>
                    <a:pt x="37" y="144"/>
                    <a:pt x="38" y="144"/>
                    <a:pt x="39" y="144"/>
                  </a:cubicBezTo>
                  <a:cubicBezTo>
                    <a:pt x="44" y="141"/>
                    <a:pt x="50" y="139"/>
                    <a:pt x="55" y="136"/>
                  </a:cubicBezTo>
                  <a:cubicBezTo>
                    <a:pt x="56" y="136"/>
                    <a:pt x="57" y="135"/>
                    <a:pt x="58" y="135"/>
                  </a:cubicBezTo>
                  <a:cubicBezTo>
                    <a:pt x="58" y="135"/>
                    <a:pt x="59" y="135"/>
                    <a:pt x="59" y="136"/>
                  </a:cubicBezTo>
                  <a:cubicBezTo>
                    <a:pt x="62" y="136"/>
                    <a:pt x="64" y="138"/>
                    <a:pt x="65" y="141"/>
                  </a:cubicBezTo>
                  <a:cubicBezTo>
                    <a:pt x="65" y="142"/>
                    <a:pt x="66" y="143"/>
                    <a:pt x="66" y="144"/>
                  </a:cubicBezTo>
                  <a:cubicBezTo>
                    <a:pt x="68" y="147"/>
                    <a:pt x="70" y="151"/>
                    <a:pt x="72" y="154"/>
                  </a:cubicBezTo>
                  <a:cubicBezTo>
                    <a:pt x="73" y="156"/>
                    <a:pt x="75" y="158"/>
                    <a:pt x="77" y="158"/>
                  </a:cubicBezTo>
                  <a:cubicBezTo>
                    <a:pt x="78" y="158"/>
                    <a:pt x="78" y="158"/>
                    <a:pt x="78" y="157"/>
                  </a:cubicBezTo>
                  <a:cubicBezTo>
                    <a:pt x="83" y="157"/>
                    <a:pt x="87" y="157"/>
                    <a:pt x="92" y="157"/>
                  </a:cubicBezTo>
                  <a:cubicBezTo>
                    <a:pt x="95" y="157"/>
                    <a:pt x="97" y="155"/>
                    <a:pt x="98" y="153"/>
                  </a:cubicBezTo>
                  <a:cubicBezTo>
                    <a:pt x="100" y="148"/>
                    <a:pt x="102" y="143"/>
                    <a:pt x="103" y="139"/>
                  </a:cubicBezTo>
                  <a:cubicBezTo>
                    <a:pt x="104" y="135"/>
                    <a:pt x="105" y="133"/>
                    <a:pt x="108" y="132"/>
                  </a:cubicBezTo>
                  <a:cubicBezTo>
                    <a:pt x="109" y="132"/>
                    <a:pt x="110" y="132"/>
                    <a:pt x="110" y="132"/>
                  </a:cubicBezTo>
                  <a:cubicBezTo>
                    <a:pt x="111" y="132"/>
                    <a:pt x="111" y="132"/>
                    <a:pt x="112" y="132"/>
                  </a:cubicBezTo>
                  <a:cubicBezTo>
                    <a:pt x="118" y="134"/>
                    <a:pt x="123" y="136"/>
                    <a:pt x="129" y="138"/>
                  </a:cubicBezTo>
                  <a:cubicBezTo>
                    <a:pt x="130" y="138"/>
                    <a:pt x="130" y="138"/>
                    <a:pt x="131" y="138"/>
                  </a:cubicBezTo>
                  <a:cubicBezTo>
                    <a:pt x="133" y="138"/>
                    <a:pt x="134" y="137"/>
                    <a:pt x="136" y="136"/>
                  </a:cubicBezTo>
                  <a:cubicBezTo>
                    <a:pt x="139" y="132"/>
                    <a:pt x="142" y="129"/>
                    <a:pt x="145" y="125"/>
                  </a:cubicBezTo>
                  <a:cubicBezTo>
                    <a:pt x="147" y="123"/>
                    <a:pt x="148" y="121"/>
                    <a:pt x="146" y="118"/>
                  </a:cubicBezTo>
                  <a:cubicBezTo>
                    <a:pt x="144" y="114"/>
                    <a:pt x="142" y="109"/>
                    <a:pt x="140" y="105"/>
                  </a:cubicBezTo>
                  <a:cubicBezTo>
                    <a:pt x="138" y="102"/>
                    <a:pt x="138" y="100"/>
                    <a:pt x="139" y="97"/>
                  </a:cubicBezTo>
                  <a:cubicBezTo>
                    <a:pt x="140" y="96"/>
                    <a:pt x="140" y="95"/>
                    <a:pt x="141" y="95"/>
                  </a:cubicBezTo>
                  <a:cubicBezTo>
                    <a:pt x="144" y="93"/>
                    <a:pt x="148" y="92"/>
                    <a:pt x="151" y="90"/>
                  </a:cubicBezTo>
                  <a:cubicBezTo>
                    <a:pt x="154" y="89"/>
                    <a:pt x="156" y="87"/>
                    <a:pt x="158" y="86"/>
                  </a:cubicBezTo>
                  <a:cubicBezTo>
                    <a:pt x="160" y="85"/>
                    <a:pt x="161" y="83"/>
                    <a:pt x="161" y="81"/>
                  </a:cubicBezTo>
                  <a:cubicBezTo>
                    <a:pt x="160" y="77"/>
                    <a:pt x="160" y="72"/>
                    <a:pt x="160" y="67"/>
                  </a:cubicBezTo>
                  <a:cubicBezTo>
                    <a:pt x="160" y="64"/>
                    <a:pt x="158" y="62"/>
                    <a:pt x="155" y="61"/>
                  </a:cubicBezTo>
                  <a:cubicBezTo>
                    <a:pt x="150" y="59"/>
                    <a:pt x="144" y="57"/>
                    <a:pt x="139" y="55"/>
                  </a:cubicBezTo>
                  <a:cubicBezTo>
                    <a:pt x="138" y="55"/>
                    <a:pt x="137" y="55"/>
                    <a:pt x="137" y="55"/>
                  </a:cubicBezTo>
                  <a:cubicBezTo>
                    <a:pt x="136" y="52"/>
                    <a:pt x="134" y="50"/>
                    <a:pt x="135" y="47"/>
                  </a:cubicBezTo>
                  <a:cubicBezTo>
                    <a:pt x="138" y="42"/>
                    <a:pt x="139" y="36"/>
                    <a:pt x="141" y="31"/>
                  </a:cubicBezTo>
                  <a:cubicBezTo>
                    <a:pt x="142" y="28"/>
                    <a:pt x="141" y="26"/>
                    <a:pt x="138" y="24"/>
                  </a:cubicBezTo>
                  <a:cubicBezTo>
                    <a:pt x="135" y="21"/>
                    <a:pt x="131" y="18"/>
                    <a:pt x="128" y="15"/>
                  </a:cubicBezTo>
                  <a:cubicBezTo>
                    <a:pt x="127" y="14"/>
                    <a:pt x="125" y="13"/>
                    <a:pt x="124" y="13"/>
                  </a:cubicBezTo>
                  <a:cubicBezTo>
                    <a:pt x="123" y="13"/>
                    <a:pt x="122" y="13"/>
                    <a:pt x="121" y="14"/>
                  </a:cubicBezTo>
                  <a:cubicBezTo>
                    <a:pt x="116" y="16"/>
                    <a:pt x="110" y="19"/>
                    <a:pt x="105" y="22"/>
                  </a:cubicBezTo>
                  <a:cubicBezTo>
                    <a:pt x="104" y="22"/>
                    <a:pt x="104" y="22"/>
                    <a:pt x="103" y="22"/>
                  </a:cubicBezTo>
                  <a:cubicBezTo>
                    <a:pt x="103" y="22"/>
                    <a:pt x="103" y="22"/>
                    <a:pt x="103" y="22"/>
                  </a:cubicBezTo>
                  <a:cubicBezTo>
                    <a:pt x="100" y="21"/>
                    <a:pt x="97" y="21"/>
                    <a:pt x="96" y="18"/>
                  </a:cubicBezTo>
                  <a:cubicBezTo>
                    <a:pt x="94" y="12"/>
                    <a:pt x="91" y="8"/>
                    <a:pt x="88" y="3"/>
                  </a:cubicBezTo>
                  <a:cubicBezTo>
                    <a:pt x="87" y="1"/>
                    <a:pt x="86" y="0"/>
                    <a:pt x="83" y="0"/>
                  </a:cubicBezTo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Freeform 10"/>
            <p:cNvSpPr>
              <a:spLocks noEditPoints="1"/>
            </p:cNvSpPr>
            <p:nvPr/>
          </p:nvSpPr>
          <p:spPr bwMode="auto">
            <a:xfrm>
              <a:off x="4522117" y="5274196"/>
              <a:ext cx="140932" cy="139303"/>
            </a:xfrm>
            <a:custGeom>
              <a:avLst/>
              <a:gdLst>
                <a:gd name="T0" fmla="*/ 24 w 73"/>
                <a:gd name="T1" fmla="*/ 37 h 72"/>
                <a:gd name="T2" fmla="*/ 37 w 73"/>
                <a:gd name="T3" fmla="*/ 23 h 72"/>
                <a:gd name="T4" fmla="*/ 37 w 73"/>
                <a:gd name="T5" fmla="*/ 49 h 72"/>
                <a:gd name="T6" fmla="*/ 38 w 73"/>
                <a:gd name="T7" fmla="*/ 0 h 72"/>
                <a:gd name="T8" fmla="*/ 31 w 73"/>
                <a:gd name="T9" fmla="*/ 1 h 72"/>
                <a:gd name="T10" fmla="*/ 26 w 73"/>
                <a:gd name="T11" fmla="*/ 9 h 72"/>
                <a:gd name="T12" fmla="*/ 23 w 73"/>
                <a:gd name="T13" fmla="*/ 12 h 72"/>
                <a:gd name="T14" fmla="*/ 16 w 73"/>
                <a:gd name="T15" fmla="*/ 10 h 72"/>
                <a:gd name="T16" fmla="*/ 12 w 73"/>
                <a:gd name="T17" fmla="*/ 10 h 72"/>
                <a:gd name="T18" fmla="*/ 7 w 73"/>
                <a:gd name="T19" fmla="*/ 18 h 72"/>
                <a:gd name="T20" fmla="*/ 10 w 73"/>
                <a:gd name="T21" fmla="*/ 28 h 72"/>
                <a:gd name="T22" fmla="*/ 4 w 73"/>
                <a:gd name="T23" fmla="*/ 31 h 72"/>
                <a:gd name="T24" fmla="*/ 0 w 73"/>
                <a:gd name="T25" fmla="*/ 35 h 72"/>
                <a:gd name="T26" fmla="*/ 2 w 73"/>
                <a:gd name="T27" fmla="*/ 44 h 72"/>
                <a:gd name="T28" fmla="*/ 11 w 73"/>
                <a:gd name="T29" fmla="*/ 48 h 72"/>
                <a:gd name="T30" fmla="*/ 9 w 73"/>
                <a:gd name="T31" fmla="*/ 58 h 72"/>
                <a:gd name="T32" fmla="*/ 15 w 73"/>
                <a:gd name="T33" fmla="*/ 65 h 72"/>
                <a:gd name="T34" fmla="*/ 18 w 73"/>
                <a:gd name="T35" fmla="*/ 66 h 72"/>
                <a:gd name="T36" fmla="*/ 26 w 73"/>
                <a:gd name="T37" fmla="*/ 62 h 72"/>
                <a:gd name="T38" fmla="*/ 30 w 73"/>
                <a:gd name="T39" fmla="*/ 64 h 72"/>
                <a:gd name="T40" fmla="*/ 33 w 73"/>
                <a:gd name="T41" fmla="*/ 71 h 72"/>
                <a:gd name="T42" fmla="*/ 36 w 73"/>
                <a:gd name="T43" fmla="*/ 72 h 72"/>
                <a:gd name="T44" fmla="*/ 45 w 73"/>
                <a:gd name="T45" fmla="*/ 70 h 72"/>
                <a:gd name="T46" fmla="*/ 50 w 73"/>
                <a:gd name="T47" fmla="*/ 61 h 72"/>
                <a:gd name="T48" fmla="*/ 51 w 73"/>
                <a:gd name="T49" fmla="*/ 61 h 72"/>
                <a:gd name="T50" fmla="*/ 60 w 73"/>
                <a:gd name="T51" fmla="*/ 63 h 72"/>
                <a:gd name="T52" fmla="*/ 66 w 73"/>
                <a:gd name="T53" fmla="*/ 58 h 72"/>
                <a:gd name="T54" fmla="*/ 64 w 73"/>
                <a:gd name="T55" fmla="*/ 48 h 72"/>
                <a:gd name="T56" fmla="*/ 65 w 73"/>
                <a:gd name="T57" fmla="*/ 44 h 72"/>
                <a:gd name="T58" fmla="*/ 72 w 73"/>
                <a:gd name="T59" fmla="*/ 40 h 72"/>
                <a:gd name="T60" fmla="*/ 73 w 73"/>
                <a:gd name="T61" fmla="*/ 31 h 72"/>
                <a:gd name="T62" fmla="*/ 63 w 73"/>
                <a:gd name="T63" fmla="*/ 25 h 72"/>
                <a:gd name="T64" fmla="*/ 62 w 73"/>
                <a:gd name="T65" fmla="*/ 22 h 72"/>
                <a:gd name="T66" fmla="*/ 63 w 73"/>
                <a:gd name="T67" fmla="*/ 11 h 72"/>
                <a:gd name="T68" fmla="*/ 57 w 73"/>
                <a:gd name="T69" fmla="*/ 6 h 72"/>
                <a:gd name="T70" fmla="*/ 48 w 73"/>
                <a:gd name="T71" fmla="*/ 10 h 72"/>
                <a:gd name="T72" fmla="*/ 44 w 73"/>
                <a:gd name="T73" fmla="*/ 8 h 72"/>
                <a:gd name="T74" fmla="*/ 38 w 73"/>
                <a:gd name="T75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3" h="72">
                  <a:moveTo>
                    <a:pt x="37" y="49"/>
                  </a:moveTo>
                  <a:cubicBezTo>
                    <a:pt x="30" y="49"/>
                    <a:pt x="24" y="44"/>
                    <a:pt x="24" y="37"/>
                  </a:cubicBezTo>
                  <a:cubicBezTo>
                    <a:pt x="23" y="30"/>
                    <a:pt x="29" y="24"/>
                    <a:pt x="36" y="23"/>
                  </a:cubicBezTo>
                  <a:cubicBezTo>
                    <a:pt x="36" y="23"/>
                    <a:pt x="37" y="23"/>
                    <a:pt x="37" y="23"/>
                  </a:cubicBezTo>
                  <a:cubicBezTo>
                    <a:pt x="44" y="23"/>
                    <a:pt x="49" y="29"/>
                    <a:pt x="50" y="35"/>
                  </a:cubicBezTo>
                  <a:cubicBezTo>
                    <a:pt x="50" y="42"/>
                    <a:pt x="45" y="49"/>
                    <a:pt x="37" y="49"/>
                  </a:cubicBezTo>
                  <a:cubicBezTo>
                    <a:pt x="37" y="49"/>
                    <a:pt x="37" y="49"/>
                    <a:pt x="37" y="49"/>
                  </a:cubicBezTo>
                  <a:moveTo>
                    <a:pt x="38" y="0"/>
                  </a:moveTo>
                  <a:cubicBezTo>
                    <a:pt x="38" y="0"/>
                    <a:pt x="38" y="0"/>
                    <a:pt x="38" y="0"/>
                  </a:cubicBezTo>
                  <a:cubicBezTo>
                    <a:pt x="36" y="0"/>
                    <a:pt x="33" y="1"/>
                    <a:pt x="31" y="1"/>
                  </a:cubicBezTo>
                  <a:cubicBezTo>
                    <a:pt x="30" y="1"/>
                    <a:pt x="29" y="1"/>
                    <a:pt x="29" y="2"/>
                  </a:cubicBezTo>
                  <a:cubicBezTo>
                    <a:pt x="28" y="5"/>
                    <a:pt x="27" y="7"/>
                    <a:pt x="26" y="9"/>
                  </a:cubicBezTo>
                  <a:cubicBezTo>
                    <a:pt x="26" y="10"/>
                    <a:pt x="25" y="11"/>
                    <a:pt x="24" y="12"/>
                  </a:cubicBezTo>
                  <a:cubicBezTo>
                    <a:pt x="24" y="12"/>
                    <a:pt x="23" y="12"/>
                    <a:pt x="23" y="12"/>
                  </a:cubicBezTo>
                  <a:cubicBezTo>
                    <a:pt x="23" y="12"/>
                    <a:pt x="23" y="12"/>
                    <a:pt x="22" y="12"/>
                  </a:cubicBezTo>
                  <a:cubicBezTo>
                    <a:pt x="20" y="11"/>
                    <a:pt x="18" y="10"/>
                    <a:pt x="16" y="10"/>
                  </a:cubicBezTo>
                  <a:cubicBezTo>
                    <a:pt x="15" y="9"/>
                    <a:pt x="14" y="9"/>
                    <a:pt x="13" y="9"/>
                  </a:cubicBezTo>
                  <a:cubicBezTo>
                    <a:pt x="13" y="9"/>
                    <a:pt x="12" y="10"/>
                    <a:pt x="12" y="10"/>
                  </a:cubicBezTo>
                  <a:cubicBezTo>
                    <a:pt x="10" y="12"/>
                    <a:pt x="9" y="13"/>
                    <a:pt x="7" y="15"/>
                  </a:cubicBezTo>
                  <a:cubicBezTo>
                    <a:pt x="6" y="16"/>
                    <a:pt x="6" y="17"/>
                    <a:pt x="7" y="18"/>
                  </a:cubicBezTo>
                  <a:cubicBezTo>
                    <a:pt x="8" y="20"/>
                    <a:pt x="9" y="22"/>
                    <a:pt x="10" y="24"/>
                  </a:cubicBezTo>
                  <a:cubicBezTo>
                    <a:pt x="10" y="25"/>
                    <a:pt x="11" y="27"/>
                    <a:pt x="10" y="28"/>
                  </a:cubicBezTo>
                  <a:cubicBezTo>
                    <a:pt x="10" y="28"/>
                    <a:pt x="9" y="29"/>
                    <a:pt x="9" y="29"/>
                  </a:cubicBezTo>
                  <a:cubicBezTo>
                    <a:pt x="7" y="30"/>
                    <a:pt x="6" y="30"/>
                    <a:pt x="4" y="31"/>
                  </a:cubicBezTo>
                  <a:cubicBezTo>
                    <a:pt x="3" y="32"/>
                    <a:pt x="2" y="32"/>
                    <a:pt x="1" y="33"/>
                  </a:cubicBezTo>
                  <a:cubicBezTo>
                    <a:pt x="0" y="33"/>
                    <a:pt x="0" y="34"/>
                    <a:pt x="0" y="35"/>
                  </a:cubicBezTo>
                  <a:cubicBezTo>
                    <a:pt x="0" y="37"/>
                    <a:pt x="0" y="39"/>
                    <a:pt x="0" y="42"/>
                  </a:cubicBezTo>
                  <a:cubicBezTo>
                    <a:pt x="0" y="43"/>
                    <a:pt x="1" y="44"/>
                    <a:pt x="2" y="44"/>
                  </a:cubicBezTo>
                  <a:cubicBezTo>
                    <a:pt x="5" y="45"/>
                    <a:pt x="7" y="46"/>
                    <a:pt x="9" y="47"/>
                  </a:cubicBezTo>
                  <a:cubicBezTo>
                    <a:pt x="10" y="47"/>
                    <a:pt x="11" y="47"/>
                    <a:pt x="11" y="48"/>
                  </a:cubicBezTo>
                  <a:cubicBezTo>
                    <a:pt x="12" y="49"/>
                    <a:pt x="12" y="50"/>
                    <a:pt x="12" y="51"/>
                  </a:cubicBezTo>
                  <a:cubicBezTo>
                    <a:pt x="11" y="53"/>
                    <a:pt x="10" y="56"/>
                    <a:pt x="9" y="58"/>
                  </a:cubicBezTo>
                  <a:cubicBezTo>
                    <a:pt x="9" y="59"/>
                    <a:pt x="9" y="60"/>
                    <a:pt x="10" y="61"/>
                  </a:cubicBezTo>
                  <a:cubicBezTo>
                    <a:pt x="12" y="62"/>
                    <a:pt x="13" y="64"/>
                    <a:pt x="15" y="65"/>
                  </a:cubicBezTo>
                  <a:cubicBezTo>
                    <a:pt x="16" y="66"/>
                    <a:pt x="16" y="66"/>
                    <a:pt x="17" y="66"/>
                  </a:cubicBezTo>
                  <a:cubicBezTo>
                    <a:pt x="17" y="66"/>
                    <a:pt x="18" y="66"/>
                    <a:pt x="18" y="66"/>
                  </a:cubicBezTo>
                  <a:cubicBezTo>
                    <a:pt x="20" y="65"/>
                    <a:pt x="23" y="64"/>
                    <a:pt x="25" y="62"/>
                  </a:cubicBezTo>
                  <a:cubicBezTo>
                    <a:pt x="26" y="62"/>
                    <a:pt x="26" y="62"/>
                    <a:pt x="26" y="62"/>
                  </a:cubicBezTo>
                  <a:cubicBezTo>
                    <a:pt x="27" y="62"/>
                    <a:pt x="27" y="62"/>
                    <a:pt x="27" y="62"/>
                  </a:cubicBezTo>
                  <a:cubicBezTo>
                    <a:pt x="28" y="62"/>
                    <a:pt x="29" y="63"/>
                    <a:pt x="30" y="64"/>
                  </a:cubicBezTo>
                  <a:cubicBezTo>
                    <a:pt x="30" y="65"/>
                    <a:pt x="30" y="65"/>
                    <a:pt x="30" y="66"/>
                  </a:cubicBezTo>
                  <a:cubicBezTo>
                    <a:pt x="31" y="68"/>
                    <a:pt x="32" y="69"/>
                    <a:pt x="33" y="71"/>
                  </a:cubicBezTo>
                  <a:cubicBezTo>
                    <a:pt x="34" y="72"/>
                    <a:pt x="34" y="72"/>
                    <a:pt x="35" y="72"/>
                  </a:cubicBezTo>
                  <a:cubicBezTo>
                    <a:pt x="35" y="72"/>
                    <a:pt x="36" y="72"/>
                    <a:pt x="36" y="72"/>
                  </a:cubicBezTo>
                  <a:cubicBezTo>
                    <a:pt x="38" y="72"/>
                    <a:pt x="40" y="72"/>
                    <a:pt x="42" y="72"/>
                  </a:cubicBezTo>
                  <a:cubicBezTo>
                    <a:pt x="44" y="72"/>
                    <a:pt x="44" y="71"/>
                    <a:pt x="45" y="70"/>
                  </a:cubicBezTo>
                  <a:cubicBezTo>
                    <a:pt x="46" y="68"/>
                    <a:pt x="47" y="66"/>
                    <a:pt x="47" y="64"/>
                  </a:cubicBezTo>
                  <a:cubicBezTo>
                    <a:pt x="48" y="62"/>
                    <a:pt x="48" y="61"/>
                    <a:pt x="50" y="61"/>
                  </a:cubicBezTo>
                  <a:cubicBezTo>
                    <a:pt x="50" y="61"/>
                    <a:pt x="50" y="61"/>
                    <a:pt x="50" y="61"/>
                  </a:cubicBezTo>
                  <a:cubicBezTo>
                    <a:pt x="51" y="61"/>
                    <a:pt x="51" y="61"/>
                    <a:pt x="51" y="61"/>
                  </a:cubicBezTo>
                  <a:cubicBezTo>
                    <a:pt x="54" y="62"/>
                    <a:pt x="56" y="62"/>
                    <a:pt x="59" y="63"/>
                  </a:cubicBezTo>
                  <a:cubicBezTo>
                    <a:pt x="59" y="63"/>
                    <a:pt x="60" y="63"/>
                    <a:pt x="60" y="63"/>
                  </a:cubicBezTo>
                  <a:cubicBezTo>
                    <a:pt x="61" y="63"/>
                    <a:pt x="61" y="63"/>
                    <a:pt x="62" y="62"/>
                  </a:cubicBezTo>
                  <a:cubicBezTo>
                    <a:pt x="63" y="61"/>
                    <a:pt x="65" y="59"/>
                    <a:pt x="66" y="58"/>
                  </a:cubicBezTo>
                  <a:cubicBezTo>
                    <a:pt x="67" y="57"/>
                    <a:pt x="67" y="56"/>
                    <a:pt x="67" y="54"/>
                  </a:cubicBezTo>
                  <a:cubicBezTo>
                    <a:pt x="66" y="52"/>
                    <a:pt x="65" y="50"/>
                    <a:pt x="64" y="48"/>
                  </a:cubicBezTo>
                  <a:cubicBezTo>
                    <a:pt x="63" y="47"/>
                    <a:pt x="63" y="46"/>
                    <a:pt x="64" y="45"/>
                  </a:cubicBezTo>
                  <a:cubicBezTo>
                    <a:pt x="64" y="44"/>
                    <a:pt x="64" y="44"/>
                    <a:pt x="65" y="44"/>
                  </a:cubicBezTo>
                  <a:cubicBezTo>
                    <a:pt x="66" y="43"/>
                    <a:pt x="68" y="42"/>
                    <a:pt x="69" y="41"/>
                  </a:cubicBezTo>
                  <a:cubicBezTo>
                    <a:pt x="70" y="41"/>
                    <a:pt x="71" y="40"/>
                    <a:pt x="72" y="40"/>
                  </a:cubicBezTo>
                  <a:cubicBezTo>
                    <a:pt x="73" y="39"/>
                    <a:pt x="73" y="38"/>
                    <a:pt x="73" y="37"/>
                  </a:cubicBezTo>
                  <a:cubicBezTo>
                    <a:pt x="73" y="35"/>
                    <a:pt x="73" y="33"/>
                    <a:pt x="73" y="31"/>
                  </a:cubicBezTo>
                  <a:cubicBezTo>
                    <a:pt x="73" y="29"/>
                    <a:pt x="72" y="28"/>
                    <a:pt x="71" y="28"/>
                  </a:cubicBezTo>
                  <a:cubicBezTo>
                    <a:pt x="68" y="27"/>
                    <a:pt x="66" y="26"/>
                    <a:pt x="63" y="25"/>
                  </a:cubicBezTo>
                  <a:cubicBezTo>
                    <a:pt x="63" y="25"/>
                    <a:pt x="63" y="25"/>
                    <a:pt x="63" y="25"/>
                  </a:cubicBezTo>
                  <a:cubicBezTo>
                    <a:pt x="62" y="24"/>
                    <a:pt x="61" y="23"/>
                    <a:pt x="62" y="22"/>
                  </a:cubicBezTo>
                  <a:cubicBezTo>
                    <a:pt x="63" y="19"/>
                    <a:pt x="64" y="17"/>
                    <a:pt x="64" y="14"/>
                  </a:cubicBezTo>
                  <a:cubicBezTo>
                    <a:pt x="65" y="13"/>
                    <a:pt x="64" y="12"/>
                    <a:pt x="63" y="11"/>
                  </a:cubicBezTo>
                  <a:cubicBezTo>
                    <a:pt x="62" y="10"/>
                    <a:pt x="60" y="9"/>
                    <a:pt x="58" y="7"/>
                  </a:cubicBezTo>
                  <a:cubicBezTo>
                    <a:pt x="58" y="7"/>
                    <a:pt x="57" y="6"/>
                    <a:pt x="57" y="6"/>
                  </a:cubicBezTo>
                  <a:cubicBezTo>
                    <a:pt x="56" y="6"/>
                    <a:pt x="56" y="6"/>
                    <a:pt x="56" y="7"/>
                  </a:cubicBezTo>
                  <a:cubicBezTo>
                    <a:pt x="53" y="8"/>
                    <a:pt x="50" y="9"/>
                    <a:pt x="48" y="10"/>
                  </a:cubicBezTo>
                  <a:cubicBezTo>
                    <a:pt x="47" y="10"/>
                    <a:pt x="47" y="10"/>
                    <a:pt x="47" y="10"/>
                  </a:cubicBezTo>
                  <a:cubicBezTo>
                    <a:pt x="46" y="10"/>
                    <a:pt x="45" y="10"/>
                    <a:pt x="44" y="8"/>
                  </a:cubicBezTo>
                  <a:cubicBezTo>
                    <a:pt x="43" y="6"/>
                    <a:pt x="42" y="4"/>
                    <a:pt x="40" y="2"/>
                  </a:cubicBezTo>
                  <a:cubicBezTo>
                    <a:pt x="40" y="1"/>
                    <a:pt x="39" y="0"/>
                    <a:pt x="38" y="0"/>
                  </a:cubicBezTo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Freeform 11"/>
            <p:cNvSpPr>
              <a:spLocks noEditPoints="1"/>
            </p:cNvSpPr>
            <p:nvPr/>
          </p:nvSpPr>
          <p:spPr bwMode="auto">
            <a:xfrm>
              <a:off x="5172199" y="4253455"/>
              <a:ext cx="207733" cy="396729"/>
            </a:xfrm>
            <a:custGeom>
              <a:avLst/>
              <a:gdLst>
                <a:gd name="T0" fmla="*/ 54 w 108"/>
                <a:gd name="T1" fmla="*/ 199 h 206"/>
                <a:gd name="T2" fmla="*/ 43 w 108"/>
                <a:gd name="T3" fmla="*/ 188 h 206"/>
                <a:gd name="T4" fmla="*/ 54 w 108"/>
                <a:gd name="T5" fmla="*/ 177 h 206"/>
                <a:gd name="T6" fmla="*/ 65 w 108"/>
                <a:gd name="T7" fmla="*/ 188 h 206"/>
                <a:gd name="T8" fmla="*/ 54 w 108"/>
                <a:gd name="T9" fmla="*/ 199 h 206"/>
                <a:gd name="T10" fmla="*/ 12 w 108"/>
                <a:gd name="T11" fmla="*/ 167 h 206"/>
                <a:gd name="T12" fmla="*/ 12 w 108"/>
                <a:gd name="T13" fmla="*/ 40 h 206"/>
                <a:gd name="T14" fmla="*/ 96 w 108"/>
                <a:gd name="T15" fmla="*/ 40 h 206"/>
                <a:gd name="T16" fmla="*/ 96 w 108"/>
                <a:gd name="T17" fmla="*/ 167 h 206"/>
                <a:gd name="T18" fmla="*/ 12 w 108"/>
                <a:gd name="T19" fmla="*/ 167 h 206"/>
                <a:gd name="T20" fmla="*/ 41 w 108"/>
                <a:gd name="T21" fmla="*/ 25 h 206"/>
                <a:gd name="T22" fmla="*/ 37 w 108"/>
                <a:gd name="T23" fmla="*/ 21 h 206"/>
                <a:gd name="T24" fmla="*/ 41 w 108"/>
                <a:gd name="T25" fmla="*/ 17 h 206"/>
                <a:gd name="T26" fmla="*/ 68 w 108"/>
                <a:gd name="T27" fmla="*/ 17 h 206"/>
                <a:gd name="T28" fmla="*/ 72 w 108"/>
                <a:gd name="T29" fmla="*/ 21 h 206"/>
                <a:gd name="T30" fmla="*/ 68 w 108"/>
                <a:gd name="T31" fmla="*/ 25 h 206"/>
                <a:gd name="T32" fmla="*/ 41 w 108"/>
                <a:gd name="T33" fmla="*/ 25 h 206"/>
                <a:gd name="T34" fmla="*/ 94 w 108"/>
                <a:gd name="T35" fmla="*/ 0 h 206"/>
                <a:gd name="T36" fmla="*/ 14 w 108"/>
                <a:gd name="T37" fmla="*/ 0 h 206"/>
                <a:gd name="T38" fmla="*/ 0 w 108"/>
                <a:gd name="T39" fmla="*/ 15 h 206"/>
                <a:gd name="T40" fmla="*/ 0 w 108"/>
                <a:gd name="T41" fmla="*/ 192 h 206"/>
                <a:gd name="T42" fmla="*/ 14 w 108"/>
                <a:gd name="T43" fmla="*/ 206 h 206"/>
                <a:gd name="T44" fmla="*/ 94 w 108"/>
                <a:gd name="T45" fmla="*/ 206 h 206"/>
                <a:gd name="T46" fmla="*/ 108 w 108"/>
                <a:gd name="T47" fmla="*/ 192 h 206"/>
                <a:gd name="T48" fmla="*/ 108 w 108"/>
                <a:gd name="T49" fmla="*/ 15 h 206"/>
                <a:gd name="T50" fmla="*/ 94 w 108"/>
                <a:gd name="T51" fmla="*/ 0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08" h="206">
                  <a:moveTo>
                    <a:pt x="54" y="199"/>
                  </a:moveTo>
                  <a:cubicBezTo>
                    <a:pt x="48" y="199"/>
                    <a:pt x="43" y="194"/>
                    <a:pt x="43" y="188"/>
                  </a:cubicBezTo>
                  <a:cubicBezTo>
                    <a:pt x="43" y="182"/>
                    <a:pt x="48" y="177"/>
                    <a:pt x="54" y="177"/>
                  </a:cubicBezTo>
                  <a:cubicBezTo>
                    <a:pt x="60" y="177"/>
                    <a:pt x="65" y="182"/>
                    <a:pt x="65" y="188"/>
                  </a:cubicBezTo>
                  <a:cubicBezTo>
                    <a:pt x="65" y="194"/>
                    <a:pt x="60" y="199"/>
                    <a:pt x="54" y="199"/>
                  </a:cubicBezTo>
                  <a:moveTo>
                    <a:pt x="12" y="167"/>
                  </a:moveTo>
                  <a:cubicBezTo>
                    <a:pt x="12" y="40"/>
                    <a:pt x="12" y="40"/>
                    <a:pt x="12" y="40"/>
                  </a:cubicBezTo>
                  <a:cubicBezTo>
                    <a:pt x="96" y="40"/>
                    <a:pt x="96" y="40"/>
                    <a:pt x="96" y="40"/>
                  </a:cubicBezTo>
                  <a:cubicBezTo>
                    <a:pt x="96" y="167"/>
                    <a:pt x="96" y="167"/>
                    <a:pt x="96" y="167"/>
                  </a:cubicBezTo>
                  <a:cubicBezTo>
                    <a:pt x="12" y="167"/>
                    <a:pt x="12" y="167"/>
                    <a:pt x="12" y="167"/>
                  </a:cubicBezTo>
                  <a:moveTo>
                    <a:pt x="41" y="25"/>
                  </a:moveTo>
                  <a:cubicBezTo>
                    <a:pt x="39" y="25"/>
                    <a:pt x="37" y="23"/>
                    <a:pt x="37" y="21"/>
                  </a:cubicBezTo>
                  <a:cubicBezTo>
                    <a:pt x="37" y="19"/>
                    <a:pt x="39" y="17"/>
                    <a:pt x="41" y="17"/>
                  </a:cubicBezTo>
                  <a:cubicBezTo>
                    <a:pt x="68" y="17"/>
                    <a:pt x="68" y="17"/>
                    <a:pt x="68" y="17"/>
                  </a:cubicBezTo>
                  <a:cubicBezTo>
                    <a:pt x="70" y="17"/>
                    <a:pt x="72" y="19"/>
                    <a:pt x="72" y="21"/>
                  </a:cubicBezTo>
                  <a:cubicBezTo>
                    <a:pt x="72" y="23"/>
                    <a:pt x="70" y="25"/>
                    <a:pt x="68" y="25"/>
                  </a:cubicBezTo>
                  <a:cubicBezTo>
                    <a:pt x="41" y="25"/>
                    <a:pt x="41" y="25"/>
                    <a:pt x="41" y="25"/>
                  </a:cubicBezTo>
                  <a:moveTo>
                    <a:pt x="94" y="0"/>
                  </a:moveTo>
                  <a:cubicBezTo>
                    <a:pt x="14" y="0"/>
                    <a:pt x="14" y="0"/>
                    <a:pt x="14" y="0"/>
                  </a:cubicBezTo>
                  <a:cubicBezTo>
                    <a:pt x="6" y="0"/>
                    <a:pt x="0" y="7"/>
                    <a:pt x="0" y="15"/>
                  </a:cubicBezTo>
                  <a:cubicBezTo>
                    <a:pt x="0" y="192"/>
                    <a:pt x="0" y="192"/>
                    <a:pt x="0" y="192"/>
                  </a:cubicBezTo>
                  <a:cubicBezTo>
                    <a:pt x="0" y="200"/>
                    <a:pt x="6" y="206"/>
                    <a:pt x="14" y="206"/>
                  </a:cubicBezTo>
                  <a:cubicBezTo>
                    <a:pt x="94" y="206"/>
                    <a:pt x="94" y="206"/>
                    <a:pt x="94" y="206"/>
                  </a:cubicBezTo>
                  <a:cubicBezTo>
                    <a:pt x="102" y="206"/>
                    <a:pt x="108" y="200"/>
                    <a:pt x="108" y="192"/>
                  </a:cubicBezTo>
                  <a:cubicBezTo>
                    <a:pt x="108" y="15"/>
                    <a:pt x="108" y="15"/>
                    <a:pt x="108" y="15"/>
                  </a:cubicBezTo>
                  <a:cubicBezTo>
                    <a:pt x="108" y="7"/>
                    <a:pt x="102" y="0"/>
                    <a:pt x="94" y="0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12"/>
            <p:cNvSpPr>
              <a:spLocks noEditPoints="1"/>
            </p:cNvSpPr>
            <p:nvPr/>
          </p:nvSpPr>
          <p:spPr bwMode="auto">
            <a:xfrm>
              <a:off x="7098819" y="4062829"/>
              <a:ext cx="250094" cy="238689"/>
            </a:xfrm>
            <a:custGeom>
              <a:avLst/>
              <a:gdLst>
                <a:gd name="T0" fmla="*/ 86 w 130"/>
                <a:gd name="T1" fmla="*/ 74 h 124"/>
                <a:gd name="T2" fmla="*/ 55 w 130"/>
                <a:gd name="T3" fmla="*/ 44 h 124"/>
                <a:gd name="T4" fmla="*/ 86 w 130"/>
                <a:gd name="T5" fmla="*/ 13 h 124"/>
                <a:gd name="T6" fmla="*/ 116 w 130"/>
                <a:gd name="T7" fmla="*/ 44 h 124"/>
                <a:gd name="T8" fmla="*/ 86 w 130"/>
                <a:gd name="T9" fmla="*/ 74 h 124"/>
                <a:gd name="T10" fmla="*/ 86 w 130"/>
                <a:gd name="T11" fmla="*/ 0 h 124"/>
                <a:gd name="T12" fmla="*/ 42 w 130"/>
                <a:gd name="T13" fmla="*/ 44 h 124"/>
                <a:gd name="T14" fmla="*/ 46 w 130"/>
                <a:gd name="T15" fmla="*/ 62 h 124"/>
                <a:gd name="T16" fmla="*/ 3 w 130"/>
                <a:gd name="T17" fmla="*/ 104 h 124"/>
                <a:gd name="T18" fmla="*/ 3 w 130"/>
                <a:gd name="T19" fmla="*/ 116 h 124"/>
                <a:gd name="T20" fmla="*/ 8 w 130"/>
                <a:gd name="T21" fmla="*/ 121 h 124"/>
                <a:gd name="T22" fmla="*/ 14 w 130"/>
                <a:gd name="T23" fmla="*/ 124 h 124"/>
                <a:gd name="T24" fmla="*/ 20 w 130"/>
                <a:gd name="T25" fmla="*/ 121 h 124"/>
                <a:gd name="T26" fmla="*/ 61 w 130"/>
                <a:gd name="T27" fmla="*/ 80 h 124"/>
                <a:gd name="T28" fmla="*/ 86 w 130"/>
                <a:gd name="T29" fmla="*/ 88 h 124"/>
                <a:gd name="T30" fmla="*/ 130 w 130"/>
                <a:gd name="T31" fmla="*/ 44 h 124"/>
                <a:gd name="T32" fmla="*/ 86 w 130"/>
                <a:gd name="T33" fmla="*/ 0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30" h="124">
                  <a:moveTo>
                    <a:pt x="86" y="74"/>
                  </a:moveTo>
                  <a:cubicBezTo>
                    <a:pt x="69" y="74"/>
                    <a:pt x="55" y="61"/>
                    <a:pt x="55" y="44"/>
                  </a:cubicBezTo>
                  <a:cubicBezTo>
                    <a:pt x="55" y="27"/>
                    <a:pt x="69" y="13"/>
                    <a:pt x="86" y="13"/>
                  </a:cubicBezTo>
                  <a:cubicBezTo>
                    <a:pt x="103" y="13"/>
                    <a:pt x="116" y="27"/>
                    <a:pt x="116" y="44"/>
                  </a:cubicBezTo>
                  <a:cubicBezTo>
                    <a:pt x="116" y="61"/>
                    <a:pt x="103" y="74"/>
                    <a:pt x="86" y="74"/>
                  </a:cubicBezTo>
                  <a:moveTo>
                    <a:pt x="86" y="0"/>
                  </a:moveTo>
                  <a:cubicBezTo>
                    <a:pt x="62" y="0"/>
                    <a:pt x="42" y="19"/>
                    <a:pt x="42" y="44"/>
                  </a:cubicBezTo>
                  <a:cubicBezTo>
                    <a:pt x="42" y="50"/>
                    <a:pt x="43" y="56"/>
                    <a:pt x="46" y="62"/>
                  </a:cubicBezTo>
                  <a:cubicBezTo>
                    <a:pt x="3" y="104"/>
                    <a:pt x="3" y="104"/>
                    <a:pt x="3" y="104"/>
                  </a:cubicBezTo>
                  <a:cubicBezTo>
                    <a:pt x="0" y="108"/>
                    <a:pt x="0" y="113"/>
                    <a:pt x="3" y="116"/>
                  </a:cubicBezTo>
                  <a:cubicBezTo>
                    <a:pt x="8" y="121"/>
                    <a:pt x="8" y="121"/>
                    <a:pt x="8" y="121"/>
                  </a:cubicBezTo>
                  <a:cubicBezTo>
                    <a:pt x="10" y="123"/>
                    <a:pt x="12" y="124"/>
                    <a:pt x="14" y="124"/>
                  </a:cubicBezTo>
                  <a:cubicBezTo>
                    <a:pt x="16" y="124"/>
                    <a:pt x="19" y="123"/>
                    <a:pt x="20" y="121"/>
                  </a:cubicBezTo>
                  <a:cubicBezTo>
                    <a:pt x="61" y="80"/>
                    <a:pt x="61" y="80"/>
                    <a:pt x="61" y="80"/>
                  </a:cubicBezTo>
                  <a:cubicBezTo>
                    <a:pt x="68" y="85"/>
                    <a:pt x="77" y="88"/>
                    <a:pt x="86" y="88"/>
                  </a:cubicBezTo>
                  <a:cubicBezTo>
                    <a:pt x="110" y="88"/>
                    <a:pt x="130" y="68"/>
                    <a:pt x="130" y="44"/>
                  </a:cubicBezTo>
                  <a:cubicBezTo>
                    <a:pt x="130" y="19"/>
                    <a:pt x="110" y="0"/>
                    <a:pt x="86" y="0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Freeform 13"/>
            <p:cNvSpPr>
              <a:spLocks/>
            </p:cNvSpPr>
            <p:nvPr/>
          </p:nvSpPr>
          <p:spPr bwMode="auto">
            <a:xfrm>
              <a:off x="5272399" y="5561764"/>
              <a:ext cx="53766" cy="59469"/>
            </a:xfrm>
            <a:custGeom>
              <a:avLst/>
              <a:gdLst>
                <a:gd name="T0" fmla="*/ 1 w 28"/>
                <a:gd name="T1" fmla="*/ 0 h 31"/>
                <a:gd name="T2" fmla="*/ 0 w 28"/>
                <a:gd name="T3" fmla="*/ 8 h 31"/>
                <a:gd name="T4" fmla="*/ 21 w 28"/>
                <a:gd name="T5" fmla="*/ 31 h 31"/>
                <a:gd name="T6" fmla="*/ 21 w 28"/>
                <a:gd name="T7" fmla="*/ 31 h 31"/>
                <a:gd name="T8" fmla="*/ 28 w 28"/>
                <a:gd name="T9" fmla="*/ 21 h 31"/>
                <a:gd name="T10" fmla="*/ 9 w 28"/>
                <a:gd name="T11" fmla="*/ 1 h 31"/>
                <a:gd name="T12" fmla="*/ 1 w 28"/>
                <a:gd name="T13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31">
                  <a:moveTo>
                    <a:pt x="1" y="0"/>
                  </a:moveTo>
                  <a:cubicBezTo>
                    <a:pt x="0" y="8"/>
                    <a:pt x="0" y="8"/>
                    <a:pt x="0" y="8"/>
                  </a:cubicBezTo>
                  <a:cubicBezTo>
                    <a:pt x="21" y="31"/>
                    <a:pt x="21" y="31"/>
                    <a:pt x="21" y="31"/>
                  </a:cubicBezTo>
                  <a:cubicBezTo>
                    <a:pt x="21" y="31"/>
                    <a:pt x="21" y="31"/>
                    <a:pt x="21" y="31"/>
                  </a:cubicBezTo>
                  <a:cubicBezTo>
                    <a:pt x="21" y="26"/>
                    <a:pt x="24" y="23"/>
                    <a:pt x="28" y="21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Freeform 14"/>
            <p:cNvSpPr>
              <a:spLocks/>
            </p:cNvSpPr>
            <p:nvPr/>
          </p:nvSpPr>
          <p:spPr bwMode="auto">
            <a:xfrm>
              <a:off x="5347346" y="5586203"/>
              <a:ext cx="70874" cy="40732"/>
            </a:xfrm>
            <a:custGeom>
              <a:avLst/>
              <a:gdLst>
                <a:gd name="T0" fmla="*/ 30 w 37"/>
                <a:gd name="T1" fmla="*/ 0 h 21"/>
                <a:gd name="T2" fmla="*/ 0 w 37"/>
                <a:gd name="T3" fmla="*/ 10 h 21"/>
                <a:gd name="T4" fmla="*/ 3 w 37"/>
                <a:gd name="T5" fmla="*/ 18 h 21"/>
                <a:gd name="T6" fmla="*/ 3 w 37"/>
                <a:gd name="T7" fmla="*/ 21 h 21"/>
                <a:gd name="T8" fmla="*/ 34 w 37"/>
                <a:gd name="T9" fmla="*/ 10 h 21"/>
                <a:gd name="T10" fmla="*/ 37 w 37"/>
                <a:gd name="T11" fmla="*/ 3 h 21"/>
                <a:gd name="T12" fmla="*/ 30 w 37"/>
                <a:gd name="T13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7" h="21">
                  <a:moveTo>
                    <a:pt x="30" y="0"/>
                  </a:moveTo>
                  <a:cubicBezTo>
                    <a:pt x="0" y="10"/>
                    <a:pt x="0" y="10"/>
                    <a:pt x="0" y="10"/>
                  </a:cubicBezTo>
                  <a:cubicBezTo>
                    <a:pt x="2" y="12"/>
                    <a:pt x="3" y="15"/>
                    <a:pt x="3" y="18"/>
                  </a:cubicBezTo>
                  <a:cubicBezTo>
                    <a:pt x="3" y="19"/>
                    <a:pt x="3" y="20"/>
                    <a:pt x="3" y="21"/>
                  </a:cubicBezTo>
                  <a:cubicBezTo>
                    <a:pt x="34" y="10"/>
                    <a:pt x="34" y="10"/>
                    <a:pt x="34" y="10"/>
                  </a:cubicBezTo>
                  <a:cubicBezTo>
                    <a:pt x="37" y="3"/>
                    <a:pt x="37" y="3"/>
                    <a:pt x="37" y="3"/>
                  </a:cubicBezTo>
                  <a:cubicBezTo>
                    <a:pt x="30" y="0"/>
                    <a:pt x="30" y="0"/>
                    <a:pt x="30" y="0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Freeform 15"/>
            <p:cNvSpPr>
              <a:spLocks noEditPoints="1"/>
            </p:cNvSpPr>
            <p:nvPr/>
          </p:nvSpPr>
          <p:spPr bwMode="auto">
            <a:xfrm>
              <a:off x="5189307" y="5486818"/>
              <a:ext cx="286753" cy="267202"/>
            </a:xfrm>
            <a:custGeom>
              <a:avLst/>
              <a:gdLst>
                <a:gd name="T0" fmla="*/ 70 w 149"/>
                <a:gd name="T1" fmla="*/ 15 h 139"/>
                <a:gd name="T2" fmla="*/ 70 w 149"/>
                <a:gd name="T3" fmla="*/ 6 h 139"/>
                <a:gd name="T4" fmla="*/ 75 w 149"/>
                <a:gd name="T5" fmla="*/ 2 h 139"/>
                <a:gd name="T6" fmla="*/ 79 w 149"/>
                <a:gd name="T7" fmla="*/ 6 h 139"/>
                <a:gd name="T8" fmla="*/ 79 w 149"/>
                <a:gd name="T9" fmla="*/ 15 h 139"/>
                <a:gd name="T10" fmla="*/ 133 w 149"/>
                <a:gd name="T11" fmla="*/ 66 h 139"/>
                <a:gd name="T12" fmla="*/ 142 w 149"/>
                <a:gd name="T13" fmla="*/ 66 h 139"/>
                <a:gd name="T14" fmla="*/ 147 w 149"/>
                <a:gd name="T15" fmla="*/ 70 h 139"/>
                <a:gd name="T16" fmla="*/ 142 w 149"/>
                <a:gd name="T17" fmla="*/ 74 h 139"/>
                <a:gd name="T18" fmla="*/ 133 w 149"/>
                <a:gd name="T19" fmla="*/ 74 h 139"/>
                <a:gd name="T20" fmla="*/ 79 w 149"/>
                <a:gd name="T21" fmla="*/ 124 h 139"/>
                <a:gd name="T22" fmla="*/ 79 w 149"/>
                <a:gd name="T23" fmla="*/ 133 h 139"/>
                <a:gd name="T24" fmla="*/ 75 w 149"/>
                <a:gd name="T25" fmla="*/ 137 h 139"/>
                <a:gd name="T26" fmla="*/ 70 w 149"/>
                <a:gd name="T27" fmla="*/ 133 h 139"/>
                <a:gd name="T28" fmla="*/ 70 w 149"/>
                <a:gd name="T29" fmla="*/ 124 h 139"/>
                <a:gd name="T30" fmla="*/ 16 w 149"/>
                <a:gd name="T31" fmla="*/ 74 h 139"/>
                <a:gd name="T32" fmla="*/ 7 w 149"/>
                <a:gd name="T33" fmla="*/ 74 h 139"/>
                <a:gd name="T34" fmla="*/ 2 w 149"/>
                <a:gd name="T35" fmla="*/ 70 h 139"/>
                <a:gd name="T36" fmla="*/ 7 w 149"/>
                <a:gd name="T37" fmla="*/ 66 h 139"/>
                <a:gd name="T38" fmla="*/ 16 w 149"/>
                <a:gd name="T39" fmla="*/ 66 h 139"/>
                <a:gd name="T40" fmla="*/ 70 w 149"/>
                <a:gd name="T41" fmla="*/ 15 h 139"/>
                <a:gd name="T42" fmla="*/ 75 w 149"/>
                <a:gd name="T43" fmla="*/ 0 h 139"/>
                <a:gd name="T44" fmla="*/ 0 w 149"/>
                <a:gd name="T45" fmla="*/ 70 h 139"/>
                <a:gd name="T46" fmla="*/ 75 w 149"/>
                <a:gd name="T47" fmla="*/ 139 h 139"/>
                <a:gd name="T48" fmla="*/ 149 w 149"/>
                <a:gd name="T49" fmla="*/ 70 h 139"/>
                <a:gd name="T50" fmla="*/ 75 w 149"/>
                <a:gd name="T51" fmla="*/ 0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49" h="139">
                  <a:moveTo>
                    <a:pt x="70" y="15"/>
                  </a:moveTo>
                  <a:cubicBezTo>
                    <a:pt x="70" y="6"/>
                    <a:pt x="70" y="6"/>
                    <a:pt x="70" y="6"/>
                  </a:cubicBezTo>
                  <a:cubicBezTo>
                    <a:pt x="70" y="4"/>
                    <a:pt x="72" y="2"/>
                    <a:pt x="75" y="2"/>
                  </a:cubicBezTo>
                  <a:cubicBezTo>
                    <a:pt x="77" y="2"/>
                    <a:pt x="79" y="4"/>
                    <a:pt x="79" y="6"/>
                  </a:cubicBezTo>
                  <a:cubicBezTo>
                    <a:pt x="79" y="15"/>
                    <a:pt x="79" y="15"/>
                    <a:pt x="79" y="15"/>
                  </a:cubicBezTo>
                  <a:cubicBezTo>
                    <a:pt x="108" y="17"/>
                    <a:pt x="131" y="39"/>
                    <a:pt x="133" y="66"/>
                  </a:cubicBezTo>
                  <a:cubicBezTo>
                    <a:pt x="142" y="66"/>
                    <a:pt x="142" y="66"/>
                    <a:pt x="142" y="66"/>
                  </a:cubicBezTo>
                  <a:cubicBezTo>
                    <a:pt x="145" y="66"/>
                    <a:pt x="147" y="67"/>
                    <a:pt x="147" y="70"/>
                  </a:cubicBezTo>
                  <a:cubicBezTo>
                    <a:pt x="147" y="72"/>
                    <a:pt x="145" y="74"/>
                    <a:pt x="142" y="74"/>
                  </a:cubicBezTo>
                  <a:cubicBezTo>
                    <a:pt x="133" y="74"/>
                    <a:pt x="133" y="74"/>
                    <a:pt x="133" y="74"/>
                  </a:cubicBezTo>
                  <a:cubicBezTo>
                    <a:pt x="131" y="101"/>
                    <a:pt x="108" y="122"/>
                    <a:pt x="79" y="124"/>
                  </a:cubicBezTo>
                  <a:cubicBezTo>
                    <a:pt x="79" y="133"/>
                    <a:pt x="79" y="133"/>
                    <a:pt x="79" y="133"/>
                  </a:cubicBezTo>
                  <a:cubicBezTo>
                    <a:pt x="79" y="135"/>
                    <a:pt x="77" y="137"/>
                    <a:pt x="75" y="137"/>
                  </a:cubicBezTo>
                  <a:cubicBezTo>
                    <a:pt x="72" y="137"/>
                    <a:pt x="70" y="135"/>
                    <a:pt x="70" y="133"/>
                  </a:cubicBezTo>
                  <a:cubicBezTo>
                    <a:pt x="70" y="124"/>
                    <a:pt x="70" y="124"/>
                    <a:pt x="70" y="124"/>
                  </a:cubicBezTo>
                  <a:cubicBezTo>
                    <a:pt x="41" y="122"/>
                    <a:pt x="18" y="101"/>
                    <a:pt x="16" y="74"/>
                  </a:cubicBezTo>
                  <a:cubicBezTo>
                    <a:pt x="7" y="74"/>
                    <a:pt x="7" y="74"/>
                    <a:pt x="7" y="74"/>
                  </a:cubicBezTo>
                  <a:cubicBezTo>
                    <a:pt x="4" y="74"/>
                    <a:pt x="2" y="72"/>
                    <a:pt x="2" y="70"/>
                  </a:cubicBezTo>
                  <a:cubicBezTo>
                    <a:pt x="2" y="67"/>
                    <a:pt x="4" y="66"/>
                    <a:pt x="7" y="66"/>
                  </a:cubicBezTo>
                  <a:cubicBezTo>
                    <a:pt x="16" y="66"/>
                    <a:pt x="16" y="66"/>
                    <a:pt x="16" y="66"/>
                  </a:cubicBezTo>
                  <a:cubicBezTo>
                    <a:pt x="18" y="39"/>
                    <a:pt x="41" y="17"/>
                    <a:pt x="70" y="15"/>
                  </a:cubicBezTo>
                  <a:moveTo>
                    <a:pt x="75" y="0"/>
                  </a:moveTo>
                  <a:cubicBezTo>
                    <a:pt x="34" y="0"/>
                    <a:pt x="0" y="31"/>
                    <a:pt x="0" y="70"/>
                  </a:cubicBezTo>
                  <a:cubicBezTo>
                    <a:pt x="0" y="108"/>
                    <a:pt x="34" y="139"/>
                    <a:pt x="75" y="139"/>
                  </a:cubicBezTo>
                  <a:cubicBezTo>
                    <a:pt x="116" y="139"/>
                    <a:pt x="149" y="108"/>
                    <a:pt x="149" y="70"/>
                  </a:cubicBezTo>
                  <a:cubicBezTo>
                    <a:pt x="149" y="31"/>
                    <a:pt x="116" y="0"/>
                    <a:pt x="75" y="0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Freeform 16"/>
            <p:cNvSpPr>
              <a:spLocks/>
            </p:cNvSpPr>
            <p:nvPr/>
          </p:nvSpPr>
          <p:spPr bwMode="auto">
            <a:xfrm>
              <a:off x="5312317" y="5601681"/>
              <a:ext cx="40732" cy="39102"/>
            </a:xfrm>
            <a:custGeom>
              <a:avLst/>
              <a:gdLst>
                <a:gd name="T0" fmla="*/ 11 w 21"/>
                <a:gd name="T1" fmla="*/ 0 h 20"/>
                <a:gd name="T2" fmla="*/ 7 w 21"/>
                <a:gd name="T3" fmla="*/ 0 h 20"/>
                <a:gd name="T4" fmla="*/ 0 w 21"/>
                <a:gd name="T5" fmla="*/ 10 h 20"/>
                <a:gd name="T6" fmla="*/ 0 w 21"/>
                <a:gd name="T7" fmla="*/ 10 h 20"/>
                <a:gd name="T8" fmla="*/ 11 w 21"/>
                <a:gd name="T9" fmla="*/ 20 h 20"/>
                <a:gd name="T10" fmla="*/ 21 w 21"/>
                <a:gd name="T11" fmla="*/ 13 h 20"/>
                <a:gd name="T12" fmla="*/ 21 w 21"/>
                <a:gd name="T13" fmla="*/ 10 h 20"/>
                <a:gd name="T14" fmla="*/ 18 w 21"/>
                <a:gd name="T15" fmla="*/ 2 h 20"/>
                <a:gd name="T16" fmla="*/ 11 w 21"/>
                <a:gd name="T17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" h="20">
                  <a:moveTo>
                    <a:pt x="11" y="0"/>
                  </a:moveTo>
                  <a:cubicBezTo>
                    <a:pt x="9" y="0"/>
                    <a:pt x="8" y="0"/>
                    <a:pt x="7" y="0"/>
                  </a:cubicBezTo>
                  <a:cubicBezTo>
                    <a:pt x="3" y="2"/>
                    <a:pt x="0" y="5"/>
                    <a:pt x="0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5"/>
                    <a:pt x="5" y="20"/>
                    <a:pt x="11" y="20"/>
                  </a:cubicBezTo>
                  <a:cubicBezTo>
                    <a:pt x="15" y="20"/>
                    <a:pt x="19" y="17"/>
                    <a:pt x="21" y="13"/>
                  </a:cubicBezTo>
                  <a:cubicBezTo>
                    <a:pt x="21" y="12"/>
                    <a:pt x="21" y="11"/>
                    <a:pt x="21" y="10"/>
                  </a:cubicBezTo>
                  <a:cubicBezTo>
                    <a:pt x="21" y="7"/>
                    <a:pt x="20" y="4"/>
                    <a:pt x="18" y="2"/>
                  </a:cubicBezTo>
                  <a:cubicBezTo>
                    <a:pt x="16" y="1"/>
                    <a:pt x="13" y="0"/>
                    <a:pt x="11" y="0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Freeform 17"/>
            <p:cNvSpPr>
              <a:spLocks/>
            </p:cNvSpPr>
            <p:nvPr/>
          </p:nvSpPr>
          <p:spPr bwMode="auto">
            <a:xfrm>
              <a:off x="5323721" y="5698623"/>
              <a:ext cx="17922" cy="51322"/>
            </a:xfrm>
            <a:custGeom>
              <a:avLst/>
              <a:gdLst>
                <a:gd name="T0" fmla="*/ 5 w 9"/>
                <a:gd name="T1" fmla="*/ 0 h 27"/>
                <a:gd name="T2" fmla="*/ 0 w 9"/>
                <a:gd name="T3" fmla="*/ 4 h 27"/>
                <a:gd name="T4" fmla="*/ 0 w 9"/>
                <a:gd name="T5" fmla="*/ 14 h 27"/>
                <a:gd name="T6" fmla="*/ 0 w 9"/>
                <a:gd name="T7" fmla="*/ 23 h 27"/>
                <a:gd name="T8" fmla="*/ 5 w 9"/>
                <a:gd name="T9" fmla="*/ 27 h 27"/>
                <a:gd name="T10" fmla="*/ 9 w 9"/>
                <a:gd name="T11" fmla="*/ 23 h 27"/>
                <a:gd name="T12" fmla="*/ 9 w 9"/>
                <a:gd name="T13" fmla="*/ 14 h 27"/>
                <a:gd name="T14" fmla="*/ 9 w 9"/>
                <a:gd name="T15" fmla="*/ 4 h 27"/>
                <a:gd name="T16" fmla="*/ 5 w 9"/>
                <a:gd name="T17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" h="27">
                  <a:moveTo>
                    <a:pt x="5" y="0"/>
                  </a:moveTo>
                  <a:cubicBezTo>
                    <a:pt x="2" y="0"/>
                    <a:pt x="0" y="1"/>
                    <a:pt x="0" y="4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25"/>
                    <a:pt x="2" y="27"/>
                    <a:pt x="5" y="27"/>
                  </a:cubicBezTo>
                  <a:cubicBezTo>
                    <a:pt x="7" y="27"/>
                    <a:pt x="9" y="25"/>
                    <a:pt x="9" y="23"/>
                  </a:cubicBezTo>
                  <a:cubicBezTo>
                    <a:pt x="9" y="14"/>
                    <a:pt x="9" y="14"/>
                    <a:pt x="9" y="14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9" y="1"/>
                    <a:pt x="7" y="0"/>
                    <a:pt x="5" y="0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18"/>
            <p:cNvSpPr>
              <a:spLocks/>
            </p:cNvSpPr>
            <p:nvPr/>
          </p:nvSpPr>
          <p:spPr bwMode="auto">
            <a:xfrm>
              <a:off x="5323721" y="5490076"/>
              <a:ext cx="17922" cy="53766"/>
            </a:xfrm>
            <a:custGeom>
              <a:avLst/>
              <a:gdLst>
                <a:gd name="T0" fmla="*/ 5 w 9"/>
                <a:gd name="T1" fmla="*/ 0 h 28"/>
                <a:gd name="T2" fmla="*/ 0 w 9"/>
                <a:gd name="T3" fmla="*/ 4 h 28"/>
                <a:gd name="T4" fmla="*/ 0 w 9"/>
                <a:gd name="T5" fmla="*/ 13 h 28"/>
                <a:gd name="T6" fmla="*/ 0 w 9"/>
                <a:gd name="T7" fmla="*/ 24 h 28"/>
                <a:gd name="T8" fmla="*/ 5 w 9"/>
                <a:gd name="T9" fmla="*/ 28 h 28"/>
                <a:gd name="T10" fmla="*/ 9 w 9"/>
                <a:gd name="T11" fmla="*/ 24 h 28"/>
                <a:gd name="T12" fmla="*/ 9 w 9"/>
                <a:gd name="T13" fmla="*/ 13 h 28"/>
                <a:gd name="T14" fmla="*/ 9 w 9"/>
                <a:gd name="T15" fmla="*/ 4 h 28"/>
                <a:gd name="T16" fmla="*/ 5 w 9"/>
                <a:gd name="T17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" h="28">
                  <a:moveTo>
                    <a:pt x="5" y="0"/>
                  </a:moveTo>
                  <a:cubicBezTo>
                    <a:pt x="2" y="0"/>
                    <a:pt x="0" y="2"/>
                    <a:pt x="0" y="4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6"/>
                    <a:pt x="2" y="28"/>
                    <a:pt x="5" y="28"/>
                  </a:cubicBezTo>
                  <a:cubicBezTo>
                    <a:pt x="7" y="28"/>
                    <a:pt x="9" y="26"/>
                    <a:pt x="9" y="24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9" y="2"/>
                    <a:pt x="7" y="0"/>
                    <a:pt x="5" y="0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Freeform 19"/>
            <p:cNvSpPr>
              <a:spLocks/>
            </p:cNvSpPr>
            <p:nvPr/>
          </p:nvSpPr>
          <p:spPr bwMode="auto">
            <a:xfrm>
              <a:off x="5414961" y="5613901"/>
              <a:ext cx="57025" cy="15479"/>
            </a:xfrm>
            <a:custGeom>
              <a:avLst/>
              <a:gdLst>
                <a:gd name="T0" fmla="*/ 25 w 30"/>
                <a:gd name="T1" fmla="*/ 0 h 8"/>
                <a:gd name="T2" fmla="*/ 16 w 30"/>
                <a:gd name="T3" fmla="*/ 0 h 8"/>
                <a:gd name="T4" fmla="*/ 5 w 30"/>
                <a:gd name="T5" fmla="*/ 0 h 8"/>
                <a:gd name="T6" fmla="*/ 0 w 30"/>
                <a:gd name="T7" fmla="*/ 4 h 8"/>
                <a:gd name="T8" fmla="*/ 5 w 30"/>
                <a:gd name="T9" fmla="*/ 8 h 8"/>
                <a:gd name="T10" fmla="*/ 16 w 30"/>
                <a:gd name="T11" fmla="*/ 8 h 8"/>
                <a:gd name="T12" fmla="*/ 25 w 30"/>
                <a:gd name="T13" fmla="*/ 8 h 8"/>
                <a:gd name="T14" fmla="*/ 30 w 30"/>
                <a:gd name="T15" fmla="*/ 4 h 8"/>
                <a:gd name="T16" fmla="*/ 25 w 30"/>
                <a:gd name="T17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0" h="8">
                  <a:moveTo>
                    <a:pt x="25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1"/>
                    <a:pt x="0" y="4"/>
                  </a:cubicBezTo>
                  <a:cubicBezTo>
                    <a:pt x="0" y="6"/>
                    <a:pt x="2" y="8"/>
                    <a:pt x="5" y="8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25" y="8"/>
                    <a:pt x="25" y="8"/>
                    <a:pt x="25" y="8"/>
                  </a:cubicBezTo>
                  <a:cubicBezTo>
                    <a:pt x="28" y="8"/>
                    <a:pt x="30" y="6"/>
                    <a:pt x="30" y="4"/>
                  </a:cubicBezTo>
                  <a:cubicBezTo>
                    <a:pt x="30" y="1"/>
                    <a:pt x="28" y="0"/>
                    <a:pt x="25" y="0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Freeform 20"/>
            <p:cNvSpPr>
              <a:spLocks/>
            </p:cNvSpPr>
            <p:nvPr/>
          </p:nvSpPr>
          <p:spPr bwMode="auto">
            <a:xfrm>
              <a:off x="5193379" y="5613901"/>
              <a:ext cx="57025" cy="15479"/>
            </a:xfrm>
            <a:custGeom>
              <a:avLst/>
              <a:gdLst>
                <a:gd name="T0" fmla="*/ 25 w 30"/>
                <a:gd name="T1" fmla="*/ 0 h 8"/>
                <a:gd name="T2" fmla="*/ 14 w 30"/>
                <a:gd name="T3" fmla="*/ 0 h 8"/>
                <a:gd name="T4" fmla="*/ 5 w 30"/>
                <a:gd name="T5" fmla="*/ 0 h 8"/>
                <a:gd name="T6" fmla="*/ 0 w 30"/>
                <a:gd name="T7" fmla="*/ 4 h 8"/>
                <a:gd name="T8" fmla="*/ 5 w 30"/>
                <a:gd name="T9" fmla="*/ 8 h 8"/>
                <a:gd name="T10" fmla="*/ 14 w 30"/>
                <a:gd name="T11" fmla="*/ 8 h 8"/>
                <a:gd name="T12" fmla="*/ 25 w 30"/>
                <a:gd name="T13" fmla="*/ 8 h 8"/>
                <a:gd name="T14" fmla="*/ 30 w 30"/>
                <a:gd name="T15" fmla="*/ 4 h 8"/>
                <a:gd name="T16" fmla="*/ 25 w 30"/>
                <a:gd name="T17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0" h="8">
                  <a:moveTo>
                    <a:pt x="25" y="0"/>
                  </a:moveTo>
                  <a:cubicBezTo>
                    <a:pt x="14" y="0"/>
                    <a:pt x="14" y="0"/>
                    <a:pt x="14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1"/>
                    <a:pt x="0" y="4"/>
                  </a:cubicBezTo>
                  <a:cubicBezTo>
                    <a:pt x="0" y="6"/>
                    <a:pt x="2" y="8"/>
                    <a:pt x="5" y="8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25" y="8"/>
                    <a:pt x="25" y="8"/>
                    <a:pt x="25" y="8"/>
                  </a:cubicBezTo>
                  <a:cubicBezTo>
                    <a:pt x="28" y="8"/>
                    <a:pt x="30" y="6"/>
                    <a:pt x="30" y="4"/>
                  </a:cubicBezTo>
                  <a:cubicBezTo>
                    <a:pt x="30" y="1"/>
                    <a:pt x="28" y="0"/>
                    <a:pt x="25" y="0"/>
                  </a:cubicBezTo>
                </a:path>
              </a:pathLst>
            </a:custGeom>
            <a:solidFill>
              <a:srgbClr val="A3A3A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22"/>
            <p:cNvSpPr>
              <a:spLocks noEditPoints="1"/>
            </p:cNvSpPr>
            <p:nvPr/>
          </p:nvSpPr>
          <p:spPr bwMode="auto">
            <a:xfrm>
              <a:off x="6782740" y="2134580"/>
              <a:ext cx="269645" cy="391026"/>
            </a:xfrm>
            <a:custGeom>
              <a:avLst/>
              <a:gdLst>
                <a:gd name="T0" fmla="*/ 45 w 140"/>
                <a:gd name="T1" fmla="*/ 199 h 203"/>
                <a:gd name="T2" fmla="*/ 34 w 140"/>
                <a:gd name="T3" fmla="*/ 184 h 203"/>
                <a:gd name="T4" fmla="*/ 25 w 140"/>
                <a:gd name="T5" fmla="*/ 158 h 203"/>
                <a:gd name="T6" fmla="*/ 25 w 140"/>
                <a:gd name="T7" fmla="*/ 142 h 203"/>
                <a:gd name="T8" fmla="*/ 16 w 140"/>
                <a:gd name="T9" fmla="*/ 112 h 203"/>
                <a:gd name="T10" fmla="*/ 3 w 140"/>
                <a:gd name="T11" fmla="*/ 57 h 203"/>
                <a:gd name="T12" fmla="*/ 64 w 140"/>
                <a:gd name="T13" fmla="*/ 0 h 203"/>
                <a:gd name="T14" fmla="*/ 74 w 140"/>
                <a:gd name="T15" fmla="*/ 0 h 203"/>
                <a:gd name="T16" fmla="*/ 118 w 140"/>
                <a:gd name="T17" fmla="*/ 20 h 203"/>
                <a:gd name="T18" fmla="*/ 130 w 140"/>
                <a:gd name="T19" fmla="*/ 101 h 203"/>
                <a:gd name="T20" fmla="*/ 116 w 140"/>
                <a:gd name="T21" fmla="*/ 136 h 203"/>
                <a:gd name="T22" fmla="*/ 116 w 140"/>
                <a:gd name="T23" fmla="*/ 148 h 203"/>
                <a:gd name="T24" fmla="*/ 114 w 140"/>
                <a:gd name="T25" fmla="*/ 161 h 203"/>
                <a:gd name="T26" fmla="*/ 104 w 140"/>
                <a:gd name="T27" fmla="*/ 186 h 203"/>
                <a:gd name="T28" fmla="*/ 83 w 140"/>
                <a:gd name="T29" fmla="*/ 203 h 203"/>
                <a:gd name="T30" fmla="*/ 70 w 140"/>
                <a:gd name="T31" fmla="*/ 140 h 203"/>
                <a:gd name="T32" fmla="*/ 104 w 140"/>
                <a:gd name="T33" fmla="*/ 135 h 203"/>
                <a:gd name="T34" fmla="*/ 108 w 140"/>
                <a:gd name="T35" fmla="*/ 116 h 203"/>
                <a:gd name="T36" fmla="*/ 125 w 140"/>
                <a:gd name="T37" fmla="*/ 59 h 203"/>
                <a:gd name="T38" fmla="*/ 41 w 140"/>
                <a:gd name="T39" fmla="*/ 21 h 203"/>
                <a:gd name="T40" fmla="*/ 24 w 140"/>
                <a:gd name="T41" fmla="*/ 101 h 203"/>
                <a:gd name="T42" fmla="*/ 42 w 140"/>
                <a:gd name="T43" fmla="*/ 140 h 203"/>
                <a:gd name="T44" fmla="*/ 70 w 140"/>
                <a:gd name="T45" fmla="*/ 157 h 203"/>
                <a:gd name="T46" fmla="*/ 103 w 140"/>
                <a:gd name="T47" fmla="*/ 153 h 203"/>
                <a:gd name="T48" fmla="*/ 59 w 140"/>
                <a:gd name="T49" fmla="*/ 146 h 203"/>
                <a:gd name="T50" fmla="*/ 37 w 140"/>
                <a:gd name="T51" fmla="*/ 149 h 203"/>
                <a:gd name="T52" fmla="*/ 61 w 140"/>
                <a:gd name="T53" fmla="*/ 157 h 203"/>
                <a:gd name="T54" fmla="*/ 70 w 140"/>
                <a:gd name="T55" fmla="*/ 162 h 203"/>
                <a:gd name="T56" fmla="*/ 37 w 140"/>
                <a:gd name="T57" fmla="*/ 166 h 203"/>
                <a:gd name="T58" fmla="*/ 82 w 140"/>
                <a:gd name="T59" fmla="*/ 173 h 203"/>
                <a:gd name="T60" fmla="*/ 103 w 140"/>
                <a:gd name="T61" fmla="*/ 170 h 203"/>
                <a:gd name="T62" fmla="*/ 70 w 140"/>
                <a:gd name="T63" fmla="*/ 162 h 203"/>
                <a:gd name="T64" fmla="*/ 48 w 140"/>
                <a:gd name="T65" fmla="*/ 179 h 203"/>
                <a:gd name="T66" fmla="*/ 82 w 140"/>
                <a:gd name="T67" fmla="*/ 190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40" h="203">
                  <a:moveTo>
                    <a:pt x="56" y="203"/>
                  </a:moveTo>
                  <a:cubicBezTo>
                    <a:pt x="53" y="202"/>
                    <a:pt x="49" y="201"/>
                    <a:pt x="45" y="199"/>
                  </a:cubicBezTo>
                  <a:cubicBezTo>
                    <a:pt x="41" y="196"/>
                    <a:pt x="38" y="192"/>
                    <a:pt x="37" y="187"/>
                  </a:cubicBezTo>
                  <a:cubicBezTo>
                    <a:pt x="36" y="186"/>
                    <a:pt x="35" y="185"/>
                    <a:pt x="34" y="184"/>
                  </a:cubicBezTo>
                  <a:cubicBezTo>
                    <a:pt x="26" y="180"/>
                    <a:pt x="22" y="170"/>
                    <a:pt x="25" y="161"/>
                  </a:cubicBezTo>
                  <a:cubicBezTo>
                    <a:pt x="26" y="160"/>
                    <a:pt x="25" y="159"/>
                    <a:pt x="25" y="158"/>
                  </a:cubicBezTo>
                  <a:cubicBezTo>
                    <a:pt x="24" y="154"/>
                    <a:pt x="23" y="149"/>
                    <a:pt x="25" y="145"/>
                  </a:cubicBezTo>
                  <a:cubicBezTo>
                    <a:pt x="25" y="144"/>
                    <a:pt x="25" y="143"/>
                    <a:pt x="25" y="142"/>
                  </a:cubicBezTo>
                  <a:cubicBezTo>
                    <a:pt x="24" y="139"/>
                    <a:pt x="23" y="135"/>
                    <a:pt x="23" y="132"/>
                  </a:cubicBezTo>
                  <a:cubicBezTo>
                    <a:pt x="22" y="125"/>
                    <a:pt x="19" y="118"/>
                    <a:pt x="16" y="112"/>
                  </a:cubicBezTo>
                  <a:cubicBezTo>
                    <a:pt x="13" y="106"/>
                    <a:pt x="9" y="100"/>
                    <a:pt x="6" y="93"/>
                  </a:cubicBezTo>
                  <a:cubicBezTo>
                    <a:pt x="1" y="82"/>
                    <a:pt x="0" y="69"/>
                    <a:pt x="3" y="57"/>
                  </a:cubicBezTo>
                  <a:cubicBezTo>
                    <a:pt x="7" y="33"/>
                    <a:pt x="21" y="16"/>
                    <a:pt x="43" y="5"/>
                  </a:cubicBezTo>
                  <a:cubicBezTo>
                    <a:pt x="50" y="2"/>
                    <a:pt x="57" y="1"/>
                    <a:pt x="64" y="0"/>
                  </a:cubicBezTo>
                  <a:cubicBezTo>
                    <a:pt x="65" y="0"/>
                    <a:pt x="65" y="0"/>
                    <a:pt x="66" y="0"/>
                  </a:cubicBezTo>
                  <a:cubicBezTo>
                    <a:pt x="69" y="0"/>
                    <a:pt x="71" y="0"/>
                    <a:pt x="74" y="0"/>
                  </a:cubicBezTo>
                  <a:cubicBezTo>
                    <a:pt x="78" y="1"/>
                    <a:pt x="83" y="1"/>
                    <a:pt x="88" y="2"/>
                  </a:cubicBezTo>
                  <a:cubicBezTo>
                    <a:pt x="99" y="5"/>
                    <a:pt x="110" y="11"/>
                    <a:pt x="118" y="20"/>
                  </a:cubicBezTo>
                  <a:cubicBezTo>
                    <a:pt x="127" y="29"/>
                    <a:pt x="133" y="40"/>
                    <a:pt x="136" y="52"/>
                  </a:cubicBezTo>
                  <a:cubicBezTo>
                    <a:pt x="140" y="69"/>
                    <a:pt x="138" y="86"/>
                    <a:pt x="130" y="101"/>
                  </a:cubicBezTo>
                  <a:cubicBezTo>
                    <a:pt x="127" y="106"/>
                    <a:pt x="125" y="111"/>
                    <a:pt x="122" y="116"/>
                  </a:cubicBezTo>
                  <a:cubicBezTo>
                    <a:pt x="119" y="122"/>
                    <a:pt x="117" y="129"/>
                    <a:pt x="116" y="136"/>
                  </a:cubicBezTo>
                  <a:cubicBezTo>
                    <a:pt x="116" y="137"/>
                    <a:pt x="116" y="138"/>
                    <a:pt x="116" y="139"/>
                  </a:cubicBezTo>
                  <a:cubicBezTo>
                    <a:pt x="115" y="141"/>
                    <a:pt x="115" y="146"/>
                    <a:pt x="116" y="148"/>
                  </a:cubicBezTo>
                  <a:cubicBezTo>
                    <a:pt x="116" y="152"/>
                    <a:pt x="116" y="155"/>
                    <a:pt x="114" y="158"/>
                  </a:cubicBezTo>
                  <a:cubicBezTo>
                    <a:pt x="114" y="159"/>
                    <a:pt x="114" y="160"/>
                    <a:pt x="114" y="161"/>
                  </a:cubicBezTo>
                  <a:cubicBezTo>
                    <a:pt x="118" y="170"/>
                    <a:pt x="114" y="180"/>
                    <a:pt x="105" y="184"/>
                  </a:cubicBezTo>
                  <a:cubicBezTo>
                    <a:pt x="105" y="185"/>
                    <a:pt x="104" y="185"/>
                    <a:pt x="104" y="186"/>
                  </a:cubicBezTo>
                  <a:cubicBezTo>
                    <a:pt x="100" y="196"/>
                    <a:pt x="94" y="201"/>
                    <a:pt x="84" y="203"/>
                  </a:cubicBezTo>
                  <a:cubicBezTo>
                    <a:pt x="83" y="203"/>
                    <a:pt x="83" y="203"/>
                    <a:pt x="83" y="203"/>
                  </a:cubicBezTo>
                  <a:cubicBezTo>
                    <a:pt x="74" y="203"/>
                    <a:pt x="65" y="203"/>
                    <a:pt x="56" y="203"/>
                  </a:cubicBezTo>
                  <a:moveTo>
                    <a:pt x="70" y="140"/>
                  </a:moveTo>
                  <a:cubicBezTo>
                    <a:pt x="79" y="140"/>
                    <a:pt x="88" y="140"/>
                    <a:pt x="98" y="140"/>
                  </a:cubicBezTo>
                  <a:cubicBezTo>
                    <a:pt x="101" y="140"/>
                    <a:pt x="103" y="138"/>
                    <a:pt x="104" y="135"/>
                  </a:cubicBezTo>
                  <a:cubicBezTo>
                    <a:pt x="104" y="135"/>
                    <a:pt x="104" y="134"/>
                    <a:pt x="104" y="133"/>
                  </a:cubicBezTo>
                  <a:cubicBezTo>
                    <a:pt x="105" y="127"/>
                    <a:pt x="106" y="121"/>
                    <a:pt x="108" y="116"/>
                  </a:cubicBezTo>
                  <a:cubicBezTo>
                    <a:pt x="111" y="109"/>
                    <a:pt x="114" y="103"/>
                    <a:pt x="118" y="97"/>
                  </a:cubicBezTo>
                  <a:cubicBezTo>
                    <a:pt x="124" y="85"/>
                    <a:pt x="127" y="72"/>
                    <a:pt x="125" y="59"/>
                  </a:cubicBezTo>
                  <a:cubicBezTo>
                    <a:pt x="122" y="43"/>
                    <a:pt x="114" y="30"/>
                    <a:pt x="101" y="22"/>
                  </a:cubicBezTo>
                  <a:cubicBezTo>
                    <a:pt x="81" y="9"/>
                    <a:pt x="61" y="9"/>
                    <a:pt x="41" y="21"/>
                  </a:cubicBezTo>
                  <a:cubicBezTo>
                    <a:pt x="21" y="33"/>
                    <a:pt x="11" y="56"/>
                    <a:pt x="15" y="79"/>
                  </a:cubicBezTo>
                  <a:cubicBezTo>
                    <a:pt x="17" y="87"/>
                    <a:pt x="20" y="94"/>
                    <a:pt x="24" y="101"/>
                  </a:cubicBezTo>
                  <a:cubicBezTo>
                    <a:pt x="31" y="112"/>
                    <a:pt x="35" y="122"/>
                    <a:pt x="36" y="135"/>
                  </a:cubicBezTo>
                  <a:cubicBezTo>
                    <a:pt x="36" y="139"/>
                    <a:pt x="38" y="140"/>
                    <a:pt x="42" y="140"/>
                  </a:cubicBezTo>
                  <a:cubicBezTo>
                    <a:pt x="52" y="140"/>
                    <a:pt x="61" y="140"/>
                    <a:pt x="70" y="140"/>
                  </a:cubicBezTo>
                  <a:moveTo>
                    <a:pt x="70" y="157"/>
                  </a:moveTo>
                  <a:cubicBezTo>
                    <a:pt x="79" y="157"/>
                    <a:pt x="88" y="157"/>
                    <a:pt x="97" y="157"/>
                  </a:cubicBezTo>
                  <a:cubicBezTo>
                    <a:pt x="100" y="157"/>
                    <a:pt x="102" y="156"/>
                    <a:pt x="103" y="153"/>
                  </a:cubicBezTo>
                  <a:cubicBezTo>
                    <a:pt x="104" y="150"/>
                    <a:pt x="102" y="146"/>
                    <a:pt x="97" y="146"/>
                  </a:cubicBezTo>
                  <a:cubicBezTo>
                    <a:pt x="84" y="146"/>
                    <a:pt x="71" y="146"/>
                    <a:pt x="59" y="146"/>
                  </a:cubicBezTo>
                  <a:cubicBezTo>
                    <a:pt x="53" y="146"/>
                    <a:pt x="48" y="146"/>
                    <a:pt x="43" y="146"/>
                  </a:cubicBezTo>
                  <a:cubicBezTo>
                    <a:pt x="40" y="146"/>
                    <a:pt x="38" y="147"/>
                    <a:pt x="37" y="149"/>
                  </a:cubicBezTo>
                  <a:cubicBezTo>
                    <a:pt x="35" y="153"/>
                    <a:pt x="38" y="157"/>
                    <a:pt x="43" y="157"/>
                  </a:cubicBezTo>
                  <a:cubicBezTo>
                    <a:pt x="49" y="157"/>
                    <a:pt x="55" y="157"/>
                    <a:pt x="61" y="157"/>
                  </a:cubicBezTo>
                  <a:cubicBezTo>
                    <a:pt x="64" y="157"/>
                    <a:pt x="67" y="157"/>
                    <a:pt x="70" y="157"/>
                  </a:cubicBezTo>
                  <a:moveTo>
                    <a:pt x="70" y="162"/>
                  </a:moveTo>
                  <a:cubicBezTo>
                    <a:pt x="61" y="162"/>
                    <a:pt x="52" y="162"/>
                    <a:pt x="43" y="162"/>
                  </a:cubicBezTo>
                  <a:cubicBezTo>
                    <a:pt x="40" y="162"/>
                    <a:pt x="38" y="163"/>
                    <a:pt x="37" y="166"/>
                  </a:cubicBezTo>
                  <a:cubicBezTo>
                    <a:pt x="35" y="170"/>
                    <a:pt x="38" y="173"/>
                    <a:pt x="43" y="173"/>
                  </a:cubicBezTo>
                  <a:cubicBezTo>
                    <a:pt x="56" y="173"/>
                    <a:pt x="69" y="173"/>
                    <a:pt x="82" y="173"/>
                  </a:cubicBezTo>
                  <a:cubicBezTo>
                    <a:pt x="87" y="173"/>
                    <a:pt x="92" y="173"/>
                    <a:pt x="97" y="173"/>
                  </a:cubicBezTo>
                  <a:cubicBezTo>
                    <a:pt x="100" y="173"/>
                    <a:pt x="102" y="172"/>
                    <a:pt x="103" y="170"/>
                  </a:cubicBezTo>
                  <a:cubicBezTo>
                    <a:pt x="104" y="166"/>
                    <a:pt x="102" y="162"/>
                    <a:pt x="97" y="162"/>
                  </a:cubicBezTo>
                  <a:cubicBezTo>
                    <a:pt x="88" y="162"/>
                    <a:pt x="79" y="162"/>
                    <a:pt x="70" y="162"/>
                  </a:cubicBezTo>
                  <a:moveTo>
                    <a:pt x="92" y="179"/>
                  </a:moveTo>
                  <a:cubicBezTo>
                    <a:pt x="77" y="179"/>
                    <a:pt x="62" y="179"/>
                    <a:pt x="48" y="179"/>
                  </a:cubicBezTo>
                  <a:cubicBezTo>
                    <a:pt x="48" y="185"/>
                    <a:pt x="52" y="190"/>
                    <a:pt x="58" y="190"/>
                  </a:cubicBezTo>
                  <a:cubicBezTo>
                    <a:pt x="66" y="190"/>
                    <a:pt x="74" y="190"/>
                    <a:pt x="82" y="190"/>
                  </a:cubicBezTo>
                  <a:cubicBezTo>
                    <a:pt x="88" y="190"/>
                    <a:pt x="92" y="185"/>
                    <a:pt x="92" y="179"/>
                  </a:cubicBezTo>
                </a:path>
              </a:pathLst>
            </a:custGeom>
            <a:solidFill>
              <a:srgbClr val="8E8E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Freeform 24"/>
            <p:cNvSpPr>
              <a:spLocks noEditPoints="1"/>
            </p:cNvSpPr>
            <p:nvPr/>
          </p:nvSpPr>
          <p:spPr bwMode="auto">
            <a:xfrm>
              <a:off x="3392215" y="5775199"/>
              <a:ext cx="270459" cy="391026"/>
            </a:xfrm>
            <a:custGeom>
              <a:avLst/>
              <a:gdLst>
                <a:gd name="T0" fmla="*/ 45 w 140"/>
                <a:gd name="T1" fmla="*/ 199 h 203"/>
                <a:gd name="T2" fmla="*/ 34 w 140"/>
                <a:gd name="T3" fmla="*/ 185 h 203"/>
                <a:gd name="T4" fmla="*/ 25 w 140"/>
                <a:gd name="T5" fmla="*/ 159 h 203"/>
                <a:gd name="T6" fmla="*/ 25 w 140"/>
                <a:gd name="T7" fmla="*/ 142 h 203"/>
                <a:gd name="T8" fmla="*/ 16 w 140"/>
                <a:gd name="T9" fmla="*/ 112 h 203"/>
                <a:gd name="T10" fmla="*/ 2 w 140"/>
                <a:gd name="T11" fmla="*/ 57 h 203"/>
                <a:gd name="T12" fmla="*/ 64 w 140"/>
                <a:gd name="T13" fmla="*/ 1 h 203"/>
                <a:gd name="T14" fmla="*/ 74 w 140"/>
                <a:gd name="T15" fmla="*/ 0 h 203"/>
                <a:gd name="T16" fmla="*/ 118 w 140"/>
                <a:gd name="T17" fmla="*/ 20 h 203"/>
                <a:gd name="T18" fmla="*/ 130 w 140"/>
                <a:gd name="T19" fmla="*/ 102 h 203"/>
                <a:gd name="T20" fmla="*/ 116 w 140"/>
                <a:gd name="T21" fmla="*/ 137 h 203"/>
                <a:gd name="T22" fmla="*/ 115 w 140"/>
                <a:gd name="T23" fmla="*/ 148 h 203"/>
                <a:gd name="T24" fmla="*/ 114 w 140"/>
                <a:gd name="T25" fmla="*/ 161 h 203"/>
                <a:gd name="T26" fmla="*/ 103 w 140"/>
                <a:gd name="T27" fmla="*/ 186 h 203"/>
                <a:gd name="T28" fmla="*/ 83 w 140"/>
                <a:gd name="T29" fmla="*/ 203 h 203"/>
                <a:gd name="T30" fmla="*/ 70 w 140"/>
                <a:gd name="T31" fmla="*/ 141 h 203"/>
                <a:gd name="T32" fmla="*/ 103 w 140"/>
                <a:gd name="T33" fmla="*/ 136 h 203"/>
                <a:gd name="T34" fmla="*/ 108 w 140"/>
                <a:gd name="T35" fmla="*/ 116 h 203"/>
                <a:gd name="T36" fmla="*/ 124 w 140"/>
                <a:gd name="T37" fmla="*/ 60 h 203"/>
                <a:gd name="T38" fmla="*/ 40 w 140"/>
                <a:gd name="T39" fmla="*/ 21 h 203"/>
                <a:gd name="T40" fmla="*/ 24 w 140"/>
                <a:gd name="T41" fmla="*/ 102 h 203"/>
                <a:gd name="T42" fmla="*/ 42 w 140"/>
                <a:gd name="T43" fmla="*/ 141 h 203"/>
                <a:gd name="T44" fmla="*/ 70 w 140"/>
                <a:gd name="T45" fmla="*/ 157 h 203"/>
                <a:gd name="T46" fmla="*/ 102 w 140"/>
                <a:gd name="T47" fmla="*/ 154 h 203"/>
                <a:gd name="T48" fmla="*/ 58 w 140"/>
                <a:gd name="T49" fmla="*/ 146 h 203"/>
                <a:gd name="T50" fmla="*/ 37 w 140"/>
                <a:gd name="T51" fmla="*/ 150 h 203"/>
                <a:gd name="T52" fmla="*/ 61 w 140"/>
                <a:gd name="T53" fmla="*/ 157 h 203"/>
                <a:gd name="T54" fmla="*/ 70 w 140"/>
                <a:gd name="T55" fmla="*/ 163 h 203"/>
                <a:gd name="T56" fmla="*/ 37 w 140"/>
                <a:gd name="T57" fmla="*/ 166 h 203"/>
                <a:gd name="T58" fmla="*/ 82 w 140"/>
                <a:gd name="T59" fmla="*/ 174 h 203"/>
                <a:gd name="T60" fmla="*/ 102 w 140"/>
                <a:gd name="T61" fmla="*/ 171 h 203"/>
                <a:gd name="T62" fmla="*/ 70 w 140"/>
                <a:gd name="T63" fmla="*/ 163 h 203"/>
                <a:gd name="T64" fmla="*/ 47 w 140"/>
                <a:gd name="T65" fmla="*/ 180 h 203"/>
                <a:gd name="T66" fmla="*/ 81 w 140"/>
                <a:gd name="T67" fmla="*/ 191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40" h="203">
                  <a:moveTo>
                    <a:pt x="56" y="203"/>
                  </a:moveTo>
                  <a:cubicBezTo>
                    <a:pt x="52" y="202"/>
                    <a:pt x="48" y="201"/>
                    <a:pt x="45" y="199"/>
                  </a:cubicBezTo>
                  <a:cubicBezTo>
                    <a:pt x="41" y="196"/>
                    <a:pt x="38" y="192"/>
                    <a:pt x="36" y="188"/>
                  </a:cubicBezTo>
                  <a:cubicBezTo>
                    <a:pt x="36" y="186"/>
                    <a:pt x="35" y="185"/>
                    <a:pt x="34" y="185"/>
                  </a:cubicBezTo>
                  <a:cubicBezTo>
                    <a:pt x="25" y="181"/>
                    <a:pt x="21" y="170"/>
                    <a:pt x="25" y="162"/>
                  </a:cubicBezTo>
                  <a:cubicBezTo>
                    <a:pt x="25" y="161"/>
                    <a:pt x="25" y="159"/>
                    <a:pt x="25" y="159"/>
                  </a:cubicBezTo>
                  <a:cubicBezTo>
                    <a:pt x="23" y="154"/>
                    <a:pt x="23" y="150"/>
                    <a:pt x="25" y="146"/>
                  </a:cubicBezTo>
                  <a:cubicBezTo>
                    <a:pt x="25" y="144"/>
                    <a:pt x="25" y="143"/>
                    <a:pt x="25" y="142"/>
                  </a:cubicBezTo>
                  <a:cubicBezTo>
                    <a:pt x="24" y="139"/>
                    <a:pt x="23" y="136"/>
                    <a:pt x="23" y="133"/>
                  </a:cubicBezTo>
                  <a:cubicBezTo>
                    <a:pt x="22" y="125"/>
                    <a:pt x="19" y="119"/>
                    <a:pt x="16" y="112"/>
                  </a:cubicBezTo>
                  <a:cubicBezTo>
                    <a:pt x="12" y="106"/>
                    <a:pt x="9" y="100"/>
                    <a:pt x="6" y="94"/>
                  </a:cubicBezTo>
                  <a:cubicBezTo>
                    <a:pt x="1" y="82"/>
                    <a:pt x="0" y="70"/>
                    <a:pt x="2" y="57"/>
                  </a:cubicBezTo>
                  <a:cubicBezTo>
                    <a:pt x="7" y="33"/>
                    <a:pt x="20" y="16"/>
                    <a:pt x="43" y="6"/>
                  </a:cubicBezTo>
                  <a:cubicBezTo>
                    <a:pt x="49" y="3"/>
                    <a:pt x="57" y="1"/>
                    <a:pt x="64" y="1"/>
                  </a:cubicBezTo>
                  <a:cubicBezTo>
                    <a:pt x="64" y="1"/>
                    <a:pt x="65" y="0"/>
                    <a:pt x="66" y="0"/>
                  </a:cubicBezTo>
                  <a:cubicBezTo>
                    <a:pt x="68" y="0"/>
                    <a:pt x="71" y="0"/>
                    <a:pt x="74" y="0"/>
                  </a:cubicBezTo>
                  <a:cubicBezTo>
                    <a:pt x="78" y="1"/>
                    <a:pt x="83" y="2"/>
                    <a:pt x="87" y="3"/>
                  </a:cubicBezTo>
                  <a:cubicBezTo>
                    <a:pt x="99" y="6"/>
                    <a:pt x="109" y="12"/>
                    <a:pt x="118" y="20"/>
                  </a:cubicBezTo>
                  <a:cubicBezTo>
                    <a:pt x="127" y="29"/>
                    <a:pt x="133" y="40"/>
                    <a:pt x="136" y="52"/>
                  </a:cubicBezTo>
                  <a:cubicBezTo>
                    <a:pt x="140" y="70"/>
                    <a:pt x="138" y="86"/>
                    <a:pt x="130" y="102"/>
                  </a:cubicBezTo>
                  <a:cubicBezTo>
                    <a:pt x="127" y="107"/>
                    <a:pt x="124" y="111"/>
                    <a:pt x="122" y="116"/>
                  </a:cubicBezTo>
                  <a:cubicBezTo>
                    <a:pt x="118" y="123"/>
                    <a:pt x="117" y="130"/>
                    <a:pt x="116" y="137"/>
                  </a:cubicBezTo>
                  <a:cubicBezTo>
                    <a:pt x="116" y="138"/>
                    <a:pt x="116" y="139"/>
                    <a:pt x="116" y="140"/>
                  </a:cubicBezTo>
                  <a:cubicBezTo>
                    <a:pt x="115" y="142"/>
                    <a:pt x="115" y="147"/>
                    <a:pt x="115" y="148"/>
                  </a:cubicBezTo>
                  <a:cubicBezTo>
                    <a:pt x="116" y="152"/>
                    <a:pt x="115" y="155"/>
                    <a:pt x="114" y="159"/>
                  </a:cubicBezTo>
                  <a:cubicBezTo>
                    <a:pt x="114" y="160"/>
                    <a:pt x="114" y="161"/>
                    <a:pt x="114" y="161"/>
                  </a:cubicBezTo>
                  <a:cubicBezTo>
                    <a:pt x="118" y="171"/>
                    <a:pt x="114" y="181"/>
                    <a:pt x="105" y="185"/>
                  </a:cubicBezTo>
                  <a:cubicBezTo>
                    <a:pt x="104" y="185"/>
                    <a:pt x="104" y="186"/>
                    <a:pt x="103" y="186"/>
                  </a:cubicBezTo>
                  <a:cubicBezTo>
                    <a:pt x="100" y="196"/>
                    <a:pt x="93" y="202"/>
                    <a:pt x="83" y="203"/>
                  </a:cubicBezTo>
                  <a:cubicBezTo>
                    <a:pt x="83" y="203"/>
                    <a:pt x="83" y="203"/>
                    <a:pt x="83" y="203"/>
                  </a:cubicBezTo>
                  <a:cubicBezTo>
                    <a:pt x="74" y="203"/>
                    <a:pt x="65" y="203"/>
                    <a:pt x="56" y="203"/>
                  </a:cubicBezTo>
                  <a:moveTo>
                    <a:pt x="70" y="141"/>
                  </a:moveTo>
                  <a:cubicBezTo>
                    <a:pt x="79" y="141"/>
                    <a:pt x="88" y="141"/>
                    <a:pt x="97" y="141"/>
                  </a:cubicBezTo>
                  <a:cubicBezTo>
                    <a:pt x="101" y="141"/>
                    <a:pt x="103" y="139"/>
                    <a:pt x="103" y="136"/>
                  </a:cubicBezTo>
                  <a:cubicBezTo>
                    <a:pt x="104" y="135"/>
                    <a:pt x="104" y="134"/>
                    <a:pt x="104" y="134"/>
                  </a:cubicBezTo>
                  <a:cubicBezTo>
                    <a:pt x="104" y="128"/>
                    <a:pt x="105" y="122"/>
                    <a:pt x="108" y="116"/>
                  </a:cubicBezTo>
                  <a:cubicBezTo>
                    <a:pt x="111" y="110"/>
                    <a:pt x="114" y="103"/>
                    <a:pt x="118" y="97"/>
                  </a:cubicBezTo>
                  <a:cubicBezTo>
                    <a:pt x="124" y="85"/>
                    <a:pt x="126" y="73"/>
                    <a:pt x="124" y="60"/>
                  </a:cubicBezTo>
                  <a:cubicBezTo>
                    <a:pt x="122" y="44"/>
                    <a:pt x="114" y="31"/>
                    <a:pt x="100" y="22"/>
                  </a:cubicBezTo>
                  <a:cubicBezTo>
                    <a:pt x="81" y="10"/>
                    <a:pt x="60" y="9"/>
                    <a:pt x="40" y="21"/>
                  </a:cubicBezTo>
                  <a:cubicBezTo>
                    <a:pt x="20" y="33"/>
                    <a:pt x="11" y="56"/>
                    <a:pt x="15" y="80"/>
                  </a:cubicBezTo>
                  <a:cubicBezTo>
                    <a:pt x="16" y="88"/>
                    <a:pt x="20" y="95"/>
                    <a:pt x="24" y="102"/>
                  </a:cubicBezTo>
                  <a:cubicBezTo>
                    <a:pt x="30" y="112"/>
                    <a:pt x="34" y="123"/>
                    <a:pt x="36" y="135"/>
                  </a:cubicBezTo>
                  <a:cubicBezTo>
                    <a:pt x="36" y="139"/>
                    <a:pt x="38" y="141"/>
                    <a:pt x="42" y="141"/>
                  </a:cubicBezTo>
                  <a:cubicBezTo>
                    <a:pt x="51" y="141"/>
                    <a:pt x="60" y="141"/>
                    <a:pt x="70" y="141"/>
                  </a:cubicBezTo>
                  <a:moveTo>
                    <a:pt x="70" y="157"/>
                  </a:moveTo>
                  <a:cubicBezTo>
                    <a:pt x="79" y="157"/>
                    <a:pt x="88" y="157"/>
                    <a:pt x="97" y="157"/>
                  </a:cubicBezTo>
                  <a:cubicBezTo>
                    <a:pt x="99" y="157"/>
                    <a:pt x="101" y="156"/>
                    <a:pt x="102" y="154"/>
                  </a:cubicBezTo>
                  <a:cubicBezTo>
                    <a:pt x="104" y="150"/>
                    <a:pt x="101" y="146"/>
                    <a:pt x="97" y="146"/>
                  </a:cubicBezTo>
                  <a:cubicBezTo>
                    <a:pt x="84" y="146"/>
                    <a:pt x="71" y="146"/>
                    <a:pt x="58" y="146"/>
                  </a:cubicBezTo>
                  <a:cubicBezTo>
                    <a:pt x="53" y="146"/>
                    <a:pt x="48" y="146"/>
                    <a:pt x="42" y="146"/>
                  </a:cubicBezTo>
                  <a:cubicBezTo>
                    <a:pt x="40" y="146"/>
                    <a:pt x="38" y="147"/>
                    <a:pt x="37" y="150"/>
                  </a:cubicBezTo>
                  <a:cubicBezTo>
                    <a:pt x="35" y="153"/>
                    <a:pt x="38" y="157"/>
                    <a:pt x="42" y="157"/>
                  </a:cubicBezTo>
                  <a:cubicBezTo>
                    <a:pt x="48" y="157"/>
                    <a:pt x="55" y="157"/>
                    <a:pt x="61" y="157"/>
                  </a:cubicBezTo>
                  <a:cubicBezTo>
                    <a:pt x="64" y="157"/>
                    <a:pt x="67" y="157"/>
                    <a:pt x="70" y="157"/>
                  </a:cubicBezTo>
                  <a:moveTo>
                    <a:pt x="70" y="163"/>
                  </a:moveTo>
                  <a:cubicBezTo>
                    <a:pt x="61" y="163"/>
                    <a:pt x="51" y="163"/>
                    <a:pt x="42" y="163"/>
                  </a:cubicBezTo>
                  <a:cubicBezTo>
                    <a:pt x="40" y="163"/>
                    <a:pt x="38" y="164"/>
                    <a:pt x="37" y="166"/>
                  </a:cubicBezTo>
                  <a:cubicBezTo>
                    <a:pt x="35" y="170"/>
                    <a:pt x="38" y="174"/>
                    <a:pt x="42" y="174"/>
                  </a:cubicBezTo>
                  <a:cubicBezTo>
                    <a:pt x="56" y="174"/>
                    <a:pt x="69" y="174"/>
                    <a:pt x="82" y="174"/>
                  </a:cubicBezTo>
                  <a:cubicBezTo>
                    <a:pt x="87" y="174"/>
                    <a:pt x="92" y="174"/>
                    <a:pt x="97" y="174"/>
                  </a:cubicBezTo>
                  <a:cubicBezTo>
                    <a:pt x="100" y="174"/>
                    <a:pt x="101" y="173"/>
                    <a:pt x="102" y="171"/>
                  </a:cubicBezTo>
                  <a:cubicBezTo>
                    <a:pt x="104" y="167"/>
                    <a:pt x="101" y="163"/>
                    <a:pt x="97" y="163"/>
                  </a:cubicBezTo>
                  <a:cubicBezTo>
                    <a:pt x="88" y="163"/>
                    <a:pt x="79" y="163"/>
                    <a:pt x="70" y="163"/>
                  </a:cubicBezTo>
                  <a:moveTo>
                    <a:pt x="92" y="180"/>
                  </a:moveTo>
                  <a:cubicBezTo>
                    <a:pt x="77" y="180"/>
                    <a:pt x="62" y="180"/>
                    <a:pt x="47" y="180"/>
                  </a:cubicBezTo>
                  <a:cubicBezTo>
                    <a:pt x="48" y="186"/>
                    <a:pt x="52" y="190"/>
                    <a:pt x="58" y="191"/>
                  </a:cubicBezTo>
                  <a:cubicBezTo>
                    <a:pt x="66" y="191"/>
                    <a:pt x="74" y="191"/>
                    <a:pt x="81" y="191"/>
                  </a:cubicBezTo>
                  <a:cubicBezTo>
                    <a:pt x="87" y="190"/>
                    <a:pt x="92" y="186"/>
                    <a:pt x="92" y="180"/>
                  </a:cubicBezTo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Freeform 26"/>
            <p:cNvSpPr>
              <a:spLocks/>
            </p:cNvSpPr>
            <p:nvPr/>
          </p:nvSpPr>
          <p:spPr bwMode="auto">
            <a:xfrm>
              <a:off x="5990911" y="5688847"/>
              <a:ext cx="228913" cy="246836"/>
            </a:xfrm>
            <a:custGeom>
              <a:avLst/>
              <a:gdLst>
                <a:gd name="T0" fmla="*/ 115 w 119"/>
                <a:gd name="T1" fmla="*/ 5 h 128"/>
                <a:gd name="T2" fmla="*/ 117 w 119"/>
                <a:gd name="T3" fmla="*/ 11 h 128"/>
                <a:gd name="T4" fmla="*/ 110 w 119"/>
                <a:gd name="T5" fmla="*/ 64 h 128"/>
                <a:gd name="T6" fmla="*/ 28 w 119"/>
                <a:gd name="T7" fmla="*/ 127 h 128"/>
                <a:gd name="T8" fmla="*/ 11 w 119"/>
                <a:gd name="T9" fmla="*/ 128 h 128"/>
                <a:gd name="T10" fmla="*/ 1 w 119"/>
                <a:gd name="T11" fmla="*/ 118 h 128"/>
                <a:gd name="T12" fmla="*/ 8 w 119"/>
                <a:gd name="T13" fmla="*/ 107 h 128"/>
                <a:gd name="T14" fmla="*/ 14 w 119"/>
                <a:gd name="T15" fmla="*/ 106 h 128"/>
                <a:gd name="T16" fmla="*/ 41 w 119"/>
                <a:gd name="T17" fmla="*/ 102 h 128"/>
                <a:gd name="T18" fmla="*/ 81 w 119"/>
                <a:gd name="T19" fmla="*/ 72 h 128"/>
                <a:gd name="T20" fmla="*/ 94 w 119"/>
                <a:gd name="T21" fmla="*/ 40 h 128"/>
                <a:gd name="T22" fmla="*/ 96 w 119"/>
                <a:gd name="T23" fmla="*/ 20 h 128"/>
                <a:gd name="T24" fmla="*/ 96 w 119"/>
                <a:gd name="T25" fmla="*/ 11 h 128"/>
                <a:gd name="T26" fmla="*/ 102 w 119"/>
                <a:gd name="T27" fmla="*/ 2 h 128"/>
                <a:gd name="T28" fmla="*/ 115 w 119"/>
                <a:gd name="T29" fmla="*/ 5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19" h="128">
                  <a:moveTo>
                    <a:pt x="115" y="5"/>
                  </a:moveTo>
                  <a:cubicBezTo>
                    <a:pt x="116" y="6"/>
                    <a:pt x="117" y="8"/>
                    <a:pt x="117" y="11"/>
                  </a:cubicBezTo>
                  <a:cubicBezTo>
                    <a:pt x="119" y="30"/>
                    <a:pt x="117" y="48"/>
                    <a:pt x="110" y="64"/>
                  </a:cubicBezTo>
                  <a:cubicBezTo>
                    <a:pt x="94" y="100"/>
                    <a:pt x="66" y="121"/>
                    <a:pt x="28" y="127"/>
                  </a:cubicBezTo>
                  <a:cubicBezTo>
                    <a:pt x="22" y="128"/>
                    <a:pt x="16" y="128"/>
                    <a:pt x="11" y="128"/>
                  </a:cubicBezTo>
                  <a:cubicBezTo>
                    <a:pt x="5" y="128"/>
                    <a:pt x="1" y="124"/>
                    <a:pt x="1" y="118"/>
                  </a:cubicBezTo>
                  <a:cubicBezTo>
                    <a:pt x="0" y="113"/>
                    <a:pt x="3" y="108"/>
                    <a:pt x="8" y="107"/>
                  </a:cubicBezTo>
                  <a:cubicBezTo>
                    <a:pt x="10" y="106"/>
                    <a:pt x="12" y="106"/>
                    <a:pt x="14" y="106"/>
                  </a:cubicBezTo>
                  <a:cubicBezTo>
                    <a:pt x="23" y="106"/>
                    <a:pt x="32" y="105"/>
                    <a:pt x="41" y="102"/>
                  </a:cubicBezTo>
                  <a:cubicBezTo>
                    <a:pt x="57" y="96"/>
                    <a:pt x="71" y="86"/>
                    <a:pt x="81" y="72"/>
                  </a:cubicBezTo>
                  <a:cubicBezTo>
                    <a:pt x="87" y="62"/>
                    <a:pt x="92" y="52"/>
                    <a:pt x="94" y="40"/>
                  </a:cubicBezTo>
                  <a:cubicBezTo>
                    <a:pt x="96" y="34"/>
                    <a:pt x="96" y="27"/>
                    <a:pt x="96" y="20"/>
                  </a:cubicBezTo>
                  <a:cubicBezTo>
                    <a:pt x="96" y="17"/>
                    <a:pt x="95" y="14"/>
                    <a:pt x="96" y="11"/>
                  </a:cubicBezTo>
                  <a:cubicBezTo>
                    <a:pt x="96" y="7"/>
                    <a:pt x="98" y="4"/>
                    <a:pt x="102" y="2"/>
                  </a:cubicBezTo>
                  <a:cubicBezTo>
                    <a:pt x="106" y="0"/>
                    <a:pt x="111" y="1"/>
                    <a:pt x="115" y="5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Freeform 27"/>
            <p:cNvSpPr>
              <a:spLocks/>
            </p:cNvSpPr>
            <p:nvPr/>
          </p:nvSpPr>
          <p:spPr bwMode="auto">
            <a:xfrm>
              <a:off x="5985208" y="5692921"/>
              <a:ext cx="153967" cy="167001"/>
            </a:xfrm>
            <a:custGeom>
              <a:avLst/>
              <a:gdLst>
                <a:gd name="T0" fmla="*/ 62 w 80"/>
                <a:gd name="T1" fmla="*/ 68 h 87"/>
                <a:gd name="T2" fmla="*/ 18 w 80"/>
                <a:gd name="T3" fmla="*/ 86 h 87"/>
                <a:gd name="T4" fmla="*/ 7 w 80"/>
                <a:gd name="T5" fmla="*/ 85 h 87"/>
                <a:gd name="T6" fmla="*/ 1 w 80"/>
                <a:gd name="T7" fmla="*/ 73 h 87"/>
                <a:gd name="T8" fmla="*/ 11 w 80"/>
                <a:gd name="T9" fmla="*/ 63 h 87"/>
                <a:gd name="T10" fmla="*/ 20 w 80"/>
                <a:gd name="T11" fmla="*/ 62 h 87"/>
                <a:gd name="T12" fmla="*/ 56 w 80"/>
                <a:gd name="T13" fmla="*/ 22 h 87"/>
                <a:gd name="T14" fmla="*/ 56 w 80"/>
                <a:gd name="T15" fmla="*/ 12 h 87"/>
                <a:gd name="T16" fmla="*/ 67 w 80"/>
                <a:gd name="T17" fmla="*/ 1 h 87"/>
                <a:gd name="T18" fmla="*/ 79 w 80"/>
                <a:gd name="T19" fmla="*/ 10 h 87"/>
                <a:gd name="T20" fmla="*/ 80 w 80"/>
                <a:gd name="T21" fmla="*/ 22 h 87"/>
                <a:gd name="T22" fmla="*/ 72 w 80"/>
                <a:gd name="T23" fmla="*/ 55 h 87"/>
                <a:gd name="T24" fmla="*/ 62 w 80"/>
                <a:gd name="T25" fmla="*/ 68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0" h="87">
                  <a:moveTo>
                    <a:pt x="62" y="68"/>
                  </a:moveTo>
                  <a:cubicBezTo>
                    <a:pt x="50" y="80"/>
                    <a:pt x="35" y="86"/>
                    <a:pt x="18" y="86"/>
                  </a:cubicBezTo>
                  <a:cubicBezTo>
                    <a:pt x="14" y="87"/>
                    <a:pt x="11" y="87"/>
                    <a:pt x="7" y="85"/>
                  </a:cubicBezTo>
                  <a:cubicBezTo>
                    <a:pt x="3" y="83"/>
                    <a:pt x="0" y="78"/>
                    <a:pt x="1" y="73"/>
                  </a:cubicBezTo>
                  <a:cubicBezTo>
                    <a:pt x="2" y="68"/>
                    <a:pt x="6" y="63"/>
                    <a:pt x="11" y="63"/>
                  </a:cubicBezTo>
                  <a:cubicBezTo>
                    <a:pt x="14" y="63"/>
                    <a:pt x="17" y="63"/>
                    <a:pt x="20" y="62"/>
                  </a:cubicBezTo>
                  <a:cubicBezTo>
                    <a:pt x="41" y="61"/>
                    <a:pt x="56" y="44"/>
                    <a:pt x="56" y="22"/>
                  </a:cubicBezTo>
                  <a:cubicBezTo>
                    <a:pt x="56" y="19"/>
                    <a:pt x="56" y="15"/>
                    <a:pt x="56" y="12"/>
                  </a:cubicBezTo>
                  <a:cubicBezTo>
                    <a:pt x="56" y="6"/>
                    <a:pt x="61" y="1"/>
                    <a:pt x="67" y="1"/>
                  </a:cubicBezTo>
                  <a:cubicBezTo>
                    <a:pt x="72" y="0"/>
                    <a:pt x="78" y="4"/>
                    <a:pt x="79" y="10"/>
                  </a:cubicBezTo>
                  <a:cubicBezTo>
                    <a:pt x="80" y="14"/>
                    <a:pt x="80" y="18"/>
                    <a:pt x="80" y="22"/>
                  </a:cubicBezTo>
                  <a:cubicBezTo>
                    <a:pt x="80" y="33"/>
                    <a:pt x="78" y="45"/>
                    <a:pt x="72" y="55"/>
                  </a:cubicBezTo>
                  <a:cubicBezTo>
                    <a:pt x="69" y="59"/>
                    <a:pt x="66" y="64"/>
                    <a:pt x="62" y="68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Freeform 28"/>
            <p:cNvSpPr>
              <a:spLocks/>
            </p:cNvSpPr>
            <p:nvPr/>
          </p:nvSpPr>
          <p:spPr bwMode="auto">
            <a:xfrm>
              <a:off x="5977062" y="5692921"/>
              <a:ext cx="80650" cy="82279"/>
            </a:xfrm>
            <a:custGeom>
              <a:avLst/>
              <a:gdLst>
                <a:gd name="T0" fmla="*/ 34 w 42"/>
                <a:gd name="T1" fmla="*/ 7 h 43"/>
                <a:gd name="T2" fmla="*/ 35 w 42"/>
                <a:gd name="T3" fmla="*/ 34 h 43"/>
                <a:gd name="T4" fmla="*/ 8 w 42"/>
                <a:gd name="T5" fmla="*/ 35 h 43"/>
                <a:gd name="T6" fmla="*/ 7 w 42"/>
                <a:gd name="T7" fmla="*/ 8 h 43"/>
                <a:gd name="T8" fmla="*/ 34 w 42"/>
                <a:gd name="T9" fmla="*/ 7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3">
                  <a:moveTo>
                    <a:pt x="34" y="7"/>
                  </a:moveTo>
                  <a:cubicBezTo>
                    <a:pt x="42" y="15"/>
                    <a:pt x="42" y="27"/>
                    <a:pt x="35" y="34"/>
                  </a:cubicBezTo>
                  <a:cubicBezTo>
                    <a:pt x="28" y="42"/>
                    <a:pt x="16" y="43"/>
                    <a:pt x="8" y="35"/>
                  </a:cubicBezTo>
                  <a:cubicBezTo>
                    <a:pt x="0" y="28"/>
                    <a:pt x="0" y="16"/>
                    <a:pt x="7" y="8"/>
                  </a:cubicBezTo>
                  <a:cubicBezTo>
                    <a:pt x="14" y="1"/>
                    <a:pt x="26" y="0"/>
                    <a:pt x="34" y="7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29"/>
            <p:cNvSpPr>
              <a:spLocks/>
            </p:cNvSpPr>
            <p:nvPr/>
          </p:nvSpPr>
          <p:spPr bwMode="auto">
            <a:xfrm>
              <a:off x="7601450" y="1614026"/>
              <a:ext cx="286753" cy="190626"/>
            </a:xfrm>
            <a:custGeom>
              <a:avLst/>
              <a:gdLst>
                <a:gd name="T0" fmla="*/ 1 w 149"/>
                <a:gd name="T1" fmla="*/ 92 h 99"/>
                <a:gd name="T2" fmla="*/ 1 w 149"/>
                <a:gd name="T3" fmla="*/ 85 h 99"/>
                <a:gd name="T4" fmla="*/ 27 w 149"/>
                <a:gd name="T5" fmla="*/ 38 h 99"/>
                <a:gd name="T6" fmla="*/ 125 w 149"/>
                <a:gd name="T7" fmla="*/ 8 h 99"/>
                <a:gd name="T8" fmla="*/ 142 w 149"/>
                <a:gd name="T9" fmla="*/ 13 h 99"/>
                <a:gd name="T10" fmla="*/ 148 w 149"/>
                <a:gd name="T11" fmla="*/ 26 h 99"/>
                <a:gd name="T12" fmla="*/ 136 w 149"/>
                <a:gd name="T13" fmla="*/ 34 h 99"/>
                <a:gd name="T14" fmla="*/ 131 w 149"/>
                <a:gd name="T15" fmla="*/ 32 h 99"/>
                <a:gd name="T16" fmla="*/ 104 w 149"/>
                <a:gd name="T17" fmla="*/ 27 h 99"/>
                <a:gd name="T18" fmla="*/ 56 w 149"/>
                <a:gd name="T19" fmla="*/ 41 h 99"/>
                <a:gd name="T20" fmla="*/ 32 w 149"/>
                <a:gd name="T21" fmla="*/ 66 h 99"/>
                <a:gd name="T22" fmla="*/ 24 w 149"/>
                <a:gd name="T23" fmla="*/ 84 h 99"/>
                <a:gd name="T24" fmla="*/ 21 w 149"/>
                <a:gd name="T25" fmla="*/ 92 h 99"/>
                <a:gd name="T26" fmla="*/ 11 w 149"/>
                <a:gd name="T27" fmla="*/ 99 h 99"/>
                <a:gd name="T28" fmla="*/ 1 w 149"/>
                <a:gd name="T29" fmla="*/ 92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49" h="99">
                  <a:moveTo>
                    <a:pt x="1" y="92"/>
                  </a:moveTo>
                  <a:cubicBezTo>
                    <a:pt x="0" y="90"/>
                    <a:pt x="0" y="87"/>
                    <a:pt x="1" y="85"/>
                  </a:cubicBezTo>
                  <a:cubicBezTo>
                    <a:pt x="6" y="67"/>
                    <a:pt x="14" y="51"/>
                    <a:pt x="27" y="38"/>
                  </a:cubicBezTo>
                  <a:cubicBezTo>
                    <a:pt x="54" y="10"/>
                    <a:pt x="87" y="0"/>
                    <a:pt x="125" y="8"/>
                  </a:cubicBezTo>
                  <a:cubicBezTo>
                    <a:pt x="131" y="9"/>
                    <a:pt x="136" y="11"/>
                    <a:pt x="142" y="13"/>
                  </a:cubicBezTo>
                  <a:cubicBezTo>
                    <a:pt x="147" y="15"/>
                    <a:pt x="149" y="20"/>
                    <a:pt x="148" y="26"/>
                  </a:cubicBezTo>
                  <a:cubicBezTo>
                    <a:pt x="146" y="31"/>
                    <a:pt x="141" y="34"/>
                    <a:pt x="136" y="34"/>
                  </a:cubicBezTo>
                  <a:cubicBezTo>
                    <a:pt x="134" y="33"/>
                    <a:pt x="133" y="33"/>
                    <a:pt x="131" y="32"/>
                  </a:cubicBezTo>
                  <a:cubicBezTo>
                    <a:pt x="122" y="29"/>
                    <a:pt x="113" y="27"/>
                    <a:pt x="104" y="27"/>
                  </a:cubicBezTo>
                  <a:cubicBezTo>
                    <a:pt x="86" y="27"/>
                    <a:pt x="71" y="31"/>
                    <a:pt x="56" y="41"/>
                  </a:cubicBezTo>
                  <a:cubicBezTo>
                    <a:pt x="47" y="48"/>
                    <a:pt x="39" y="56"/>
                    <a:pt x="32" y="66"/>
                  </a:cubicBezTo>
                  <a:cubicBezTo>
                    <a:pt x="29" y="71"/>
                    <a:pt x="26" y="78"/>
                    <a:pt x="24" y="84"/>
                  </a:cubicBezTo>
                  <a:cubicBezTo>
                    <a:pt x="23" y="87"/>
                    <a:pt x="22" y="90"/>
                    <a:pt x="21" y="92"/>
                  </a:cubicBezTo>
                  <a:cubicBezTo>
                    <a:pt x="19" y="96"/>
                    <a:pt x="16" y="98"/>
                    <a:pt x="11" y="99"/>
                  </a:cubicBezTo>
                  <a:cubicBezTo>
                    <a:pt x="7" y="99"/>
                    <a:pt x="3" y="96"/>
                    <a:pt x="1" y="92"/>
                  </a:cubicBez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30"/>
            <p:cNvSpPr>
              <a:spLocks/>
            </p:cNvSpPr>
            <p:nvPr/>
          </p:nvSpPr>
          <p:spPr bwMode="auto">
            <a:xfrm>
              <a:off x="7674768" y="1697119"/>
              <a:ext cx="190626" cy="134415"/>
            </a:xfrm>
            <a:custGeom>
              <a:avLst/>
              <a:gdLst>
                <a:gd name="T0" fmla="*/ 38 w 99"/>
                <a:gd name="T1" fmla="*/ 7 h 70"/>
                <a:gd name="T2" fmla="*/ 86 w 99"/>
                <a:gd name="T3" fmla="*/ 6 h 70"/>
                <a:gd name="T4" fmla="*/ 95 w 99"/>
                <a:gd name="T5" fmla="*/ 10 h 70"/>
                <a:gd name="T6" fmla="*/ 97 w 99"/>
                <a:gd name="T7" fmla="*/ 24 h 70"/>
                <a:gd name="T8" fmla="*/ 84 w 99"/>
                <a:gd name="T9" fmla="*/ 30 h 70"/>
                <a:gd name="T10" fmla="*/ 76 w 99"/>
                <a:gd name="T11" fmla="*/ 28 h 70"/>
                <a:gd name="T12" fmla="*/ 27 w 99"/>
                <a:gd name="T13" fmla="*/ 52 h 70"/>
                <a:gd name="T14" fmla="*/ 24 w 99"/>
                <a:gd name="T15" fmla="*/ 62 h 70"/>
                <a:gd name="T16" fmla="*/ 10 w 99"/>
                <a:gd name="T17" fmla="*/ 68 h 70"/>
                <a:gd name="T18" fmla="*/ 1 w 99"/>
                <a:gd name="T19" fmla="*/ 56 h 70"/>
                <a:gd name="T20" fmla="*/ 5 w 99"/>
                <a:gd name="T21" fmla="*/ 44 h 70"/>
                <a:gd name="T22" fmla="*/ 24 w 99"/>
                <a:gd name="T23" fmla="*/ 16 h 70"/>
                <a:gd name="T24" fmla="*/ 37 w 99"/>
                <a:gd name="T25" fmla="*/ 7 h 70"/>
                <a:gd name="T26" fmla="*/ 38 w 99"/>
                <a:gd name="T27" fmla="*/ 7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9" h="70">
                  <a:moveTo>
                    <a:pt x="38" y="7"/>
                  </a:moveTo>
                  <a:cubicBezTo>
                    <a:pt x="53" y="0"/>
                    <a:pt x="69" y="0"/>
                    <a:pt x="86" y="6"/>
                  </a:cubicBezTo>
                  <a:cubicBezTo>
                    <a:pt x="89" y="7"/>
                    <a:pt x="93" y="8"/>
                    <a:pt x="95" y="10"/>
                  </a:cubicBezTo>
                  <a:cubicBezTo>
                    <a:pt x="99" y="14"/>
                    <a:pt x="99" y="20"/>
                    <a:pt x="97" y="24"/>
                  </a:cubicBezTo>
                  <a:cubicBezTo>
                    <a:pt x="94" y="29"/>
                    <a:pt x="89" y="31"/>
                    <a:pt x="84" y="30"/>
                  </a:cubicBezTo>
                  <a:cubicBezTo>
                    <a:pt x="81" y="29"/>
                    <a:pt x="78" y="28"/>
                    <a:pt x="76" y="28"/>
                  </a:cubicBezTo>
                  <a:cubicBezTo>
                    <a:pt x="55" y="21"/>
                    <a:pt x="34" y="32"/>
                    <a:pt x="27" y="52"/>
                  </a:cubicBezTo>
                  <a:cubicBezTo>
                    <a:pt x="26" y="56"/>
                    <a:pt x="25" y="59"/>
                    <a:pt x="24" y="62"/>
                  </a:cubicBezTo>
                  <a:cubicBezTo>
                    <a:pt x="22" y="67"/>
                    <a:pt x="16" y="70"/>
                    <a:pt x="10" y="68"/>
                  </a:cubicBezTo>
                  <a:cubicBezTo>
                    <a:pt x="4" y="67"/>
                    <a:pt x="0" y="61"/>
                    <a:pt x="1" y="56"/>
                  </a:cubicBezTo>
                  <a:cubicBezTo>
                    <a:pt x="2" y="52"/>
                    <a:pt x="3" y="48"/>
                    <a:pt x="5" y="44"/>
                  </a:cubicBezTo>
                  <a:cubicBezTo>
                    <a:pt x="9" y="33"/>
                    <a:pt x="15" y="24"/>
                    <a:pt x="24" y="16"/>
                  </a:cubicBezTo>
                  <a:cubicBezTo>
                    <a:pt x="28" y="13"/>
                    <a:pt x="33" y="10"/>
                    <a:pt x="37" y="7"/>
                  </a:cubicBezTo>
                  <a:lnTo>
                    <a:pt x="38" y="7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Freeform 31"/>
            <p:cNvSpPr>
              <a:spLocks/>
            </p:cNvSpPr>
            <p:nvPr/>
          </p:nvSpPr>
          <p:spPr bwMode="auto">
            <a:xfrm>
              <a:off x="7755417" y="1783471"/>
              <a:ext cx="83093" cy="83093"/>
            </a:xfrm>
            <a:custGeom>
              <a:avLst/>
              <a:gdLst>
                <a:gd name="T0" fmla="*/ 4 w 43"/>
                <a:gd name="T1" fmla="*/ 30 h 43"/>
                <a:gd name="T2" fmla="*/ 13 w 43"/>
                <a:gd name="T3" fmla="*/ 5 h 43"/>
                <a:gd name="T4" fmla="*/ 39 w 43"/>
                <a:gd name="T5" fmla="*/ 13 h 43"/>
                <a:gd name="T6" fmla="*/ 30 w 43"/>
                <a:gd name="T7" fmla="*/ 39 h 43"/>
                <a:gd name="T8" fmla="*/ 4 w 43"/>
                <a:gd name="T9" fmla="*/ 3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3">
                  <a:moveTo>
                    <a:pt x="4" y="30"/>
                  </a:moveTo>
                  <a:cubicBezTo>
                    <a:pt x="0" y="21"/>
                    <a:pt x="4" y="9"/>
                    <a:pt x="13" y="5"/>
                  </a:cubicBezTo>
                  <a:cubicBezTo>
                    <a:pt x="22" y="0"/>
                    <a:pt x="34" y="4"/>
                    <a:pt x="39" y="13"/>
                  </a:cubicBezTo>
                  <a:cubicBezTo>
                    <a:pt x="43" y="22"/>
                    <a:pt x="39" y="34"/>
                    <a:pt x="30" y="39"/>
                  </a:cubicBezTo>
                  <a:cubicBezTo>
                    <a:pt x="21" y="43"/>
                    <a:pt x="9" y="40"/>
                    <a:pt x="4" y="30"/>
                  </a:cubicBez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Freeform 32"/>
            <p:cNvSpPr>
              <a:spLocks/>
            </p:cNvSpPr>
            <p:nvPr/>
          </p:nvSpPr>
          <p:spPr bwMode="auto">
            <a:xfrm>
              <a:off x="4321717" y="5978044"/>
              <a:ext cx="281864" cy="175147"/>
            </a:xfrm>
            <a:custGeom>
              <a:avLst/>
              <a:gdLst>
                <a:gd name="T0" fmla="*/ 108 w 146"/>
                <a:gd name="T1" fmla="*/ 0 h 91"/>
                <a:gd name="T2" fmla="*/ 109 w 146"/>
                <a:gd name="T3" fmla="*/ 1 h 91"/>
                <a:gd name="T4" fmla="*/ 145 w 146"/>
                <a:gd name="T5" fmla="*/ 28 h 91"/>
                <a:gd name="T6" fmla="*/ 146 w 146"/>
                <a:gd name="T7" fmla="*/ 29 h 91"/>
                <a:gd name="T8" fmla="*/ 107 w 146"/>
                <a:gd name="T9" fmla="*/ 58 h 91"/>
                <a:gd name="T10" fmla="*/ 107 w 146"/>
                <a:gd name="T11" fmla="*/ 39 h 91"/>
                <a:gd name="T12" fmla="*/ 106 w 146"/>
                <a:gd name="T13" fmla="*/ 39 h 91"/>
                <a:gd name="T14" fmla="*/ 49 w 146"/>
                <a:gd name="T15" fmla="*/ 39 h 91"/>
                <a:gd name="T16" fmla="*/ 20 w 146"/>
                <a:gd name="T17" fmla="*/ 70 h 91"/>
                <a:gd name="T18" fmla="*/ 21 w 146"/>
                <a:gd name="T19" fmla="*/ 77 h 91"/>
                <a:gd name="T20" fmla="*/ 21 w 146"/>
                <a:gd name="T21" fmla="*/ 79 h 91"/>
                <a:gd name="T22" fmla="*/ 6 w 146"/>
                <a:gd name="T23" fmla="*/ 91 h 91"/>
                <a:gd name="T24" fmla="*/ 2 w 146"/>
                <a:gd name="T25" fmla="*/ 82 h 91"/>
                <a:gd name="T26" fmla="*/ 1 w 146"/>
                <a:gd name="T27" fmla="*/ 73 h 91"/>
                <a:gd name="T28" fmla="*/ 0 w 146"/>
                <a:gd name="T29" fmla="*/ 71 h 91"/>
                <a:gd name="T30" fmla="*/ 0 w 146"/>
                <a:gd name="T31" fmla="*/ 65 h 91"/>
                <a:gd name="T32" fmla="*/ 1 w 146"/>
                <a:gd name="T33" fmla="*/ 60 h 91"/>
                <a:gd name="T34" fmla="*/ 18 w 146"/>
                <a:gd name="T35" fmla="*/ 30 h 91"/>
                <a:gd name="T36" fmla="*/ 50 w 146"/>
                <a:gd name="T37" fmla="*/ 19 h 91"/>
                <a:gd name="T38" fmla="*/ 105 w 146"/>
                <a:gd name="T39" fmla="*/ 19 h 91"/>
                <a:gd name="T40" fmla="*/ 107 w 146"/>
                <a:gd name="T41" fmla="*/ 19 h 91"/>
                <a:gd name="T42" fmla="*/ 107 w 146"/>
                <a:gd name="T43" fmla="*/ 0 h 91"/>
                <a:gd name="T44" fmla="*/ 108 w 146"/>
                <a:gd name="T45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46" h="91">
                  <a:moveTo>
                    <a:pt x="108" y="0"/>
                  </a:moveTo>
                  <a:cubicBezTo>
                    <a:pt x="108" y="0"/>
                    <a:pt x="108" y="1"/>
                    <a:pt x="109" y="1"/>
                  </a:cubicBezTo>
                  <a:cubicBezTo>
                    <a:pt x="121" y="10"/>
                    <a:pt x="133" y="19"/>
                    <a:pt x="145" y="28"/>
                  </a:cubicBezTo>
                  <a:cubicBezTo>
                    <a:pt x="145" y="28"/>
                    <a:pt x="145" y="28"/>
                    <a:pt x="146" y="29"/>
                  </a:cubicBezTo>
                  <a:cubicBezTo>
                    <a:pt x="133" y="39"/>
                    <a:pt x="120" y="48"/>
                    <a:pt x="107" y="58"/>
                  </a:cubicBezTo>
                  <a:cubicBezTo>
                    <a:pt x="107" y="52"/>
                    <a:pt x="107" y="45"/>
                    <a:pt x="107" y="39"/>
                  </a:cubicBezTo>
                  <a:cubicBezTo>
                    <a:pt x="107" y="39"/>
                    <a:pt x="106" y="39"/>
                    <a:pt x="106" y="39"/>
                  </a:cubicBezTo>
                  <a:cubicBezTo>
                    <a:pt x="87" y="39"/>
                    <a:pt x="68" y="39"/>
                    <a:pt x="49" y="39"/>
                  </a:cubicBezTo>
                  <a:cubicBezTo>
                    <a:pt x="32" y="39"/>
                    <a:pt x="19" y="53"/>
                    <a:pt x="20" y="70"/>
                  </a:cubicBezTo>
                  <a:cubicBezTo>
                    <a:pt x="20" y="72"/>
                    <a:pt x="21" y="75"/>
                    <a:pt x="21" y="77"/>
                  </a:cubicBezTo>
                  <a:cubicBezTo>
                    <a:pt x="21" y="78"/>
                    <a:pt x="21" y="79"/>
                    <a:pt x="21" y="79"/>
                  </a:cubicBezTo>
                  <a:cubicBezTo>
                    <a:pt x="16" y="83"/>
                    <a:pt x="11" y="87"/>
                    <a:pt x="6" y="91"/>
                  </a:cubicBezTo>
                  <a:cubicBezTo>
                    <a:pt x="5" y="88"/>
                    <a:pt x="3" y="85"/>
                    <a:pt x="2" y="82"/>
                  </a:cubicBezTo>
                  <a:cubicBezTo>
                    <a:pt x="2" y="79"/>
                    <a:pt x="1" y="76"/>
                    <a:pt x="1" y="73"/>
                  </a:cubicBezTo>
                  <a:cubicBezTo>
                    <a:pt x="0" y="71"/>
                    <a:pt x="0" y="71"/>
                    <a:pt x="0" y="71"/>
                  </a:cubicBezTo>
                  <a:cubicBezTo>
                    <a:pt x="0" y="69"/>
                    <a:pt x="0" y="67"/>
                    <a:pt x="0" y="65"/>
                  </a:cubicBezTo>
                  <a:cubicBezTo>
                    <a:pt x="0" y="63"/>
                    <a:pt x="1" y="62"/>
                    <a:pt x="1" y="60"/>
                  </a:cubicBezTo>
                  <a:cubicBezTo>
                    <a:pt x="3" y="48"/>
                    <a:pt x="9" y="38"/>
                    <a:pt x="18" y="30"/>
                  </a:cubicBezTo>
                  <a:cubicBezTo>
                    <a:pt x="28" y="23"/>
                    <a:pt x="38" y="19"/>
                    <a:pt x="50" y="19"/>
                  </a:cubicBezTo>
                  <a:cubicBezTo>
                    <a:pt x="68" y="19"/>
                    <a:pt x="87" y="19"/>
                    <a:pt x="105" y="19"/>
                  </a:cubicBezTo>
                  <a:cubicBezTo>
                    <a:pt x="106" y="19"/>
                    <a:pt x="107" y="19"/>
                    <a:pt x="107" y="19"/>
                  </a:cubicBezTo>
                  <a:cubicBezTo>
                    <a:pt x="107" y="13"/>
                    <a:pt x="107" y="6"/>
                    <a:pt x="107" y="0"/>
                  </a:cubicBezTo>
                  <a:cubicBezTo>
                    <a:pt x="108" y="0"/>
                    <a:pt x="108" y="0"/>
                    <a:pt x="108" y="0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Freeform 33"/>
            <p:cNvSpPr>
              <a:spLocks/>
            </p:cNvSpPr>
            <p:nvPr/>
          </p:nvSpPr>
          <p:spPr bwMode="auto">
            <a:xfrm>
              <a:off x="4341268" y="6064395"/>
              <a:ext cx="281050" cy="175147"/>
            </a:xfrm>
            <a:custGeom>
              <a:avLst/>
              <a:gdLst>
                <a:gd name="T0" fmla="*/ 39 w 146"/>
                <a:gd name="T1" fmla="*/ 91 h 91"/>
                <a:gd name="T2" fmla="*/ 38 w 146"/>
                <a:gd name="T3" fmla="*/ 90 h 91"/>
                <a:gd name="T4" fmla="*/ 1 w 146"/>
                <a:gd name="T5" fmla="*/ 63 h 91"/>
                <a:gd name="T6" fmla="*/ 0 w 146"/>
                <a:gd name="T7" fmla="*/ 62 h 91"/>
                <a:gd name="T8" fmla="*/ 39 w 146"/>
                <a:gd name="T9" fmla="*/ 33 h 91"/>
                <a:gd name="T10" fmla="*/ 39 w 146"/>
                <a:gd name="T11" fmla="*/ 52 h 91"/>
                <a:gd name="T12" fmla="*/ 40 w 146"/>
                <a:gd name="T13" fmla="*/ 52 h 91"/>
                <a:gd name="T14" fmla="*/ 97 w 146"/>
                <a:gd name="T15" fmla="*/ 52 h 91"/>
                <a:gd name="T16" fmla="*/ 126 w 146"/>
                <a:gd name="T17" fmla="*/ 21 h 91"/>
                <a:gd name="T18" fmla="*/ 125 w 146"/>
                <a:gd name="T19" fmla="*/ 13 h 91"/>
                <a:gd name="T20" fmla="*/ 125 w 146"/>
                <a:gd name="T21" fmla="*/ 12 h 91"/>
                <a:gd name="T22" fmla="*/ 140 w 146"/>
                <a:gd name="T23" fmla="*/ 0 h 91"/>
                <a:gd name="T24" fmla="*/ 144 w 146"/>
                <a:gd name="T25" fmla="*/ 9 h 91"/>
                <a:gd name="T26" fmla="*/ 146 w 146"/>
                <a:gd name="T27" fmla="*/ 18 h 91"/>
                <a:gd name="T28" fmla="*/ 146 w 146"/>
                <a:gd name="T29" fmla="*/ 19 h 91"/>
                <a:gd name="T30" fmla="*/ 146 w 146"/>
                <a:gd name="T31" fmla="*/ 26 h 91"/>
                <a:gd name="T32" fmla="*/ 145 w 146"/>
                <a:gd name="T33" fmla="*/ 30 h 91"/>
                <a:gd name="T34" fmla="*/ 128 w 146"/>
                <a:gd name="T35" fmla="*/ 61 h 91"/>
                <a:gd name="T36" fmla="*/ 96 w 146"/>
                <a:gd name="T37" fmla="*/ 71 h 91"/>
                <a:gd name="T38" fmla="*/ 41 w 146"/>
                <a:gd name="T39" fmla="*/ 71 h 91"/>
                <a:gd name="T40" fmla="*/ 39 w 146"/>
                <a:gd name="T41" fmla="*/ 71 h 91"/>
                <a:gd name="T42" fmla="*/ 39 w 146"/>
                <a:gd name="T43" fmla="*/ 91 h 91"/>
                <a:gd name="T44" fmla="*/ 39 w 146"/>
                <a:gd name="T45" fmla="*/ 91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46" h="91">
                  <a:moveTo>
                    <a:pt x="39" y="91"/>
                  </a:moveTo>
                  <a:cubicBezTo>
                    <a:pt x="38" y="91"/>
                    <a:pt x="38" y="90"/>
                    <a:pt x="38" y="90"/>
                  </a:cubicBezTo>
                  <a:cubicBezTo>
                    <a:pt x="26" y="81"/>
                    <a:pt x="13" y="72"/>
                    <a:pt x="1" y="63"/>
                  </a:cubicBezTo>
                  <a:cubicBezTo>
                    <a:pt x="1" y="63"/>
                    <a:pt x="1" y="62"/>
                    <a:pt x="0" y="62"/>
                  </a:cubicBezTo>
                  <a:cubicBezTo>
                    <a:pt x="13" y="52"/>
                    <a:pt x="26" y="42"/>
                    <a:pt x="39" y="33"/>
                  </a:cubicBezTo>
                  <a:cubicBezTo>
                    <a:pt x="39" y="39"/>
                    <a:pt x="39" y="45"/>
                    <a:pt x="39" y="52"/>
                  </a:cubicBezTo>
                  <a:cubicBezTo>
                    <a:pt x="39" y="52"/>
                    <a:pt x="40" y="52"/>
                    <a:pt x="40" y="52"/>
                  </a:cubicBezTo>
                  <a:cubicBezTo>
                    <a:pt x="59" y="52"/>
                    <a:pt x="78" y="52"/>
                    <a:pt x="97" y="52"/>
                  </a:cubicBezTo>
                  <a:cubicBezTo>
                    <a:pt x="114" y="52"/>
                    <a:pt x="127" y="38"/>
                    <a:pt x="126" y="21"/>
                  </a:cubicBezTo>
                  <a:cubicBezTo>
                    <a:pt x="126" y="19"/>
                    <a:pt x="125" y="16"/>
                    <a:pt x="125" y="13"/>
                  </a:cubicBezTo>
                  <a:cubicBezTo>
                    <a:pt x="125" y="13"/>
                    <a:pt x="125" y="12"/>
                    <a:pt x="125" y="12"/>
                  </a:cubicBezTo>
                  <a:cubicBezTo>
                    <a:pt x="130" y="8"/>
                    <a:pt x="135" y="4"/>
                    <a:pt x="140" y="0"/>
                  </a:cubicBezTo>
                  <a:cubicBezTo>
                    <a:pt x="142" y="3"/>
                    <a:pt x="143" y="6"/>
                    <a:pt x="144" y="9"/>
                  </a:cubicBezTo>
                  <a:cubicBezTo>
                    <a:pt x="145" y="12"/>
                    <a:pt x="145" y="15"/>
                    <a:pt x="146" y="18"/>
                  </a:cubicBezTo>
                  <a:cubicBezTo>
                    <a:pt x="146" y="19"/>
                    <a:pt x="146" y="19"/>
                    <a:pt x="146" y="19"/>
                  </a:cubicBezTo>
                  <a:cubicBezTo>
                    <a:pt x="146" y="21"/>
                    <a:pt x="146" y="24"/>
                    <a:pt x="146" y="26"/>
                  </a:cubicBezTo>
                  <a:cubicBezTo>
                    <a:pt x="146" y="27"/>
                    <a:pt x="145" y="29"/>
                    <a:pt x="145" y="30"/>
                  </a:cubicBezTo>
                  <a:cubicBezTo>
                    <a:pt x="143" y="43"/>
                    <a:pt x="137" y="53"/>
                    <a:pt x="128" y="61"/>
                  </a:cubicBezTo>
                  <a:cubicBezTo>
                    <a:pt x="119" y="68"/>
                    <a:pt x="108" y="72"/>
                    <a:pt x="96" y="71"/>
                  </a:cubicBezTo>
                  <a:cubicBezTo>
                    <a:pt x="78" y="71"/>
                    <a:pt x="59" y="71"/>
                    <a:pt x="41" y="71"/>
                  </a:cubicBezTo>
                  <a:cubicBezTo>
                    <a:pt x="40" y="71"/>
                    <a:pt x="40" y="71"/>
                    <a:pt x="39" y="71"/>
                  </a:cubicBezTo>
                  <a:cubicBezTo>
                    <a:pt x="39" y="78"/>
                    <a:pt x="39" y="84"/>
                    <a:pt x="39" y="91"/>
                  </a:cubicBezTo>
                  <a:cubicBezTo>
                    <a:pt x="39" y="91"/>
                    <a:pt x="39" y="91"/>
                    <a:pt x="39" y="91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Freeform 34"/>
            <p:cNvSpPr>
              <a:spLocks noEditPoints="1"/>
            </p:cNvSpPr>
            <p:nvPr/>
          </p:nvSpPr>
          <p:spPr bwMode="auto">
            <a:xfrm>
              <a:off x="7933009" y="1644983"/>
              <a:ext cx="866775" cy="866775"/>
            </a:xfrm>
            <a:custGeom>
              <a:avLst/>
              <a:gdLst>
                <a:gd name="T0" fmla="*/ 447 w 450"/>
                <a:gd name="T1" fmla="*/ 224 h 450"/>
                <a:gd name="T2" fmla="*/ 446 w 450"/>
                <a:gd name="T3" fmla="*/ 186 h 450"/>
                <a:gd name="T4" fmla="*/ 435 w 450"/>
                <a:gd name="T5" fmla="*/ 164 h 450"/>
                <a:gd name="T6" fmla="*/ 425 w 450"/>
                <a:gd name="T7" fmla="*/ 131 h 450"/>
                <a:gd name="T8" fmla="*/ 407 w 450"/>
                <a:gd name="T9" fmla="*/ 100 h 450"/>
                <a:gd name="T10" fmla="*/ 388 w 450"/>
                <a:gd name="T11" fmla="*/ 70 h 450"/>
                <a:gd name="T12" fmla="*/ 351 w 450"/>
                <a:gd name="T13" fmla="*/ 39 h 450"/>
                <a:gd name="T14" fmla="*/ 331 w 450"/>
                <a:gd name="T15" fmla="*/ 27 h 450"/>
                <a:gd name="T16" fmla="*/ 299 w 450"/>
                <a:gd name="T17" fmla="*/ 13 h 450"/>
                <a:gd name="T18" fmla="*/ 252 w 450"/>
                <a:gd name="T19" fmla="*/ 2 h 450"/>
                <a:gd name="T20" fmla="*/ 228 w 450"/>
                <a:gd name="T21" fmla="*/ 2 h 450"/>
                <a:gd name="T22" fmla="*/ 193 w 450"/>
                <a:gd name="T23" fmla="*/ 6 h 450"/>
                <a:gd name="T24" fmla="*/ 182 w 450"/>
                <a:gd name="T25" fmla="*/ 8 h 450"/>
                <a:gd name="T26" fmla="*/ 148 w 450"/>
                <a:gd name="T27" fmla="*/ 14 h 450"/>
                <a:gd name="T28" fmla="*/ 125 w 450"/>
                <a:gd name="T29" fmla="*/ 24 h 450"/>
                <a:gd name="T30" fmla="*/ 115 w 450"/>
                <a:gd name="T31" fmla="*/ 51 h 450"/>
                <a:gd name="T32" fmla="*/ 88 w 450"/>
                <a:gd name="T33" fmla="*/ 51 h 450"/>
                <a:gd name="T34" fmla="*/ 69 w 450"/>
                <a:gd name="T35" fmla="*/ 65 h 450"/>
                <a:gd name="T36" fmla="*/ 66 w 450"/>
                <a:gd name="T37" fmla="*/ 92 h 450"/>
                <a:gd name="T38" fmla="*/ 40 w 450"/>
                <a:gd name="T39" fmla="*/ 100 h 450"/>
                <a:gd name="T40" fmla="*/ 28 w 450"/>
                <a:gd name="T41" fmla="*/ 120 h 450"/>
                <a:gd name="T42" fmla="*/ 32 w 450"/>
                <a:gd name="T43" fmla="*/ 147 h 450"/>
                <a:gd name="T44" fmla="*/ 12 w 450"/>
                <a:gd name="T45" fmla="*/ 164 h 450"/>
                <a:gd name="T46" fmla="*/ 3 w 450"/>
                <a:gd name="T47" fmla="*/ 185 h 450"/>
                <a:gd name="T48" fmla="*/ 17 w 450"/>
                <a:gd name="T49" fmla="*/ 209 h 450"/>
                <a:gd name="T50" fmla="*/ 2 w 450"/>
                <a:gd name="T51" fmla="*/ 231 h 450"/>
                <a:gd name="T52" fmla="*/ 4 w 450"/>
                <a:gd name="T53" fmla="*/ 254 h 450"/>
                <a:gd name="T54" fmla="*/ 7 w 450"/>
                <a:gd name="T55" fmla="*/ 265 h 450"/>
                <a:gd name="T56" fmla="*/ 15 w 450"/>
                <a:gd name="T57" fmla="*/ 299 h 450"/>
                <a:gd name="T58" fmla="*/ 23 w 450"/>
                <a:gd name="T59" fmla="*/ 320 h 450"/>
                <a:gd name="T60" fmla="*/ 41 w 450"/>
                <a:gd name="T61" fmla="*/ 348 h 450"/>
                <a:gd name="T62" fmla="*/ 48 w 450"/>
                <a:gd name="T63" fmla="*/ 358 h 450"/>
                <a:gd name="T64" fmla="*/ 70 w 450"/>
                <a:gd name="T65" fmla="*/ 384 h 450"/>
                <a:gd name="T66" fmla="*/ 95 w 450"/>
                <a:gd name="T67" fmla="*/ 408 h 450"/>
                <a:gd name="T68" fmla="*/ 116 w 450"/>
                <a:gd name="T69" fmla="*/ 418 h 450"/>
                <a:gd name="T70" fmla="*/ 147 w 450"/>
                <a:gd name="T71" fmla="*/ 433 h 450"/>
                <a:gd name="T72" fmla="*/ 180 w 450"/>
                <a:gd name="T73" fmla="*/ 440 h 450"/>
                <a:gd name="T74" fmla="*/ 191 w 450"/>
                <a:gd name="T75" fmla="*/ 443 h 450"/>
                <a:gd name="T76" fmla="*/ 226 w 450"/>
                <a:gd name="T77" fmla="*/ 449 h 450"/>
                <a:gd name="T78" fmla="*/ 250 w 450"/>
                <a:gd name="T79" fmla="*/ 448 h 450"/>
                <a:gd name="T80" fmla="*/ 295 w 450"/>
                <a:gd name="T81" fmla="*/ 438 h 450"/>
                <a:gd name="T82" fmla="*/ 325 w 450"/>
                <a:gd name="T83" fmla="*/ 421 h 450"/>
                <a:gd name="T84" fmla="*/ 354 w 450"/>
                <a:gd name="T85" fmla="*/ 384 h 450"/>
                <a:gd name="T86" fmla="*/ 381 w 450"/>
                <a:gd name="T87" fmla="*/ 380 h 450"/>
                <a:gd name="T88" fmla="*/ 406 w 450"/>
                <a:gd name="T89" fmla="*/ 355 h 450"/>
                <a:gd name="T90" fmla="*/ 425 w 450"/>
                <a:gd name="T91" fmla="*/ 325 h 450"/>
                <a:gd name="T92" fmla="*/ 431 w 450"/>
                <a:gd name="T93" fmla="*/ 304 h 450"/>
                <a:gd name="T94" fmla="*/ 421 w 450"/>
                <a:gd name="T95" fmla="*/ 276 h 450"/>
                <a:gd name="T96" fmla="*/ 445 w 450"/>
                <a:gd name="T97" fmla="*/ 257 h 450"/>
                <a:gd name="T98" fmla="*/ 447 w 450"/>
                <a:gd name="T99" fmla="*/ 234 h 450"/>
                <a:gd name="T100" fmla="*/ 280 w 450"/>
                <a:gd name="T101" fmla="*/ 313 h 450"/>
                <a:gd name="T102" fmla="*/ 277 w 450"/>
                <a:gd name="T103" fmla="*/ 75 h 450"/>
                <a:gd name="T104" fmla="*/ 120 w 450"/>
                <a:gd name="T105" fmla="*/ 170 h 450"/>
                <a:gd name="T106" fmla="*/ 125 w 450"/>
                <a:gd name="T107" fmla="*/ 287 h 450"/>
                <a:gd name="T108" fmla="*/ 231 w 450"/>
                <a:gd name="T109" fmla="*/ 399 h 4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450" h="450">
                  <a:moveTo>
                    <a:pt x="447" y="234"/>
                  </a:moveTo>
                  <a:cubicBezTo>
                    <a:pt x="448" y="234"/>
                    <a:pt x="449" y="234"/>
                    <a:pt x="449" y="234"/>
                  </a:cubicBezTo>
                  <a:cubicBezTo>
                    <a:pt x="450" y="230"/>
                    <a:pt x="449" y="226"/>
                    <a:pt x="449" y="222"/>
                  </a:cubicBezTo>
                  <a:cubicBezTo>
                    <a:pt x="449" y="222"/>
                    <a:pt x="448" y="223"/>
                    <a:pt x="447" y="223"/>
                  </a:cubicBezTo>
                  <a:cubicBezTo>
                    <a:pt x="447" y="223"/>
                    <a:pt x="447" y="224"/>
                    <a:pt x="447" y="224"/>
                  </a:cubicBezTo>
                  <a:cubicBezTo>
                    <a:pt x="447" y="224"/>
                    <a:pt x="447" y="224"/>
                    <a:pt x="447" y="224"/>
                  </a:cubicBezTo>
                  <a:cubicBezTo>
                    <a:pt x="435" y="224"/>
                    <a:pt x="427" y="219"/>
                    <a:pt x="427" y="213"/>
                  </a:cubicBezTo>
                  <a:cubicBezTo>
                    <a:pt x="426" y="206"/>
                    <a:pt x="435" y="200"/>
                    <a:pt x="443" y="199"/>
                  </a:cubicBezTo>
                  <a:cubicBezTo>
                    <a:pt x="443" y="199"/>
                    <a:pt x="443" y="199"/>
                    <a:pt x="443" y="199"/>
                  </a:cubicBezTo>
                  <a:cubicBezTo>
                    <a:pt x="444" y="198"/>
                    <a:pt x="444" y="198"/>
                    <a:pt x="444" y="198"/>
                  </a:cubicBezTo>
                  <a:cubicBezTo>
                    <a:pt x="445" y="198"/>
                    <a:pt x="446" y="198"/>
                    <a:pt x="447" y="198"/>
                  </a:cubicBezTo>
                  <a:cubicBezTo>
                    <a:pt x="447" y="194"/>
                    <a:pt x="446" y="190"/>
                    <a:pt x="446" y="186"/>
                  </a:cubicBezTo>
                  <a:cubicBezTo>
                    <a:pt x="445" y="187"/>
                    <a:pt x="444" y="187"/>
                    <a:pt x="443" y="187"/>
                  </a:cubicBezTo>
                  <a:cubicBezTo>
                    <a:pt x="442" y="188"/>
                    <a:pt x="442" y="188"/>
                    <a:pt x="442" y="188"/>
                  </a:cubicBezTo>
                  <a:cubicBezTo>
                    <a:pt x="442" y="188"/>
                    <a:pt x="442" y="188"/>
                    <a:pt x="442" y="188"/>
                  </a:cubicBezTo>
                  <a:cubicBezTo>
                    <a:pt x="432" y="188"/>
                    <a:pt x="422" y="187"/>
                    <a:pt x="421" y="180"/>
                  </a:cubicBezTo>
                  <a:cubicBezTo>
                    <a:pt x="419" y="174"/>
                    <a:pt x="427" y="166"/>
                    <a:pt x="435" y="164"/>
                  </a:cubicBezTo>
                  <a:cubicBezTo>
                    <a:pt x="435" y="164"/>
                    <a:pt x="435" y="164"/>
                    <a:pt x="435" y="164"/>
                  </a:cubicBezTo>
                  <a:cubicBezTo>
                    <a:pt x="436" y="164"/>
                    <a:pt x="436" y="164"/>
                    <a:pt x="436" y="164"/>
                  </a:cubicBezTo>
                  <a:cubicBezTo>
                    <a:pt x="438" y="163"/>
                    <a:pt x="439" y="163"/>
                    <a:pt x="440" y="163"/>
                  </a:cubicBezTo>
                  <a:cubicBezTo>
                    <a:pt x="439" y="159"/>
                    <a:pt x="438" y="155"/>
                    <a:pt x="437" y="151"/>
                  </a:cubicBezTo>
                  <a:cubicBezTo>
                    <a:pt x="436" y="152"/>
                    <a:pt x="435" y="152"/>
                    <a:pt x="434" y="153"/>
                  </a:cubicBezTo>
                  <a:cubicBezTo>
                    <a:pt x="424" y="157"/>
                    <a:pt x="414" y="155"/>
                    <a:pt x="412" y="149"/>
                  </a:cubicBezTo>
                  <a:cubicBezTo>
                    <a:pt x="409" y="143"/>
                    <a:pt x="415" y="135"/>
                    <a:pt x="425" y="131"/>
                  </a:cubicBezTo>
                  <a:cubicBezTo>
                    <a:pt x="426" y="130"/>
                    <a:pt x="427" y="130"/>
                    <a:pt x="428" y="130"/>
                  </a:cubicBezTo>
                  <a:cubicBezTo>
                    <a:pt x="426" y="126"/>
                    <a:pt x="424" y="122"/>
                    <a:pt x="423" y="119"/>
                  </a:cubicBezTo>
                  <a:cubicBezTo>
                    <a:pt x="422" y="119"/>
                    <a:pt x="421" y="120"/>
                    <a:pt x="420" y="120"/>
                  </a:cubicBezTo>
                  <a:cubicBezTo>
                    <a:pt x="419" y="121"/>
                    <a:pt x="419" y="121"/>
                    <a:pt x="419" y="121"/>
                  </a:cubicBezTo>
                  <a:cubicBezTo>
                    <a:pt x="410" y="126"/>
                    <a:pt x="401" y="126"/>
                    <a:pt x="397" y="121"/>
                  </a:cubicBezTo>
                  <a:cubicBezTo>
                    <a:pt x="394" y="115"/>
                    <a:pt x="398" y="106"/>
                    <a:pt x="407" y="100"/>
                  </a:cubicBezTo>
                  <a:cubicBezTo>
                    <a:pt x="408" y="99"/>
                    <a:pt x="409" y="99"/>
                    <a:pt x="410" y="98"/>
                  </a:cubicBezTo>
                  <a:cubicBezTo>
                    <a:pt x="408" y="95"/>
                    <a:pt x="406" y="92"/>
                    <a:pt x="403" y="89"/>
                  </a:cubicBezTo>
                  <a:cubicBezTo>
                    <a:pt x="402" y="89"/>
                    <a:pt x="402" y="90"/>
                    <a:pt x="401" y="91"/>
                  </a:cubicBezTo>
                  <a:cubicBezTo>
                    <a:pt x="393" y="98"/>
                    <a:pt x="383" y="99"/>
                    <a:pt x="379" y="94"/>
                  </a:cubicBezTo>
                  <a:cubicBezTo>
                    <a:pt x="374" y="89"/>
                    <a:pt x="377" y="80"/>
                    <a:pt x="385" y="73"/>
                  </a:cubicBezTo>
                  <a:cubicBezTo>
                    <a:pt x="386" y="72"/>
                    <a:pt x="387" y="71"/>
                    <a:pt x="388" y="70"/>
                  </a:cubicBezTo>
                  <a:cubicBezTo>
                    <a:pt x="385" y="68"/>
                    <a:pt x="382" y="65"/>
                    <a:pt x="379" y="62"/>
                  </a:cubicBezTo>
                  <a:cubicBezTo>
                    <a:pt x="379" y="63"/>
                    <a:pt x="378" y="63"/>
                    <a:pt x="377" y="64"/>
                  </a:cubicBezTo>
                  <a:cubicBezTo>
                    <a:pt x="371" y="72"/>
                    <a:pt x="361" y="76"/>
                    <a:pt x="356" y="71"/>
                  </a:cubicBezTo>
                  <a:cubicBezTo>
                    <a:pt x="351" y="67"/>
                    <a:pt x="352" y="57"/>
                    <a:pt x="359" y="49"/>
                  </a:cubicBezTo>
                  <a:cubicBezTo>
                    <a:pt x="360" y="48"/>
                    <a:pt x="361" y="47"/>
                    <a:pt x="361" y="46"/>
                  </a:cubicBezTo>
                  <a:cubicBezTo>
                    <a:pt x="358" y="44"/>
                    <a:pt x="355" y="42"/>
                    <a:pt x="351" y="39"/>
                  </a:cubicBezTo>
                  <a:cubicBezTo>
                    <a:pt x="351" y="40"/>
                    <a:pt x="351" y="41"/>
                    <a:pt x="350" y="42"/>
                  </a:cubicBezTo>
                  <a:cubicBezTo>
                    <a:pt x="345" y="51"/>
                    <a:pt x="336" y="56"/>
                    <a:pt x="330" y="52"/>
                  </a:cubicBezTo>
                  <a:cubicBezTo>
                    <a:pt x="324" y="49"/>
                    <a:pt x="324" y="39"/>
                    <a:pt x="329" y="30"/>
                  </a:cubicBezTo>
                  <a:cubicBezTo>
                    <a:pt x="329" y="30"/>
                    <a:pt x="329" y="30"/>
                    <a:pt x="329" y="30"/>
                  </a:cubicBezTo>
                  <a:cubicBezTo>
                    <a:pt x="330" y="30"/>
                    <a:pt x="330" y="30"/>
                    <a:pt x="330" y="30"/>
                  </a:cubicBezTo>
                  <a:cubicBezTo>
                    <a:pt x="330" y="29"/>
                    <a:pt x="331" y="28"/>
                    <a:pt x="331" y="27"/>
                  </a:cubicBezTo>
                  <a:cubicBezTo>
                    <a:pt x="328" y="25"/>
                    <a:pt x="324" y="23"/>
                    <a:pt x="321" y="22"/>
                  </a:cubicBezTo>
                  <a:cubicBezTo>
                    <a:pt x="320" y="22"/>
                    <a:pt x="320" y="23"/>
                    <a:pt x="320" y="24"/>
                  </a:cubicBezTo>
                  <a:cubicBezTo>
                    <a:pt x="316" y="34"/>
                    <a:pt x="307" y="40"/>
                    <a:pt x="301" y="37"/>
                  </a:cubicBezTo>
                  <a:cubicBezTo>
                    <a:pt x="295" y="35"/>
                    <a:pt x="294" y="26"/>
                    <a:pt x="297" y="16"/>
                  </a:cubicBezTo>
                  <a:cubicBezTo>
                    <a:pt x="297" y="16"/>
                    <a:pt x="297" y="15"/>
                    <a:pt x="297" y="15"/>
                  </a:cubicBezTo>
                  <a:cubicBezTo>
                    <a:pt x="298" y="14"/>
                    <a:pt x="298" y="13"/>
                    <a:pt x="299" y="13"/>
                  </a:cubicBezTo>
                  <a:cubicBezTo>
                    <a:pt x="295" y="11"/>
                    <a:pt x="291" y="10"/>
                    <a:pt x="287" y="9"/>
                  </a:cubicBezTo>
                  <a:cubicBezTo>
                    <a:pt x="287" y="10"/>
                    <a:pt x="287" y="10"/>
                    <a:pt x="287" y="11"/>
                  </a:cubicBezTo>
                  <a:cubicBezTo>
                    <a:pt x="284" y="21"/>
                    <a:pt x="277" y="29"/>
                    <a:pt x="271" y="27"/>
                  </a:cubicBezTo>
                  <a:cubicBezTo>
                    <a:pt x="264" y="26"/>
                    <a:pt x="261" y="16"/>
                    <a:pt x="263" y="6"/>
                  </a:cubicBezTo>
                  <a:cubicBezTo>
                    <a:pt x="264" y="5"/>
                    <a:pt x="264" y="4"/>
                    <a:pt x="264" y="4"/>
                  </a:cubicBezTo>
                  <a:cubicBezTo>
                    <a:pt x="260" y="3"/>
                    <a:pt x="256" y="2"/>
                    <a:pt x="252" y="2"/>
                  </a:cubicBezTo>
                  <a:cubicBezTo>
                    <a:pt x="252" y="2"/>
                    <a:pt x="252" y="3"/>
                    <a:pt x="252" y="4"/>
                  </a:cubicBezTo>
                  <a:cubicBezTo>
                    <a:pt x="252" y="4"/>
                    <a:pt x="252" y="5"/>
                    <a:pt x="252" y="6"/>
                  </a:cubicBezTo>
                  <a:cubicBezTo>
                    <a:pt x="251" y="15"/>
                    <a:pt x="245" y="22"/>
                    <a:pt x="239" y="22"/>
                  </a:cubicBezTo>
                  <a:cubicBezTo>
                    <a:pt x="233" y="21"/>
                    <a:pt x="228" y="13"/>
                    <a:pt x="228" y="4"/>
                  </a:cubicBezTo>
                  <a:cubicBezTo>
                    <a:pt x="228" y="4"/>
                    <a:pt x="228" y="4"/>
                    <a:pt x="228" y="4"/>
                  </a:cubicBezTo>
                  <a:cubicBezTo>
                    <a:pt x="228" y="4"/>
                    <a:pt x="228" y="2"/>
                    <a:pt x="228" y="2"/>
                  </a:cubicBezTo>
                  <a:cubicBezTo>
                    <a:pt x="228" y="1"/>
                    <a:pt x="228" y="1"/>
                    <a:pt x="228" y="0"/>
                  </a:cubicBezTo>
                  <a:cubicBezTo>
                    <a:pt x="225" y="0"/>
                    <a:pt x="221" y="0"/>
                    <a:pt x="217" y="0"/>
                  </a:cubicBezTo>
                  <a:cubicBezTo>
                    <a:pt x="217" y="1"/>
                    <a:pt x="217" y="1"/>
                    <a:pt x="217" y="1"/>
                  </a:cubicBezTo>
                  <a:cubicBezTo>
                    <a:pt x="217" y="2"/>
                    <a:pt x="217" y="3"/>
                    <a:pt x="217" y="4"/>
                  </a:cubicBezTo>
                  <a:cubicBezTo>
                    <a:pt x="217" y="14"/>
                    <a:pt x="213" y="21"/>
                    <a:pt x="207" y="22"/>
                  </a:cubicBezTo>
                  <a:cubicBezTo>
                    <a:pt x="201" y="22"/>
                    <a:pt x="195" y="16"/>
                    <a:pt x="193" y="6"/>
                  </a:cubicBezTo>
                  <a:cubicBezTo>
                    <a:pt x="193" y="6"/>
                    <a:pt x="193" y="6"/>
                    <a:pt x="193" y="6"/>
                  </a:cubicBezTo>
                  <a:cubicBezTo>
                    <a:pt x="193" y="6"/>
                    <a:pt x="193" y="4"/>
                    <a:pt x="193" y="4"/>
                  </a:cubicBezTo>
                  <a:cubicBezTo>
                    <a:pt x="193" y="3"/>
                    <a:pt x="193" y="3"/>
                    <a:pt x="193" y="2"/>
                  </a:cubicBezTo>
                  <a:cubicBezTo>
                    <a:pt x="189" y="3"/>
                    <a:pt x="185" y="3"/>
                    <a:pt x="182" y="4"/>
                  </a:cubicBezTo>
                  <a:cubicBezTo>
                    <a:pt x="182" y="5"/>
                    <a:pt x="182" y="5"/>
                    <a:pt x="182" y="5"/>
                  </a:cubicBezTo>
                  <a:cubicBezTo>
                    <a:pt x="182" y="6"/>
                    <a:pt x="182" y="7"/>
                    <a:pt x="182" y="8"/>
                  </a:cubicBezTo>
                  <a:cubicBezTo>
                    <a:pt x="184" y="17"/>
                    <a:pt x="181" y="25"/>
                    <a:pt x="175" y="27"/>
                  </a:cubicBezTo>
                  <a:cubicBezTo>
                    <a:pt x="169" y="28"/>
                    <a:pt x="163" y="22"/>
                    <a:pt x="159" y="14"/>
                  </a:cubicBezTo>
                  <a:cubicBezTo>
                    <a:pt x="159" y="13"/>
                    <a:pt x="159" y="12"/>
                    <a:pt x="158" y="11"/>
                  </a:cubicBezTo>
                  <a:cubicBezTo>
                    <a:pt x="158" y="10"/>
                    <a:pt x="158" y="10"/>
                    <a:pt x="158" y="10"/>
                  </a:cubicBezTo>
                  <a:cubicBezTo>
                    <a:pt x="155" y="11"/>
                    <a:pt x="151" y="12"/>
                    <a:pt x="147" y="14"/>
                  </a:cubicBezTo>
                  <a:cubicBezTo>
                    <a:pt x="148" y="14"/>
                    <a:pt x="148" y="14"/>
                    <a:pt x="148" y="14"/>
                  </a:cubicBezTo>
                  <a:cubicBezTo>
                    <a:pt x="148" y="14"/>
                    <a:pt x="148" y="15"/>
                    <a:pt x="148" y="16"/>
                  </a:cubicBezTo>
                  <a:cubicBezTo>
                    <a:pt x="148" y="16"/>
                    <a:pt x="149" y="17"/>
                    <a:pt x="149" y="17"/>
                  </a:cubicBezTo>
                  <a:cubicBezTo>
                    <a:pt x="151" y="26"/>
                    <a:pt x="149" y="34"/>
                    <a:pt x="144" y="37"/>
                  </a:cubicBezTo>
                  <a:cubicBezTo>
                    <a:pt x="139" y="39"/>
                    <a:pt x="132" y="35"/>
                    <a:pt x="127" y="27"/>
                  </a:cubicBezTo>
                  <a:cubicBezTo>
                    <a:pt x="127" y="27"/>
                    <a:pt x="127" y="27"/>
                    <a:pt x="127" y="27"/>
                  </a:cubicBezTo>
                  <a:cubicBezTo>
                    <a:pt x="127" y="25"/>
                    <a:pt x="126" y="25"/>
                    <a:pt x="125" y="24"/>
                  </a:cubicBezTo>
                  <a:cubicBezTo>
                    <a:pt x="125" y="23"/>
                    <a:pt x="125" y="23"/>
                    <a:pt x="125" y="23"/>
                  </a:cubicBezTo>
                  <a:cubicBezTo>
                    <a:pt x="122" y="25"/>
                    <a:pt x="119" y="27"/>
                    <a:pt x="115" y="28"/>
                  </a:cubicBezTo>
                  <a:cubicBezTo>
                    <a:pt x="116" y="29"/>
                    <a:pt x="116" y="30"/>
                    <a:pt x="116" y="30"/>
                  </a:cubicBezTo>
                  <a:cubicBezTo>
                    <a:pt x="116" y="30"/>
                    <a:pt x="116" y="30"/>
                    <a:pt x="116" y="30"/>
                  </a:cubicBezTo>
                  <a:cubicBezTo>
                    <a:pt x="117" y="31"/>
                    <a:pt x="117" y="31"/>
                    <a:pt x="117" y="32"/>
                  </a:cubicBezTo>
                  <a:cubicBezTo>
                    <a:pt x="121" y="40"/>
                    <a:pt x="120" y="48"/>
                    <a:pt x="115" y="51"/>
                  </a:cubicBezTo>
                  <a:cubicBezTo>
                    <a:pt x="110" y="54"/>
                    <a:pt x="103" y="51"/>
                    <a:pt x="97" y="44"/>
                  </a:cubicBezTo>
                  <a:cubicBezTo>
                    <a:pt x="97" y="43"/>
                    <a:pt x="96" y="42"/>
                    <a:pt x="95" y="41"/>
                  </a:cubicBezTo>
                  <a:cubicBezTo>
                    <a:pt x="92" y="43"/>
                    <a:pt x="89" y="45"/>
                    <a:pt x="86" y="48"/>
                  </a:cubicBezTo>
                  <a:cubicBezTo>
                    <a:pt x="86" y="48"/>
                    <a:pt x="87" y="49"/>
                    <a:pt x="87" y="49"/>
                  </a:cubicBezTo>
                  <a:cubicBezTo>
                    <a:pt x="87" y="49"/>
                    <a:pt x="87" y="49"/>
                    <a:pt x="87" y="49"/>
                  </a:cubicBezTo>
                  <a:cubicBezTo>
                    <a:pt x="88" y="50"/>
                    <a:pt x="88" y="51"/>
                    <a:pt x="88" y="51"/>
                  </a:cubicBezTo>
                  <a:cubicBezTo>
                    <a:pt x="88" y="51"/>
                    <a:pt x="88" y="51"/>
                    <a:pt x="88" y="51"/>
                  </a:cubicBezTo>
                  <a:cubicBezTo>
                    <a:pt x="93" y="58"/>
                    <a:pt x="93" y="66"/>
                    <a:pt x="89" y="70"/>
                  </a:cubicBezTo>
                  <a:cubicBezTo>
                    <a:pt x="85" y="73"/>
                    <a:pt x="77" y="72"/>
                    <a:pt x="71" y="66"/>
                  </a:cubicBezTo>
                  <a:cubicBezTo>
                    <a:pt x="71" y="66"/>
                    <a:pt x="71" y="66"/>
                    <a:pt x="71" y="66"/>
                  </a:cubicBezTo>
                  <a:cubicBezTo>
                    <a:pt x="70" y="66"/>
                    <a:pt x="70" y="65"/>
                    <a:pt x="69" y="65"/>
                  </a:cubicBezTo>
                  <a:cubicBezTo>
                    <a:pt x="69" y="65"/>
                    <a:pt x="69" y="65"/>
                    <a:pt x="69" y="65"/>
                  </a:cubicBezTo>
                  <a:cubicBezTo>
                    <a:pt x="69" y="64"/>
                    <a:pt x="68" y="64"/>
                    <a:pt x="68" y="63"/>
                  </a:cubicBezTo>
                  <a:cubicBezTo>
                    <a:pt x="65" y="66"/>
                    <a:pt x="63" y="69"/>
                    <a:pt x="60" y="71"/>
                  </a:cubicBezTo>
                  <a:cubicBezTo>
                    <a:pt x="61" y="72"/>
                    <a:pt x="61" y="72"/>
                    <a:pt x="61" y="73"/>
                  </a:cubicBezTo>
                  <a:cubicBezTo>
                    <a:pt x="62" y="73"/>
                    <a:pt x="62" y="73"/>
                    <a:pt x="62" y="73"/>
                  </a:cubicBezTo>
                  <a:cubicBezTo>
                    <a:pt x="62" y="73"/>
                    <a:pt x="62" y="74"/>
                    <a:pt x="63" y="74"/>
                  </a:cubicBezTo>
                  <a:cubicBezTo>
                    <a:pt x="68" y="81"/>
                    <a:pt x="70" y="88"/>
                    <a:pt x="66" y="92"/>
                  </a:cubicBezTo>
                  <a:cubicBezTo>
                    <a:pt x="63" y="96"/>
                    <a:pt x="55" y="96"/>
                    <a:pt x="48" y="92"/>
                  </a:cubicBezTo>
                  <a:cubicBezTo>
                    <a:pt x="48" y="92"/>
                    <a:pt x="47" y="91"/>
                    <a:pt x="46" y="91"/>
                  </a:cubicBezTo>
                  <a:cubicBezTo>
                    <a:pt x="46" y="91"/>
                    <a:pt x="46" y="91"/>
                    <a:pt x="46" y="91"/>
                  </a:cubicBezTo>
                  <a:cubicBezTo>
                    <a:pt x="46" y="91"/>
                    <a:pt x="45" y="90"/>
                    <a:pt x="45" y="90"/>
                  </a:cubicBezTo>
                  <a:cubicBezTo>
                    <a:pt x="42" y="93"/>
                    <a:pt x="40" y="96"/>
                    <a:pt x="38" y="99"/>
                  </a:cubicBezTo>
                  <a:cubicBezTo>
                    <a:pt x="39" y="99"/>
                    <a:pt x="39" y="100"/>
                    <a:pt x="40" y="100"/>
                  </a:cubicBezTo>
                  <a:cubicBezTo>
                    <a:pt x="40" y="100"/>
                    <a:pt x="40" y="100"/>
                    <a:pt x="40" y="100"/>
                  </a:cubicBezTo>
                  <a:cubicBezTo>
                    <a:pt x="40" y="101"/>
                    <a:pt x="41" y="101"/>
                    <a:pt x="41" y="101"/>
                  </a:cubicBezTo>
                  <a:cubicBezTo>
                    <a:pt x="47" y="107"/>
                    <a:pt x="50" y="114"/>
                    <a:pt x="47" y="118"/>
                  </a:cubicBezTo>
                  <a:cubicBezTo>
                    <a:pt x="44" y="123"/>
                    <a:pt x="37" y="124"/>
                    <a:pt x="30" y="121"/>
                  </a:cubicBezTo>
                  <a:cubicBezTo>
                    <a:pt x="30" y="121"/>
                    <a:pt x="30" y="121"/>
                    <a:pt x="30" y="121"/>
                  </a:cubicBezTo>
                  <a:cubicBezTo>
                    <a:pt x="29" y="121"/>
                    <a:pt x="28" y="121"/>
                    <a:pt x="28" y="120"/>
                  </a:cubicBezTo>
                  <a:cubicBezTo>
                    <a:pt x="28" y="120"/>
                    <a:pt x="28" y="120"/>
                    <a:pt x="28" y="120"/>
                  </a:cubicBezTo>
                  <a:cubicBezTo>
                    <a:pt x="27" y="120"/>
                    <a:pt x="27" y="120"/>
                    <a:pt x="26" y="119"/>
                  </a:cubicBezTo>
                  <a:cubicBezTo>
                    <a:pt x="24" y="123"/>
                    <a:pt x="22" y="126"/>
                    <a:pt x="21" y="129"/>
                  </a:cubicBezTo>
                  <a:cubicBezTo>
                    <a:pt x="22" y="130"/>
                    <a:pt x="24" y="131"/>
                    <a:pt x="24" y="131"/>
                  </a:cubicBezTo>
                  <a:cubicBezTo>
                    <a:pt x="24" y="131"/>
                    <a:pt x="24" y="131"/>
                    <a:pt x="24" y="131"/>
                  </a:cubicBezTo>
                  <a:cubicBezTo>
                    <a:pt x="32" y="136"/>
                    <a:pt x="34" y="142"/>
                    <a:pt x="32" y="147"/>
                  </a:cubicBezTo>
                  <a:cubicBezTo>
                    <a:pt x="30" y="152"/>
                    <a:pt x="24" y="154"/>
                    <a:pt x="16" y="152"/>
                  </a:cubicBezTo>
                  <a:cubicBezTo>
                    <a:pt x="15" y="152"/>
                    <a:pt x="15" y="152"/>
                    <a:pt x="14" y="152"/>
                  </a:cubicBezTo>
                  <a:cubicBezTo>
                    <a:pt x="14" y="152"/>
                    <a:pt x="14" y="152"/>
                    <a:pt x="14" y="152"/>
                  </a:cubicBezTo>
                  <a:cubicBezTo>
                    <a:pt x="13" y="152"/>
                    <a:pt x="13" y="152"/>
                    <a:pt x="12" y="151"/>
                  </a:cubicBezTo>
                  <a:cubicBezTo>
                    <a:pt x="11" y="155"/>
                    <a:pt x="10" y="159"/>
                    <a:pt x="9" y="162"/>
                  </a:cubicBezTo>
                  <a:cubicBezTo>
                    <a:pt x="10" y="163"/>
                    <a:pt x="11" y="163"/>
                    <a:pt x="12" y="164"/>
                  </a:cubicBezTo>
                  <a:cubicBezTo>
                    <a:pt x="19" y="167"/>
                    <a:pt x="23" y="172"/>
                    <a:pt x="22" y="177"/>
                  </a:cubicBezTo>
                  <a:cubicBezTo>
                    <a:pt x="21" y="182"/>
                    <a:pt x="15" y="185"/>
                    <a:pt x="7" y="185"/>
                  </a:cubicBezTo>
                  <a:cubicBezTo>
                    <a:pt x="7" y="185"/>
                    <a:pt x="7" y="185"/>
                    <a:pt x="7" y="185"/>
                  </a:cubicBezTo>
                  <a:cubicBezTo>
                    <a:pt x="7" y="185"/>
                    <a:pt x="6" y="185"/>
                    <a:pt x="5" y="185"/>
                  </a:cubicBezTo>
                  <a:cubicBezTo>
                    <a:pt x="5" y="185"/>
                    <a:pt x="5" y="185"/>
                    <a:pt x="5" y="185"/>
                  </a:cubicBezTo>
                  <a:cubicBezTo>
                    <a:pt x="5" y="185"/>
                    <a:pt x="4" y="185"/>
                    <a:pt x="3" y="185"/>
                  </a:cubicBezTo>
                  <a:cubicBezTo>
                    <a:pt x="3" y="189"/>
                    <a:pt x="2" y="193"/>
                    <a:pt x="2" y="196"/>
                  </a:cubicBezTo>
                  <a:cubicBezTo>
                    <a:pt x="2" y="196"/>
                    <a:pt x="3" y="197"/>
                    <a:pt x="4" y="197"/>
                  </a:cubicBezTo>
                  <a:cubicBezTo>
                    <a:pt x="4" y="197"/>
                    <a:pt x="4" y="197"/>
                    <a:pt x="4" y="197"/>
                  </a:cubicBezTo>
                  <a:cubicBezTo>
                    <a:pt x="4" y="197"/>
                    <a:pt x="5" y="197"/>
                    <a:pt x="5" y="197"/>
                  </a:cubicBezTo>
                  <a:cubicBezTo>
                    <a:pt x="5" y="197"/>
                    <a:pt x="5" y="197"/>
                    <a:pt x="5" y="197"/>
                  </a:cubicBezTo>
                  <a:cubicBezTo>
                    <a:pt x="12" y="199"/>
                    <a:pt x="17" y="204"/>
                    <a:pt x="17" y="209"/>
                  </a:cubicBezTo>
                  <a:cubicBezTo>
                    <a:pt x="16" y="214"/>
                    <a:pt x="11" y="218"/>
                    <a:pt x="4" y="219"/>
                  </a:cubicBezTo>
                  <a:cubicBezTo>
                    <a:pt x="3" y="219"/>
                    <a:pt x="3" y="220"/>
                    <a:pt x="2" y="220"/>
                  </a:cubicBezTo>
                  <a:cubicBezTo>
                    <a:pt x="2" y="220"/>
                    <a:pt x="2" y="220"/>
                    <a:pt x="2" y="220"/>
                  </a:cubicBezTo>
                  <a:cubicBezTo>
                    <a:pt x="1" y="220"/>
                    <a:pt x="0" y="220"/>
                    <a:pt x="0" y="220"/>
                  </a:cubicBezTo>
                  <a:cubicBezTo>
                    <a:pt x="0" y="224"/>
                    <a:pt x="0" y="227"/>
                    <a:pt x="0" y="231"/>
                  </a:cubicBezTo>
                  <a:cubicBezTo>
                    <a:pt x="0" y="231"/>
                    <a:pt x="1" y="231"/>
                    <a:pt x="2" y="231"/>
                  </a:cubicBezTo>
                  <a:cubicBezTo>
                    <a:pt x="2" y="231"/>
                    <a:pt x="2" y="231"/>
                    <a:pt x="2" y="231"/>
                  </a:cubicBezTo>
                  <a:cubicBezTo>
                    <a:pt x="3" y="231"/>
                    <a:pt x="3" y="231"/>
                    <a:pt x="4" y="231"/>
                  </a:cubicBezTo>
                  <a:cubicBezTo>
                    <a:pt x="11" y="233"/>
                    <a:pt x="16" y="236"/>
                    <a:pt x="16" y="241"/>
                  </a:cubicBezTo>
                  <a:cubicBezTo>
                    <a:pt x="17" y="246"/>
                    <a:pt x="12" y="251"/>
                    <a:pt x="6" y="253"/>
                  </a:cubicBezTo>
                  <a:cubicBezTo>
                    <a:pt x="6" y="253"/>
                    <a:pt x="6" y="253"/>
                    <a:pt x="6" y="253"/>
                  </a:cubicBezTo>
                  <a:cubicBezTo>
                    <a:pt x="5" y="254"/>
                    <a:pt x="4" y="254"/>
                    <a:pt x="4" y="254"/>
                  </a:cubicBezTo>
                  <a:cubicBezTo>
                    <a:pt x="4" y="254"/>
                    <a:pt x="4" y="254"/>
                    <a:pt x="4" y="254"/>
                  </a:cubicBezTo>
                  <a:cubicBezTo>
                    <a:pt x="3" y="254"/>
                    <a:pt x="2" y="254"/>
                    <a:pt x="2" y="255"/>
                  </a:cubicBezTo>
                  <a:cubicBezTo>
                    <a:pt x="2" y="258"/>
                    <a:pt x="3" y="262"/>
                    <a:pt x="3" y="266"/>
                  </a:cubicBezTo>
                  <a:cubicBezTo>
                    <a:pt x="4" y="266"/>
                    <a:pt x="5" y="265"/>
                    <a:pt x="5" y="265"/>
                  </a:cubicBezTo>
                  <a:cubicBezTo>
                    <a:pt x="6" y="265"/>
                    <a:pt x="6" y="265"/>
                    <a:pt x="6" y="265"/>
                  </a:cubicBezTo>
                  <a:cubicBezTo>
                    <a:pt x="6" y="265"/>
                    <a:pt x="7" y="265"/>
                    <a:pt x="7" y="265"/>
                  </a:cubicBezTo>
                  <a:cubicBezTo>
                    <a:pt x="14" y="266"/>
                    <a:pt x="20" y="268"/>
                    <a:pt x="21" y="273"/>
                  </a:cubicBezTo>
                  <a:cubicBezTo>
                    <a:pt x="22" y="278"/>
                    <a:pt x="19" y="283"/>
                    <a:pt x="13" y="287"/>
                  </a:cubicBezTo>
                  <a:cubicBezTo>
                    <a:pt x="13" y="287"/>
                    <a:pt x="13" y="287"/>
                    <a:pt x="13" y="287"/>
                  </a:cubicBezTo>
                  <a:cubicBezTo>
                    <a:pt x="11" y="287"/>
                    <a:pt x="10" y="288"/>
                    <a:pt x="9" y="288"/>
                  </a:cubicBezTo>
                  <a:cubicBezTo>
                    <a:pt x="10" y="292"/>
                    <a:pt x="11" y="296"/>
                    <a:pt x="12" y="299"/>
                  </a:cubicBezTo>
                  <a:cubicBezTo>
                    <a:pt x="13" y="299"/>
                    <a:pt x="14" y="299"/>
                    <a:pt x="15" y="299"/>
                  </a:cubicBezTo>
                  <a:cubicBezTo>
                    <a:pt x="16" y="298"/>
                    <a:pt x="16" y="298"/>
                    <a:pt x="16" y="298"/>
                  </a:cubicBezTo>
                  <a:cubicBezTo>
                    <a:pt x="23" y="297"/>
                    <a:pt x="29" y="299"/>
                    <a:pt x="31" y="304"/>
                  </a:cubicBezTo>
                  <a:cubicBezTo>
                    <a:pt x="33" y="308"/>
                    <a:pt x="30" y="314"/>
                    <a:pt x="25" y="319"/>
                  </a:cubicBezTo>
                  <a:cubicBezTo>
                    <a:pt x="25" y="319"/>
                    <a:pt x="25" y="319"/>
                    <a:pt x="25" y="319"/>
                  </a:cubicBezTo>
                  <a:cubicBezTo>
                    <a:pt x="24" y="319"/>
                    <a:pt x="24" y="319"/>
                    <a:pt x="23" y="320"/>
                  </a:cubicBezTo>
                  <a:cubicBezTo>
                    <a:pt x="23" y="320"/>
                    <a:pt x="23" y="320"/>
                    <a:pt x="23" y="320"/>
                  </a:cubicBezTo>
                  <a:cubicBezTo>
                    <a:pt x="22" y="320"/>
                    <a:pt x="22" y="321"/>
                    <a:pt x="21" y="321"/>
                  </a:cubicBezTo>
                  <a:cubicBezTo>
                    <a:pt x="23" y="324"/>
                    <a:pt x="25" y="328"/>
                    <a:pt x="26" y="331"/>
                  </a:cubicBezTo>
                  <a:cubicBezTo>
                    <a:pt x="27" y="331"/>
                    <a:pt x="28" y="330"/>
                    <a:pt x="29" y="330"/>
                  </a:cubicBezTo>
                  <a:cubicBezTo>
                    <a:pt x="30" y="330"/>
                    <a:pt x="30" y="330"/>
                    <a:pt x="30" y="330"/>
                  </a:cubicBezTo>
                  <a:cubicBezTo>
                    <a:pt x="37" y="328"/>
                    <a:pt x="43" y="329"/>
                    <a:pt x="45" y="333"/>
                  </a:cubicBezTo>
                  <a:cubicBezTo>
                    <a:pt x="48" y="337"/>
                    <a:pt x="46" y="343"/>
                    <a:pt x="41" y="348"/>
                  </a:cubicBezTo>
                  <a:cubicBezTo>
                    <a:pt x="41" y="349"/>
                    <a:pt x="41" y="349"/>
                    <a:pt x="40" y="350"/>
                  </a:cubicBezTo>
                  <a:cubicBezTo>
                    <a:pt x="40" y="350"/>
                    <a:pt x="40" y="350"/>
                    <a:pt x="40" y="350"/>
                  </a:cubicBezTo>
                  <a:cubicBezTo>
                    <a:pt x="40" y="350"/>
                    <a:pt x="39" y="351"/>
                    <a:pt x="39" y="351"/>
                  </a:cubicBezTo>
                  <a:cubicBezTo>
                    <a:pt x="41" y="354"/>
                    <a:pt x="43" y="357"/>
                    <a:pt x="45" y="360"/>
                  </a:cubicBezTo>
                  <a:cubicBezTo>
                    <a:pt x="46" y="360"/>
                    <a:pt x="47" y="359"/>
                    <a:pt x="47" y="359"/>
                  </a:cubicBezTo>
                  <a:cubicBezTo>
                    <a:pt x="48" y="358"/>
                    <a:pt x="48" y="358"/>
                    <a:pt x="48" y="358"/>
                  </a:cubicBezTo>
                  <a:cubicBezTo>
                    <a:pt x="55" y="355"/>
                    <a:pt x="61" y="355"/>
                    <a:pt x="64" y="359"/>
                  </a:cubicBezTo>
                  <a:cubicBezTo>
                    <a:pt x="68" y="363"/>
                    <a:pt x="67" y="369"/>
                    <a:pt x="62" y="375"/>
                  </a:cubicBezTo>
                  <a:cubicBezTo>
                    <a:pt x="62" y="376"/>
                    <a:pt x="62" y="376"/>
                    <a:pt x="62" y="376"/>
                  </a:cubicBezTo>
                  <a:cubicBezTo>
                    <a:pt x="61" y="377"/>
                    <a:pt x="61" y="377"/>
                    <a:pt x="60" y="378"/>
                  </a:cubicBezTo>
                  <a:cubicBezTo>
                    <a:pt x="63" y="381"/>
                    <a:pt x="65" y="384"/>
                    <a:pt x="68" y="386"/>
                  </a:cubicBezTo>
                  <a:cubicBezTo>
                    <a:pt x="69" y="386"/>
                    <a:pt x="69" y="385"/>
                    <a:pt x="70" y="384"/>
                  </a:cubicBezTo>
                  <a:cubicBezTo>
                    <a:pt x="71" y="384"/>
                    <a:pt x="71" y="384"/>
                    <a:pt x="71" y="384"/>
                  </a:cubicBezTo>
                  <a:cubicBezTo>
                    <a:pt x="77" y="380"/>
                    <a:pt x="83" y="379"/>
                    <a:pt x="87" y="382"/>
                  </a:cubicBezTo>
                  <a:cubicBezTo>
                    <a:pt x="91" y="385"/>
                    <a:pt x="91" y="392"/>
                    <a:pt x="88" y="398"/>
                  </a:cubicBezTo>
                  <a:cubicBezTo>
                    <a:pt x="87" y="399"/>
                    <a:pt x="87" y="399"/>
                    <a:pt x="87" y="399"/>
                  </a:cubicBezTo>
                  <a:cubicBezTo>
                    <a:pt x="87" y="400"/>
                    <a:pt x="86" y="401"/>
                    <a:pt x="86" y="402"/>
                  </a:cubicBezTo>
                  <a:cubicBezTo>
                    <a:pt x="89" y="404"/>
                    <a:pt x="92" y="406"/>
                    <a:pt x="95" y="408"/>
                  </a:cubicBezTo>
                  <a:cubicBezTo>
                    <a:pt x="95" y="408"/>
                    <a:pt x="96" y="407"/>
                    <a:pt x="96" y="407"/>
                  </a:cubicBezTo>
                  <a:cubicBezTo>
                    <a:pt x="96" y="407"/>
                    <a:pt x="96" y="407"/>
                    <a:pt x="96" y="407"/>
                  </a:cubicBezTo>
                  <a:cubicBezTo>
                    <a:pt x="97" y="406"/>
                    <a:pt x="97" y="406"/>
                    <a:pt x="97" y="405"/>
                  </a:cubicBezTo>
                  <a:cubicBezTo>
                    <a:pt x="102" y="400"/>
                    <a:pt x="109" y="399"/>
                    <a:pt x="113" y="401"/>
                  </a:cubicBezTo>
                  <a:cubicBezTo>
                    <a:pt x="117" y="404"/>
                    <a:pt x="118" y="410"/>
                    <a:pt x="116" y="417"/>
                  </a:cubicBezTo>
                  <a:cubicBezTo>
                    <a:pt x="116" y="418"/>
                    <a:pt x="116" y="418"/>
                    <a:pt x="116" y="418"/>
                  </a:cubicBezTo>
                  <a:cubicBezTo>
                    <a:pt x="115" y="419"/>
                    <a:pt x="115" y="420"/>
                    <a:pt x="115" y="421"/>
                  </a:cubicBezTo>
                  <a:cubicBezTo>
                    <a:pt x="118" y="423"/>
                    <a:pt x="121" y="424"/>
                    <a:pt x="125" y="426"/>
                  </a:cubicBezTo>
                  <a:cubicBezTo>
                    <a:pt x="125" y="425"/>
                    <a:pt x="126" y="424"/>
                    <a:pt x="127" y="423"/>
                  </a:cubicBezTo>
                  <a:cubicBezTo>
                    <a:pt x="131" y="417"/>
                    <a:pt x="137" y="414"/>
                    <a:pt x="141" y="416"/>
                  </a:cubicBezTo>
                  <a:cubicBezTo>
                    <a:pt x="146" y="418"/>
                    <a:pt x="148" y="424"/>
                    <a:pt x="147" y="432"/>
                  </a:cubicBezTo>
                  <a:cubicBezTo>
                    <a:pt x="147" y="432"/>
                    <a:pt x="147" y="433"/>
                    <a:pt x="147" y="433"/>
                  </a:cubicBezTo>
                  <a:cubicBezTo>
                    <a:pt x="147" y="434"/>
                    <a:pt x="147" y="434"/>
                    <a:pt x="147" y="434"/>
                  </a:cubicBezTo>
                  <a:cubicBezTo>
                    <a:pt x="147" y="434"/>
                    <a:pt x="147" y="435"/>
                    <a:pt x="146" y="435"/>
                  </a:cubicBezTo>
                  <a:cubicBezTo>
                    <a:pt x="150" y="437"/>
                    <a:pt x="153" y="438"/>
                    <a:pt x="157" y="439"/>
                  </a:cubicBezTo>
                  <a:cubicBezTo>
                    <a:pt x="157" y="438"/>
                    <a:pt x="158" y="437"/>
                    <a:pt x="158" y="436"/>
                  </a:cubicBezTo>
                  <a:cubicBezTo>
                    <a:pt x="162" y="429"/>
                    <a:pt x="167" y="424"/>
                    <a:pt x="172" y="426"/>
                  </a:cubicBezTo>
                  <a:cubicBezTo>
                    <a:pt x="177" y="427"/>
                    <a:pt x="180" y="433"/>
                    <a:pt x="180" y="440"/>
                  </a:cubicBezTo>
                  <a:cubicBezTo>
                    <a:pt x="180" y="442"/>
                    <a:pt x="180" y="443"/>
                    <a:pt x="180" y="444"/>
                  </a:cubicBezTo>
                  <a:cubicBezTo>
                    <a:pt x="184" y="445"/>
                    <a:pt x="187" y="446"/>
                    <a:pt x="191" y="447"/>
                  </a:cubicBezTo>
                  <a:cubicBezTo>
                    <a:pt x="191" y="446"/>
                    <a:pt x="191" y="446"/>
                    <a:pt x="191" y="445"/>
                  </a:cubicBezTo>
                  <a:cubicBezTo>
                    <a:pt x="191" y="445"/>
                    <a:pt x="191" y="445"/>
                    <a:pt x="191" y="445"/>
                  </a:cubicBezTo>
                  <a:cubicBezTo>
                    <a:pt x="191" y="444"/>
                    <a:pt x="191" y="444"/>
                    <a:pt x="191" y="443"/>
                  </a:cubicBezTo>
                  <a:cubicBezTo>
                    <a:pt x="191" y="443"/>
                    <a:pt x="191" y="443"/>
                    <a:pt x="191" y="443"/>
                  </a:cubicBezTo>
                  <a:cubicBezTo>
                    <a:pt x="191" y="436"/>
                    <a:pt x="198" y="431"/>
                    <a:pt x="203" y="431"/>
                  </a:cubicBezTo>
                  <a:cubicBezTo>
                    <a:pt x="209" y="432"/>
                    <a:pt x="213" y="438"/>
                    <a:pt x="214" y="445"/>
                  </a:cubicBezTo>
                  <a:cubicBezTo>
                    <a:pt x="214" y="446"/>
                    <a:pt x="214" y="447"/>
                    <a:pt x="214" y="447"/>
                  </a:cubicBezTo>
                  <a:cubicBezTo>
                    <a:pt x="214" y="447"/>
                    <a:pt x="214" y="447"/>
                    <a:pt x="214" y="447"/>
                  </a:cubicBezTo>
                  <a:cubicBezTo>
                    <a:pt x="214" y="448"/>
                    <a:pt x="215" y="449"/>
                    <a:pt x="215" y="449"/>
                  </a:cubicBezTo>
                  <a:cubicBezTo>
                    <a:pt x="218" y="449"/>
                    <a:pt x="222" y="450"/>
                    <a:pt x="226" y="449"/>
                  </a:cubicBezTo>
                  <a:cubicBezTo>
                    <a:pt x="226" y="449"/>
                    <a:pt x="226" y="448"/>
                    <a:pt x="226" y="448"/>
                  </a:cubicBezTo>
                  <a:cubicBezTo>
                    <a:pt x="226" y="447"/>
                    <a:pt x="226" y="447"/>
                    <a:pt x="226" y="447"/>
                  </a:cubicBezTo>
                  <a:cubicBezTo>
                    <a:pt x="226" y="447"/>
                    <a:pt x="226" y="446"/>
                    <a:pt x="226" y="446"/>
                  </a:cubicBezTo>
                  <a:cubicBezTo>
                    <a:pt x="227" y="438"/>
                    <a:pt x="231" y="432"/>
                    <a:pt x="236" y="432"/>
                  </a:cubicBezTo>
                  <a:cubicBezTo>
                    <a:pt x="241" y="431"/>
                    <a:pt x="247" y="437"/>
                    <a:pt x="249" y="444"/>
                  </a:cubicBezTo>
                  <a:cubicBezTo>
                    <a:pt x="249" y="446"/>
                    <a:pt x="249" y="447"/>
                    <a:pt x="250" y="448"/>
                  </a:cubicBezTo>
                  <a:cubicBezTo>
                    <a:pt x="253" y="448"/>
                    <a:pt x="257" y="447"/>
                    <a:pt x="261" y="447"/>
                  </a:cubicBezTo>
                  <a:cubicBezTo>
                    <a:pt x="260" y="445"/>
                    <a:pt x="260" y="444"/>
                    <a:pt x="260" y="443"/>
                  </a:cubicBezTo>
                  <a:cubicBezTo>
                    <a:pt x="260" y="435"/>
                    <a:pt x="263" y="428"/>
                    <a:pt x="268" y="427"/>
                  </a:cubicBezTo>
                  <a:cubicBezTo>
                    <a:pt x="273" y="425"/>
                    <a:pt x="279" y="430"/>
                    <a:pt x="283" y="438"/>
                  </a:cubicBezTo>
                  <a:cubicBezTo>
                    <a:pt x="283" y="439"/>
                    <a:pt x="284" y="440"/>
                    <a:pt x="284" y="441"/>
                  </a:cubicBezTo>
                  <a:cubicBezTo>
                    <a:pt x="288" y="441"/>
                    <a:pt x="291" y="439"/>
                    <a:pt x="295" y="438"/>
                  </a:cubicBezTo>
                  <a:cubicBezTo>
                    <a:pt x="294" y="437"/>
                    <a:pt x="294" y="436"/>
                    <a:pt x="294" y="435"/>
                  </a:cubicBezTo>
                  <a:cubicBezTo>
                    <a:pt x="292" y="427"/>
                    <a:pt x="294" y="419"/>
                    <a:pt x="299" y="417"/>
                  </a:cubicBezTo>
                  <a:cubicBezTo>
                    <a:pt x="304" y="415"/>
                    <a:pt x="311" y="419"/>
                    <a:pt x="315" y="426"/>
                  </a:cubicBezTo>
                  <a:cubicBezTo>
                    <a:pt x="316" y="427"/>
                    <a:pt x="316" y="428"/>
                    <a:pt x="317" y="430"/>
                  </a:cubicBezTo>
                  <a:cubicBezTo>
                    <a:pt x="320" y="428"/>
                    <a:pt x="324" y="426"/>
                    <a:pt x="327" y="425"/>
                  </a:cubicBezTo>
                  <a:cubicBezTo>
                    <a:pt x="327" y="423"/>
                    <a:pt x="326" y="422"/>
                    <a:pt x="325" y="421"/>
                  </a:cubicBezTo>
                  <a:cubicBezTo>
                    <a:pt x="322" y="413"/>
                    <a:pt x="323" y="406"/>
                    <a:pt x="327" y="403"/>
                  </a:cubicBezTo>
                  <a:cubicBezTo>
                    <a:pt x="332" y="400"/>
                    <a:pt x="340" y="403"/>
                    <a:pt x="346" y="409"/>
                  </a:cubicBezTo>
                  <a:cubicBezTo>
                    <a:pt x="346" y="410"/>
                    <a:pt x="347" y="411"/>
                    <a:pt x="348" y="413"/>
                  </a:cubicBezTo>
                  <a:cubicBezTo>
                    <a:pt x="351" y="410"/>
                    <a:pt x="354" y="408"/>
                    <a:pt x="357" y="406"/>
                  </a:cubicBezTo>
                  <a:cubicBezTo>
                    <a:pt x="356" y="405"/>
                    <a:pt x="356" y="404"/>
                    <a:pt x="355" y="403"/>
                  </a:cubicBezTo>
                  <a:cubicBezTo>
                    <a:pt x="350" y="396"/>
                    <a:pt x="349" y="388"/>
                    <a:pt x="354" y="384"/>
                  </a:cubicBezTo>
                  <a:cubicBezTo>
                    <a:pt x="358" y="380"/>
                    <a:pt x="366" y="382"/>
                    <a:pt x="373" y="388"/>
                  </a:cubicBezTo>
                  <a:cubicBezTo>
                    <a:pt x="374" y="389"/>
                    <a:pt x="375" y="390"/>
                    <a:pt x="375" y="390"/>
                  </a:cubicBezTo>
                  <a:cubicBezTo>
                    <a:pt x="376" y="391"/>
                    <a:pt x="376" y="391"/>
                    <a:pt x="376" y="391"/>
                  </a:cubicBezTo>
                  <a:cubicBezTo>
                    <a:pt x="379" y="388"/>
                    <a:pt x="381" y="386"/>
                    <a:pt x="384" y="383"/>
                  </a:cubicBezTo>
                  <a:cubicBezTo>
                    <a:pt x="384" y="383"/>
                    <a:pt x="384" y="383"/>
                    <a:pt x="384" y="383"/>
                  </a:cubicBezTo>
                  <a:cubicBezTo>
                    <a:pt x="383" y="382"/>
                    <a:pt x="382" y="381"/>
                    <a:pt x="381" y="380"/>
                  </a:cubicBezTo>
                  <a:cubicBezTo>
                    <a:pt x="375" y="374"/>
                    <a:pt x="373" y="366"/>
                    <a:pt x="377" y="361"/>
                  </a:cubicBezTo>
                  <a:cubicBezTo>
                    <a:pt x="381" y="357"/>
                    <a:pt x="389" y="357"/>
                    <a:pt x="397" y="363"/>
                  </a:cubicBezTo>
                  <a:cubicBezTo>
                    <a:pt x="398" y="363"/>
                    <a:pt x="398" y="364"/>
                    <a:pt x="399" y="364"/>
                  </a:cubicBezTo>
                  <a:cubicBezTo>
                    <a:pt x="400" y="365"/>
                    <a:pt x="400" y="365"/>
                    <a:pt x="400" y="365"/>
                  </a:cubicBezTo>
                  <a:cubicBezTo>
                    <a:pt x="402" y="362"/>
                    <a:pt x="405" y="359"/>
                    <a:pt x="407" y="356"/>
                  </a:cubicBezTo>
                  <a:cubicBezTo>
                    <a:pt x="406" y="355"/>
                    <a:pt x="406" y="355"/>
                    <a:pt x="406" y="355"/>
                  </a:cubicBezTo>
                  <a:cubicBezTo>
                    <a:pt x="405" y="355"/>
                    <a:pt x="405" y="354"/>
                    <a:pt x="404" y="354"/>
                  </a:cubicBezTo>
                  <a:cubicBezTo>
                    <a:pt x="396" y="348"/>
                    <a:pt x="393" y="340"/>
                    <a:pt x="396" y="335"/>
                  </a:cubicBezTo>
                  <a:cubicBezTo>
                    <a:pt x="399" y="330"/>
                    <a:pt x="408" y="329"/>
                    <a:pt x="417" y="334"/>
                  </a:cubicBezTo>
                  <a:cubicBezTo>
                    <a:pt x="417" y="334"/>
                    <a:pt x="418" y="334"/>
                    <a:pt x="419" y="335"/>
                  </a:cubicBezTo>
                  <a:cubicBezTo>
                    <a:pt x="419" y="335"/>
                    <a:pt x="419" y="335"/>
                    <a:pt x="420" y="336"/>
                  </a:cubicBezTo>
                  <a:cubicBezTo>
                    <a:pt x="422" y="332"/>
                    <a:pt x="424" y="329"/>
                    <a:pt x="425" y="325"/>
                  </a:cubicBezTo>
                  <a:cubicBezTo>
                    <a:pt x="425" y="325"/>
                    <a:pt x="425" y="325"/>
                    <a:pt x="425" y="325"/>
                  </a:cubicBezTo>
                  <a:cubicBezTo>
                    <a:pt x="424" y="325"/>
                    <a:pt x="423" y="324"/>
                    <a:pt x="423" y="324"/>
                  </a:cubicBezTo>
                  <a:cubicBezTo>
                    <a:pt x="423" y="324"/>
                    <a:pt x="423" y="324"/>
                    <a:pt x="423" y="324"/>
                  </a:cubicBezTo>
                  <a:cubicBezTo>
                    <a:pt x="413" y="320"/>
                    <a:pt x="409" y="313"/>
                    <a:pt x="411" y="308"/>
                  </a:cubicBezTo>
                  <a:cubicBezTo>
                    <a:pt x="413" y="302"/>
                    <a:pt x="422" y="296"/>
                    <a:pt x="432" y="304"/>
                  </a:cubicBezTo>
                  <a:cubicBezTo>
                    <a:pt x="431" y="304"/>
                    <a:pt x="431" y="304"/>
                    <a:pt x="431" y="304"/>
                  </a:cubicBezTo>
                  <a:cubicBezTo>
                    <a:pt x="432" y="304"/>
                    <a:pt x="433" y="303"/>
                    <a:pt x="433" y="304"/>
                  </a:cubicBezTo>
                  <a:cubicBezTo>
                    <a:pt x="434" y="304"/>
                    <a:pt x="434" y="304"/>
                    <a:pt x="435" y="304"/>
                  </a:cubicBezTo>
                  <a:cubicBezTo>
                    <a:pt x="436" y="300"/>
                    <a:pt x="438" y="296"/>
                    <a:pt x="439" y="293"/>
                  </a:cubicBezTo>
                  <a:cubicBezTo>
                    <a:pt x="438" y="293"/>
                    <a:pt x="438" y="292"/>
                    <a:pt x="437" y="292"/>
                  </a:cubicBezTo>
                  <a:cubicBezTo>
                    <a:pt x="436" y="292"/>
                    <a:pt x="436" y="292"/>
                    <a:pt x="435" y="292"/>
                  </a:cubicBezTo>
                  <a:cubicBezTo>
                    <a:pt x="426" y="289"/>
                    <a:pt x="420" y="282"/>
                    <a:pt x="421" y="276"/>
                  </a:cubicBezTo>
                  <a:cubicBezTo>
                    <a:pt x="423" y="270"/>
                    <a:pt x="432" y="267"/>
                    <a:pt x="442" y="268"/>
                  </a:cubicBezTo>
                  <a:cubicBezTo>
                    <a:pt x="442" y="268"/>
                    <a:pt x="442" y="268"/>
                    <a:pt x="442" y="268"/>
                  </a:cubicBezTo>
                  <a:cubicBezTo>
                    <a:pt x="442" y="268"/>
                    <a:pt x="442" y="269"/>
                    <a:pt x="443" y="269"/>
                  </a:cubicBezTo>
                  <a:cubicBezTo>
                    <a:pt x="444" y="269"/>
                    <a:pt x="444" y="269"/>
                    <a:pt x="445" y="269"/>
                  </a:cubicBezTo>
                  <a:cubicBezTo>
                    <a:pt x="446" y="265"/>
                    <a:pt x="446" y="261"/>
                    <a:pt x="447" y="258"/>
                  </a:cubicBezTo>
                  <a:cubicBezTo>
                    <a:pt x="446" y="258"/>
                    <a:pt x="445" y="257"/>
                    <a:pt x="445" y="257"/>
                  </a:cubicBezTo>
                  <a:cubicBezTo>
                    <a:pt x="444" y="257"/>
                    <a:pt x="443" y="256"/>
                    <a:pt x="443" y="256"/>
                  </a:cubicBezTo>
                  <a:cubicBezTo>
                    <a:pt x="443" y="256"/>
                    <a:pt x="443" y="256"/>
                    <a:pt x="443" y="256"/>
                  </a:cubicBezTo>
                  <a:cubicBezTo>
                    <a:pt x="433" y="256"/>
                    <a:pt x="427" y="250"/>
                    <a:pt x="427" y="244"/>
                  </a:cubicBezTo>
                  <a:cubicBezTo>
                    <a:pt x="427" y="237"/>
                    <a:pt x="435" y="233"/>
                    <a:pt x="447" y="234"/>
                  </a:cubicBezTo>
                  <a:cubicBezTo>
                    <a:pt x="447" y="234"/>
                    <a:pt x="447" y="234"/>
                    <a:pt x="447" y="234"/>
                  </a:cubicBezTo>
                  <a:cubicBezTo>
                    <a:pt x="447" y="234"/>
                    <a:pt x="447" y="234"/>
                    <a:pt x="447" y="234"/>
                  </a:cubicBezTo>
                  <a:moveTo>
                    <a:pt x="319" y="97"/>
                  </a:moveTo>
                  <a:cubicBezTo>
                    <a:pt x="333" y="88"/>
                    <a:pt x="355" y="106"/>
                    <a:pt x="372" y="132"/>
                  </a:cubicBezTo>
                  <a:cubicBezTo>
                    <a:pt x="388" y="159"/>
                    <a:pt x="395" y="187"/>
                    <a:pt x="381" y="196"/>
                  </a:cubicBezTo>
                  <a:cubicBezTo>
                    <a:pt x="369" y="203"/>
                    <a:pt x="340" y="187"/>
                    <a:pt x="324" y="162"/>
                  </a:cubicBezTo>
                  <a:cubicBezTo>
                    <a:pt x="309" y="138"/>
                    <a:pt x="307" y="104"/>
                    <a:pt x="319" y="97"/>
                  </a:cubicBezTo>
                  <a:moveTo>
                    <a:pt x="280" y="313"/>
                  </a:moveTo>
                  <a:cubicBezTo>
                    <a:pt x="231" y="344"/>
                    <a:pt x="167" y="329"/>
                    <a:pt x="136" y="280"/>
                  </a:cubicBezTo>
                  <a:cubicBezTo>
                    <a:pt x="106" y="231"/>
                    <a:pt x="120" y="167"/>
                    <a:pt x="169" y="137"/>
                  </a:cubicBezTo>
                  <a:cubicBezTo>
                    <a:pt x="218" y="106"/>
                    <a:pt x="282" y="121"/>
                    <a:pt x="313" y="169"/>
                  </a:cubicBezTo>
                  <a:cubicBezTo>
                    <a:pt x="343" y="218"/>
                    <a:pt x="329" y="283"/>
                    <a:pt x="280" y="313"/>
                  </a:cubicBezTo>
                  <a:moveTo>
                    <a:pt x="218" y="51"/>
                  </a:moveTo>
                  <a:cubicBezTo>
                    <a:pt x="249" y="50"/>
                    <a:pt x="277" y="58"/>
                    <a:pt x="277" y="75"/>
                  </a:cubicBezTo>
                  <a:cubicBezTo>
                    <a:pt x="278" y="89"/>
                    <a:pt x="249" y="106"/>
                    <a:pt x="220" y="107"/>
                  </a:cubicBezTo>
                  <a:cubicBezTo>
                    <a:pt x="191" y="108"/>
                    <a:pt x="161" y="93"/>
                    <a:pt x="161" y="79"/>
                  </a:cubicBezTo>
                  <a:cubicBezTo>
                    <a:pt x="160" y="62"/>
                    <a:pt x="187" y="52"/>
                    <a:pt x="218" y="51"/>
                  </a:cubicBezTo>
                  <a:moveTo>
                    <a:pt x="71" y="144"/>
                  </a:moveTo>
                  <a:cubicBezTo>
                    <a:pt x="85" y="116"/>
                    <a:pt x="106" y="96"/>
                    <a:pt x="121" y="104"/>
                  </a:cubicBezTo>
                  <a:cubicBezTo>
                    <a:pt x="133" y="110"/>
                    <a:pt x="134" y="144"/>
                    <a:pt x="120" y="170"/>
                  </a:cubicBezTo>
                  <a:cubicBezTo>
                    <a:pt x="107" y="195"/>
                    <a:pt x="79" y="214"/>
                    <a:pt x="66" y="207"/>
                  </a:cubicBezTo>
                  <a:cubicBezTo>
                    <a:pt x="51" y="199"/>
                    <a:pt x="56" y="171"/>
                    <a:pt x="71" y="144"/>
                  </a:cubicBezTo>
                  <a:moveTo>
                    <a:pt x="130" y="353"/>
                  </a:moveTo>
                  <a:cubicBezTo>
                    <a:pt x="116" y="362"/>
                    <a:pt x="94" y="343"/>
                    <a:pt x="77" y="317"/>
                  </a:cubicBezTo>
                  <a:cubicBezTo>
                    <a:pt x="61" y="291"/>
                    <a:pt x="54" y="263"/>
                    <a:pt x="68" y="254"/>
                  </a:cubicBezTo>
                  <a:cubicBezTo>
                    <a:pt x="80" y="247"/>
                    <a:pt x="109" y="263"/>
                    <a:pt x="125" y="287"/>
                  </a:cubicBezTo>
                  <a:cubicBezTo>
                    <a:pt x="140" y="312"/>
                    <a:pt x="142" y="346"/>
                    <a:pt x="130" y="353"/>
                  </a:cubicBezTo>
                  <a:moveTo>
                    <a:pt x="231" y="399"/>
                  </a:moveTo>
                  <a:cubicBezTo>
                    <a:pt x="200" y="400"/>
                    <a:pt x="172" y="392"/>
                    <a:pt x="172" y="375"/>
                  </a:cubicBezTo>
                  <a:cubicBezTo>
                    <a:pt x="171" y="361"/>
                    <a:pt x="200" y="344"/>
                    <a:pt x="229" y="343"/>
                  </a:cubicBezTo>
                  <a:cubicBezTo>
                    <a:pt x="258" y="342"/>
                    <a:pt x="288" y="357"/>
                    <a:pt x="288" y="371"/>
                  </a:cubicBezTo>
                  <a:cubicBezTo>
                    <a:pt x="289" y="387"/>
                    <a:pt x="262" y="397"/>
                    <a:pt x="231" y="399"/>
                  </a:cubicBezTo>
                  <a:moveTo>
                    <a:pt x="378" y="306"/>
                  </a:moveTo>
                  <a:cubicBezTo>
                    <a:pt x="364" y="334"/>
                    <a:pt x="343" y="354"/>
                    <a:pt x="328" y="346"/>
                  </a:cubicBezTo>
                  <a:cubicBezTo>
                    <a:pt x="316" y="339"/>
                    <a:pt x="315" y="306"/>
                    <a:pt x="329" y="280"/>
                  </a:cubicBezTo>
                  <a:cubicBezTo>
                    <a:pt x="342" y="254"/>
                    <a:pt x="370" y="236"/>
                    <a:pt x="383" y="243"/>
                  </a:cubicBezTo>
                  <a:cubicBezTo>
                    <a:pt x="398" y="250"/>
                    <a:pt x="393" y="279"/>
                    <a:pt x="378" y="306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Freeform 35"/>
            <p:cNvSpPr>
              <a:spLocks noEditPoints="1"/>
            </p:cNvSpPr>
            <p:nvPr/>
          </p:nvSpPr>
          <p:spPr bwMode="auto">
            <a:xfrm>
              <a:off x="6932633" y="2390376"/>
              <a:ext cx="1191002" cy="1192631"/>
            </a:xfrm>
            <a:custGeom>
              <a:avLst/>
              <a:gdLst>
                <a:gd name="T0" fmla="*/ 207 w 618"/>
                <a:gd name="T1" fmla="*/ 17 h 619"/>
                <a:gd name="T2" fmla="*/ 187 w 618"/>
                <a:gd name="T3" fmla="*/ 58 h 619"/>
                <a:gd name="T4" fmla="*/ 140 w 618"/>
                <a:gd name="T5" fmla="*/ 72 h 619"/>
                <a:gd name="T6" fmla="*/ 105 w 618"/>
                <a:gd name="T7" fmla="*/ 77 h 619"/>
                <a:gd name="T8" fmla="*/ 60 w 618"/>
                <a:gd name="T9" fmla="*/ 126 h 619"/>
                <a:gd name="T10" fmla="*/ 67 w 618"/>
                <a:gd name="T11" fmla="*/ 170 h 619"/>
                <a:gd name="T12" fmla="*/ 13 w 618"/>
                <a:gd name="T13" fmla="*/ 220 h 619"/>
                <a:gd name="T14" fmla="*/ 30 w 618"/>
                <a:gd name="T15" fmla="*/ 291 h 619"/>
                <a:gd name="T16" fmla="*/ 0 w 618"/>
                <a:gd name="T17" fmla="*/ 324 h 619"/>
                <a:gd name="T18" fmla="*/ 10 w 618"/>
                <a:gd name="T19" fmla="*/ 390 h 619"/>
                <a:gd name="T20" fmla="*/ 49 w 618"/>
                <a:gd name="T21" fmla="*/ 413 h 619"/>
                <a:gd name="T22" fmla="*/ 55 w 618"/>
                <a:gd name="T23" fmla="*/ 485 h 619"/>
                <a:gd name="T24" fmla="*/ 121 w 618"/>
                <a:gd name="T25" fmla="*/ 516 h 619"/>
                <a:gd name="T26" fmla="*/ 128 w 618"/>
                <a:gd name="T27" fmla="*/ 561 h 619"/>
                <a:gd name="T28" fmla="*/ 186 w 618"/>
                <a:gd name="T29" fmla="*/ 594 h 619"/>
                <a:gd name="T30" fmla="*/ 228 w 618"/>
                <a:gd name="T31" fmla="*/ 577 h 619"/>
                <a:gd name="T32" fmla="*/ 288 w 618"/>
                <a:gd name="T33" fmla="*/ 618 h 619"/>
                <a:gd name="T34" fmla="*/ 307 w 618"/>
                <a:gd name="T35" fmla="*/ 602 h 619"/>
                <a:gd name="T36" fmla="*/ 368 w 618"/>
                <a:gd name="T37" fmla="*/ 614 h 619"/>
                <a:gd name="T38" fmla="*/ 393 w 618"/>
                <a:gd name="T39" fmla="*/ 577 h 619"/>
                <a:gd name="T40" fmla="*/ 455 w 618"/>
                <a:gd name="T41" fmla="*/ 583 h 619"/>
                <a:gd name="T42" fmla="*/ 468 w 618"/>
                <a:gd name="T43" fmla="*/ 540 h 619"/>
                <a:gd name="T44" fmla="*/ 538 w 618"/>
                <a:gd name="T45" fmla="*/ 519 h 619"/>
                <a:gd name="T46" fmla="*/ 553 w 618"/>
                <a:gd name="T47" fmla="*/ 448 h 619"/>
                <a:gd name="T48" fmla="*/ 595 w 618"/>
                <a:gd name="T49" fmla="*/ 430 h 619"/>
                <a:gd name="T50" fmla="*/ 576 w 618"/>
                <a:gd name="T51" fmla="*/ 395 h 619"/>
                <a:gd name="T52" fmla="*/ 616 w 618"/>
                <a:gd name="T53" fmla="*/ 354 h 619"/>
                <a:gd name="T54" fmla="*/ 589 w 618"/>
                <a:gd name="T55" fmla="*/ 286 h 619"/>
                <a:gd name="T56" fmla="*/ 614 w 618"/>
                <a:gd name="T57" fmla="*/ 249 h 619"/>
                <a:gd name="T58" fmla="*/ 570 w 618"/>
                <a:gd name="T59" fmla="*/ 205 h 619"/>
                <a:gd name="T60" fmla="*/ 582 w 618"/>
                <a:gd name="T61" fmla="*/ 162 h 619"/>
                <a:gd name="T62" fmla="*/ 544 w 618"/>
                <a:gd name="T63" fmla="*/ 107 h 619"/>
                <a:gd name="T64" fmla="*/ 499 w 618"/>
                <a:gd name="T65" fmla="*/ 103 h 619"/>
                <a:gd name="T66" fmla="*/ 466 w 618"/>
                <a:gd name="T67" fmla="*/ 77 h 619"/>
                <a:gd name="T68" fmla="*/ 452 w 618"/>
                <a:gd name="T69" fmla="*/ 34 h 619"/>
                <a:gd name="T70" fmla="*/ 390 w 618"/>
                <a:gd name="T71" fmla="*/ 10 h 619"/>
                <a:gd name="T72" fmla="*/ 350 w 618"/>
                <a:gd name="T73" fmla="*/ 32 h 619"/>
                <a:gd name="T74" fmla="*/ 285 w 618"/>
                <a:gd name="T75" fmla="*/ 1 h 619"/>
                <a:gd name="T76" fmla="*/ 225 w 618"/>
                <a:gd name="T77" fmla="*/ 42 h 619"/>
                <a:gd name="T78" fmla="*/ 188 w 618"/>
                <a:gd name="T79" fmla="*/ 286 h 619"/>
                <a:gd name="T80" fmla="*/ 228 w 618"/>
                <a:gd name="T81" fmla="*/ 335 h 619"/>
                <a:gd name="T82" fmla="*/ 334 w 618"/>
                <a:gd name="T83" fmla="*/ 390 h 619"/>
                <a:gd name="T84" fmla="*/ 223 w 618"/>
                <a:gd name="T85" fmla="*/ 399 h 619"/>
                <a:gd name="T86" fmla="*/ 82 w 618"/>
                <a:gd name="T87" fmla="*/ 398 h 619"/>
                <a:gd name="T88" fmla="*/ 323 w 618"/>
                <a:gd name="T89" fmla="*/ 552 h 619"/>
                <a:gd name="T90" fmla="*/ 534 w 618"/>
                <a:gd name="T91" fmla="*/ 402 h 619"/>
                <a:gd name="T92" fmla="*/ 437 w 618"/>
                <a:gd name="T93" fmla="*/ 291 h 619"/>
                <a:gd name="T94" fmla="*/ 541 w 618"/>
                <a:gd name="T95" fmla="*/ 237 h 619"/>
                <a:gd name="T96" fmla="*/ 295 w 618"/>
                <a:gd name="T97" fmla="*/ 186 h 619"/>
                <a:gd name="T98" fmla="*/ 441 w 618"/>
                <a:gd name="T99" fmla="*/ 105 h 6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618" h="619">
                  <a:moveTo>
                    <a:pt x="225" y="42"/>
                  </a:moveTo>
                  <a:cubicBezTo>
                    <a:pt x="225" y="42"/>
                    <a:pt x="225" y="42"/>
                    <a:pt x="225" y="42"/>
                  </a:cubicBezTo>
                  <a:cubicBezTo>
                    <a:pt x="207" y="17"/>
                    <a:pt x="207" y="17"/>
                    <a:pt x="207" y="17"/>
                  </a:cubicBezTo>
                  <a:cubicBezTo>
                    <a:pt x="195" y="22"/>
                    <a:pt x="195" y="22"/>
                    <a:pt x="195" y="22"/>
                  </a:cubicBezTo>
                  <a:cubicBezTo>
                    <a:pt x="183" y="27"/>
                    <a:pt x="183" y="27"/>
                    <a:pt x="183" y="27"/>
                  </a:cubicBezTo>
                  <a:cubicBezTo>
                    <a:pt x="187" y="58"/>
                    <a:pt x="187" y="58"/>
                    <a:pt x="187" y="58"/>
                  </a:cubicBezTo>
                  <a:cubicBezTo>
                    <a:pt x="174" y="64"/>
                    <a:pt x="162" y="71"/>
                    <a:pt x="150" y="79"/>
                  </a:cubicBezTo>
                  <a:cubicBezTo>
                    <a:pt x="140" y="72"/>
                    <a:pt x="140" y="72"/>
                    <a:pt x="140" y="72"/>
                  </a:cubicBezTo>
                  <a:cubicBezTo>
                    <a:pt x="140" y="72"/>
                    <a:pt x="140" y="72"/>
                    <a:pt x="140" y="72"/>
                  </a:cubicBezTo>
                  <a:cubicBezTo>
                    <a:pt x="125" y="60"/>
                    <a:pt x="125" y="60"/>
                    <a:pt x="125" y="60"/>
                  </a:cubicBezTo>
                  <a:cubicBezTo>
                    <a:pt x="115" y="68"/>
                    <a:pt x="115" y="68"/>
                    <a:pt x="115" y="68"/>
                  </a:cubicBezTo>
                  <a:cubicBezTo>
                    <a:pt x="105" y="77"/>
                    <a:pt x="105" y="77"/>
                    <a:pt x="105" y="77"/>
                  </a:cubicBezTo>
                  <a:cubicBezTo>
                    <a:pt x="118" y="105"/>
                    <a:pt x="118" y="105"/>
                    <a:pt x="118" y="105"/>
                  </a:cubicBezTo>
                  <a:cubicBezTo>
                    <a:pt x="108" y="115"/>
                    <a:pt x="98" y="125"/>
                    <a:pt x="89" y="137"/>
                  </a:cubicBezTo>
                  <a:cubicBezTo>
                    <a:pt x="60" y="126"/>
                    <a:pt x="60" y="126"/>
                    <a:pt x="60" y="126"/>
                  </a:cubicBezTo>
                  <a:cubicBezTo>
                    <a:pt x="53" y="137"/>
                    <a:pt x="53" y="137"/>
                    <a:pt x="53" y="137"/>
                  </a:cubicBezTo>
                  <a:cubicBezTo>
                    <a:pt x="45" y="147"/>
                    <a:pt x="45" y="147"/>
                    <a:pt x="45" y="147"/>
                  </a:cubicBezTo>
                  <a:cubicBezTo>
                    <a:pt x="67" y="170"/>
                    <a:pt x="67" y="170"/>
                    <a:pt x="67" y="170"/>
                  </a:cubicBezTo>
                  <a:cubicBezTo>
                    <a:pt x="59" y="183"/>
                    <a:pt x="53" y="196"/>
                    <a:pt x="48" y="209"/>
                  </a:cubicBezTo>
                  <a:cubicBezTo>
                    <a:pt x="17" y="207"/>
                    <a:pt x="17" y="207"/>
                    <a:pt x="17" y="207"/>
                  </a:cubicBezTo>
                  <a:cubicBezTo>
                    <a:pt x="13" y="220"/>
                    <a:pt x="13" y="220"/>
                    <a:pt x="13" y="220"/>
                  </a:cubicBezTo>
                  <a:cubicBezTo>
                    <a:pt x="9" y="232"/>
                    <a:pt x="9" y="232"/>
                    <a:pt x="9" y="232"/>
                  </a:cubicBezTo>
                  <a:cubicBezTo>
                    <a:pt x="36" y="248"/>
                    <a:pt x="36" y="248"/>
                    <a:pt x="36" y="248"/>
                  </a:cubicBezTo>
                  <a:cubicBezTo>
                    <a:pt x="33" y="262"/>
                    <a:pt x="31" y="276"/>
                    <a:pt x="30" y="291"/>
                  </a:cubicBezTo>
                  <a:cubicBezTo>
                    <a:pt x="0" y="298"/>
                    <a:pt x="0" y="298"/>
                    <a:pt x="0" y="298"/>
                  </a:cubicBezTo>
                  <a:cubicBezTo>
                    <a:pt x="0" y="311"/>
                    <a:pt x="0" y="311"/>
                    <a:pt x="0" y="311"/>
                  </a:cubicBezTo>
                  <a:cubicBezTo>
                    <a:pt x="0" y="324"/>
                    <a:pt x="0" y="324"/>
                    <a:pt x="0" y="324"/>
                  </a:cubicBezTo>
                  <a:cubicBezTo>
                    <a:pt x="30" y="331"/>
                    <a:pt x="30" y="331"/>
                    <a:pt x="30" y="331"/>
                  </a:cubicBezTo>
                  <a:cubicBezTo>
                    <a:pt x="31" y="346"/>
                    <a:pt x="34" y="360"/>
                    <a:pt x="37" y="374"/>
                  </a:cubicBezTo>
                  <a:cubicBezTo>
                    <a:pt x="10" y="390"/>
                    <a:pt x="10" y="390"/>
                    <a:pt x="10" y="390"/>
                  </a:cubicBezTo>
                  <a:cubicBezTo>
                    <a:pt x="14" y="403"/>
                    <a:pt x="14" y="403"/>
                    <a:pt x="14" y="403"/>
                  </a:cubicBezTo>
                  <a:cubicBezTo>
                    <a:pt x="18" y="415"/>
                    <a:pt x="18" y="415"/>
                    <a:pt x="18" y="415"/>
                  </a:cubicBezTo>
                  <a:cubicBezTo>
                    <a:pt x="49" y="413"/>
                    <a:pt x="49" y="413"/>
                    <a:pt x="49" y="413"/>
                  </a:cubicBezTo>
                  <a:cubicBezTo>
                    <a:pt x="55" y="426"/>
                    <a:pt x="61" y="439"/>
                    <a:pt x="68" y="452"/>
                  </a:cubicBezTo>
                  <a:cubicBezTo>
                    <a:pt x="47" y="475"/>
                    <a:pt x="47" y="475"/>
                    <a:pt x="47" y="475"/>
                  </a:cubicBezTo>
                  <a:cubicBezTo>
                    <a:pt x="55" y="485"/>
                    <a:pt x="55" y="485"/>
                    <a:pt x="55" y="485"/>
                  </a:cubicBezTo>
                  <a:cubicBezTo>
                    <a:pt x="62" y="496"/>
                    <a:pt x="62" y="496"/>
                    <a:pt x="62" y="496"/>
                  </a:cubicBezTo>
                  <a:cubicBezTo>
                    <a:pt x="91" y="485"/>
                    <a:pt x="91" y="485"/>
                    <a:pt x="91" y="485"/>
                  </a:cubicBezTo>
                  <a:cubicBezTo>
                    <a:pt x="100" y="496"/>
                    <a:pt x="110" y="507"/>
                    <a:pt x="121" y="516"/>
                  </a:cubicBezTo>
                  <a:cubicBezTo>
                    <a:pt x="108" y="545"/>
                    <a:pt x="108" y="545"/>
                    <a:pt x="108" y="545"/>
                  </a:cubicBezTo>
                  <a:cubicBezTo>
                    <a:pt x="118" y="553"/>
                    <a:pt x="118" y="553"/>
                    <a:pt x="118" y="553"/>
                  </a:cubicBezTo>
                  <a:cubicBezTo>
                    <a:pt x="128" y="561"/>
                    <a:pt x="128" y="561"/>
                    <a:pt x="128" y="561"/>
                  </a:cubicBezTo>
                  <a:cubicBezTo>
                    <a:pt x="153" y="542"/>
                    <a:pt x="153" y="542"/>
                    <a:pt x="153" y="542"/>
                  </a:cubicBezTo>
                  <a:cubicBezTo>
                    <a:pt x="165" y="550"/>
                    <a:pt x="177" y="557"/>
                    <a:pt x="190" y="563"/>
                  </a:cubicBezTo>
                  <a:cubicBezTo>
                    <a:pt x="186" y="594"/>
                    <a:pt x="186" y="594"/>
                    <a:pt x="186" y="594"/>
                  </a:cubicBezTo>
                  <a:cubicBezTo>
                    <a:pt x="198" y="598"/>
                    <a:pt x="198" y="598"/>
                    <a:pt x="198" y="598"/>
                  </a:cubicBezTo>
                  <a:cubicBezTo>
                    <a:pt x="210" y="603"/>
                    <a:pt x="210" y="603"/>
                    <a:pt x="210" y="603"/>
                  </a:cubicBezTo>
                  <a:cubicBezTo>
                    <a:pt x="228" y="577"/>
                    <a:pt x="228" y="577"/>
                    <a:pt x="228" y="577"/>
                  </a:cubicBezTo>
                  <a:cubicBezTo>
                    <a:pt x="242" y="582"/>
                    <a:pt x="256" y="585"/>
                    <a:pt x="270" y="587"/>
                  </a:cubicBezTo>
                  <a:cubicBezTo>
                    <a:pt x="275" y="618"/>
                    <a:pt x="275" y="618"/>
                    <a:pt x="275" y="618"/>
                  </a:cubicBezTo>
                  <a:cubicBezTo>
                    <a:pt x="288" y="618"/>
                    <a:pt x="288" y="618"/>
                    <a:pt x="288" y="618"/>
                  </a:cubicBezTo>
                  <a:cubicBezTo>
                    <a:pt x="301" y="619"/>
                    <a:pt x="301" y="619"/>
                    <a:pt x="301" y="619"/>
                  </a:cubicBezTo>
                  <a:cubicBezTo>
                    <a:pt x="307" y="602"/>
                    <a:pt x="307" y="602"/>
                    <a:pt x="307" y="602"/>
                  </a:cubicBezTo>
                  <a:cubicBezTo>
                    <a:pt x="307" y="602"/>
                    <a:pt x="307" y="602"/>
                    <a:pt x="307" y="602"/>
                  </a:cubicBezTo>
                  <a:cubicBezTo>
                    <a:pt x="311" y="590"/>
                    <a:pt x="311" y="590"/>
                    <a:pt x="311" y="590"/>
                  </a:cubicBezTo>
                  <a:cubicBezTo>
                    <a:pt x="325" y="590"/>
                    <a:pt x="339" y="588"/>
                    <a:pt x="354" y="586"/>
                  </a:cubicBezTo>
                  <a:cubicBezTo>
                    <a:pt x="368" y="614"/>
                    <a:pt x="368" y="614"/>
                    <a:pt x="368" y="614"/>
                  </a:cubicBezTo>
                  <a:cubicBezTo>
                    <a:pt x="380" y="611"/>
                    <a:pt x="380" y="611"/>
                    <a:pt x="380" y="611"/>
                  </a:cubicBezTo>
                  <a:cubicBezTo>
                    <a:pt x="393" y="608"/>
                    <a:pt x="393" y="608"/>
                    <a:pt x="393" y="608"/>
                  </a:cubicBezTo>
                  <a:cubicBezTo>
                    <a:pt x="393" y="577"/>
                    <a:pt x="393" y="577"/>
                    <a:pt x="393" y="577"/>
                  </a:cubicBezTo>
                  <a:cubicBezTo>
                    <a:pt x="394" y="577"/>
                    <a:pt x="394" y="577"/>
                    <a:pt x="394" y="577"/>
                  </a:cubicBezTo>
                  <a:cubicBezTo>
                    <a:pt x="408" y="572"/>
                    <a:pt x="421" y="567"/>
                    <a:pt x="433" y="561"/>
                  </a:cubicBezTo>
                  <a:cubicBezTo>
                    <a:pt x="455" y="583"/>
                    <a:pt x="455" y="583"/>
                    <a:pt x="455" y="583"/>
                  </a:cubicBezTo>
                  <a:cubicBezTo>
                    <a:pt x="466" y="577"/>
                    <a:pt x="466" y="577"/>
                    <a:pt x="466" y="577"/>
                  </a:cubicBezTo>
                  <a:cubicBezTo>
                    <a:pt x="477" y="570"/>
                    <a:pt x="477" y="570"/>
                    <a:pt x="477" y="570"/>
                  </a:cubicBezTo>
                  <a:cubicBezTo>
                    <a:pt x="468" y="540"/>
                    <a:pt x="468" y="540"/>
                    <a:pt x="468" y="540"/>
                  </a:cubicBezTo>
                  <a:cubicBezTo>
                    <a:pt x="480" y="532"/>
                    <a:pt x="491" y="523"/>
                    <a:pt x="502" y="513"/>
                  </a:cubicBezTo>
                  <a:cubicBezTo>
                    <a:pt x="529" y="528"/>
                    <a:pt x="529" y="528"/>
                    <a:pt x="529" y="528"/>
                  </a:cubicBezTo>
                  <a:cubicBezTo>
                    <a:pt x="538" y="519"/>
                    <a:pt x="538" y="519"/>
                    <a:pt x="538" y="519"/>
                  </a:cubicBezTo>
                  <a:cubicBezTo>
                    <a:pt x="547" y="509"/>
                    <a:pt x="547" y="509"/>
                    <a:pt x="547" y="509"/>
                  </a:cubicBezTo>
                  <a:cubicBezTo>
                    <a:pt x="529" y="483"/>
                    <a:pt x="529" y="483"/>
                    <a:pt x="529" y="483"/>
                  </a:cubicBezTo>
                  <a:cubicBezTo>
                    <a:pt x="538" y="472"/>
                    <a:pt x="546" y="460"/>
                    <a:pt x="553" y="448"/>
                  </a:cubicBezTo>
                  <a:cubicBezTo>
                    <a:pt x="584" y="454"/>
                    <a:pt x="584" y="454"/>
                    <a:pt x="584" y="454"/>
                  </a:cubicBezTo>
                  <a:cubicBezTo>
                    <a:pt x="589" y="442"/>
                    <a:pt x="589" y="442"/>
                    <a:pt x="589" y="442"/>
                  </a:cubicBezTo>
                  <a:cubicBezTo>
                    <a:pt x="595" y="430"/>
                    <a:pt x="595" y="430"/>
                    <a:pt x="595" y="430"/>
                  </a:cubicBezTo>
                  <a:cubicBezTo>
                    <a:pt x="571" y="411"/>
                    <a:pt x="571" y="411"/>
                    <a:pt x="571" y="411"/>
                  </a:cubicBezTo>
                  <a:cubicBezTo>
                    <a:pt x="572" y="408"/>
                    <a:pt x="573" y="405"/>
                    <a:pt x="574" y="402"/>
                  </a:cubicBezTo>
                  <a:cubicBezTo>
                    <a:pt x="576" y="395"/>
                    <a:pt x="576" y="395"/>
                    <a:pt x="576" y="395"/>
                  </a:cubicBezTo>
                  <a:cubicBezTo>
                    <a:pt x="579" y="386"/>
                    <a:pt x="581" y="378"/>
                    <a:pt x="583" y="370"/>
                  </a:cubicBezTo>
                  <a:cubicBezTo>
                    <a:pt x="614" y="367"/>
                    <a:pt x="614" y="367"/>
                    <a:pt x="614" y="367"/>
                  </a:cubicBezTo>
                  <a:cubicBezTo>
                    <a:pt x="616" y="354"/>
                    <a:pt x="616" y="354"/>
                    <a:pt x="616" y="354"/>
                  </a:cubicBezTo>
                  <a:cubicBezTo>
                    <a:pt x="618" y="341"/>
                    <a:pt x="618" y="341"/>
                    <a:pt x="618" y="341"/>
                  </a:cubicBezTo>
                  <a:cubicBezTo>
                    <a:pt x="589" y="329"/>
                    <a:pt x="589" y="329"/>
                    <a:pt x="589" y="329"/>
                  </a:cubicBezTo>
                  <a:cubicBezTo>
                    <a:pt x="590" y="315"/>
                    <a:pt x="590" y="301"/>
                    <a:pt x="589" y="286"/>
                  </a:cubicBezTo>
                  <a:cubicBezTo>
                    <a:pt x="618" y="274"/>
                    <a:pt x="618" y="274"/>
                    <a:pt x="618" y="274"/>
                  </a:cubicBezTo>
                  <a:cubicBezTo>
                    <a:pt x="616" y="261"/>
                    <a:pt x="616" y="261"/>
                    <a:pt x="616" y="261"/>
                  </a:cubicBezTo>
                  <a:cubicBezTo>
                    <a:pt x="614" y="249"/>
                    <a:pt x="614" y="249"/>
                    <a:pt x="614" y="249"/>
                  </a:cubicBezTo>
                  <a:cubicBezTo>
                    <a:pt x="582" y="246"/>
                    <a:pt x="582" y="246"/>
                    <a:pt x="582" y="246"/>
                  </a:cubicBezTo>
                  <a:cubicBezTo>
                    <a:pt x="581" y="239"/>
                    <a:pt x="579" y="232"/>
                    <a:pt x="577" y="225"/>
                  </a:cubicBezTo>
                  <a:cubicBezTo>
                    <a:pt x="575" y="218"/>
                    <a:pt x="572" y="212"/>
                    <a:pt x="570" y="205"/>
                  </a:cubicBezTo>
                  <a:cubicBezTo>
                    <a:pt x="594" y="185"/>
                    <a:pt x="594" y="185"/>
                    <a:pt x="594" y="185"/>
                  </a:cubicBezTo>
                  <a:cubicBezTo>
                    <a:pt x="588" y="173"/>
                    <a:pt x="588" y="173"/>
                    <a:pt x="588" y="173"/>
                  </a:cubicBezTo>
                  <a:cubicBezTo>
                    <a:pt x="582" y="162"/>
                    <a:pt x="582" y="162"/>
                    <a:pt x="582" y="162"/>
                  </a:cubicBezTo>
                  <a:cubicBezTo>
                    <a:pt x="552" y="168"/>
                    <a:pt x="552" y="168"/>
                    <a:pt x="552" y="168"/>
                  </a:cubicBezTo>
                  <a:cubicBezTo>
                    <a:pt x="544" y="156"/>
                    <a:pt x="536" y="144"/>
                    <a:pt x="527" y="133"/>
                  </a:cubicBezTo>
                  <a:cubicBezTo>
                    <a:pt x="544" y="107"/>
                    <a:pt x="544" y="107"/>
                    <a:pt x="544" y="107"/>
                  </a:cubicBezTo>
                  <a:cubicBezTo>
                    <a:pt x="535" y="97"/>
                    <a:pt x="535" y="97"/>
                    <a:pt x="535" y="97"/>
                  </a:cubicBezTo>
                  <a:cubicBezTo>
                    <a:pt x="526" y="88"/>
                    <a:pt x="526" y="88"/>
                    <a:pt x="526" y="88"/>
                  </a:cubicBezTo>
                  <a:cubicBezTo>
                    <a:pt x="499" y="103"/>
                    <a:pt x="499" y="103"/>
                    <a:pt x="499" y="103"/>
                  </a:cubicBezTo>
                  <a:cubicBezTo>
                    <a:pt x="493" y="97"/>
                    <a:pt x="486" y="92"/>
                    <a:pt x="479" y="87"/>
                  </a:cubicBezTo>
                  <a:cubicBezTo>
                    <a:pt x="473" y="82"/>
                    <a:pt x="473" y="82"/>
                    <a:pt x="473" y="82"/>
                  </a:cubicBezTo>
                  <a:cubicBezTo>
                    <a:pt x="471" y="80"/>
                    <a:pt x="468" y="78"/>
                    <a:pt x="466" y="77"/>
                  </a:cubicBezTo>
                  <a:cubicBezTo>
                    <a:pt x="474" y="47"/>
                    <a:pt x="474" y="47"/>
                    <a:pt x="474" y="47"/>
                  </a:cubicBezTo>
                  <a:cubicBezTo>
                    <a:pt x="463" y="40"/>
                    <a:pt x="463" y="40"/>
                    <a:pt x="463" y="40"/>
                  </a:cubicBezTo>
                  <a:cubicBezTo>
                    <a:pt x="452" y="34"/>
                    <a:pt x="452" y="34"/>
                    <a:pt x="452" y="34"/>
                  </a:cubicBezTo>
                  <a:cubicBezTo>
                    <a:pt x="430" y="57"/>
                    <a:pt x="430" y="57"/>
                    <a:pt x="430" y="57"/>
                  </a:cubicBezTo>
                  <a:cubicBezTo>
                    <a:pt x="417" y="50"/>
                    <a:pt x="404" y="45"/>
                    <a:pt x="390" y="41"/>
                  </a:cubicBezTo>
                  <a:cubicBezTo>
                    <a:pt x="390" y="10"/>
                    <a:pt x="390" y="10"/>
                    <a:pt x="390" y="10"/>
                  </a:cubicBezTo>
                  <a:cubicBezTo>
                    <a:pt x="377" y="7"/>
                    <a:pt x="377" y="7"/>
                    <a:pt x="377" y="7"/>
                  </a:cubicBezTo>
                  <a:cubicBezTo>
                    <a:pt x="364" y="4"/>
                    <a:pt x="364" y="4"/>
                    <a:pt x="364" y="4"/>
                  </a:cubicBezTo>
                  <a:cubicBezTo>
                    <a:pt x="350" y="32"/>
                    <a:pt x="350" y="32"/>
                    <a:pt x="350" y="32"/>
                  </a:cubicBezTo>
                  <a:cubicBezTo>
                    <a:pt x="336" y="30"/>
                    <a:pt x="322" y="29"/>
                    <a:pt x="307" y="29"/>
                  </a:cubicBezTo>
                  <a:cubicBezTo>
                    <a:pt x="298" y="0"/>
                    <a:pt x="298" y="0"/>
                    <a:pt x="298" y="0"/>
                  </a:cubicBezTo>
                  <a:cubicBezTo>
                    <a:pt x="285" y="1"/>
                    <a:pt x="285" y="1"/>
                    <a:pt x="285" y="1"/>
                  </a:cubicBezTo>
                  <a:cubicBezTo>
                    <a:pt x="272" y="2"/>
                    <a:pt x="272" y="2"/>
                    <a:pt x="272" y="2"/>
                  </a:cubicBezTo>
                  <a:cubicBezTo>
                    <a:pt x="267" y="33"/>
                    <a:pt x="267" y="33"/>
                    <a:pt x="267" y="33"/>
                  </a:cubicBezTo>
                  <a:cubicBezTo>
                    <a:pt x="253" y="35"/>
                    <a:pt x="239" y="38"/>
                    <a:pt x="225" y="42"/>
                  </a:cubicBezTo>
                  <a:moveTo>
                    <a:pt x="156" y="121"/>
                  </a:moveTo>
                  <a:cubicBezTo>
                    <a:pt x="198" y="255"/>
                    <a:pt x="198" y="255"/>
                    <a:pt x="198" y="255"/>
                  </a:cubicBezTo>
                  <a:cubicBezTo>
                    <a:pt x="201" y="266"/>
                    <a:pt x="197" y="279"/>
                    <a:pt x="188" y="286"/>
                  </a:cubicBezTo>
                  <a:cubicBezTo>
                    <a:pt x="73" y="367"/>
                    <a:pt x="73" y="367"/>
                    <a:pt x="73" y="367"/>
                  </a:cubicBezTo>
                  <a:cubicBezTo>
                    <a:pt x="50" y="274"/>
                    <a:pt x="84" y="179"/>
                    <a:pt x="156" y="121"/>
                  </a:cubicBezTo>
                  <a:moveTo>
                    <a:pt x="228" y="335"/>
                  </a:moveTo>
                  <a:cubicBezTo>
                    <a:pt x="214" y="291"/>
                    <a:pt x="239" y="243"/>
                    <a:pt x="284" y="229"/>
                  </a:cubicBezTo>
                  <a:cubicBezTo>
                    <a:pt x="328" y="215"/>
                    <a:pt x="375" y="240"/>
                    <a:pt x="389" y="284"/>
                  </a:cubicBezTo>
                  <a:cubicBezTo>
                    <a:pt x="404" y="329"/>
                    <a:pt x="379" y="376"/>
                    <a:pt x="334" y="390"/>
                  </a:cubicBezTo>
                  <a:cubicBezTo>
                    <a:pt x="290" y="404"/>
                    <a:pt x="242" y="380"/>
                    <a:pt x="228" y="335"/>
                  </a:cubicBezTo>
                  <a:moveTo>
                    <a:pt x="82" y="398"/>
                  </a:moveTo>
                  <a:cubicBezTo>
                    <a:pt x="223" y="399"/>
                    <a:pt x="223" y="399"/>
                    <a:pt x="223" y="399"/>
                  </a:cubicBezTo>
                  <a:cubicBezTo>
                    <a:pt x="235" y="399"/>
                    <a:pt x="246" y="407"/>
                    <a:pt x="249" y="418"/>
                  </a:cubicBezTo>
                  <a:cubicBezTo>
                    <a:pt x="291" y="552"/>
                    <a:pt x="291" y="552"/>
                    <a:pt x="291" y="552"/>
                  </a:cubicBezTo>
                  <a:cubicBezTo>
                    <a:pt x="200" y="546"/>
                    <a:pt x="117" y="487"/>
                    <a:pt x="82" y="398"/>
                  </a:cubicBezTo>
                  <a:moveTo>
                    <a:pt x="534" y="402"/>
                  </a:moveTo>
                  <a:cubicBezTo>
                    <a:pt x="507" y="466"/>
                    <a:pt x="454" y="519"/>
                    <a:pt x="382" y="542"/>
                  </a:cubicBezTo>
                  <a:cubicBezTo>
                    <a:pt x="363" y="548"/>
                    <a:pt x="343" y="551"/>
                    <a:pt x="323" y="552"/>
                  </a:cubicBezTo>
                  <a:cubicBezTo>
                    <a:pt x="368" y="419"/>
                    <a:pt x="368" y="419"/>
                    <a:pt x="368" y="419"/>
                  </a:cubicBezTo>
                  <a:cubicBezTo>
                    <a:pt x="372" y="408"/>
                    <a:pt x="382" y="400"/>
                    <a:pt x="394" y="401"/>
                  </a:cubicBezTo>
                  <a:cubicBezTo>
                    <a:pt x="534" y="402"/>
                    <a:pt x="534" y="402"/>
                    <a:pt x="534" y="402"/>
                  </a:cubicBezTo>
                  <a:moveTo>
                    <a:pt x="541" y="237"/>
                  </a:moveTo>
                  <a:cubicBezTo>
                    <a:pt x="555" y="282"/>
                    <a:pt x="555" y="328"/>
                    <a:pt x="544" y="371"/>
                  </a:cubicBezTo>
                  <a:cubicBezTo>
                    <a:pt x="437" y="291"/>
                    <a:pt x="437" y="291"/>
                    <a:pt x="437" y="291"/>
                  </a:cubicBezTo>
                  <a:cubicBezTo>
                    <a:pt x="424" y="282"/>
                    <a:pt x="419" y="266"/>
                    <a:pt x="424" y="251"/>
                  </a:cubicBezTo>
                  <a:cubicBezTo>
                    <a:pt x="467" y="125"/>
                    <a:pt x="467" y="125"/>
                    <a:pt x="467" y="125"/>
                  </a:cubicBezTo>
                  <a:cubicBezTo>
                    <a:pt x="500" y="153"/>
                    <a:pt x="527" y="191"/>
                    <a:pt x="541" y="237"/>
                  </a:cubicBezTo>
                  <a:moveTo>
                    <a:pt x="441" y="105"/>
                  </a:moveTo>
                  <a:cubicBezTo>
                    <a:pt x="327" y="186"/>
                    <a:pt x="327" y="186"/>
                    <a:pt x="327" y="186"/>
                  </a:cubicBezTo>
                  <a:cubicBezTo>
                    <a:pt x="317" y="193"/>
                    <a:pt x="304" y="193"/>
                    <a:pt x="295" y="186"/>
                  </a:cubicBezTo>
                  <a:cubicBezTo>
                    <a:pt x="182" y="102"/>
                    <a:pt x="182" y="102"/>
                    <a:pt x="182" y="102"/>
                  </a:cubicBezTo>
                  <a:cubicBezTo>
                    <a:pt x="198" y="92"/>
                    <a:pt x="216" y="84"/>
                    <a:pt x="236" y="78"/>
                  </a:cubicBezTo>
                  <a:cubicBezTo>
                    <a:pt x="308" y="55"/>
                    <a:pt x="382" y="68"/>
                    <a:pt x="441" y="105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Freeform 36"/>
            <p:cNvSpPr>
              <a:spLocks noEditPoints="1"/>
            </p:cNvSpPr>
            <p:nvPr/>
          </p:nvSpPr>
          <p:spPr bwMode="auto">
            <a:xfrm>
              <a:off x="5942847" y="4075863"/>
              <a:ext cx="597130" cy="597945"/>
            </a:xfrm>
            <a:custGeom>
              <a:avLst/>
              <a:gdLst>
                <a:gd name="T0" fmla="*/ 234 w 310"/>
                <a:gd name="T1" fmla="*/ 262 h 310"/>
                <a:gd name="T2" fmla="*/ 263 w 310"/>
                <a:gd name="T3" fmla="*/ 266 h 310"/>
                <a:gd name="T4" fmla="*/ 264 w 310"/>
                <a:gd name="T5" fmla="*/ 250 h 310"/>
                <a:gd name="T6" fmla="*/ 280 w 310"/>
                <a:gd name="T7" fmla="*/ 234 h 310"/>
                <a:gd name="T8" fmla="*/ 289 w 310"/>
                <a:gd name="T9" fmla="*/ 216 h 310"/>
                <a:gd name="T10" fmla="*/ 288 w 310"/>
                <a:gd name="T11" fmla="*/ 192 h 310"/>
                <a:gd name="T12" fmla="*/ 308 w 310"/>
                <a:gd name="T13" fmla="*/ 184 h 310"/>
                <a:gd name="T14" fmla="*/ 287 w 310"/>
                <a:gd name="T15" fmla="*/ 164 h 310"/>
                <a:gd name="T16" fmla="*/ 310 w 310"/>
                <a:gd name="T17" fmla="*/ 146 h 310"/>
                <a:gd name="T18" fmla="*/ 298 w 310"/>
                <a:gd name="T19" fmla="*/ 135 h 310"/>
                <a:gd name="T20" fmla="*/ 296 w 310"/>
                <a:gd name="T21" fmla="*/ 112 h 310"/>
                <a:gd name="T22" fmla="*/ 290 w 310"/>
                <a:gd name="T23" fmla="*/ 94 h 310"/>
                <a:gd name="T24" fmla="*/ 276 w 310"/>
                <a:gd name="T25" fmla="*/ 76 h 310"/>
                <a:gd name="T26" fmla="*/ 277 w 310"/>
                <a:gd name="T27" fmla="*/ 59 h 310"/>
                <a:gd name="T28" fmla="*/ 250 w 310"/>
                <a:gd name="T29" fmla="*/ 62 h 310"/>
                <a:gd name="T30" fmla="*/ 250 w 310"/>
                <a:gd name="T31" fmla="*/ 32 h 310"/>
                <a:gd name="T32" fmla="*/ 233 w 310"/>
                <a:gd name="T33" fmla="*/ 34 h 310"/>
                <a:gd name="T34" fmla="*/ 214 w 310"/>
                <a:gd name="T35" fmla="*/ 23 h 310"/>
                <a:gd name="T36" fmla="*/ 206 w 310"/>
                <a:gd name="T37" fmla="*/ 8 h 310"/>
                <a:gd name="T38" fmla="*/ 183 w 310"/>
                <a:gd name="T39" fmla="*/ 25 h 310"/>
                <a:gd name="T40" fmla="*/ 169 w 310"/>
                <a:gd name="T41" fmla="*/ 0 h 310"/>
                <a:gd name="T42" fmla="*/ 156 w 310"/>
                <a:gd name="T43" fmla="*/ 11 h 310"/>
                <a:gd name="T44" fmla="*/ 133 w 310"/>
                <a:gd name="T45" fmla="*/ 9 h 310"/>
                <a:gd name="T46" fmla="*/ 114 w 310"/>
                <a:gd name="T47" fmla="*/ 13 h 310"/>
                <a:gd name="T48" fmla="*/ 94 w 310"/>
                <a:gd name="T49" fmla="*/ 24 h 310"/>
                <a:gd name="T50" fmla="*/ 83 w 310"/>
                <a:gd name="T51" fmla="*/ 17 h 310"/>
                <a:gd name="T52" fmla="*/ 78 w 310"/>
                <a:gd name="T53" fmla="*/ 34 h 310"/>
                <a:gd name="T54" fmla="*/ 58 w 310"/>
                <a:gd name="T55" fmla="*/ 44 h 310"/>
                <a:gd name="T56" fmla="*/ 44 w 310"/>
                <a:gd name="T57" fmla="*/ 58 h 310"/>
                <a:gd name="T58" fmla="*/ 33 w 310"/>
                <a:gd name="T59" fmla="*/ 78 h 310"/>
                <a:gd name="T60" fmla="*/ 17 w 310"/>
                <a:gd name="T61" fmla="*/ 84 h 310"/>
                <a:gd name="T62" fmla="*/ 31 w 310"/>
                <a:gd name="T63" fmla="*/ 109 h 310"/>
                <a:gd name="T64" fmla="*/ 4 w 310"/>
                <a:gd name="T65" fmla="*/ 119 h 310"/>
                <a:gd name="T66" fmla="*/ 13 w 310"/>
                <a:gd name="T67" fmla="*/ 134 h 310"/>
                <a:gd name="T68" fmla="*/ 8 w 310"/>
                <a:gd name="T69" fmla="*/ 156 h 310"/>
                <a:gd name="T70" fmla="*/ 9 w 310"/>
                <a:gd name="T71" fmla="*/ 176 h 310"/>
                <a:gd name="T72" fmla="*/ 17 w 310"/>
                <a:gd name="T73" fmla="*/ 197 h 310"/>
                <a:gd name="T74" fmla="*/ 11 w 310"/>
                <a:gd name="T75" fmla="*/ 213 h 310"/>
                <a:gd name="T76" fmla="*/ 39 w 310"/>
                <a:gd name="T77" fmla="*/ 219 h 310"/>
                <a:gd name="T78" fmla="*/ 29 w 310"/>
                <a:gd name="T79" fmla="*/ 246 h 310"/>
                <a:gd name="T80" fmla="*/ 46 w 310"/>
                <a:gd name="T81" fmla="*/ 249 h 310"/>
                <a:gd name="T82" fmla="*/ 60 w 310"/>
                <a:gd name="T83" fmla="*/ 267 h 310"/>
                <a:gd name="T84" fmla="*/ 75 w 310"/>
                <a:gd name="T85" fmla="*/ 279 h 310"/>
                <a:gd name="T86" fmla="*/ 97 w 310"/>
                <a:gd name="T87" fmla="*/ 287 h 310"/>
                <a:gd name="T88" fmla="*/ 104 w 310"/>
                <a:gd name="T89" fmla="*/ 302 h 310"/>
                <a:gd name="T90" fmla="*/ 126 w 310"/>
                <a:gd name="T91" fmla="*/ 284 h 310"/>
                <a:gd name="T92" fmla="*/ 142 w 310"/>
                <a:gd name="T93" fmla="*/ 309 h 310"/>
                <a:gd name="T94" fmla="*/ 155 w 310"/>
                <a:gd name="T95" fmla="*/ 299 h 310"/>
                <a:gd name="T96" fmla="*/ 177 w 310"/>
                <a:gd name="T97" fmla="*/ 301 h 310"/>
                <a:gd name="T98" fmla="*/ 197 w 310"/>
                <a:gd name="T99" fmla="*/ 297 h 310"/>
                <a:gd name="T100" fmla="*/ 217 w 310"/>
                <a:gd name="T101" fmla="*/ 286 h 310"/>
                <a:gd name="T102" fmla="*/ 227 w 310"/>
                <a:gd name="T103" fmla="*/ 292 h 310"/>
                <a:gd name="T104" fmla="*/ 128 w 310"/>
                <a:gd name="T105" fmla="*/ 120 h 310"/>
                <a:gd name="T106" fmla="*/ 141 w 310"/>
                <a:gd name="T107" fmla="*/ 124 h 310"/>
                <a:gd name="T108" fmla="*/ 198 w 310"/>
                <a:gd name="T109" fmla="*/ 143 h 310"/>
                <a:gd name="T110" fmla="*/ 202 w 310"/>
                <a:gd name="T111" fmla="*/ 130 h 310"/>
                <a:gd name="T112" fmla="*/ 126 w 310"/>
                <a:gd name="T113" fmla="*/ 169 h 310"/>
                <a:gd name="T114" fmla="*/ 133 w 310"/>
                <a:gd name="T115" fmla="*/ 166 h 310"/>
                <a:gd name="T116" fmla="*/ 166 w 310"/>
                <a:gd name="T117" fmla="*/ 177 h 310"/>
                <a:gd name="T118" fmla="*/ 171 w 310"/>
                <a:gd name="T119" fmla="*/ 184 h 310"/>
                <a:gd name="T120" fmla="*/ 167 w 310"/>
                <a:gd name="T121" fmla="*/ 197 h 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10" h="310">
                  <a:moveTo>
                    <a:pt x="235" y="279"/>
                  </a:moveTo>
                  <a:cubicBezTo>
                    <a:pt x="233" y="276"/>
                    <a:pt x="233" y="276"/>
                    <a:pt x="233" y="276"/>
                  </a:cubicBezTo>
                  <a:cubicBezTo>
                    <a:pt x="230" y="272"/>
                    <a:pt x="230" y="266"/>
                    <a:pt x="234" y="262"/>
                  </a:cubicBezTo>
                  <a:cubicBezTo>
                    <a:pt x="239" y="257"/>
                    <a:pt x="247" y="258"/>
                    <a:pt x="251" y="263"/>
                  </a:cubicBezTo>
                  <a:cubicBezTo>
                    <a:pt x="253" y="266"/>
                    <a:pt x="253" y="266"/>
                    <a:pt x="253" y="266"/>
                  </a:cubicBezTo>
                  <a:cubicBezTo>
                    <a:pt x="255" y="269"/>
                    <a:pt x="260" y="269"/>
                    <a:pt x="263" y="266"/>
                  </a:cubicBezTo>
                  <a:cubicBezTo>
                    <a:pt x="265" y="265"/>
                    <a:pt x="266" y="264"/>
                    <a:pt x="268" y="262"/>
                  </a:cubicBezTo>
                  <a:cubicBezTo>
                    <a:pt x="270" y="259"/>
                    <a:pt x="270" y="254"/>
                    <a:pt x="267" y="252"/>
                  </a:cubicBezTo>
                  <a:cubicBezTo>
                    <a:pt x="264" y="250"/>
                    <a:pt x="264" y="250"/>
                    <a:pt x="264" y="250"/>
                  </a:cubicBezTo>
                  <a:cubicBezTo>
                    <a:pt x="260" y="246"/>
                    <a:pt x="258" y="240"/>
                    <a:pt x="261" y="235"/>
                  </a:cubicBezTo>
                  <a:cubicBezTo>
                    <a:pt x="264" y="229"/>
                    <a:pt x="272" y="228"/>
                    <a:pt x="277" y="232"/>
                  </a:cubicBezTo>
                  <a:cubicBezTo>
                    <a:pt x="280" y="234"/>
                    <a:pt x="280" y="234"/>
                    <a:pt x="280" y="234"/>
                  </a:cubicBezTo>
                  <a:cubicBezTo>
                    <a:pt x="283" y="236"/>
                    <a:pt x="288" y="235"/>
                    <a:pt x="290" y="232"/>
                  </a:cubicBezTo>
                  <a:cubicBezTo>
                    <a:pt x="291" y="230"/>
                    <a:pt x="292" y="228"/>
                    <a:pt x="293" y="226"/>
                  </a:cubicBezTo>
                  <a:cubicBezTo>
                    <a:pt x="295" y="222"/>
                    <a:pt x="293" y="218"/>
                    <a:pt x="289" y="216"/>
                  </a:cubicBezTo>
                  <a:cubicBezTo>
                    <a:pt x="286" y="215"/>
                    <a:pt x="286" y="215"/>
                    <a:pt x="286" y="215"/>
                  </a:cubicBezTo>
                  <a:cubicBezTo>
                    <a:pt x="280" y="213"/>
                    <a:pt x="277" y="206"/>
                    <a:pt x="280" y="200"/>
                  </a:cubicBezTo>
                  <a:cubicBezTo>
                    <a:pt x="277" y="195"/>
                    <a:pt x="282" y="189"/>
                    <a:pt x="288" y="192"/>
                  </a:cubicBezTo>
                  <a:cubicBezTo>
                    <a:pt x="297" y="195"/>
                    <a:pt x="297" y="195"/>
                    <a:pt x="297" y="195"/>
                  </a:cubicBezTo>
                  <a:cubicBezTo>
                    <a:pt x="301" y="197"/>
                    <a:pt x="305" y="195"/>
                    <a:pt x="306" y="190"/>
                  </a:cubicBezTo>
                  <a:cubicBezTo>
                    <a:pt x="307" y="188"/>
                    <a:pt x="307" y="186"/>
                    <a:pt x="308" y="184"/>
                  </a:cubicBezTo>
                  <a:cubicBezTo>
                    <a:pt x="308" y="180"/>
                    <a:pt x="305" y="176"/>
                    <a:pt x="301" y="176"/>
                  </a:cubicBezTo>
                  <a:cubicBezTo>
                    <a:pt x="298" y="176"/>
                    <a:pt x="298" y="176"/>
                    <a:pt x="298" y="176"/>
                  </a:cubicBezTo>
                  <a:cubicBezTo>
                    <a:pt x="291" y="175"/>
                    <a:pt x="287" y="170"/>
                    <a:pt x="287" y="164"/>
                  </a:cubicBezTo>
                  <a:cubicBezTo>
                    <a:pt x="288" y="157"/>
                    <a:pt x="293" y="153"/>
                    <a:pt x="300" y="153"/>
                  </a:cubicBezTo>
                  <a:cubicBezTo>
                    <a:pt x="303" y="154"/>
                    <a:pt x="303" y="154"/>
                    <a:pt x="303" y="154"/>
                  </a:cubicBezTo>
                  <a:cubicBezTo>
                    <a:pt x="307" y="154"/>
                    <a:pt x="310" y="151"/>
                    <a:pt x="310" y="146"/>
                  </a:cubicBezTo>
                  <a:cubicBezTo>
                    <a:pt x="310" y="144"/>
                    <a:pt x="310" y="142"/>
                    <a:pt x="310" y="140"/>
                  </a:cubicBezTo>
                  <a:cubicBezTo>
                    <a:pt x="309" y="136"/>
                    <a:pt x="305" y="133"/>
                    <a:pt x="301" y="134"/>
                  </a:cubicBezTo>
                  <a:cubicBezTo>
                    <a:pt x="298" y="135"/>
                    <a:pt x="298" y="135"/>
                    <a:pt x="298" y="135"/>
                  </a:cubicBezTo>
                  <a:cubicBezTo>
                    <a:pt x="292" y="136"/>
                    <a:pt x="286" y="132"/>
                    <a:pt x="285" y="126"/>
                  </a:cubicBezTo>
                  <a:cubicBezTo>
                    <a:pt x="283" y="120"/>
                    <a:pt x="287" y="114"/>
                    <a:pt x="293" y="113"/>
                  </a:cubicBezTo>
                  <a:cubicBezTo>
                    <a:pt x="296" y="112"/>
                    <a:pt x="296" y="112"/>
                    <a:pt x="296" y="112"/>
                  </a:cubicBezTo>
                  <a:cubicBezTo>
                    <a:pt x="300" y="111"/>
                    <a:pt x="303" y="107"/>
                    <a:pt x="301" y="103"/>
                  </a:cubicBezTo>
                  <a:cubicBezTo>
                    <a:pt x="301" y="101"/>
                    <a:pt x="300" y="99"/>
                    <a:pt x="299" y="97"/>
                  </a:cubicBezTo>
                  <a:cubicBezTo>
                    <a:pt x="298" y="93"/>
                    <a:pt x="293" y="92"/>
                    <a:pt x="290" y="94"/>
                  </a:cubicBezTo>
                  <a:cubicBezTo>
                    <a:pt x="286" y="95"/>
                    <a:pt x="286" y="95"/>
                    <a:pt x="286" y="95"/>
                  </a:cubicBezTo>
                  <a:cubicBezTo>
                    <a:pt x="281" y="98"/>
                    <a:pt x="274" y="96"/>
                    <a:pt x="271" y="91"/>
                  </a:cubicBezTo>
                  <a:cubicBezTo>
                    <a:pt x="268" y="85"/>
                    <a:pt x="270" y="79"/>
                    <a:pt x="276" y="76"/>
                  </a:cubicBezTo>
                  <a:cubicBezTo>
                    <a:pt x="279" y="74"/>
                    <a:pt x="279" y="74"/>
                    <a:pt x="279" y="74"/>
                  </a:cubicBezTo>
                  <a:cubicBezTo>
                    <a:pt x="282" y="72"/>
                    <a:pt x="283" y="67"/>
                    <a:pt x="281" y="64"/>
                  </a:cubicBezTo>
                  <a:cubicBezTo>
                    <a:pt x="280" y="62"/>
                    <a:pt x="278" y="61"/>
                    <a:pt x="277" y="59"/>
                  </a:cubicBezTo>
                  <a:cubicBezTo>
                    <a:pt x="275" y="56"/>
                    <a:pt x="270" y="55"/>
                    <a:pt x="267" y="58"/>
                  </a:cubicBezTo>
                  <a:cubicBezTo>
                    <a:pt x="264" y="61"/>
                    <a:pt x="264" y="61"/>
                    <a:pt x="264" y="61"/>
                  </a:cubicBezTo>
                  <a:cubicBezTo>
                    <a:pt x="260" y="64"/>
                    <a:pt x="254" y="65"/>
                    <a:pt x="250" y="62"/>
                  </a:cubicBezTo>
                  <a:cubicBezTo>
                    <a:pt x="244" y="58"/>
                    <a:pt x="244" y="50"/>
                    <a:pt x="249" y="45"/>
                  </a:cubicBezTo>
                  <a:cubicBezTo>
                    <a:pt x="251" y="43"/>
                    <a:pt x="251" y="43"/>
                    <a:pt x="251" y="43"/>
                  </a:cubicBezTo>
                  <a:cubicBezTo>
                    <a:pt x="254" y="40"/>
                    <a:pt x="254" y="35"/>
                    <a:pt x="250" y="32"/>
                  </a:cubicBezTo>
                  <a:cubicBezTo>
                    <a:pt x="249" y="31"/>
                    <a:pt x="247" y="30"/>
                    <a:pt x="245" y="28"/>
                  </a:cubicBezTo>
                  <a:cubicBezTo>
                    <a:pt x="242" y="26"/>
                    <a:pt x="237" y="27"/>
                    <a:pt x="235" y="31"/>
                  </a:cubicBezTo>
                  <a:cubicBezTo>
                    <a:pt x="233" y="34"/>
                    <a:pt x="233" y="34"/>
                    <a:pt x="233" y="34"/>
                  </a:cubicBezTo>
                  <a:cubicBezTo>
                    <a:pt x="230" y="39"/>
                    <a:pt x="223" y="41"/>
                    <a:pt x="218" y="38"/>
                  </a:cubicBezTo>
                  <a:cubicBezTo>
                    <a:pt x="218" y="38"/>
                    <a:pt x="218" y="38"/>
                    <a:pt x="218" y="38"/>
                  </a:cubicBezTo>
                  <a:cubicBezTo>
                    <a:pt x="213" y="35"/>
                    <a:pt x="211" y="28"/>
                    <a:pt x="214" y="23"/>
                  </a:cubicBezTo>
                  <a:cubicBezTo>
                    <a:pt x="215" y="20"/>
                    <a:pt x="215" y="20"/>
                    <a:pt x="215" y="20"/>
                  </a:cubicBezTo>
                  <a:cubicBezTo>
                    <a:pt x="217" y="17"/>
                    <a:pt x="216" y="12"/>
                    <a:pt x="212" y="10"/>
                  </a:cubicBezTo>
                  <a:cubicBezTo>
                    <a:pt x="210" y="10"/>
                    <a:pt x="208" y="9"/>
                    <a:pt x="206" y="8"/>
                  </a:cubicBezTo>
                  <a:cubicBezTo>
                    <a:pt x="202" y="7"/>
                    <a:pt x="198" y="9"/>
                    <a:pt x="197" y="13"/>
                  </a:cubicBezTo>
                  <a:cubicBezTo>
                    <a:pt x="196" y="17"/>
                    <a:pt x="196" y="17"/>
                    <a:pt x="196" y="17"/>
                  </a:cubicBezTo>
                  <a:cubicBezTo>
                    <a:pt x="195" y="23"/>
                    <a:pt x="189" y="27"/>
                    <a:pt x="183" y="25"/>
                  </a:cubicBezTo>
                  <a:cubicBezTo>
                    <a:pt x="177" y="24"/>
                    <a:pt x="173" y="18"/>
                    <a:pt x="174" y="12"/>
                  </a:cubicBezTo>
                  <a:cubicBezTo>
                    <a:pt x="175" y="9"/>
                    <a:pt x="175" y="9"/>
                    <a:pt x="175" y="9"/>
                  </a:cubicBezTo>
                  <a:cubicBezTo>
                    <a:pt x="176" y="5"/>
                    <a:pt x="173" y="1"/>
                    <a:pt x="169" y="0"/>
                  </a:cubicBezTo>
                  <a:cubicBezTo>
                    <a:pt x="167" y="0"/>
                    <a:pt x="165" y="0"/>
                    <a:pt x="163" y="0"/>
                  </a:cubicBezTo>
                  <a:cubicBezTo>
                    <a:pt x="158" y="0"/>
                    <a:pt x="155" y="3"/>
                    <a:pt x="155" y="7"/>
                  </a:cubicBezTo>
                  <a:cubicBezTo>
                    <a:pt x="156" y="11"/>
                    <a:pt x="156" y="11"/>
                    <a:pt x="156" y="11"/>
                  </a:cubicBezTo>
                  <a:cubicBezTo>
                    <a:pt x="156" y="17"/>
                    <a:pt x="151" y="22"/>
                    <a:pt x="145" y="23"/>
                  </a:cubicBezTo>
                  <a:cubicBezTo>
                    <a:pt x="139" y="23"/>
                    <a:pt x="134" y="18"/>
                    <a:pt x="133" y="12"/>
                  </a:cubicBezTo>
                  <a:cubicBezTo>
                    <a:pt x="133" y="9"/>
                    <a:pt x="133" y="9"/>
                    <a:pt x="133" y="9"/>
                  </a:cubicBezTo>
                  <a:cubicBezTo>
                    <a:pt x="133" y="5"/>
                    <a:pt x="129" y="2"/>
                    <a:pt x="125" y="3"/>
                  </a:cubicBezTo>
                  <a:cubicBezTo>
                    <a:pt x="123" y="3"/>
                    <a:pt x="121" y="4"/>
                    <a:pt x="119" y="4"/>
                  </a:cubicBezTo>
                  <a:cubicBezTo>
                    <a:pt x="115" y="5"/>
                    <a:pt x="112" y="9"/>
                    <a:pt x="114" y="13"/>
                  </a:cubicBezTo>
                  <a:cubicBezTo>
                    <a:pt x="115" y="17"/>
                    <a:pt x="115" y="17"/>
                    <a:pt x="115" y="17"/>
                  </a:cubicBezTo>
                  <a:cubicBezTo>
                    <a:pt x="117" y="23"/>
                    <a:pt x="114" y="29"/>
                    <a:pt x="108" y="31"/>
                  </a:cubicBezTo>
                  <a:cubicBezTo>
                    <a:pt x="102" y="33"/>
                    <a:pt x="96" y="30"/>
                    <a:pt x="94" y="24"/>
                  </a:cubicBezTo>
                  <a:cubicBezTo>
                    <a:pt x="93" y="21"/>
                    <a:pt x="93" y="21"/>
                    <a:pt x="93" y="21"/>
                  </a:cubicBezTo>
                  <a:cubicBezTo>
                    <a:pt x="92" y="17"/>
                    <a:pt x="87" y="15"/>
                    <a:pt x="83" y="17"/>
                  </a:cubicBezTo>
                  <a:cubicBezTo>
                    <a:pt x="83" y="17"/>
                    <a:pt x="83" y="17"/>
                    <a:pt x="83" y="17"/>
                  </a:cubicBezTo>
                  <a:cubicBezTo>
                    <a:pt x="81" y="18"/>
                    <a:pt x="79" y="19"/>
                    <a:pt x="78" y="21"/>
                  </a:cubicBezTo>
                  <a:cubicBezTo>
                    <a:pt x="74" y="23"/>
                    <a:pt x="73" y="27"/>
                    <a:pt x="75" y="31"/>
                  </a:cubicBezTo>
                  <a:cubicBezTo>
                    <a:pt x="78" y="34"/>
                    <a:pt x="78" y="34"/>
                    <a:pt x="78" y="34"/>
                  </a:cubicBezTo>
                  <a:cubicBezTo>
                    <a:pt x="81" y="39"/>
                    <a:pt x="80" y="46"/>
                    <a:pt x="75" y="49"/>
                  </a:cubicBezTo>
                  <a:cubicBezTo>
                    <a:pt x="70" y="53"/>
                    <a:pt x="63" y="52"/>
                    <a:pt x="60" y="47"/>
                  </a:cubicBezTo>
                  <a:cubicBezTo>
                    <a:pt x="58" y="44"/>
                    <a:pt x="58" y="44"/>
                    <a:pt x="58" y="44"/>
                  </a:cubicBezTo>
                  <a:cubicBezTo>
                    <a:pt x="55" y="41"/>
                    <a:pt x="50" y="40"/>
                    <a:pt x="47" y="43"/>
                  </a:cubicBezTo>
                  <a:cubicBezTo>
                    <a:pt x="46" y="45"/>
                    <a:pt x="44" y="46"/>
                    <a:pt x="43" y="48"/>
                  </a:cubicBezTo>
                  <a:cubicBezTo>
                    <a:pt x="40" y="51"/>
                    <a:pt x="40" y="56"/>
                    <a:pt x="44" y="58"/>
                  </a:cubicBezTo>
                  <a:cubicBezTo>
                    <a:pt x="47" y="60"/>
                    <a:pt x="47" y="60"/>
                    <a:pt x="47" y="60"/>
                  </a:cubicBezTo>
                  <a:cubicBezTo>
                    <a:pt x="52" y="64"/>
                    <a:pt x="52" y="71"/>
                    <a:pt x="49" y="76"/>
                  </a:cubicBezTo>
                  <a:cubicBezTo>
                    <a:pt x="45" y="81"/>
                    <a:pt x="38" y="82"/>
                    <a:pt x="33" y="78"/>
                  </a:cubicBezTo>
                  <a:cubicBezTo>
                    <a:pt x="31" y="76"/>
                    <a:pt x="31" y="76"/>
                    <a:pt x="31" y="76"/>
                  </a:cubicBezTo>
                  <a:cubicBezTo>
                    <a:pt x="27" y="74"/>
                    <a:pt x="22" y="75"/>
                    <a:pt x="20" y="78"/>
                  </a:cubicBezTo>
                  <a:cubicBezTo>
                    <a:pt x="19" y="80"/>
                    <a:pt x="18" y="82"/>
                    <a:pt x="17" y="84"/>
                  </a:cubicBezTo>
                  <a:cubicBezTo>
                    <a:pt x="15" y="87"/>
                    <a:pt x="17" y="92"/>
                    <a:pt x="21" y="93"/>
                  </a:cubicBezTo>
                  <a:cubicBezTo>
                    <a:pt x="24" y="95"/>
                    <a:pt x="24" y="95"/>
                    <a:pt x="24" y="95"/>
                  </a:cubicBezTo>
                  <a:cubicBezTo>
                    <a:pt x="30" y="97"/>
                    <a:pt x="33" y="104"/>
                    <a:pt x="31" y="109"/>
                  </a:cubicBezTo>
                  <a:cubicBezTo>
                    <a:pt x="34" y="114"/>
                    <a:pt x="28" y="120"/>
                    <a:pt x="23" y="118"/>
                  </a:cubicBezTo>
                  <a:cubicBezTo>
                    <a:pt x="14" y="114"/>
                    <a:pt x="14" y="114"/>
                    <a:pt x="14" y="114"/>
                  </a:cubicBezTo>
                  <a:cubicBezTo>
                    <a:pt x="10" y="113"/>
                    <a:pt x="5" y="115"/>
                    <a:pt x="4" y="119"/>
                  </a:cubicBezTo>
                  <a:cubicBezTo>
                    <a:pt x="4" y="121"/>
                    <a:pt x="3" y="123"/>
                    <a:pt x="3" y="125"/>
                  </a:cubicBezTo>
                  <a:cubicBezTo>
                    <a:pt x="2" y="130"/>
                    <a:pt x="5" y="133"/>
                    <a:pt x="9" y="134"/>
                  </a:cubicBezTo>
                  <a:cubicBezTo>
                    <a:pt x="13" y="134"/>
                    <a:pt x="13" y="134"/>
                    <a:pt x="13" y="134"/>
                  </a:cubicBezTo>
                  <a:cubicBezTo>
                    <a:pt x="18" y="135"/>
                    <a:pt x="23" y="139"/>
                    <a:pt x="23" y="144"/>
                  </a:cubicBezTo>
                  <a:cubicBezTo>
                    <a:pt x="24" y="151"/>
                    <a:pt x="18" y="157"/>
                    <a:pt x="11" y="156"/>
                  </a:cubicBezTo>
                  <a:cubicBezTo>
                    <a:pt x="8" y="156"/>
                    <a:pt x="8" y="156"/>
                    <a:pt x="8" y="156"/>
                  </a:cubicBezTo>
                  <a:cubicBezTo>
                    <a:pt x="4" y="156"/>
                    <a:pt x="0" y="159"/>
                    <a:pt x="0" y="163"/>
                  </a:cubicBezTo>
                  <a:cubicBezTo>
                    <a:pt x="0" y="165"/>
                    <a:pt x="1" y="168"/>
                    <a:pt x="1" y="170"/>
                  </a:cubicBezTo>
                  <a:cubicBezTo>
                    <a:pt x="1" y="174"/>
                    <a:pt x="5" y="177"/>
                    <a:pt x="9" y="176"/>
                  </a:cubicBezTo>
                  <a:cubicBezTo>
                    <a:pt x="13" y="175"/>
                    <a:pt x="13" y="175"/>
                    <a:pt x="13" y="175"/>
                  </a:cubicBezTo>
                  <a:cubicBezTo>
                    <a:pt x="18" y="174"/>
                    <a:pt x="23" y="177"/>
                    <a:pt x="25" y="182"/>
                  </a:cubicBezTo>
                  <a:cubicBezTo>
                    <a:pt x="28" y="188"/>
                    <a:pt x="24" y="196"/>
                    <a:pt x="17" y="197"/>
                  </a:cubicBezTo>
                  <a:cubicBezTo>
                    <a:pt x="14" y="198"/>
                    <a:pt x="14" y="198"/>
                    <a:pt x="14" y="198"/>
                  </a:cubicBezTo>
                  <a:cubicBezTo>
                    <a:pt x="10" y="198"/>
                    <a:pt x="8" y="203"/>
                    <a:pt x="9" y="207"/>
                  </a:cubicBezTo>
                  <a:cubicBezTo>
                    <a:pt x="10" y="209"/>
                    <a:pt x="10" y="211"/>
                    <a:pt x="11" y="213"/>
                  </a:cubicBezTo>
                  <a:cubicBezTo>
                    <a:pt x="13" y="216"/>
                    <a:pt x="17" y="218"/>
                    <a:pt x="21" y="216"/>
                  </a:cubicBezTo>
                  <a:cubicBezTo>
                    <a:pt x="24" y="214"/>
                    <a:pt x="24" y="214"/>
                    <a:pt x="24" y="214"/>
                  </a:cubicBezTo>
                  <a:cubicBezTo>
                    <a:pt x="30" y="212"/>
                    <a:pt x="36" y="214"/>
                    <a:pt x="39" y="219"/>
                  </a:cubicBezTo>
                  <a:cubicBezTo>
                    <a:pt x="42" y="224"/>
                    <a:pt x="40" y="231"/>
                    <a:pt x="35" y="234"/>
                  </a:cubicBezTo>
                  <a:cubicBezTo>
                    <a:pt x="32" y="236"/>
                    <a:pt x="32" y="236"/>
                    <a:pt x="32" y="236"/>
                  </a:cubicBezTo>
                  <a:cubicBezTo>
                    <a:pt x="28" y="238"/>
                    <a:pt x="27" y="242"/>
                    <a:pt x="29" y="246"/>
                  </a:cubicBezTo>
                  <a:cubicBezTo>
                    <a:pt x="31" y="248"/>
                    <a:pt x="32" y="249"/>
                    <a:pt x="33" y="251"/>
                  </a:cubicBezTo>
                  <a:cubicBezTo>
                    <a:pt x="36" y="254"/>
                    <a:pt x="41" y="254"/>
                    <a:pt x="44" y="252"/>
                  </a:cubicBezTo>
                  <a:cubicBezTo>
                    <a:pt x="46" y="249"/>
                    <a:pt x="46" y="249"/>
                    <a:pt x="46" y="249"/>
                  </a:cubicBezTo>
                  <a:cubicBezTo>
                    <a:pt x="50" y="245"/>
                    <a:pt x="56" y="245"/>
                    <a:pt x="61" y="248"/>
                  </a:cubicBezTo>
                  <a:cubicBezTo>
                    <a:pt x="66" y="252"/>
                    <a:pt x="67" y="260"/>
                    <a:pt x="62" y="265"/>
                  </a:cubicBezTo>
                  <a:cubicBezTo>
                    <a:pt x="60" y="267"/>
                    <a:pt x="60" y="267"/>
                    <a:pt x="60" y="267"/>
                  </a:cubicBezTo>
                  <a:cubicBezTo>
                    <a:pt x="57" y="270"/>
                    <a:pt x="57" y="275"/>
                    <a:pt x="60" y="278"/>
                  </a:cubicBezTo>
                  <a:cubicBezTo>
                    <a:pt x="62" y="279"/>
                    <a:pt x="63" y="280"/>
                    <a:pt x="65" y="281"/>
                  </a:cubicBezTo>
                  <a:cubicBezTo>
                    <a:pt x="69" y="284"/>
                    <a:pt x="73" y="283"/>
                    <a:pt x="75" y="279"/>
                  </a:cubicBezTo>
                  <a:cubicBezTo>
                    <a:pt x="77" y="276"/>
                    <a:pt x="77" y="276"/>
                    <a:pt x="77" y="276"/>
                  </a:cubicBezTo>
                  <a:cubicBezTo>
                    <a:pt x="80" y="271"/>
                    <a:pt x="85" y="269"/>
                    <a:pt x="91" y="271"/>
                  </a:cubicBezTo>
                  <a:cubicBezTo>
                    <a:pt x="97" y="273"/>
                    <a:pt x="100" y="281"/>
                    <a:pt x="97" y="287"/>
                  </a:cubicBezTo>
                  <a:cubicBezTo>
                    <a:pt x="95" y="289"/>
                    <a:pt x="95" y="289"/>
                    <a:pt x="95" y="289"/>
                  </a:cubicBezTo>
                  <a:cubicBezTo>
                    <a:pt x="93" y="293"/>
                    <a:pt x="95" y="298"/>
                    <a:pt x="99" y="299"/>
                  </a:cubicBezTo>
                  <a:cubicBezTo>
                    <a:pt x="101" y="300"/>
                    <a:pt x="102" y="301"/>
                    <a:pt x="104" y="302"/>
                  </a:cubicBezTo>
                  <a:cubicBezTo>
                    <a:pt x="108" y="303"/>
                    <a:pt x="113" y="301"/>
                    <a:pt x="114" y="297"/>
                  </a:cubicBezTo>
                  <a:cubicBezTo>
                    <a:pt x="114" y="293"/>
                    <a:pt x="114" y="293"/>
                    <a:pt x="114" y="293"/>
                  </a:cubicBezTo>
                  <a:cubicBezTo>
                    <a:pt x="116" y="288"/>
                    <a:pt x="120" y="284"/>
                    <a:pt x="126" y="284"/>
                  </a:cubicBezTo>
                  <a:cubicBezTo>
                    <a:pt x="133" y="285"/>
                    <a:pt x="138" y="291"/>
                    <a:pt x="136" y="298"/>
                  </a:cubicBezTo>
                  <a:cubicBezTo>
                    <a:pt x="135" y="301"/>
                    <a:pt x="135" y="301"/>
                    <a:pt x="135" y="301"/>
                  </a:cubicBezTo>
                  <a:cubicBezTo>
                    <a:pt x="134" y="305"/>
                    <a:pt x="137" y="309"/>
                    <a:pt x="142" y="309"/>
                  </a:cubicBezTo>
                  <a:cubicBezTo>
                    <a:pt x="144" y="310"/>
                    <a:pt x="146" y="310"/>
                    <a:pt x="148" y="310"/>
                  </a:cubicBezTo>
                  <a:cubicBezTo>
                    <a:pt x="152" y="310"/>
                    <a:pt x="155" y="307"/>
                    <a:pt x="155" y="303"/>
                  </a:cubicBezTo>
                  <a:cubicBezTo>
                    <a:pt x="155" y="299"/>
                    <a:pt x="155" y="299"/>
                    <a:pt x="155" y="299"/>
                  </a:cubicBezTo>
                  <a:cubicBezTo>
                    <a:pt x="155" y="293"/>
                    <a:pt x="159" y="287"/>
                    <a:pt x="165" y="287"/>
                  </a:cubicBezTo>
                  <a:cubicBezTo>
                    <a:pt x="171" y="284"/>
                    <a:pt x="177" y="288"/>
                    <a:pt x="177" y="294"/>
                  </a:cubicBezTo>
                  <a:cubicBezTo>
                    <a:pt x="177" y="301"/>
                    <a:pt x="177" y="301"/>
                    <a:pt x="177" y="301"/>
                  </a:cubicBezTo>
                  <a:cubicBezTo>
                    <a:pt x="178" y="305"/>
                    <a:pt x="182" y="308"/>
                    <a:pt x="186" y="307"/>
                  </a:cubicBezTo>
                  <a:cubicBezTo>
                    <a:pt x="188" y="307"/>
                    <a:pt x="190" y="306"/>
                    <a:pt x="192" y="306"/>
                  </a:cubicBezTo>
                  <a:cubicBezTo>
                    <a:pt x="196" y="305"/>
                    <a:pt x="198" y="300"/>
                    <a:pt x="197" y="297"/>
                  </a:cubicBezTo>
                  <a:cubicBezTo>
                    <a:pt x="195" y="293"/>
                    <a:pt x="195" y="293"/>
                    <a:pt x="195" y="293"/>
                  </a:cubicBezTo>
                  <a:cubicBezTo>
                    <a:pt x="193" y="287"/>
                    <a:pt x="197" y="279"/>
                    <a:pt x="204" y="278"/>
                  </a:cubicBezTo>
                  <a:cubicBezTo>
                    <a:pt x="210" y="277"/>
                    <a:pt x="215" y="281"/>
                    <a:pt x="217" y="286"/>
                  </a:cubicBezTo>
                  <a:cubicBezTo>
                    <a:pt x="217" y="288"/>
                    <a:pt x="217" y="288"/>
                    <a:pt x="217" y="288"/>
                  </a:cubicBezTo>
                  <a:cubicBezTo>
                    <a:pt x="219" y="292"/>
                    <a:pt x="224" y="294"/>
                    <a:pt x="227" y="292"/>
                  </a:cubicBezTo>
                  <a:cubicBezTo>
                    <a:pt x="227" y="292"/>
                    <a:pt x="227" y="292"/>
                    <a:pt x="227" y="292"/>
                  </a:cubicBezTo>
                  <a:cubicBezTo>
                    <a:pt x="229" y="291"/>
                    <a:pt x="231" y="290"/>
                    <a:pt x="233" y="289"/>
                  </a:cubicBezTo>
                  <a:cubicBezTo>
                    <a:pt x="236" y="287"/>
                    <a:pt x="237" y="282"/>
                    <a:pt x="235" y="279"/>
                  </a:cubicBezTo>
                  <a:moveTo>
                    <a:pt x="128" y="120"/>
                  </a:moveTo>
                  <a:cubicBezTo>
                    <a:pt x="125" y="116"/>
                    <a:pt x="127" y="110"/>
                    <a:pt x="132" y="108"/>
                  </a:cubicBezTo>
                  <a:cubicBezTo>
                    <a:pt x="136" y="105"/>
                    <a:pt x="142" y="107"/>
                    <a:pt x="145" y="111"/>
                  </a:cubicBezTo>
                  <a:cubicBezTo>
                    <a:pt x="147" y="116"/>
                    <a:pt x="145" y="122"/>
                    <a:pt x="141" y="124"/>
                  </a:cubicBezTo>
                  <a:cubicBezTo>
                    <a:pt x="136" y="127"/>
                    <a:pt x="130" y="125"/>
                    <a:pt x="128" y="120"/>
                  </a:cubicBezTo>
                  <a:moveTo>
                    <a:pt x="202" y="130"/>
                  </a:moveTo>
                  <a:cubicBezTo>
                    <a:pt x="205" y="135"/>
                    <a:pt x="203" y="140"/>
                    <a:pt x="198" y="143"/>
                  </a:cubicBezTo>
                  <a:cubicBezTo>
                    <a:pt x="194" y="145"/>
                    <a:pt x="188" y="144"/>
                    <a:pt x="186" y="139"/>
                  </a:cubicBezTo>
                  <a:cubicBezTo>
                    <a:pt x="183" y="134"/>
                    <a:pt x="185" y="129"/>
                    <a:pt x="190" y="126"/>
                  </a:cubicBezTo>
                  <a:cubicBezTo>
                    <a:pt x="194" y="124"/>
                    <a:pt x="200" y="126"/>
                    <a:pt x="202" y="130"/>
                  </a:cubicBezTo>
                  <a:moveTo>
                    <a:pt x="109" y="178"/>
                  </a:moveTo>
                  <a:cubicBezTo>
                    <a:pt x="107" y="174"/>
                    <a:pt x="108" y="168"/>
                    <a:pt x="113" y="165"/>
                  </a:cubicBezTo>
                  <a:cubicBezTo>
                    <a:pt x="118" y="163"/>
                    <a:pt x="123" y="165"/>
                    <a:pt x="126" y="169"/>
                  </a:cubicBezTo>
                  <a:cubicBezTo>
                    <a:pt x="128" y="174"/>
                    <a:pt x="126" y="180"/>
                    <a:pt x="122" y="182"/>
                  </a:cubicBezTo>
                  <a:cubicBezTo>
                    <a:pt x="117" y="185"/>
                    <a:pt x="112" y="183"/>
                    <a:pt x="109" y="178"/>
                  </a:cubicBezTo>
                  <a:moveTo>
                    <a:pt x="133" y="166"/>
                  </a:moveTo>
                  <a:cubicBezTo>
                    <a:pt x="127" y="154"/>
                    <a:pt x="132" y="140"/>
                    <a:pt x="144" y="133"/>
                  </a:cubicBezTo>
                  <a:cubicBezTo>
                    <a:pt x="156" y="127"/>
                    <a:pt x="170" y="132"/>
                    <a:pt x="177" y="144"/>
                  </a:cubicBezTo>
                  <a:cubicBezTo>
                    <a:pt x="183" y="156"/>
                    <a:pt x="178" y="170"/>
                    <a:pt x="166" y="177"/>
                  </a:cubicBezTo>
                  <a:cubicBezTo>
                    <a:pt x="155" y="183"/>
                    <a:pt x="140" y="178"/>
                    <a:pt x="133" y="166"/>
                  </a:cubicBezTo>
                  <a:moveTo>
                    <a:pt x="167" y="197"/>
                  </a:moveTo>
                  <a:cubicBezTo>
                    <a:pt x="165" y="192"/>
                    <a:pt x="166" y="187"/>
                    <a:pt x="171" y="184"/>
                  </a:cubicBezTo>
                  <a:cubicBezTo>
                    <a:pt x="176" y="182"/>
                    <a:pt x="181" y="183"/>
                    <a:pt x="184" y="188"/>
                  </a:cubicBezTo>
                  <a:cubicBezTo>
                    <a:pt x="186" y="193"/>
                    <a:pt x="184" y="198"/>
                    <a:pt x="180" y="201"/>
                  </a:cubicBezTo>
                  <a:cubicBezTo>
                    <a:pt x="175" y="203"/>
                    <a:pt x="169" y="202"/>
                    <a:pt x="167" y="197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pic>
          <p:nvPicPr>
            <p:cNvPr id="32" name="Picture 38"/>
            <p:cNvPicPr>
              <a:picLocks noChangeAspect="1" noChangeArrowheads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339514" y="2500352"/>
              <a:ext cx="84722" cy="228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3" name="Picture 39"/>
            <p:cNvPicPr>
              <a:picLocks noChangeAspect="1" noChangeArrowheads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077200" y="2862866"/>
              <a:ext cx="53766" cy="765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4" name="Freeform 40"/>
            <p:cNvSpPr>
              <a:spLocks noEditPoints="1"/>
            </p:cNvSpPr>
            <p:nvPr/>
          </p:nvSpPr>
          <p:spPr bwMode="auto">
            <a:xfrm>
              <a:off x="8130965" y="2556562"/>
              <a:ext cx="366587" cy="365773"/>
            </a:xfrm>
            <a:custGeom>
              <a:avLst/>
              <a:gdLst>
                <a:gd name="T0" fmla="*/ 143 w 190"/>
                <a:gd name="T1" fmla="*/ 160 h 190"/>
                <a:gd name="T2" fmla="*/ 161 w 190"/>
                <a:gd name="T3" fmla="*/ 163 h 190"/>
                <a:gd name="T4" fmla="*/ 161 w 190"/>
                <a:gd name="T5" fmla="*/ 153 h 190"/>
                <a:gd name="T6" fmla="*/ 171 w 190"/>
                <a:gd name="T7" fmla="*/ 143 h 190"/>
                <a:gd name="T8" fmla="*/ 177 w 190"/>
                <a:gd name="T9" fmla="*/ 133 h 190"/>
                <a:gd name="T10" fmla="*/ 176 w 190"/>
                <a:gd name="T11" fmla="*/ 118 h 190"/>
                <a:gd name="T12" fmla="*/ 188 w 190"/>
                <a:gd name="T13" fmla="*/ 113 h 190"/>
                <a:gd name="T14" fmla="*/ 175 w 190"/>
                <a:gd name="T15" fmla="*/ 100 h 190"/>
                <a:gd name="T16" fmla="*/ 189 w 190"/>
                <a:gd name="T17" fmla="*/ 90 h 190"/>
                <a:gd name="T18" fmla="*/ 182 w 190"/>
                <a:gd name="T19" fmla="*/ 83 h 190"/>
                <a:gd name="T20" fmla="*/ 181 w 190"/>
                <a:gd name="T21" fmla="*/ 69 h 190"/>
                <a:gd name="T22" fmla="*/ 177 w 190"/>
                <a:gd name="T23" fmla="*/ 58 h 190"/>
                <a:gd name="T24" fmla="*/ 168 w 190"/>
                <a:gd name="T25" fmla="*/ 47 h 190"/>
                <a:gd name="T26" fmla="*/ 169 w 190"/>
                <a:gd name="T27" fmla="*/ 37 h 190"/>
                <a:gd name="T28" fmla="*/ 153 w 190"/>
                <a:gd name="T29" fmla="*/ 38 h 190"/>
                <a:gd name="T30" fmla="*/ 153 w 190"/>
                <a:gd name="T31" fmla="*/ 20 h 190"/>
                <a:gd name="T32" fmla="*/ 142 w 190"/>
                <a:gd name="T33" fmla="*/ 21 h 190"/>
                <a:gd name="T34" fmla="*/ 131 w 190"/>
                <a:gd name="T35" fmla="*/ 13 h 190"/>
                <a:gd name="T36" fmla="*/ 120 w 190"/>
                <a:gd name="T37" fmla="*/ 9 h 190"/>
                <a:gd name="T38" fmla="*/ 106 w 190"/>
                <a:gd name="T39" fmla="*/ 8 h 190"/>
                <a:gd name="T40" fmla="*/ 99 w 190"/>
                <a:gd name="T41" fmla="*/ 0 h 190"/>
                <a:gd name="T42" fmla="*/ 89 w 190"/>
                <a:gd name="T43" fmla="*/ 14 h 190"/>
                <a:gd name="T44" fmla="*/ 81 w 190"/>
                <a:gd name="T45" fmla="*/ 6 h 190"/>
                <a:gd name="T46" fmla="*/ 69 w 190"/>
                <a:gd name="T47" fmla="*/ 9 h 190"/>
                <a:gd name="T48" fmla="*/ 57 w 190"/>
                <a:gd name="T49" fmla="*/ 15 h 190"/>
                <a:gd name="T50" fmla="*/ 51 w 190"/>
                <a:gd name="T51" fmla="*/ 11 h 190"/>
                <a:gd name="T52" fmla="*/ 47 w 190"/>
                <a:gd name="T53" fmla="*/ 21 h 190"/>
                <a:gd name="T54" fmla="*/ 35 w 190"/>
                <a:gd name="T55" fmla="*/ 28 h 190"/>
                <a:gd name="T56" fmla="*/ 27 w 190"/>
                <a:gd name="T57" fmla="*/ 36 h 190"/>
                <a:gd name="T58" fmla="*/ 20 w 190"/>
                <a:gd name="T59" fmla="*/ 48 h 190"/>
                <a:gd name="T60" fmla="*/ 11 w 190"/>
                <a:gd name="T61" fmla="*/ 52 h 190"/>
                <a:gd name="T62" fmla="*/ 19 w 190"/>
                <a:gd name="T63" fmla="*/ 67 h 190"/>
                <a:gd name="T64" fmla="*/ 3 w 190"/>
                <a:gd name="T65" fmla="*/ 73 h 190"/>
                <a:gd name="T66" fmla="*/ 8 w 190"/>
                <a:gd name="T67" fmla="*/ 82 h 190"/>
                <a:gd name="T68" fmla="*/ 5 w 190"/>
                <a:gd name="T69" fmla="*/ 96 h 190"/>
                <a:gd name="T70" fmla="*/ 6 w 190"/>
                <a:gd name="T71" fmla="*/ 108 h 190"/>
                <a:gd name="T72" fmla="*/ 10 w 190"/>
                <a:gd name="T73" fmla="*/ 121 h 190"/>
                <a:gd name="T74" fmla="*/ 7 w 190"/>
                <a:gd name="T75" fmla="*/ 130 h 190"/>
                <a:gd name="T76" fmla="*/ 24 w 190"/>
                <a:gd name="T77" fmla="*/ 134 h 190"/>
                <a:gd name="T78" fmla="*/ 18 w 190"/>
                <a:gd name="T79" fmla="*/ 151 h 190"/>
                <a:gd name="T80" fmla="*/ 28 w 190"/>
                <a:gd name="T81" fmla="*/ 153 h 190"/>
                <a:gd name="T82" fmla="*/ 36 w 190"/>
                <a:gd name="T83" fmla="*/ 164 h 190"/>
                <a:gd name="T84" fmla="*/ 46 w 190"/>
                <a:gd name="T85" fmla="*/ 171 h 190"/>
                <a:gd name="T86" fmla="*/ 59 w 190"/>
                <a:gd name="T87" fmla="*/ 176 h 190"/>
                <a:gd name="T88" fmla="*/ 64 w 190"/>
                <a:gd name="T89" fmla="*/ 185 h 190"/>
                <a:gd name="T90" fmla="*/ 77 w 190"/>
                <a:gd name="T91" fmla="*/ 174 h 190"/>
                <a:gd name="T92" fmla="*/ 86 w 190"/>
                <a:gd name="T93" fmla="*/ 189 h 190"/>
                <a:gd name="T94" fmla="*/ 95 w 190"/>
                <a:gd name="T95" fmla="*/ 183 h 190"/>
                <a:gd name="T96" fmla="*/ 108 w 190"/>
                <a:gd name="T97" fmla="*/ 184 h 190"/>
                <a:gd name="T98" fmla="*/ 120 w 190"/>
                <a:gd name="T99" fmla="*/ 182 h 190"/>
                <a:gd name="T100" fmla="*/ 132 w 190"/>
                <a:gd name="T101" fmla="*/ 175 h 190"/>
                <a:gd name="T102" fmla="*/ 139 w 190"/>
                <a:gd name="T103" fmla="*/ 179 h 190"/>
                <a:gd name="T104" fmla="*/ 78 w 190"/>
                <a:gd name="T105" fmla="*/ 74 h 190"/>
                <a:gd name="T106" fmla="*/ 86 w 190"/>
                <a:gd name="T107" fmla="*/ 76 h 190"/>
                <a:gd name="T108" fmla="*/ 121 w 190"/>
                <a:gd name="T109" fmla="*/ 88 h 190"/>
                <a:gd name="T110" fmla="*/ 124 w 190"/>
                <a:gd name="T111" fmla="*/ 80 h 190"/>
                <a:gd name="T112" fmla="*/ 77 w 190"/>
                <a:gd name="T113" fmla="*/ 104 h 190"/>
                <a:gd name="T114" fmla="*/ 81 w 190"/>
                <a:gd name="T115" fmla="*/ 102 h 190"/>
                <a:gd name="T116" fmla="*/ 102 w 190"/>
                <a:gd name="T117" fmla="*/ 108 h 190"/>
                <a:gd name="T118" fmla="*/ 104 w 190"/>
                <a:gd name="T119" fmla="*/ 113 h 190"/>
                <a:gd name="T120" fmla="*/ 102 w 190"/>
                <a:gd name="T121" fmla="*/ 121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90" h="190">
                  <a:moveTo>
                    <a:pt x="143" y="171"/>
                  </a:moveTo>
                  <a:cubicBezTo>
                    <a:pt x="142" y="169"/>
                    <a:pt x="142" y="169"/>
                    <a:pt x="142" y="169"/>
                  </a:cubicBezTo>
                  <a:cubicBezTo>
                    <a:pt x="140" y="167"/>
                    <a:pt x="140" y="163"/>
                    <a:pt x="143" y="160"/>
                  </a:cubicBezTo>
                  <a:cubicBezTo>
                    <a:pt x="146" y="157"/>
                    <a:pt x="151" y="158"/>
                    <a:pt x="153" y="161"/>
                  </a:cubicBezTo>
                  <a:cubicBezTo>
                    <a:pt x="154" y="163"/>
                    <a:pt x="154" y="163"/>
                    <a:pt x="154" y="163"/>
                  </a:cubicBezTo>
                  <a:cubicBezTo>
                    <a:pt x="156" y="165"/>
                    <a:pt x="159" y="165"/>
                    <a:pt x="161" y="163"/>
                  </a:cubicBezTo>
                  <a:cubicBezTo>
                    <a:pt x="162" y="162"/>
                    <a:pt x="162" y="161"/>
                    <a:pt x="163" y="160"/>
                  </a:cubicBezTo>
                  <a:cubicBezTo>
                    <a:pt x="165" y="159"/>
                    <a:pt x="165" y="156"/>
                    <a:pt x="163" y="154"/>
                  </a:cubicBezTo>
                  <a:cubicBezTo>
                    <a:pt x="161" y="153"/>
                    <a:pt x="161" y="153"/>
                    <a:pt x="161" y="153"/>
                  </a:cubicBezTo>
                  <a:cubicBezTo>
                    <a:pt x="159" y="151"/>
                    <a:pt x="158" y="147"/>
                    <a:pt x="159" y="144"/>
                  </a:cubicBezTo>
                  <a:cubicBezTo>
                    <a:pt x="161" y="140"/>
                    <a:pt x="166" y="139"/>
                    <a:pt x="169" y="142"/>
                  </a:cubicBezTo>
                  <a:cubicBezTo>
                    <a:pt x="171" y="143"/>
                    <a:pt x="171" y="143"/>
                    <a:pt x="171" y="143"/>
                  </a:cubicBezTo>
                  <a:cubicBezTo>
                    <a:pt x="173" y="145"/>
                    <a:pt x="176" y="144"/>
                    <a:pt x="177" y="142"/>
                  </a:cubicBezTo>
                  <a:cubicBezTo>
                    <a:pt x="178" y="141"/>
                    <a:pt x="178" y="140"/>
                    <a:pt x="179" y="139"/>
                  </a:cubicBezTo>
                  <a:cubicBezTo>
                    <a:pt x="180" y="136"/>
                    <a:pt x="179" y="134"/>
                    <a:pt x="177" y="133"/>
                  </a:cubicBezTo>
                  <a:cubicBezTo>
                    <a:pt x="175" y="132"/>
                    <a:pt x="175" y="132"/>
                    <a:pt x="175" y="132"/>
                  </a:cubicBezTo>
                  <a:cubicBezTo>
                    <a:pt x="171" y="130"/>
                    <a:pt x="169" y="126"/>
                    <a:pt x="171" y="123"/>
                  </a:cubicBezTo>
                  <a:cubicBezTo>
                    <a:pt x="169" y="120"/>
                    <a:pt x="172" y="116"/>
                    <a:pt x="176" y="118"/>
                  </a:cubicBezTo>
                  <a:cubicBezTo>
                    <a:pt x="181" y="120"/>
                    <a:pt x="181" y="120"/>
                    <a:pt x="181" y="120"/>
                  </a:cubicBezTo>
                  <a:cubicBezTo>
                    <a:pt x="184" y="121"/>
                    <a:pt x="186" y="119"/>
                    <a:pt x="187" y="117"/>
                  </a:cubicBezTo>
                  <a:cubicBezTo>
                    <a:pt x="187" y="116"/>
                    <a:pt x="188" y="114"/>
                    <a:pt x="188" y="113"/>
                  </a:cubicBezTo>
                  <a:cubicBezTo>
                    <a:pt x="188" y="111"/>
                    <a:pt x="186" y="108"/>
                    <a:pt x="184" y="108"/>
                  </a:cubicBezTo>
                  <a:cubicBezTo>
                    <a:pt x="182" y="108"/>
                    <a:pt x="182" y="108"/>
                    <a:pt x="182" y="108"/>
                  </a:cubicBezTo>
                  <a:cubicBezTo>
                    <a:pt x="178" y="107"/>
                    <a:pt x="175" y="104"/>
                    <a:pt x="175" y="100"/>
                  </a:cubicBezTo>
                  <a:cubicBezTo>
                    <a:pt x="176" y="97"/>
                    <a:pt x="179" y="94"/>
                    <a:pt x="183" y="94"/>
                  </a:cubicBezTo>
                  <a:cubicBezTo>
                    <a:pt x="185" y="94"/>
                    <a:pt x="185" y="94"/>
                    <a:pt x="185" y="94"/>
                  </a:cubicBezTo>
                  <a:cubicBezTo>
                    <a:pt x="187" y="95"/>
                    <a:pt x="190" y="93"/>
                    <a:pt x="189" y="90"/>
                  </a:cubicBezTo>
                  <a:cubicBezTo>
                    <a:pt x="189" y="89"/>
                    <a:pt x="189" y="87"/>
                    <a:pt x="189" y="86"/>
                  </a:cubicBezTo>
                  <a:cubicBezTo>
                    <a:pt x="189" y="84"/>
                    <a:pt x="186" y="82"/>
                    <a:pt x="184" y="82"/>
                  </a:cubicBezTo>
                  <a:cubicBezTo>
                    <a:pt x="182" y="83"/>
                    <a:pt x="182" y="83"/>
                    <a:pt x="182" y="83"/>
                  </a:cubicBezTo>
                  <a:cubicBezTo>
                    <a:pt x="178" y="84"/>
                    <a:pt x="174" y="81"/>
                    <a:pt x="174" y="77"/>
                  </a:cubicBezTo>
                  <a:cubicBezTo>
                    <a:pt x="173" y="74"/>
                    <a:pt x="175" y="70"/>
                    <a:pt x="179" y="69"/>
                  </a:cubicBezTo>
                  <a:cubicBezTo>
                    <a:pt x="181" y="69"/>
                    <a:pt x="181" y="69"/>
                    <a:pt x="181" y="69"/>
                  </a:cubicBezTo>
                  <a:cubicBezTo>
                    <a:pt x="183" y="69"/>
                    <a:pt x="185" y="66"/>
                    <a:pt x="184" y="63"/>
                  </a:cubicBezTo>
                  <a:cubicBezTo>
                    <a:pt x="184" y="62"/>
                    <a:pt x="183" y="61"/>
                    <a:pt x="183" y="60"/>
                  </a:cubicBezTo>
                  <a:cubicBezTo>
                    <a:pt x="182" y="58"/>
                    <a:pt x="179" y="57"/>
                    <a:pt x="177" y="58"/>
                  </a:cubicBezTo>
                  <a:cubicBezTo>
                    <a:pt x="175" y="59"/>
                    <a:pt x="175" y="59"/>
                    <a:pt x="175" y="59"/>
                  </a:cubicBezTo>
                  <a:cubicBezTo>
                    <a:pt x="171" y="61"/>
                    <a:pt x="167" y="59"/>
                    <a:pt x="166" y="56"/>
                  </a:cubicBezTo>
                  <a:cubicBezTo>
                    <a:pt x="164" y="53"/>
                    <a:pt x="165" y="48"/>
                    <a:pt x="168" y="47"/>
                  </a:cubicBezTo>
                  <a:cubicBezTo>
                    <a:pt x="170" y="46"/>
                    <a:pt x="170" y="46"/>
                    <a:pt x="170" y="46"/>
                  </a:cubicBezTo>
                  <a:cubicBezTo>
                    <a:pt x="172" y="45"/>
                    <a:pt x="173" y="42"/>
                    <a:pt x="172" y="40"/>
                  </a:cubicBezTo>
                  <a:cubicBezTo>
                    <a:pt x="171" y="39"/>
                    <a:pt x="170" y="38"/>
                    <a:pt x="169" y="37"/>
                  </a:cubicBezTo>
                  <a:cubicBezTo>
                    <a:pt x="168" y="35"/>
                    <a:pt x="165" y="34"/>
                    <a:pt x="163" y="36"/>
                  </a:cubicBezTo>
                  <a:cubicBezTo>
                    <a:pt x="161" y="38"/>
                    <a:pt x="161" y="38"/>
                    <a:pt x="161" y="38"/>
                  </a:cubicBezTo>
                  <a:cubicBezTo>
                    <a:pt x="159" y="40"/>
                    <a:pt x="155" y="40"/>
                    <a:pt x="153" y="38"/>
                  </a:cubicBezTo>
                  <a:cubicBezTo>
                    <a:pt x="149" y="36"/>
                    <a:pt x="149" y="31"/>
                    <a:pt x="152" y="28"/>
                  </a:cubicBezTo>
                  <a:cubicBezTo>
                    <a:pt x="153" y="27"/>
                    <a:pt x="153" y="27"/>
                    <a:pt x="153" y="27"/>
                  </a:cubicBezTo>
                  <a:cubicBezTo>
                    <a:pt x="155" y="25"/>
                    <a:pt x="155" y="22"/>
                    <a:pt x="153" y="20"/>
                  </a:cubicBezTo>
                  <a:cubicBezTo>
                    <a:pt x="152" y="19"/>
                    <a:pt x="151" y="19"/>
                    <a:pt x="150" y="18"/>
                  </a:cubicBezTo>
                  <a:cubicBezTo>
                    <a:pt x="148" y="16"/>
                    <a:pt x="145" y="17"/>
                    <a:pt x="144" y="19"/>
                  </a:cubicBezTo>
                  <a:cubicBezTo>
                    <a:pt x="142" y="21"/>
                    <a:pt x="142" y="21"/>
                    <a:pt x="142" y="21"/>
                  </a:cubicBezTo>
                  <a:cubicBezTo>
                    <a:pt x="141" y="25"/>
                    <a:pt x="136" y="26"/>
                    <a:pt x="133" y="24"/>
                  </a:cubicBezTo>
                  <a:cubicBezTo>
                    <a:pt x="130" y="22"/>
                    <a:pt x="129" y="18"/>
                    <a:pt x="131" y="15"/>
                  </a:cubicBezTo>
                  <a:cubicBezTo>
                    <a:pt x="131" y="13"/>
                    <a:pt x="131" y="13"/>
                    <a:pt x="131" y="13"/>
                  </a:cubicBezTo>
                  <a:cubicBezTo>
                    <a:pt x="133" y="11"/>
                    <a:pt x="132" y="8"/>
                    <a:pt x="129" y="7"/>
                  </a:cubicBezTo>
                  <a:cubicBezTo>
                    <a:pt x="128" y="6"/>
                    <a:pt x="127" y="6"/>
                    <a:pt x="126" y="6"/>
                  </a:cubicBezTo>
                  <a:cubicBezTo>
                    <a:pt x="123" y="5"/>
                    <a:pt x="121" y="6"/>
                    <a:pt x="120" y="9"/>
                  </a:cubicBezTo>
                  <a:cubicBezTo>
                    <a:pt x="120" y="11"/>
                    <a:pt x="120" y="11"/>
                    <a:pt x="120" y="11"/>
                  </a:cubicBezTo>
                  <a:cubicBezTo>
                    <a:pt x="119" y="15"/>
                    <a:pt x="115" y="17"/>
                    <a:pt x="111" y="16"/>
                  </a:cubicBezTo>
                  <a:cubicBezTo>
                    <a:pt x="108" y="15"/>
                    <a:pt x="106" y="11"/>
                    <a:pt x="106" y="8"/>
                  </a:cubicBezTo>
                  <a:cubicBezTo>
                    <a:pt x="107" y="6"/>
                    <a:pt x="107" y="6"/>
                    <a:pt x="107" y="6"/>
                  </a:cubicBezTo>
                  <a:cubicBezTo>
                    <a:pt x="107" y="3"/>
                    <a:pt x="106" y="1"/>
                    <a:pt x="103" y="1"/>
                  </a:cubicBezTo>
                  <a:cubicBezTo>
                    <a:pt x="102" y="1"/>
                    <a:pt x="101" y="1"/>
                    <a:pt x="99" y="0"/>
                  </a:cubicBezTo>
                  <a:cubicBezTo>
                    <a:pt x="97" y="0"/>
                    <a:pt x="95" y="2"/>
                    <a:pt x="95" y="5"/>
                  </a:cubicBezTo>
                  <a:cubicBezTo>
                    <a:pt x="95" y="7"/>
                    <a:pt x="95" y="7"/>
                    <a:pt x="95" y="7"/>
                  </a:cubicBezTo>
                  <a:cubicBezTo>
                    <a:pt x="95" y="11"/>
                    <a:pt x="92" y="14"/>
                    <a:pt x="89" y="14"/>
                  </a:cubicBezTo>
                  <a:cubicBezTo>
                    <a:pt x="89" y="14"/>
                    <a:pt x="89" y="14"/>
                    <a:pt x="89" y="14"/>
                  </a:cubicBezTo>
                  <a:cubicBezTo>
                    <a:pt x="85" y="15"/>
                    <a:pt x="82" y="12"/>
                    <a:pt x="81" y="8"/>
                  </a:cubicBezTo>
                  <a:cubicBezTo>
                    <a:pt x="81" y="6"/>
                    <a:pt x="81" y="6"/>
                    <a:pt x="81" y="6"/>
                  </a:cubicBezTo>
                  <a:cubicBezTo>
                    <a:pt x="81" y="4"/>
                    <a:pt x="79" y="2"/>
                    <a:pt x="76" y="2"/>
                  </a:cubicBezTo>
                  <a:cubicBezTo>
                    <a:pt x="75" y="2"/>
                    <a:pt x="74" y="3"/>
                    <a:pt x="72" y="3"/>
                  </a:cubicBezTo>
                  <a:cubicBezTo>
                    <a:pt x="70" y="4"/>
                    <a:pt x="69" y="6"/>
                    <a:pt x="69" y="9"/>
                  </a:cubicBezTo>
                  <a:cubicBezTo>
                    <a:pt x="70" y="11"/>
                    <a:pt x="70" y="11"/>
                    <a:pt x="70" y="11"/>
                  </a:cubicBezTo>
                  <a:cubicBezTo>
                    <a:pt x="71" y="14"/>
                    <a:pt x="70" y="18"/>
                    <a:pt x="66" y="19"/>
                  </a:cubicBezTo>
                  <a:cubicBezTo>
                    <a:pt x="63" y="21"/>
                    <a:pt x="59" y="19"/>
                    <a:pt x="57" y="15"/>
                  </a:cubicBezTo>
                  <a:cubicBezTo>
                    <a:pt x="57" y="14"/>
                    <a:pt x="57" y="14"/>
                    <a:pt x="57" y="14"/>
                  </a:cubicBezTo>
                  <a:cubicBezTo>
                    <a:pt x="56" y="11"/>
                    <a:pt x="53" y="10"/>
                    <a:pt x="51" y="11"/>
                  </a:cubicBezTo>
                  <a:cubicBezTo>
                    <a:pt x="51" y="11"/>
                    <a:pt x="51" y="11"/>
                    <a:pt x="51" y="11"/>
                  </a:cubicBezTo>
                  <a:cubicBezTo>
                    <a:pt x="50" y="12"/>
                    <a:pt x="48" y="12"/>
                    <a:pt x="47" y="13"/>
                  </a:cubicBezTo>
                  <a:cubicBezTo>
                    <a:pt x="45" y="14"/>
                    <a:pt x="45" y="17"/>
                    <a:pt x="46" y="19"/>
                  </a:cubicBezTo>
                  <a:cubicBezTo>
                    <a:pt x="47" y="21"/>
                    <a:pt x="47" y="21"/>
                    <a:pt x="47" y="21"/>
                  </a:cubicBezTo>
                  <a:cubicBezTo>
                    <a:pt x="50" y="24"/>
                    <a:pt x="49" y="28"/>
                    <a:pt x="46" y="31"/>
                  </a:cubicBezTo>
                  <a:cubicBezTo>
                    <a:pt x="43" y="33"/>
                    <a:pt x="39" y="32"/>
                    <a:pt x="36" y="29"/>
                  </a:cubicBezTo>
                  <a:cubicBezTo>
                    <a:pt x="35" y="28"/>
                    <a:pt x="35" y="28"/>
                    <a:pt x="35" y="28"/>
                  </a:cubicBezTo>
                  <a:cubicBezTo>
                    <a:pt x="34" y="25"/>
                    <a:pt x="31" y="25"/>
                    <a:pt x="29" y="27"/>
                  </a:cubicBezTo>
                  <a:cubicBezTo>
                    <a:pt x="28" y="28"/>
                    <a:pt x="27" y="29"/>
                    <a:pt x="26" y="30"/>
                  </a:cubicBezTo>
                  <a:cubicBezTo>
                    <a:pt x="24" y="32"/>
                    <a:pt x="25" y="34"/>
                    <a:pt x="27" y="36"/>
                  </a:cubicBezTo>
                  <a:cubicBezTo>
                    <a:pt x="28" y="37"/>
                    <a:pt x="28" y="37"/>
                    <a:pt x="28" y="37"/>
                  </a:cubicBezTo>
                  <a:cubicBezTo>
                    <a:pt x="31" y="40"/>
                    <a:pt x="32" y="44"/>
                    <a:pt x="30" y="47"/>
                  </a:cubicBezTo>
                  <a:cubicBezTo>
                    <a:pt x="27" y="50"/>
                    <a:pt x="23" y="50"/>
                    <a:pt x="20" y="48"/>
                  </a:cubicBezTo>
                  <a:cubicBezTo>
                    <a:pt x="19" y="47"/>
                    <a:pt x="19" y="47"/>
                    <a:pt x="19" y="47"/>
                  </a:cubicBezTo>
                  <a:cubicBezTo>
                    <a:pt x="17" y="45"/>
                    <a:pt x="14" y="46"/>
                    <a:pt x="12" y="48"/>
                  </a:cubicBezTo>
                  <a:cubicBezTo>
                    <a:pt x="12" y="49"/>
                    <a:pt x="11" y="51"/>
                    <a:pt x="11" y="52"/>
                  </a:cubicBezTo>
                  <a:cubicBezTo>
                    <a:pt x="9" y="54"/>
                    <a:pt x="10" y="57"/>
                    <a:pt x="13" y="58"/>
                  </a:cubicBezTo>
                  <a:cubicBezTo>
                    <a:pt x="15" y="58"/>
                    <a:pt x="15" y="58"/>
                    <a:pt x="15" y="58"/>
                  </a:cubicBezTo>
                  <a:cubicBezTo>
                    <a:pt x="18" y="60"/>
                    <a:pt x="20" y="64"/>
                    <a:pt x="19" y="67"/>
                  </a:cubicBezTo>
                  <a:cubicBezTo>
                    <a:pt x="20" y="70"/>
                    <a:pt x="17" y="74"/>
                    <a:pt x="14" y="73"/>
                  </a:cubicBezTo>
                  <a:cubicBezTo>
                    <a:pt x="8" y="70"/>
                    <a:pt x="8" y="70"/>
                    <a:pt x="8" y="70"/>
                  </a:cubicBezTo>
                  <a:cubicBezTo>
                    <a:pt x="6" y="69"/>
                    <a:pt x="3" y="71"/>
                    <a:pt x="3" y="73"/>
                  </a:cubicBezTo>
                  <a:cubicBezTo>
                    <a:pt x="2" y="75"/>
                    <a:pt x="2" y="76"/>
                    <a:pt x="2" y="77"/>
                  </a:cubicBezTo>
                  <a:cubicBezTo>
                    <a:pt x="1" y="80"/>
                    <a:pt x="3" y="82"/>
                    <a:pt x="6" y="82"/>
                  </a:cubicBezTo>
                  <a:cubicBezTo>
                    <a:pt x="8" y="82"/>
                    <a:pt x="8" y="82"/>
                    <a:pt x="8" y="82"/>
                  </a:cubicBezTo>
                  <a:cubicBezTo>
                    <a:pt x="11" y="83"/>
                    <a:pt x="14" y="85"/>
                    <a:pt x="14" y="89"/>
                  </a:cubicBezTo>
                  <a:cubicBezTo>
                    <a:pt x="14" y="93"/>
                    <a:pt x="11" y="96"/>
                    <a:pt x="7" y="96"/>
                  </a:cubicBezTo>
                  <a:cubicBezTo>
                    <a:pt x="5" y="96"/>
                    <a:pt x="5" y="96"/>
                    <a:pt x="5" y="96"/>
                  </a:cubicBezTo>
                  <a:cubicBezTo>
                    <a:pt x="2" y="96"/>
                    <a:pt x="0" y="98"/>
                    <a:pt x="0" y="100"/>
                  </a:cubicBezTo>
                  <a:cubicBezTo>
                    <a:pt x="0" y="102"/>
                    <a:pt x="0" y="103"/>
                    <a:pt x="0" y="104"/>
                  </a:cubicBezTo>
                  <a:cubicBezTo>
                    <a:pt x="1" y="107"/>
                    <a:pt x="3" y="108"/>
                    <a:pt x="6" y="108"/>
                  </a:cubicBezTo>
                  <a:cubicBezTo>
                    <a:pt x="8" y="107"/>
                    <a:pt x="8" y="107"/>
                    <a:pt x="8" y="107"/>
                  </a:cubicBezTo>
                  <a:cubicBezTo>
                    <a:pt x="11" y="107"/>
                    <a:pt x="14" y="108"/>
                    <a:pt x="15" y="112"/>
                  </a:cubicBezTo>
                  <a:cubicBezTo>
                    <a:pt x="17" y="116"/>
                    <a:pt x="15" y="120"/>
                    <a:pt x="10" y="121"/>
                  </a:cubicBezTo>
                  <a:cubicBezTo>
                    <a:pt x="9" y="121"/>
                    <a:pt x="9" y="121"/>
                    <a:pt x="9" y="121"/>
                  </a:cubicBezTo>
                  <a:cubicBezTo>
                    <a:pt x="6" y="122"/>
                    <a:pt x="5" y="124"/>
                    <a:pt x="5" y="127"/>
                  </a:cubicBezTo>
                  <a:cubicBezTo>
                    <a:pt x="6" y="128"/>
                    <a:pt x="6" y="129"/>
                    <a:pt x="7" y="130"/>
                  </a:cubicBezTo>
                  <a:cubicBezTo>
                    <a:pt x="8" y="133"/>
                    <a:pt x="11" y="134"/>
                    <a:pt x="13" y="132"/>
                  </a:cubicBezTo>
                  <a:cubicBezTo>
                    <a:pt x="15" y="131"/>
                    <a:pt x="15" y="131"/>
                    <a:pt x="15" y="131"/>
                  </a:cubicBezTo>
                  <a:cubicBezTo>
                    <a:pt x="18" y="130"/>
                    <a:pt x="22" y="131"/>
                    <a:pt x="24" y="134"/>
                  </a:cubicBezTo>
                  <a:cubicBezTo>
                    <a:pt x="26" y="138"/>
                    <a:pt x="24" y="142"/>
                    <a:pt x="21" y="143"/>
                  </a:cubicBezTo>
                  <a:cubicBezTo>
                    <a:pt x="19" y="144"/>
                    <a:pt x="19" y="144"/>
                    <a:pt x="19" y="144"/>
                  </a:cubicBezTo>
                  <a:cubicBezTo>
                    <a:pt x="17" y="146"/>
                    <a:pt x="16" y="149"/>
                    <a:pt x="18" y="151"/>
                  </a:cubicBezTo>
                  <a:cubicBezTo>
                    <a:pt x="19" y="152"/>
                    <a:pt x="19" y="153"/>
                    <a:pt x="20" y="154"/>
                  </a:cubicBezTo>
                  <a:cubicBezTo>
                    <a:pt x="22" y="156"/>
                    <a:pt x="25" y="156"/>
                    <a:pt x="27" y="154"/>
                  </a:cubicBezTo>
                  <a:cubicBezTo>
                    <a:pt x="28" y="153"/>
                    <a:pt x="28" y="153"/>
                    <a:pt x="28" y="153"/>
                  </a:cubicBezTo>
                  <a:cubicBezTo>
                    <a:pt x="31" y="150"/>
                    <a:pt x="34" y="150"/>
                    <a:pt x="37" y="152"/>
                  </a:cubicBezTo>
                  <a:cubicBezTo>
                    <a:pt x="40" y="154"/>
                    <a:pt x="41" y="159"/>
                    <a:pt x="38" y="162"/>
                  </a:cubicBezTo>
                  <a:cubicBezTo>
                    <a:pt x="36" y="164"/>
                    <a:pt x="36" y="164"/>
                    <a:pt x="36" y="164"/>
                  </a:cubicBezTo>
                  <a:cubicBezTo>
                    <a:pt x="35" y="165"/>
                    <a:pt x="35" y="168"/>
                    <a:pt x="37" y="170"/>
                  </a:cubicBezTo>
                  <a:cubicBezTo>
                    <a:pt x="38" y="171"/>
                    <a:pt x="39" y="172"/>
                    <a:pt x="40" y="172"/>
                  </a:cubicBezTo>
                  <a:cubicBezTo>
                    <a:pt x="42" y="174"/>
                    <a:pt x="45" y="173"/>
                    <a:pt x="46" y="171"/>
                  </a:cubicBezTo>
                  <a:cubicBezTo>
                    <a:pt x="47" y="169"/>
                    <a:pt x="47" y="169"/>
                    <a:pt x="47" y="169"/>
                  </a:cubicBezTo>
                  <a:cubicBezTo>
                    <a:pt x="49" y="166"/>
                    <a:pt x="52" y="165"/>
                    <a:pt x="55" y="166"/>
                  </a:cubicBezTo>
                  <a:cubicBezTo>
                    <a:pt x="59" y="167"/>
                    <a:pt x="61" y="172"/>
                    <a:pt x="59" y="176"/>
                  </a:cubicBezTo>
                  <a:cubicBezTo>
                    <a:pt x="58" y="177"/>
                    <a:pt x="58" y="177"/>
                    <a:pt x="58" y="177"/>
                  </a:cubicBezTo>
                  <a:cubicBezTo>
                    <a:pt x="57" y="179"/>
                    <a:pt x="58" y="182"/>
                    <a:pt x="60" y="183"/>
                  </a:cubicBezTo>
                  <a:cubicBezTo>
                    <a:pt x="61" y="184"/>
                    <a:pt x="63" y="184"/>
                    <a:pt x="64" y="185"/>
                  </a:cubicBezTo>
                  <a:cubicBezTo>
                    <a:pt x="66" y="185"/>
                    <a:pt x="69" y="184"/>
                    <a:pt x="69" y="182"/>
                  </a:cubicBezTo>
                  <a:cubicBezTo>
                    <a:pt x="70" y="180"/>
                    <a:pt x="70" y="180"/>
                    <a:pt x="70" y="180"/>
                  </a:cubicBezTo>
                  <a:cubicBezTo>
                    <a:pt x="71" y="176"/>
                    <a:pt x="74" y="174"/>
                    <a:pt x="77" y="174"/>
                  </a:cubicBezTo>
                  <a:cubicBezTo>
                    <a:pt x="81" y="174"/>
                    <a:pt x="84" y="178"/>
                    <a:pt x="83" y="182"/>
                  </a:cubicBezTo>
                  <a:cubicBezTo>
                    <a:pt x="83" y="184"/>
                    <a:pt x="83" y="184"/>
                    <a:pt x="83" y="184"/>
                  </a:cubicBezTo>
                  <a:cubicBezTo>
                    <a:pt x="82" y="187"/>
                    <a:pt x="84" y="189"/>
                    <a:pt x="86" y="189"/>
                  </a:cubicBezTo>
                  <a:cubicBezTo>
                    <a:pt x="88" y="190"/>
                    <a:pt x="89" y="190"/>
                    <a:pt x="90" y="190"/>
                  </a:cubicBezTo>
                  <a:cubicBezTo>
                    <a:pt x="93" y="190"/>
                    <a:pt x="95" y="188"/>
                    <a:pt x="95" y="185"/>
                  </a:cubicBezTo>
                  <a:cubicBezTo>
                    <a:pt x="95" y="183"/>
                    <a:pt x="95" y="183"/>
                    <a:pt x="95" y="183"/>
                  </a:cubicBezTo>
                  <a:cubicBezTo>
                    <a:pt x="94" y="179"/>
                    <a:pt x="97" y="176"/>
                    <a:pt x="101" y="176"/>
                  </a:cubicBezTo>
                  <a:cubicBezTo>
                    <a:pt x="104" y="174"/>
                    <a:pt x="108" y="176"/>
                    <a:pt x="108" y="180"/>
                  </a:cubicBezTo>
                  <a:cubicBezTo>
                    <a:pt x="108" y="184"/>
                    <a:pt x="108" y="184"/>
                    <a:pt x="108" y="184"/>
                  </a:cubicBezTo>
                  <a:cubicBezTo>
                    <a:pt x="108" y="187"/>
                    <a:pt x="111" y="189"/>
                    <a:pt x="113" y="188"/>
                  </a:cubicBezTo>
                  <a:cubicBezTo>
                    <a:pt x="115" y="188"/>
                    <a:pt x="116" y="187"/>
                    <a:pt x="117" y="187"/>
                  </a:cubicBezTo>
                  <a:cubicBezTo>
                    <a:pt x="120" y="187"/>
                    <a:pt x="121" y="184"/>
                    <a:pt x="120" y="182"/>
                  </a:cubicBezTo>
                  <a:cubicBezTo>
                    <a:pt x="119" y="179"/>
                    <a:pt x="119" y="179"/>
                    <a:pt x="119" y="179"/>
                  </a:cubicBezTo>
                  <a:cubicBezTo>
                    <a:pt x="118" y="176"/>
                    <a:pt x="120" y="171"/>
                    <a:pt x="125" y="170"/>
                  </a:cubicBezTo>
                  <a:cubicBezTo>
                    <a:pt x="128" y="170"/>
                    <a:pt x="131" y="172"/>
                    <a:pt x="132" y="175"/>
                  </a:cubicBezTo>
                  <a:cubicBezTo>
                    <a:pt x="133" y="177"/>
                    <a:pt x="133" y="177"/>
                    <a:pt x="133" y="177"/>
                  </a:cubicBezTo>
                  <a:cubicBezTo>
                    <a:pt x="134" y="179"/>
                    <a:pt x="136" y="180"/>
                    <a:pt x="139" y="179"/>
                  </a:cubicBezTo>
                  <a:cubicBezTo>
                    <a:pt x="139" y="179"/>
                    <a:pt x="139" y="179"/>
                    <a:pt x="139" y="179"/>
                  </a:cubicBezTo>
                  <a:cubicBezTo>
                    <a:pt x="140" y="178"/>
                    <a:pt x="141" y="178"/>
                    <a:pt x="142" y="177"/>
                  </a:cubicBezTo>
                  <a:cubicBezTo>
                    <a:pt x="144" y="176"/>
                    <a:pt x="145" y="173"/>
                    <a:pt x="143" y="171"/>
                  </a:cubicBezTo>
                  <a:close/>
                  <a:moveTo>
                    <a:pt x="78" y="74"/>
                  </a:moveTo>
                  <a:cubicBezTo>
                    <a:pt x="77" y="71"/>
                    <a:pt x="78" y="68"/>
                    <a:pt x="80" y="66"/>
                  </a:cubicBezTo>
                  <a:cubicBezTo>
                    <a:pt x="83" y="65"/>
                    <a:pt x="87" y="66"/>
                    <a:pt x="88" y="69"/>
                  </a:cubicBezTo>
                  <a:cubicBezTo>
                    <a:pt x="90" y="71"/>
                    <a:pt x="89" y="75"/>
                    <a:pt x="86" y="76"/>
                  </a:cubicBezTo>
                  <a:cubicBezTo>
                    <a:pt x="83" y="78"/>
                    <a:pt x="79" y="77"/>
                    <a:pt x="78" y="74"/>
                  </a:cubicBezTo>
                  <a:close/>
                  <a:moveTo>
                    <a:pt x="124" y="80"/>
                  </a:moveTo>
                  <a:cubicBezTo>
                    <a:pt x="125" y="83"/>
                    <a:pt x="124" y="86"/>
                    <a:pt x="121" y="88"/>
                  </a:cubicBezTo>
                  <a:cubicBezTo>
                    <a:pt x="118" y="89"/>
                    <a:pt x="115" y="88"/>
                    <a:pt x="113" y="85"/>
                  </a:cubicBezTo>
                  <a:cubicBezTo>
                    <a:pt x="112" y="83"/>
                    <a:pt x="113" y="79"/>
                    <a:pt x="116" y="78"/>
                  </a:cubicBezTo>
                  <a:cubicBezTo>
                    <a:pt x="119" y="76"/>
                    <a:pt x="122" y="77"/>
                    <a:pt x="124" y="80"/>
                  </a:cubicBezTo>
                  <a:close/>
                  <a:moveTo>
                    <a:pt x="67" y="109"/>
                  </a:moveTo>
                  <a:cubicBezTo>
                    <a:pt x="65" y="107"/>
                    <a:pt x="66" y="103"/>
                    <a:pt x="69" y="102"/>
                  </a:cubicBezTo>
                  <a:cubicBezTo>
                    <a:pt x="72" y="100"/>
                    <a:pt x="75" y="101"/>
                    <a:pt x="77" y="104"/>
                  </a:cubicBezTo>
                  <a:cubicBezTo>
                    <a:pt x="78" y="107"/>
                    <a:pt x="77" y="110"/>
                    <a:pt x="74" y="112"/>
                  </a:cubicBezTo>
                  <a:cubicBezTo>
                    <a:pt x="72" y="113"/>
                    <a:pt x="68" y="112"/>
                    <a:pt x="67" y="109"/>
                  </a:cubicBezTo>
                  <a:close/>
                  <a:moveTo>
                    <a:pt x="81" y="102"/>
                  </a:moveTo>
                  <a:cubicBezTo>
                    <a:pt x="78" y="95"/>
                    <a:pt x="80" y="86"/>
                    <a:pt x="88" y="82"/>
                  </a:cubicBezTo>
                  <a:cubicBezTo>
                    <a:pt x="95" y="78"/>
                    <a:pt x="104" y="81"/>
                    <a:pt x="108" y="88"/>
                  </a:cubicBezTo>
                  <a:cubicBezTo>
                    <a:pt x="112" y="96"/>
                    <a:pt x="109" y="105"/>
                    <a:pt x="102" y="108"/>
                  </a:cubicBezTo>
                  <a:cubicBezTo>
                    <a:pt x="94" y="112"/>
                    <a:pt x="85" y="109"/>
                    <a:pt x="81" y="102"/>
                  </a:cubicBezTo>
                  <a:close/>
                  <a:moveTo>
                    <a:pt x="102" y="121"/>
                  </a:moveTo>
                  <a:cubicBezTo>
                    <a:pt x="100" y="118"/>
                    <a:pt x="102" y="114"/>
                    <a:pt x="104" y="113"/>
                  </a:cubicBezTo>
                  <a:cubicBezTo>
                    <a:pt x="107" y="111"/>
                    <a:pt x="111" y="113"/>
                    <a:pt x="112" y="115"/>
                  </a:cubicBezTo>
                  <a:cubicBezTo>
                    <a:pt x="114" y="118"/>
                    <a:pt x="113" y="122"/>
                    <a:pt x="110" y="123"/>
                  </a:cubicBezTo>
                  <a:cubicBezTo>
                    <a:pt x="107" y="125"/>
                    <a:pt x="103" y="124"/>
                    <a:pt x="102" y="12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Freeform 41"/>
            <p:cNvSpPr>
              <a:spLocks noEditPoints="1"/>
            </p:cNvSpPr>
            <p:nvPr/>
          </p:nvSpPr>
          <p:spPr bwMode="auto">
            <a:xfrm>
              <a:off x="6607592" y="3575676"/>
              <a:ext cx="1232549" cy="1236621"/>
            </a:xfrm>
            <a:custGeom>
              <a:avLst/>
              <a:gdLst>
                <a:gd name="T0" fmla="*/ 619 w 640"/>
                <a:gd name="T1" fmla="*/ 436 h 642"/>
                <a:gd name="T2" fmla="*/ 614 w 640"/>
                <a:gd name="T3" fmla="*/ 371 h 642"/>
                <a:gd name="T4" fmla="*/ 625 w 640"/>
                <a:gd name="T5" fmla="*/ 332 h 642"/>
                <a:gd name="T6" fmla="*/ 623 w 640"/>
                <a:gd name="T7" fmla="*/ 286 h 642"/>
                <a:gd name="T8" fmla="*/ 608 w 640"/>
                <a:gd name="T9" fmla="*/ 248 h 642"/>
                <a:gd name="T10" fmla="*/ 609 w 640"/>
                <a:gd name="T11" fmla="*/ 182 h 642"/>
                <a:gd name="T12" fmla="*/ 547 w 640"/>
                <a:gd name="T13" fmla="*/ 167 h 642"/>
                <a:gd name="T14" fmla="*/ 550 w 640"/>
                <a:gd name="T15" fmla="*/ 97 h 642"/>
                <a:gd name="T16" fmla="*/ 488 w 640"/>
                <a:gd name="T17" fmla="*/ 74 h 642"/>
                <a:gd name="T18" fmla="*/ 457 w 640"/>
                <a:gd name="T19" fmla="*/ 48 h 642"/>
                <a:gd name="T20" fmla="*/ 414 w 640"/>
                <a:gd name="T21" fmla="*/ 31 h 642"/>
                <a:gd name="T22" fmla="*/ 374 w 640"/>
                <a:gd name="T23" fmla="*/ 29 h 642"/>
                <a:gd name="T24" fmla="*/ 314 w 640"/>
                <a:gd name="T25" fmla="*/ 0 h 642"/>
                <a:gd name="T26" fmla="*/ 266 w 640"/>
                <a:gd name="T27" fmla="*/ 52 h 642"/>
                <a:gd name="T28" fmla="*/ 224 w 640"/>
                <a:gd name="T29" fmla="*/ 15 h 642"/>
                <a:gd name="T30" fmla="*/ 200 w 640"/>
                <a:gd name="T31" fmla="*/ 75 h 642"/>
                <a:gd name="T32" fmla="*/ 131 w 640"/>
                <a:gd name="T33" fmla="*/ 62 h 642"/>
                <a:gd name="T34" fmla="*/ 100 w 640"/>
                <a:gd name="T35" fmla="*/ 120 h 642"/>
                <a:gd name="T36" fmla="*/ 70 w 640"/>
                <a:gd name="T37" fmla="*/ 147 h 642"/>
                <a:gd name="T38" fmla="*/ 47 w 640"/>
                <a:gd name="T39" fmla="*/ 187 h 642"/>
                <a:gd name="T40" fmla="*/ 39 w 640"/>
                <a:gd name="T41" fmla="*/ 227 h 642"/>
                <a:gd name="T42" fmla="*/ 2 w 640"/>
                <a:gd name="T43" fmla="*/ 281 h 642"/>
                <a:gd name="T44" fmla="*/ 47 w 640"/>
                <a:gd name="T45" fmla="*/ 332 h 642"/>
                <a:gd name="T46" fmla="*/ 6 w 640"/>
                <a:gd name="T47" fmla="*/ 385 h 642"/>
                <a:gd name="T48" fmla="*/ 46 w 640"/>
                <a:gd name="T49" fmla="*/ 438 h 642"/>
                <a:gd name="T50" fmla="*/ 58 w 640"/>
                <a:gd name="T51" fmla="*/ 476 h 642"/>
                <a:gd name="T52" fmla="*/ 85 w 640"/>
                <a:gd name="T53" fmla="*/ 514 h 642"/>
                <a:gd name="T54" fmla="*/ 117 w 640"/>
                <a:gd name="T55" fmla="*/ 538 h 642"/>
                <a:gd name="T56" fmla="*/ 152 w 640"/>
                <a:gd name="T57" fmla="*/ 594 h 642"/>
                <a:gd name="T58" fmla="*/ 217 w 640"/>
                <a:gd name="T59" fmla="*/ 574 h 642"/>
                <a:gd name="T60" fmla="*/ 248 w 640"/>
                <a:gd name="T61" fmla="*/ 633 h 642"/>
                <a:gd name="T62" fmla="*/ 313 w 640"/>
                <a:gd name="T63" fmla="*/ 619 h 642"/>
                <a:gd name="T64" fmla="*/ 353 w 640"/>
                <a:gd name="T65" fmla="*/ 624 h 642"/>
                <a:gd name="T66" fmla="*/ 398 w 640"/>
                <a:gd name="T67" fmla="*/ 615 h 642"/>
                <a:gd name="T68" fmla="*/ 437 w 640"/>
                <a:gd name="T69" fmla="*/ 603 h 642"/>
                <a:gd name="T70" fmla="*/ 478 w 640"/>
                <a:gd name="T71" fmla="*/ 581 h 642"/>
                <a:gd name="T72" fmla="*/ 506 w 640"/>
                <a:gd name="T73" fmla="*/ 553 h 642"/>
                <a:gd name="T74" fmla="*/ 567 w 640"/>
                <a:gd name="T75" fmla="*/ 526 h 642"/>
                <a:gd name="T76" fmla="*/ 557 w 640"/>
                <a:gd name="T77" fmla="*/ 459 h 642"/>
                <a:gd name="T78" fmla="*/ 540 w 640"/>
                <a:gd name="T79" fmla="*/ 327 h 642"/>
                <a:gd name="T80" fmla="*/ 480 w 640"/>
                <a:gd name="T81" fmla="*/ 170 h 642"/>
                <a:gd name="T82" fmla="*/ 346 w 640"/>
                <a:gd name="T83" fmla="*/ 103 h 642"/>
                <a:gd name="T84" fmla="*/ 326 w 640"/>
                <a:gd name="T85" fmla="*/ 111 h 642"/>
                <a:gd name="T86" fmla="*/ 169 w 640"/>
                <a:gd name="T87" fmla="*/ 161 h 642"/>
                <a:gd name="T88" fmla="*/ 102 w 640"/>
                <a:gd name="T89" fmla="*/ 295 h 642"/>
                <a:gd name="T90" fmla="*/ 101 w 640"/>
                <a:gd name="T91" fmla="*/ 315 h 642"/>
                <a:gd name="T92" fmla="*/ 161 w 640"/>
                <a:gd name="T93" fmla="*/ 472 h 642"/>
                <a:gd name="T94" fmla="*/ 295 w 640"/>
                <a:gd name="T95" fmla="*/ 539 h 642"/>
                <a:gd name="T96" fmla="*/ 393 w 640"/>
                <a:gd name="T97" fmla="*/ 164 h 642"/>
                <a:gd name="T98" fmla="*/ 314 w 640"/>
                <a:gd name="T99" fmla="*/ 540 h 642"/>
                <a:gd name="T100" fmla="*/ 386 w 640"/>
                <a:gd name="T101" fmla="*/ 530 h 642"/>
                <a:gd name="T102" fmla="*/ 528 w 640"/>
                <a:gd name="T103" fmla="*/ 346 h 6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640" h="642">
                  <a:moveTo>
                    <a:pt x="576" y="444"/>
                  </a:moveTo>
                  <a:cubicBezTo>
                    <a:pt x="594" y="455"/>
                    <a:pt x="594" y="455"/>
                    <a:pt x="594" y="455"/>
                  </a:cubicBezTo>
                  <a:cubicBezTo>
                    <a:pt x="601" y="459"/>
                    <a:pt x="611" y="456"/>
                    <a:pt x="614" y="448"/>
                  </a:cubicBezTo>
                  <a:cubicBezTo>
                    <a:pt x="616" y="444"/>
                    <a:pt x="618" y="440"/>
                    <a:pt x="619" y="436"/>
                  </a:cubicBezTo>
                  <a:cubicBezTo>
                    <a:pt x="622" y="428"/>
                    <a:pt x="618" y="420"/>
                    <a:pt x="610" y="417"/>
                  </a:cubicBezTo>
                  <a:cubicBezTo>
                    <a:pt x="603" y="415"/>
                    <a:pt x="603" y="415"/>
                    <a:pt x="603" y="415"/>
                  </a:cubicBezTo>
                  <a:cubicBezTo>
                    <a:pt x="592" y="412"/>
                    <a:pt x="584" y="402"/>
                    <a:pt x="585" y="391"/>
                  </a:cubicBezTo>
                  <a:cubicBezTo>
                    <a:pt x="587" y="376"/>
                    <a:pt x="601" y="367"/>
                    <a:pt x="614" y="371"/>
                  </a:cubicBezTo>
                  <a:cubicBezTo>
                    <a:pt x="620" y="372"/>
                    <a:pt x="620" y="372"/>
                    <a:pt x="620" y="372"/>
                  </a:cubicBezTo>
                  <a:cubicBezTo>
                    <a:pt x="629" y="375"/>
                    <a:pt x="637" y="369"/>
                    <a:pt x="638" y="360"/>
                  </a:cubicBezTo>
                  <a:cubicBezTo>
                    <a:pt x="639" y="356"/>
                    <a:pt x="639" y="352"/>
                    <a:pt x="640" y="348"/>
                  </a:cubicBezTo>
                  <a:cubicBezTo>
                    <a:pt x="640" y="339"/>
                    <a:pt x="634" y="332"/>
                    <a:pt x="625" y="332"/>
                  </a:cubicBezTo>
                  <a:cubicBezTo>
                    <a:pt x="618" y="332"/>
                    <a:pt x="618" y="332"/>
                    <a:pt x="618" y="332"/>
                  </a:cubicBezTo>
                  <a:cubicBezTo>
                    <a:pt x="607" y="332"/>
                    <a:pt x="596" y="325"/>
                    <a:pt x="594" y="314"/>
                  </a:cubicBezTo>
                  <a:cubicBezTo>
                    <a:pt x="591" y="299"/>
                    <a:pt x="602" y="286"/>
                    <a:pt x="616" y="286"/>
                  </a:cubicBezTo>
                  <a:cubicBezTo>
                    <a:pt x="623" y="286"/>
                    <a:pt x="623" y="286"/>
                    <a:pt x="623" y="286"/>
                  </a:cubicBezTo>
                  <a:cubicBezTo>
                    <a:pt x="631" y="286"/>
                    <a:pt x="638" y="278"/>
                    <a:pt x="637" y="269"/>
                  </a:cubicBezTo>
                  <a:cubicBezTo>
                    <a:pt x="636" y="265"/>
                    <a:pt x="635" y="261"/>
                    <a:pt x="634" y="256"/>
                  </a:cubicBezTo>
                  <a:cubicBezTo>
                    <a:pt x="633" y="248"/>
                    <a:pt x="624" y="243"/>
                    <a:pt x="616" y="246"/>
                  </a:cubicBezTo>
                  <a:cubicBezTo>
                    <a:pt x="608" y="248"/>
                    <a:pt x="608" y="248"/>
                    <a:pt x="608" y="248"/>
                  </a:cubicBezTo>
                  <a:cubicBezTo>
                    <a:pt x="596" y="252"/>
                    <a:pt x="583" y="245"/>
                    <a:pt x="579" y="233"/>
                  </a:cubicBezTo>
                  <a:cubicBezTo>
                    <a:pt x="576" y="221"/>
                    <a:pt x="582" y="208"/>
                    <a:pt x="595" y="204"/>
                  </a:cubicBezTo>
                  <a:cubicBezTo>
                    <a:pt x="601" y="202"/>
                    <a:pt x="601" y="202"/>
                    <a:pt x="601" y="202"/>
                  </a:cubicBezTo>
                  <a:cubicBezTo>
                    <a:pt x="609" y="199"/>
                    <a:pt x="613" y="190"/>
                    <a:pt x="609" y="182"/>
                  </a:cubicBezTo>
                  <a:cubicBezTo>
                    <a:pt x="607" y="178"/>
                    <a:pt x="605" y="174"/>
                    <a:pt x="603" y="171"/>
                  </a:cubicBezTo>
                  <a:cubicBezTo>
                    <a:pt x="599" y="163"/>
                    <a:pt x="590" y="161"/>
                    <a:pt x="583" y="165"/>
                  </a:cubicBezTo>
                  <a:cubicBezTo>
                    <a:pt x="577" y="169"/>
                    <a:pt x="577" y="169"/>
                    <a:pt x="577" y="169"/>
                  </a:cubicBezTo>
                  <a:cubicBezTo>
                    <a:pt x="567" y="176"/>
                    <a:pt x="554" y="175"/>
                    <a:pt x="547" y="167"/>
                  </a:cubicBezTo>
                  <a:cubicBezTo>
                    <a:pt x="537" y="156"/>
                    <a:pt x="539" y="139"/>
                    <a:pt x="550" y="132"/>
                  </a:cubicBezTo>
                  <a:cubicBezTo>
                    <a:pt x="556" y="128"/>
                    <a:pt x="556" y="128"/>
                    <a:pt x="556" y="128"/>
                  </a:cubicBezTo>
                  <a:cubicBezTo>
                    <a:pt x="563" y="123"/>
                    <a:pt x="564" y="113"/>
                    <a:pt x="558" y="106"/>
                  </a:cubicBezTo>
                  <a:cubicBezTo>
                    <a:pt x="556" y="103"/>
                    <a:pt x="553" y="100"/>
                    <a:pt x="550" y="97"/>
                  </a:cubicBezTo>
                  <a:cubicBezTo>
                    <a:pt x="544" y="91"/>
                    <a:pt x="534" y="91"/>
                    <a:pt x="528" y="98"/>
                  </a:cubicBezTo>
                  <a:cubicBezTo>
                    <a:pt x="524" y="103"/>
                    <a:pt x="524" y="103"/>
                    <a:pt x="524" y="103"/>
                  </a:cubicBezTo>
                  <a:cubicBezTo>
                    <a:pt x="516" y="112"/>
                    <a:pt x="504" y="115"/>
                    <a:pt x="494" y="109"/>
                  </a:cubicBezTo>
                  <a:cubicBezTo>
                    <a:pt x="481" y="102"/>
                    <a:pt x="479" y="85"/>
                    <a:pt x="488" y="74"/>
                  </a:cubicBezTo>
                  <a:cubicBezTo>
                    <a:pt x="492" y="70"/>
                    <a:pt x="492" y="70"/>
                    <a:pt x="492" y="70"/>
                  </a:cubicBezTo>
                  <a:cubicBezTo>
                    <a:pt x="497" y="63"/>
                    <a:pt x="496" y="53"/>
                    <a:pt x="488" y="48"/>
                  </a:cubicBezTo>
                  <a:cubicBezTo>
                    <a:pt x="485" y="46"/>
                    <a:pt x="481" y="44"/>
                    <a:pt x="477" y="41"/>
                  </a:cubicBezTo>
                  <a:cubicBezTo>
                    <a:pt x="470" y="37"/>
                    <a:pt x="460" y="40"/>
                    <a:pt x="457" y="48"/>
                  </a:cubicBezTo>
                  <a:cubicBezTo>
                    <a:pt x="454" y="55"/>
                    <a:pt x="454" y="55"/>
                    <a:pt x="454" y="55"/>
                  </a:cubicBezTo>
                  <a:cubicBezTo>
                    <a:pt x="450" y="65"/>
                    <a:pt x="438" y="71"/>
                    <a:pt x="427" y="69"/>
                  </a:cubicBezTo>
                  <a:cubicBezTo>
                    <a:pt x="413" y="65"/>
                    <a:pt x="406" y="50"/>
                    <a:pt x="412" y="37"/>
                  </a:cubicBezTo>
                  <a:cubicBezTo>
                    <a:pt x="414" y="31"/>
                    <a:pt x="414" y="31"/>
                    <a:pt x="414" y="31"/>
                  </a:cubicBezTo>
                  <a:cubicBezTo>
                    <a:pt x="418" y="23"/>
                    <a:pt x="413" y="14"/>
                    <a:pt x="405" y="12"/>
                  </a:cubicBezTo>
                  <a:cubicBezTo>
                    <a:pt x="401" y="11"/>
                    <a:pt x="396" y="9"/>
                    <a:pt x="392" y="9"/>
                  </a:cubicBezTo>
                  <a:cubicBezTo>
                    <a:pt x="384" y="7"/>
                    <a:pt x="376" y="12"/>
                    <a:pt x="375" y="21"/>
                  </a:cubicBezTo>
                  <a:cubicBezTo>
                    <a:pt x="374" y="29"/>
                    <a:pt x="374" y="29"/>
                    <a:pt x="374" y="29"/>
                  </a:cubicBezTo>
                  <a:cubicBezTo>
                    <a:pt x="372" y="41"/>
                    <a:pt x="360" y="50"/>
                    <a:pt x="348" y="49"/>
                  </a:cubicBezTo>
                  <a:cubicBezTo>
                    <a:pt x="337" y="52"/>
                    <a:pt x="325" y="43"/>
                    <a:pt x="327" y="31"/>
                  </a:cubicBezTo>
                  <a:cubicBezTo>
                    <a:pt x="329" y="17"/>
                    <a:pt x="329" y="17"/>
                    <a:pt x="329" y="17"/>
                  </a:cubicBezTo>
                  <a:cubicBezTo>
                    <a:pt x="330" y="8"/>
                    <a:pt x="323" y="0"/>
                    <a:pt x="314" y="0"/>
                  </a:cubicBezTo>
                  <a:cubicBezTo>
                    <a:pt x="310" y="0"/>
                    <a:pt x="306" y="1"/>
                    <a:pt x="301" y="1"/>
                  </a:cubicBezTo>
                  <a:cubicBezTo>
                    <a:pt x="293" y="1"/>
                    <a:pt x="286" y="9"/>
                    <a:pt x="288" y="18"/>
                  </a:cubicBezTo>
                  <a:cubicBezTo>
                    <a:pt x="289" y="25"/>
                    <a:pt x="289" y="25"/>
                    <a:pt x="289" y="25"/>
                  </a:cubicBezTo>
                  <a:cubicBezTo>
                    <a:pt x="291" y="39"/>
                    <a:pt x="281" y="52"/>
                    <a:pt x="266" y="52"/>
                  </a:cubicBezTo>
                  <a:cubicBezTo>
                    <a:pt x="255" y="52"/>
                    <a:pt x="245" y="43"/>
                    <a:pt x="244" y="32"/>
                  </a:cubicBezTo>
                  <a:cubicBezTo>
                    <a:pt x="243" y="27"/>
                    <a:pt x="243" y="27"/>
                    <a:pt x="243" y="27"/>
                  </a:cubicBezTo>
                  <a:cubicBezTo>
                    <a:pt x="241" y="18"/>
                    <a:pt x="233" y="13"/>
                    <a:pt x="224" y="15"/>
                  </a:cubicBezTo>
                  <a:cubicBezTo>
                    <a:pt x="224" y="15"/>
                    <a:pt x="224" y="15"/>
                    <a:pt x="224" y="15"/>
                  </a:cubicBezTo>
                  <a:cubicBezTo>
                    <a:pt x="220" y="17"/>
                    <a:pt x="216" y="18"/>
                    <a:pt x="212" y="19"/>
                  </a:cubicBezTo>
                  <a:cubicBezTo>
                    <a:pt x="204" y="22"/>
                    <a:pt x="200" y="31"/>
                    <a:pt x="204" y="39"/>
                  </a:cubicBezTo>
                  <a:cubicBezTo>
                    <a:pt x="207" y="46"/>
                    <a:pt x="207" y="46"/>
                    <a:pt x="207" y="46"/>
                  </a:cubicBezTo>
                  <a:cubicBezTo>
                    <a:pt x="212" y="56"/>
                    <a:pt x="209" y="68"/>
                    <a:pt x="200" y="75"/>
                  </a:cubicBezTo>
                  <a:cubicBezTo>
                    <a:pt x="188" y="83"/>
                    <a:pt x="172" y="79"/>
                    <a:pt x="166" y="66"/>
                  </a:cubicBezTo>
                  <a:cubicBezTo>
                    <a:pt x="163" y="60"/>
                    <a:pt x="163" y="60"/>
                    <a:pt x="163" y="60"/>
                  </a:cubicBezTo>
                  <a:cubicBezTo>
                    <a:pt x="159" y="52"/>
                    <a:pt x="149" y="50"/>
                    <a:pt x="142" y="55"/>
                  </a:cubicBezTo>
                  <a:cubicBezTo>
                    <a:pt x="138" y="57"/>
                    <a:pt x="135" y="59"/>
                    <a:pt x="131" y="62"/>
                  </a:cubicBezTo>
                  <a:cubicBezTo>
                    <a:pt x="124" y="67"/>
                    <a:pt x="123" y="77"/>
                    <a:pt x="129" y="83"/>
                  </a:cubicBezTo>
                  <a:cubicBezTo>
                    <a:pt x="134" y="89"/>
                    <a:pt x="134" y="89"/>
                    <a:pt x="134" y="89"/>
                  </a:cubicBezTo>
                  <a:cubicBezTo>
                    <a:pt x="141" y="97"/>
                    <a:pt x="142" y="110"/>
                    <a:pt x="135" y="119"/>
                  </a:cubicBezTo>
                  <a:cubicBezTo>
                    <a:pt x="126" y="130"/>
                    <a:pt x="109" y="130"/>
                    <a:pt x="100" y="120"/>
                  </a:cubicBezTo>
                  <a:cubicBezTo>
                    <a:pt x="96" y="115"/>
                    <a:pt x="96" y="115"/>
                    <a:pt x="96" y="115"/>
                  </a:cubicBezTo>
                  <a:cubicBezTo>
                    <a:pt x="90" y="109"/>
                    <a:pt x="80" y="109"/>
                    <a:pt x="74" y="116"/>
                  </a:cubicBezTo>
                  <a:cubicBezTo>
                    <a:pt x="71" y="119"/>
                    <a:pt x="69" y="122"/>
                    <a:pt x="66" y="126"/>
                  </a:cubicBezTo>
                  <a:cubicBezTo>
                    <a:pt x="61" y="133"/>
                    <a:pt x="63" y="142"/>
                    <a:pt x="70" y="147"/>
                  </a:cubicBezTo>
                  <a:cubicBezTo>
                    <a:pt x="77" y="151"/>
                    <a:pt x="77" y="151"/>
                    <a:pt x="77" y="151"/>
                  </a:cubicBezTo>
                  <a:cubicBezTo>
                    <a:pt x="87" y="158"/>
                    <a:pt x="91" y="172"/>
                    <a:pt x="84" y="183"/>
                  </a:cubicBezTo>
                  <a:cubicBezTo>
                    <a:pt x="88" y="194"/>
                    <a:pt x="75" y="204"/>
                    <a:pt x="65" y="198"/>
                  </a:cubicBezTo>
                  <a:cubicBezTo>
                    <a:pt x="47" y="187"/>
                    <a:pt x="47" y="187"/>
                    <a:pt x="47" y="187"/>
                  </a:cubicBezTo>
                  <a:cubicBezTo>
                    <a:pt x="40" y="182"/>
                    <a:pt x="30" y="185"/>
                    <a:pt x="26" y="193"/>
                  </a:cubicBezTo>
                  <a:cubicBezTo>
                    <a:pt x="25" y="197"/>
                    <a:pt x="23" y="201"/>
                    <a:pt x="21" y="205"/>
                  </a:cubicBezTo>
                  <a:cubicBezTo>
                    <a:pt x="18" y="213"/>
                    <a:pt x="23" y="222"/>
                    <a:pt x="31" y="225"/>
                  </a:cubicBezTo>
                  <a:cubicBezTo>
                    <a:pt x="39" y="227"/>
                    <a:pt x="39" y="227"/>
                    <a:pt x="39" y="227"/>
                  </a:cubicBezTo>
                  <a:cubicBezTo>
                    <a:pt x="51" y="230"/>
                    <a:pt x="58" y="243"/>
                    <a:pt x="55" y="255"/>
                  </a:cubicBezTo>
                  <a:cubicBezTo>
                    <a:pt x="51" y="267"/>
                    <a:pt x="39" y="274"/>
                    <a:pt x="26" y="271"/>
                  </a:cubicBezTo>
                  <a:cubicBezTo>
                    <a:pt x="20" y="269"/>
                    <a:pt x="20" y="269"/>
                    <a:pt x="20" y="269"/>
                  </a:cubicBezTo>
                  <a:cubicBezTo>
                    <a:pt x="12" y="267"/>
                    <a:pt x="3" y="273"/>
                    <a:pt x="2" y="281"/>
                  </a:cubicBezTo>
                  <a:cubicBezTo>
                    <a:pt x="2" y="286"/>
                    <a:pt x="1" y="290"/>
                    <a:pt x="1" y="294"/>
                  </a:cubicBezTo>
                  <a:cubicBezTo>
                    <a:pt x="0" y="303"/>
                    <a:pt x="7" y="310"/>
                    <a:pt x="16" y="310"/>
                  </a:cubicBezTo>
                  <a:cubicBezTo>
                    <a:pt x="23" y="310"/>
                    <a:pt x="23" y="310"/>
                    <a:pt x="23" y="310"/>
                  </a:cubicBezTo>
                  <a:cubicBezTo>
                    <a:pt x="36" y="310"/>
                    <a:pt x="47" y="320"/>
                    <a:pt x="47" y="332"/>
                  </a:cubicBezTo>
                  <a:cubicBezTo>
                    <a:pt x="47" y="345"/>
                    <a:pt x="37" y="356"/>
                    <a:pt x="24" y="356"/>
                  </a:cubicBezTo>
                  <a:cubicBezTo>
                    <a:pt x="18" y="356"/>
                    <a:pt x="18" y="356"/>
                    <a:pt x="18" y="356"/>
                  </a:cubicBezTo>
                  <a:cubicBezTo>
                    <a:pt x="9" y="356"/>
                    <a:pt x="3" y="364"/>
                    <a:pt x="4" y="373"/>
                  </a:cubicBezTo>
                  <a:cubicBezTo>
                    <a:pt x="5" y="377"/>
                    <a:pt x="5" y="381"/>
                    <a:pt x="6" y="385"/>
                  </a:cubicBezTo>
                  <a:cubicBezTo>
                    <a:pt x="8" y="394"/>
                    <a:pt x="17" y="399"/>
                    <a:pt x="25" y="396"/>
                  </a:cubicBezTo>
                  <a:cubicBezTo>
                    <a:pt x="32" y="394"/>
                    <a:pt x="32" y="394"/>
                    <a:pt x="32" y="394"/>
                  </a:cubicBezTo>
                  <a:cubicBezTo>
                    <a:pt x="44" y="390"/>
                    <a:pt x="57" y="397"/>
                    <a:pt x="61" y="409"/>
                  </a:cubicBezTo>
                  <a:cubicBezTo>
                    <a:pt x="65" y="421"/>
                    <a:pt x="58" y="434"/>
                    <a:pt x="46" y="438"/>
                  </a:cubicBezTo>
                  <a:cubicBezTo>
                    <a:pt x="40" y="440"/>
                    <a:pt x="40" y="440"/>
                    <a:pt x="40" y="440"/>
                  </a:cubicBezTo>
                  <a:cubicBezTo>
                    <a:pt x="32" y="442"/>
                    <a:pt x="28" y="452"/>
                    <a:pt x="31" y="460"/>
                  </a:cubicBezTo>
                  <a:cubicBezTo>
                    <a:pt x="33" y="464"/>
                    <a:pt x="35" y="467"/>
                    <a:pt x="37" y="471"/>
                  </a:cubicBezTo>
                  <a:cubicBezTo>
                    <a:pt x="41" y="479"/>
                    <a:pt x="51" y="481"/>
                    <a:pt x="58" y="476"/>
                  </a:cubicBezTo>
                  <a:cubicBezTo>
                    <a:pt x="64" y="472"/>
                    <a:pt x="64" y="472"/>
                    <a:pt x="64" y="472"/>
                  </a:cubicBezTo>
                  <a:cubicBezTo>
                    <a:pt x="73" y="466"/>
                    <a:pt x="86" y="467"/>
                    <a:pt x="94" y="475"/>
                  </a:cubicBezTo>
                  <a:cubicBezTo>
                    <a:pt x="104" y="486"/>
                    <a:pt x="102" y="503"/>
                    <a:pt x="90" y="510"/>
                  </a:cubicBezTo>
                  <a:cubicBezTo>
                    <a:pt x="85" y="514"/>
                    <a:pt x="85" y="514"/>
                    <a:pt x="85" y="514"/>
                  </a:cubicBezTo>
                  <a:cubicBezTo>
                    <a:pt x="78" y="519"/>
                    <a:pt x="76" y="529"/>
                    <a:pt x="82" y="535"/>
                  </a:cubicBezTo>
                  <a:cubicBezTo>
                    <a:pt x="85" y="539"/>
                    <a:pt x="88" y="542"/>
                    <a:pt x="91" y="545"/>
                  </a:cubicBezTo>
                  <a:cubicBezTo>
                    <a:pt x="97" y="551"/>
                    <a:pt x="107" y="551"/>
                    <a:pt x="112" y="544"/>
                  </a:cubicBezTo>
                  <a:cubicBezTo>
                    <a:pt x="117" y="538"/>
                    <a:pt x="117" y="538"/>
                    <a:pt x="117" y="538"/>
                  </a:cubicBezTo>
                  <a:cubicBezTo>
                    <a:pt x="126" y="528"/>
                    <a:pt x="140" y="527"/>
                    <a:pt x="150" y="535"/>
                  </a:cubicBezTo>
                  <a:cubicBezTo>
                    <a:pt x="160" y="543"/>
                    <a:pt x="161" y="558"/>
                    <a:pt x="153" y="567"/>
                  </a:cubicBezTo>
                  <a:cubicBezTo>
                    <a:pt x="149" y="572"/>
                    <a:pt x="149" y="572"/>
                    <a:pt x="149" y="572"/>
                  </a:cubicBezTo>
                  <a:cubicBezTo>
                    <a:pt x="143" y="579"/>
                    <a:pt x="145" y="589"/>
                    <a:pt x="152" y="594"/>
                  </a:cubicBezTo>
                  <a:cubicBezTo>
                    <a:pt x="156" y="596"/>
                    <a:pt x="160" y="598"/>
                    <a:pt x="163" y="600"/>
                  </a:cubicBezTo>
                  <a:cubicBezTo>
                    <a:pt x="171" y="605"/>
                    <a:pt x="180" y="601"/>
                    <a:pt x="184" y="594"/>
                  </a:cubicBezTo>
                  <a:cubicBezTo>
                    <a:pt x="187" y="586"/>
                    <a:pt x="187" y="586"/>
                    <a:pt x="187" y="586"/>
                  </a:cubicBezTo>
                  <a:cubicBezTo>
                    <a:pt x="192" y="575"/>
                    <a:pt x="205" y="569"/>
                    <a:pt x="217" y="574"/>
                  </a:cubicBezTo>
                  <a:cubicBezTo>
                    <a:pt x="229" y="579"/>
                    <a:pt x="234" y="593"/>
                    <a:pt x="229" y="605"/>
                  </a:cubicBezTo>
                  <a:cubicBezTo>
                    <a:pt x="227" y="610"/>
                    <a:pt x="227" y="610"/>
                    <a:pt x="227" y="610"/>
                  </a:cubicBezTo>
                  <a:cubicBezTo>
                    <a:pt x="223" y="619"/>
                    <a:pt x="228" y="628"/>
                    <a:pt x="236" y="630"/>
                  </a:cubicBezTo>
                  <a:cubicBezTo>
                    <a:pt x="240" y="631"/>
                    <a:pt x="244" y="632"/>
                    <a:pt x="248" y="633"/>
                  </a:cubicBezTo>
                  <a:cubicBezTo>
                    <a:pt x="257" y="635"/>
                    <a:pt x="265" y="629"/>
                    <a:pt x="266" y="621"/>
                  </a:cubicBezTo>
                  <a:cubicBezTo>
                    <a:pt x="267" y="613"/>
                    <a:pt x="267" y="613"/>
                    <a:pt x="267" y="613"/>
                  </a:cubicBezTo>
                  <a:cubicBezTo>
                    <a:pt x="269" y="601"/>
                    <a:pt x="280" y="592"/>
                    <a:pt x="293" y="593"/>
                  </a:cubicBezTo>
                  <a:cubicBezTo>
                    <a:pt x="305" y="595"/>
                    <a:pt x="314" y="606"/>
                    <a:pt x="313" y="619"/>
                  </a:cubicBezTo>
                  <a:cubicBezTo>
                    <a:pt x="312" y="625"/>
                    <a:pt x="312" y="625"/>
                    <a:pt x="312" y="625"/>
                  </a:cubicBezTo>
                  <a:cubicBezTo>
                    <a:pt x="311" y="634"/>
                    <a:pt x="318" y="642"/>
                    <a:pt x="327" y="641"/>
                  </a:cubicBezTo>
                  <a:cubicBezTo>
                    <a:pt x="331" y="641"/>
                    <a:pt x="335" y="641"/>
                    <a:pt x="339" y="641"/>
                  </a:cubicBezTo>
                  <a:cubicBezTo>
                    <a:pt x="348" y="640"/>
                    <a:pt x="354" y="633"/>
                    <a:pt x="353" y="624"/>
                  </a:cubicBezTo>
                  <a:cubicBezTo>
                    <a:pt x="352" y="616"/>
                    <a:pt x="352" y="616"/>
                    <a:pt x="352" y="616"/>
                  </a:cubicBezTo>
                  <a:cubicBezTo>
                    <a:pt x="349" y="604"/>
                    <a:pt x="358" y="592"/>
                    <a:pt x="371" y="590"/>
                  </a:cubicBezTo>
                  <a:cubicBezTo>
                    <a:pt x="383" y="588"/>
                    <a:pt x="395" y="596"/>
                    <a:pt x="397" y="609"/>
                  </a:cubicBezTo>
                  <a:cubicBezTo>
                    <a:pt x="398" y="615"/>
                    <a:pt x="398" y="615"/>
                    <a:pt x="398" y="615"/>
                  </a:cubicBezTo>
                  <a:cubicBezTo>
                    <a:pt x="399" y="624"/>
                    <a:pt x="408" y="629"/>
                    <a:pt x="416" y="627"/>
                  </a:cubicBezTo>
                  <a:cubicBezTo>
                    <a:pt x="417" y="627"/>
                    <a:pt x="417" y="627"/>
                    <a:pt x="417" y="627"/>
                  </a:cubicBezTo>
                  <a:cubicBezTo>
                    <a:pt x="421" y="625"/>
                    <a:pt x="425" y="624"/>
                    <a:pt x="429" y="622"/>
                  </a:cubicBezTo>
                  <a:cubicBezTo>
                    <a:pt x="437" y="620"/>
                    <a:pt x="441" y="610"/>
                    <a:pt x="437" y="603"/>
                  </a:cubicBezTo>
                  <a:cubicBezTo>
                    <a:pt x="434" y="596"/>
                    <a:pt x="434" y="596"/>
                    <a:pt x="434" y="596"/>
                  </a:cubicBezTo>
                  <a:cubicBezTo>
                    <a:pt x="428" y="584"/>
                    <a:pt x="433" y="570"/>
                    <a:pt x="444" y="565"/>
                  </a:cubicBezTo>
                  <a:cubicBezTo>
                    <a:pt x="456" y="559"/>
                    <a:pt x="470" y="564"/>
                    <a:pt x="475" y="576"/>
                  </a:cubicBezTo>
                  <a:cubicBezTo>
                    <a:pt x="478" y="581"/>
                    <a:pt x="478" y="581"/>
                    <a:pt x="478" y="581"/>
                  </a:cubicBezTo>
                  <a:cubicBezTo>
                    <a:pt x="482" y="589"/>
                    <a:pt x="492" y="592"/>
                    <a:pt x="499" y="587"/>
                  </a:cubicBezTo>
                  <a:cubicBezTo>
                    <a:pt x="502" y="585"/>
                    <a:pt x="506" y="582"/>
                    <a:pt x="509" y="580"/>
                  </a:cubicBezTo>
                  <a:cubicBezTo>
                    <a:pt x="516" y="575"/>
                    <a:pt x="517" y="565"/>
                    <a:pt x="512" y="558"/>
                  </a:cubicBezTo>
                  <a:cubicBezTo>
                    <a:pt x="506" y="553"/>
                    <a:pt x="506" y="553"/>
                    <a:pt x="506" y="553"/>
                  </a:cubicBezTo>
                  <a:cubicBezTo>
                    <a:pt x="498" y="543"/>
                    <a:pt x="499" y="529"/>
                    <a:pt x="508" y="520"/>
                  </a:cubicBezTo>
                  <a:cubicBezTo>
                    <a:pt x="517" y="512"/>
                    <a:pt x="532" y="512"/>
                    <a:pt x="541" y="522"/>
                  </a:cubicBezTo>
                  <a:cubicBezTo>
                    <a:pt x="545" y="526"/>
                    <a:pt x="545" y="526"/>
                    <a:pt x="545" y="526"/>
                  </a:cubicBezTo>
                  <a:cubicBezTo>
                    <a:pt x="551" y="533"/>
                    <a:pt x="561" y="533"/>
                    <a:pt x="567" y="526"/>
                  </a:cubicBezTo>
                  <a:cubicBezTo>
                    <a:pt x="569" y="523"/>
                    <a:pt x="572" y="519"/>
                    <a:pt x="575" y="516"/>
                  </a:cubicBezTo>
                  <a:cubicBezTo>
                    <a:pt x="580" y="509"/>
                    <a:pt x="578" y="499"/>
                    <a:pt x="571" y="495"/>
                  </a:cubicBezTo>
                  <a:cubicBezTo>
                    <a:pt x="564" y="491"/>
                    <a:pt x="564" y="491"/>
                    <a:pt x="564" y="491"/>
                  </a:cubicBezTo>
                  <a:cubicBezTo>
                    <a:pt x="553" y="484"/>
                    <a:pt x="550" y="470"/>
                    <a:pt x="557" y="459"/>
                  </a:cubicBezTo>
                  <a:cubicBezTo>
                    <a:pt x="553" y="448"/>
                    <a:pt x="566" y="438"/>
                    <a:pt x="576" y="444"/>
                  </a:cubicBezTo>
                  <a:moveTo>
                    <a:pt x="493" y="185"/>
                  </a:moveTo>
                  <a:cubicBezTo>
                    <a:pt x="509" y="205"/>
                    <a:pt x="521" y="229"/>
                    <a:pt x="530" y="255"/>
                  </a:cubicBezTo>
                  <a:cubicBezTo>
                    <a:pt x="537" y="279"/>
                    <a:pt x="540" y="303"/>
                    <a:pt x="540" y="327"/>
                  </a:cubicBezTo>
                  <a:cubicBezTo>
                    <a:pt x="530" y="326"/>
                    <a:pt x="530" y="326"/>
                    <a:pt x="530" y="326"/>
                  </a:cubicBezTo>
                  <a:cubicBezTo>
                    <a:pt x="531" y="278"/>
                    <a:pt x="515" y="230"/>
                    <a:pt x="485" y="191"/>
                  </a:cubicBezTo>
                  <a:cubicBezTo>
                    <a:pt x="493" y="185"/>
                    <a:pt x="493" y="185"/>
                    <a:pt x="493" y="185"/>
                  </a:cubicBezTo>
                  <a:moveTo>
                    <a:pt x="480" y="170"/>
                  </a:moveTo>
                  <a:cubicBezTo>
                    <a:pt x="472" y="177"/>
                    <a:pt x="472" y="177"/>
                    <a:pt x="472" y="177"/>
                  </a:cubicBezTo>
                  <a:cubicBezTo>
                    <a:pt x="455" y="158"/>
                    <a:pt x="433" y="142"/>
                    <a:pt x="409" y="131"/>
                  </a:cubicBezTo>
                  <a:cubicBezTo>
                    <a:pt x="388" y="121"/>
                    <a:pt x="367" y="115"/>
                    <a:pt x="345" y="113"/>
                  </a:cubicBezTo>
                  <a:cubicBezTo>
                    <a:pt x="346" y="103"/>
                    <a:pt x="346" y="103"/>
                    <a:pt x="346" y="103"/>
                  </a:cubicBezTo>
                  <a:cubicBezTo>
                    <a:pt x="397" y="109"/>
                    <a:pt x="445" y="133"/>
                    <a:pt x="480" y="170"/>
                  </a:cubicBezTo>
                  <a:moveTo>
                    <a:pt x="254" y="112"/>
                  </a:moveTo>
                  <a:cubicBezTo>
                    <a:pt x="278" y="104"/>
                    <a:pt x="303" y="101"/>
                    <a:pt x="326" y="101"/>
                  </a:cubicBezTo>
                  <a:cubicBezTo>
                    <a:pt x="326" y="111"/>
                    <a:pt x="326" y="111"/>
                    <a:pt x="326" y="111"/>
                  </a:cubicBezTo>
                  <a:cubicBezTo>
                    <a:pt x="277" y="110"/>
                    <a:pt x="229" y="126"/>
                    <a:pt x="191" y="156"/>
                  </a:cubicBezTo>
                  <a:cubicBezTo>
                    <a:pt x="184" y="149"/>
                    <a:pt x="184" y="149"/>
                    <a:pt x="184" y="149"/>
                  </a:cubicBezTo>
                  <a:cubicBezTo>
                    <a:pt x="205" y="133"/>
                    <a:pt x="228" y="120"/>
                    <a:pt x="254" y="112"/>
                  </a:cubicBezTo>
                  <a:moveTo>
                    <a:pt x="169" y="161"/>
                  </a:moveTo>
                  <a:cubicBezTo>
                    <a:pt x="176" y="169"/>
                    <a:pt x="176" y="169"/>
                    <a:pt x="176" y="169"/>
                  </a:cubicBezTo>
                  <a:cubicBezTo>
                    <a:pt x="157" y="187"/>
                    <a:pt x="142" y="208"/>
                    <a:pt x="130" y="233"/>
                  </a:cubicBezTo>
                  <a:cubicBezTo>
                    <a:pt x="121" y="253"/>
                    <a:pt x="115" y="275"/>
                    <a:pt x="112" y="296"/>
                  </a:cubicBezTo>
                  <a:cubicBezTo>
                    <a:pt x="102" y="295"/>
                    <a:pt x="102" y="295"/>
                    <a:pt x="102" y="295"/>
                  </a:cubicBezTo>
                  <a:cubicBezTo>
                    <a:pt x="108" y="244"/>
                    <a:pt x="132" y="197"/>
                    <a:pt x="169" y="161"/>
                  </a:cubicBezTo>
                  <a:moveTo>
                    <a:pt x="148" y="457"/>
                  </a:moveTo>
                  <a:cubicBezTo>
                    <a:pt x="132" y="437"/>
                    <a:pt x="119" y="413"/>
                    <a:pt x="111" y="387"/>
                  </a:cubicBezTo>
                  <a:cubicBezTo>
                    <a:pt x="103" y="363"/>
                    <a:pt x="100" y="339"/>
                    <a:pt x="101" y="315"/>
                  </a:cubicBezTo>
                  <a:cubicBezTo>
                    <a:pt x="111" y="315"/>
                    <a:pt x="111" y="315"/>
                    <a:pt x="111" y="315"/>
                  </a:cubicBezTo>
                  <a:cubicBezTo>
                    <a:pt x="110" y="364"/>
                    <a:pt x="126" y="412"/>
                    <a:pt x="156" y="450"/>
                  </a:cubicBezTo>
                  <a:cubicBezTo>
                    <a:pt x="148" y="457"/>
                    <a:pt x="148" y="457"/>
                    <a:pt x="148" y="457"/>
                  </a:cubicBezTo>
                  <a:moveTo>
                    <a:pt x="161" y="472"/>
                  </a:moveTo>
                  <a:cubicBezTo>
                    <a:pt x="168" y="465"/>
                    <a:pt x="168" y="465"/>
                    <a:pt x="168" y="465"/>
                  </a:cubicBezTo>
                  <a:cubicBezTo>
                    <a:pt x="186" y="484"/>
                    <a:pt x="207" y="499"/>
                    <a:pt x="232" y="511"/>
                  </a:cubicBezTo>
                  <a:cubicBezTo>
                    <a:pt x="253" y="521"/>
                    <a:pt x="274" y="526"/>
                    <a:pt x="295" y="529"/>
                  </a:cubicBezTo>
                  <a:cubicBezTo>
                    <a:pt x="295" y="539"/>
                    <a:pt x="295" y="539"/>
                    <a:pt x="295" y="539"/>
                  </a:cubicBezTo>
                  <a:cubicBezTo>
                    <a:pt x="244" y="533"/>
                    <a:pt x="196" y="509"/>
                    <a:pt x="161" y="472"/>
                  </a:cubicBezTo>
                  <a:moveTo>
                    <a:pt x="247" y="478"/>
                  </a:moveTo>
                  <a:cubicBezTo>
                    <a:pt x="161" y="438"/>
                    <a:pt x="123" y="335"/>
                    <a:pt x="163" y="248"/>
                  </a:cubicBezTo>
                  <a:cubicBezTo>
                    <a:pt x="204" y="161"/>
                    <a:pt x="307" y="124"/>
                    <a:pt x="393" y="164"/>
                  </a:cubicBezTo>
                  <a:cubicBezTo>
                    <a:pt x="480" y="204"/>
                    <a:pt x="517" y="307"/>
                    <a:pt x="477" y="394"/>
                  </a:cubicBezTo>
                  <a:cubicBezTo>
                    <a:pt x="437" y="480"/>
                    <a:pt x="334" y="518"/>
                    <a:pt x="247" y="478"/>
                  </a:cubicBezTo>
                  <a:moveTo>
                    <a:pt x="386" y="530"/>
                  </a:moveTo>
                  <a:cubicBezTo>
                    <a:pt x="362" y="538"/>
                    <a:pt x="338" y="541"/>
                    <a:pt x="314" y="540"/>
                  </a:cubicBezTo>
                  <a:cubicBezTo>
                    <a:pt x="315" y="530"/>
                    <a:pt x="315" y="530"/>
                    <a:pt x="315" y="530"/>
                  </a:cubicBezTo>
                  <a:cubicBezTo>
                    <a:pt x="364" y="532"/>
                    <a:pt x="411" y="516"/>
                    <a:pt x="450" y="486"/>
                  </a:cubicBezTo>
                  <a:cubicBezTo>
                    <a:pt x="456" y="493"/>
                    <a:pt x="456" y="493"/>
                    <a:pt x="456" y="493"/>
                  </a:cubicBezTo>
                  <a:cubicBezTo>
                    <a:pt x="436" y="509"/>
                    <a:pt x="412" y="522"/>
                    <a:pt x="386" y="530"/>
                  </a:cubicBezTo>
                  <a:moveTo>
                    <a:pt x="471" y="480"/>
                  </a:moveTo>
                  <a:cubicBezTo>
                    <a:pt x="465" y="473"/>
                    <a:pt x="465" y="473"/>
                    <a:pt x="465" y="473"/>
                  </a:cubicBezTo>
                  <a:cubicBezTo>
                    <a:pt x="483" y="455"/>
                    <a:pt x="499" y="434"/>
                    <a:pt x="510" y="409"/>
                  </a:cubicBezTo>
                  <a:cubicBezTo>
                    <a:pt x="520" y="389"/>
                    <a:pt x="526" y="367"/>
                    <a:pt x="528" y="346"/>
                  </a:cubicBezTo>
                  <a:cubicBezTo>
                    <a:pt x="538" y="347"/>
                    <a:pt x="538" y="347"/>
                    <a:pt x="538" y="347"/>
                  </a:cubicBezTo>
                  <a:cubicBezTo>
                    <a:pt x="532" y="398"/>
                    <a:pt x="508" y="445"/>
                    <a:pt x="471" y="480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6" name="Freeform 42"/>
            <p:cNvSpPr>
              <a:spLocks noEditPoints="1"/>
            </p:cNvSpPr>
            <p:nvPr/>
          </p:nvSpPr>
          <p:spPr bwMode="auto">
            <a:xfrm>
              <a:off x="4624762" y="3802960"/>
              <a:ext cx="1292831" cy="1294460"/>
            </a:xfrm>
            <a:custGeom>
              <a:avLst/>
              <a:gdLst>
                <a:gd name="T0" fmla="*/ 640 w 671"/>
                <a:gd name="T1" fmla="*/ 357 h 672"/>
                <a:gd name="T2" fmla="*/ 626 w 671"/>
                <a:gd name="T3" fmla="*/ 244 h 672"/>
                <a:gd name="T4" fmla="*/ 573 w 671"/>
                <a:gd name="T5" fmla="*/ 144 h 672"/>
                <a:gd name="T6" fmla="*/ 515 w 671"/>
                <a:gd name="T7" fmla="*/ 51 h 672"/>
                <a:gd name="T8" fmla="*/ 409 w 671"/>
                <a:gd name="T9" fmla="*/ 8 h 672"/>
                <a:gd name="T10" fmla="*/ 295 w 671"/>
                <a:gd name="T11" fmla="*/ 2 h 672"/>
                <a:gd name="T12" fmla="*/ 198 w 671"/>
                <a:gd name="T13" fmla="*/ 29 h 672"/>
                <a:gd name="T14" fmla="*/ 129 w 671"/>
                <a:gd name="T15" fmla="*/ 114 h 672"/>
                <a:gd name="T16" fmla="*/ 52 w 671"/>
                <a:gd name="T17" fmla="*/ 227 h 672"/>
                <a:gd name="T18" fmla="*/ 0 w 671"/>
                <a:gd name="T19" fmla="*/ 324 h 672"/>
                <a:gd name="T20" fmla="*/ 16 w 671"/>
                <a:gd name="T21" fmla="*/ 437 h 672"/>
                <a:gd name="T22" fmla="*/ 68 w 671"/>
                <a:gd name="T23" fmla="*/ 539 h 672"/>
                <a:gd name="T24" fmla="*/ 166 w 671"/>
                <a:gd name="T25" fmla="*/ 588 h 672"/>
                <a:gd name="T26" fmla="*/ 293 w 671"/>
                <a:gd name="T27" fmla="*/ 637 h 672"/>
                <a:gd name="T28" fmla="*/ 399 w 671"/>
                <a:gd name="T29" fmla="*/ 666 h 672"/>
                <a:gd name="T30" fmla="*/ 494 w 671"/>
                <a:gd name="T31" fmla="*/ 633 h 672"/>
                <a:gd name="T32" fmla="*/ 584 w 671"/>
                <a:gd name="T33" fmla="*/ 563 h 672"/>
                <a:gd name="T34" fmla="*/ 646 w 671"/>
                <a:gd name="T35" fmla="*/ 467 h 672"/>
                <a:gd name="T36" fmla="*/ 579 w 671"/>
                <a:gd name="T37" fmla="*/ 437 h 672"/>
                <a:gd name="T38" fmla="*/ 598 w 671"/>
                <a:gd name="T39" fmla="*/ 364 h 672"/>
                <a:gd name="T40" fmla="*/ 599 w 671"/>
                <a:gd name="T41" fmla="*/ 327 h 672"/>
                <a:gd name="T42" fmla="*/ 548 w 671"/>
                <a:gd name="T43" fmla="*/ 273 h 672"/>
                <a:gd name="T44" fmla="*/ 575 w 671"/>
                <a:gd name="T45" fmla="*/ 225 h 672"/>
                <a:gd name="T46" fmla="*/ 557 w 671"/>
                <a:gd name="T47" fmla="*/ 192 h 672"/>
                <a:gd name="T48" fmla="*/ 530 w 671"/>
                <a:gd name="T49" fmla="*/ 157 h 672"/>
                <a:gd name="T50" fmla="*/ 502 w 671"/>
                <a:gd name="T51" fmla="*/ 131 h 672"/>
                <a:gd name="T52" fmla="*/ 429 w 671"/>
                <a:gd name="T53" fmla="*/ 136 h 672"/>
                <a:gd name="T54" fmla="*/ 398 w 671"/>
                <a:gd name="T55" fmla="*/ 124 h 672"/>
                <a:gd name="T56" fmla="*/ 373 w 671"/>
                <a:gd name="T57" fmla="*/ 75 h 672"/>
                <a:gd name="T58" fmla="*/ 365 w 671"/>
                <a:gd name="T59" fmla="*/ 74 h 672"/>
                <a:gd name="T60" fmla="*/ 290 w 671"/>
                <a:gd name="T61" fmla="*/ 76 h 672"/>
                <a:gd name="T62" fmla="*/ 267 w 671"/>
                <a:gd name="T63" fmla="*/ 127 h 672"/>
                <a:gd name="T64" fmla="*/ 217 w 671"/>
                <a:gd name="T65" fmla="*/ 151 h 672"/>
                <a:gd name="T66" fmla="*/ 162 w 671"/>
                <a:gd name="T67" fmla="*/ 137 h 672"/>
                <a:gd name="T68" fmla="*/ 157 w 671"/>
                <a:gd name="T69" fmla="*/ 142 h 672"/>
                <a:gd name="T70" fmla="*/ 109 w 671"/>
                <a:gd name="T71" fmla="*/ 200 h 672"/>
                <a:gd name="T72" fmla="*/ 92 w 671"/>
                <a:gd name="T73" fmla="*/ 234 h 672"/>
                <a:gd name="T74" fmla="*/ 123 w 671"/>
                <a:gd name="T75" fmla="*/ 281 h 672"/>
                <a:gd name="T76" fmla="*/ 117 w 671"/>
                <a:gd name="T77" fmla="*/ 312 h 672"/>
                <a:gd name="T78" fmla="*/ 74 w 671"/>
                <a:gd name="T79" fmla="*/ 375 h 672"/>
                <a:gd name="T80" fmla="*/ 76 w 671"/>
                <a:gd name="T81" fmla="*/ 382 h 672"/>
                <a:gd name="T82" fmla="*/ 114 w 671"/>
                <a:gd name="T83" fmla="*/ 480 h 672"/>
                <a:gd name="T84" fmla="*/ 155 w 671"/>
                <a:gd name="T85" fmla="*/ 462 h 672"/>
                <a:gd name="T86" fmla="*/ 193 w 671"/>
                <a:gd name="T87" fmla="*/ 503 h 672"/>
                <a:gd name="T88" fmla="*/ 218 w 671"/>
                <a:gd name="T89" fmla="*/ 522 h 672"/>
                <a:gd name="T90" fmla="*/ 228 w 671"/>
                <a:gd name="T91" fmla="*/ 577 h 672"/>
                <a:gd name="T92" fmla="*/ 251 w 671"/>
                <a:gd name="T93" fmla="*/ 521 h 672"/>
                <a:gd name="T94" fmla="*/ 271 w 671"/>
                <a:gd name="T95" fmla="*/ 592 h 672"/>
                <a:gd name="T96" fmla="*/ 313 w 671"/>
                <a:gd name="T97" fmla="*/ 555 h 672"/>
                <a:gd name="T98" fmla="*/ 369 w 671"/>
                <a:gd name="T99" fmla="*/ 554 h 672"/>
                <a:gd name="T100" fmla="*/ 412 w 671"/>
                <a:gd name="T101" fmla="*/ 589 h 672"/>
                <a:gd name="T102" fmla="*/ 419 w 671"/>
                <a:gd name="T103" fmla="*/ 586 h 672"/>
                <a:gd name="T104" fmla="*/ 487 w 671"/>
                <a:gd name="T105" fmla="*/ 553 h 672"/>
                <a:gd name="T106" fmla="*/ 487 w 671"/>
                <a:gd name="T107" fmla="*/ 497 h 672"/>
                <a:gd name="T108" fmla="*/ 522 w 671"/>
                <a:gd name="T109" fmla="*/ 454 h 672"/>
                <a:gd name="T110" fmla="*/ 537 w 671"/>
                <a:gd name="T111" fmla="*/ 427 h 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671" h="672">
                  <a:moveTo>
                    <a:pt x="620" y="446"/>
                  </a:moveTo>
                  <a:cubicBezTo>
                    <a:pt x="626" y="431"/>
                    <a:pt x="630" y="416"/>
                    <a:pt x="633" y="401"/>
                  </a:cubicBezTo>
                  <a:cubicBezTo>
                    <a:pt x="667" y="398"/>
                    <a:pt x="667" y="398"/>
                    <a:pt x="667" y="398"/>
                  </a:cubicBezTo>
                  <a:cubicBezTo>
                    <a:pt x="669" y="384"/>
                    <a:pt x="669" y="384"/>
                    <a:pt x="669" y="384"/>
                  </a:cubicBezTo>
                  <a:cubicBezTo>
                    <a:pt x="671" y="370"/>
                    <a:pt x="671" y="370"/>
                    <a:pt x="671" y="370"/>
                  </a:cubicBezTo>
                  <a:cubicBezTo>
                    <a:pt x="640" y="357"/>
                    <a:pt x="640" y="357"/>
                    <a:pt x="640" y="357"/>
                  </a:cubicBezTo>
                  <a:cubicBezTo>
                    <a:pt x="641" y="342"/>
                    <a:pt x="641" y="326"/>
                    <a:pt x="639" y="311"/>
                  </a:cubicBezTo>
                  <a:cubicBezTo>
                    <a:pt x="671" y="298"/>
                    <a:pt x="671" y="298"/>
                    <a:pt x="671" y="298"/>
                  </a:cubicBezTo>
                  <a:cubicBezTo>
                    <a:pt x="669" y="284"/>
                    <a:pt x="669" y="284"/>
                    <a:pt x="669" y="284"/>
                  </a:cubicBezTo>
                  <a:cubicBezTo>
                    <a:pt x="666" y="270"/>
                    <a:pt x="666" y="270"/>
                    <a:pt x="666" y="270"/>
                  </a:cubicBezTo>
                  <a:cubicBezTo>
                    <a:pt x="633" y="267"/>
                    <a:pt x="633" y="267"/>
                    <a:pt x="633" y="267"/>
                  </a:cubicBezTo>
                  <a:cubicBezTo>
                    <a:pt x="631" y="259"/>
                    <a:pt x="629" y="252"/>
                    <a:pt x="626" y="244"/>
                  </a:cubicBezTo>
                  <a:cubicBezTo>
                    <a:pt x="624" y="237"/>
                    <a:pt x="621" y="230"/>
                    <a:pt x="619" y="222"/>
                  </a:cubicBezTo>
                  <a:cubicBezTo>
                    <a:pt x="645" y="201"/>
                    <a:pt x="645" y="201"/>
                    <a:pt x="645" y="201"/>
                  </a:cubicBezTo>
                  <a:cubicBezTo>
                    <a:pt x="638" y="188"/>
                    <a:pt x="638" y="188"/>
                    <a:pt x="638" y="188"/>
                  </a:cubicBezTo>
                  <a:cubicBezTo>
                    <a:pt x="632" y="175"/>
                    <a:pt x="632" y="175"/>
                    <a:pt x="632" y="175"/>
                  </a:cubicBezTo>
                  <a:cubicBezTo>
                    <a:pt x="599" y="183"/>
                    <a:pt x="599" y="183"/>
                    <a:pt x="599" y="183"/>
                  </a:cubicBezTo>
                  <a:cubicBezTo>
                    <a:pt x="591" y="169"/>
                    <a:pt x="582" y="156"/>
                    <a:pt x="573" y="144"/>
                  </a:cubicBezTo>
                  <a:cubicBezTo>
                    <a:pt x="591" y="116"/>
                    <a:pt x="591" y="116"/>
                    <a:pt x="591" y="116"/>
                  </a:cubicBezTo>
                  <a:cubicBezTo>
                    <a:pt x="581" y="106"/>
                    <a:pt x="581" y="106"/>
                    <a:pt x="581" y="106"/>
                  </a:cubicBezTo>
                  <a:cubicBezTo>
                    <a:pt x="572" y="95"/>
                    <a:pt x="572" y="95"/>
                    <a:pt x="572" y="95"/>
                  </a:cubicBezTo>
                  <a:cubicBezTo>
                    <a:pt x="542" y="112"/>
                    <a:pt x="542" y="112"/>
                    <a:pt x="542" y="112"/>
                  </a:cubicBezTo>
                  <a:cubicBezTo>
                    <a:pt x="531" y="101"/>
                    <a:pt x="519" y="92"/>
                    <a:pt x="506" y="83"/>
                  </a:cubicBezTo>
                  <a:cubicBezTo>
                    <a:pt x="515" y="51"/>
                    <a:pt x="515" y="51"/>
                    <a:pt x="515" y="51"/>
                  </a:cubicBezTo>
                  <a:cubicBezTo>
                    <a:pt x="503" y="44"/>
                    <a:pt x="503" y="44"/>
                    <a:pt x="503" y="44"/>
                  </a:cubicBezTo>
                  <a:cubicBezTo>
                    <a:pt x="490" y="37"/>
                    <a:pt x="490" y="37"/>
                    <a:pt x="490" y="37"/>
                  </a:cubicBezTo>
                  <a:cubicBezTo>
                    <a:pt x="467" y="61"/>
                    <a:pt x="467" y="61"/>
                    <a:pt x="467" y="61"/>
                  </a:cubicBezTo>
                  <a:cubicBezTo>
                    <a:pt x="453" y="55"/>
                    <a:pt x="439" y="49"/>
                    <a:pt x="424" y="44"/>
                  </a:cubicBezTo>
                  <a:cubicBezTo>
                    <a:pt x="423" y="11"/>
                    <a:pt x="423" y="11"/>
                    <a:pt x="423" y="11"/>
                  </a:cubicBezTo>
                  <a:cubicBezTo>
                    <a:pt x="409" y="8"/>
                    <a:pt x="409" y="8"/>
                    <a:pt x="409" y="8"/>
                  </a:cubicBezTo>
                  <a:cubicBezTo>
                    <a:pt x="395" y="4"/>
                    <a:pt x="395" y="4"/>
                    <a:pt x="395" y="4"/>
                  </a:cubicBezTo>
                  <a:cubicBezTo>
                    <a:pt x="381" y="35"/>
                    <a:pt x="381" y="35"/>
                    <a:pt x="381" y="35"/>
                  </a:cubicBezTo>
                  <a:cubicBezTo>
                    <a:pt x="365" y="33"/>
                    <a:pt x="350" y="32"/>
                    <a:pt x="334" y="32"/>
                  </a:cubicBezTo>
                  <a:cubicBezTo>
                    <a:pt x="323" y="0"/>
                    <a:pt x="323" y="0"/>
                    <a:pt x="323" y="0"/>
                  </a:cubicBezTo>
                  <a:cubicBezTo>
                    <a:pt x="309" y="1"/>
                    <a:pt x="309" y="1"/>
                    <a:pt x="309" y="1"/>
                  </a:cubicBezTo>
                  <a:cubicBezTo>
                    <a:pt x="295" y="2"/>
                    <a:pt x="295" y="2"/>
                    <a:pt x="295" y="2"/>
                  </a:cubicBezTo>
                  <a:cubicBezTo>
                    <a:pt x="290" y="35"/>
                    <a:pt x="290" y="35"/>
                    <a:pt x="290" y="35"/>
                  </a:cubicBezTo>
                  <a:cubicBezTo>
                    <a:pt x="275" y="38"/>
                    <a:pt x="260" y="41"/>
                    <a:pt x="245" y="46"/>
                  </a:cubicBezTo>
                  <a:cubicBezTo>
                    <a:pt x="244" y="46"/>
                    <a:pt x="244" y="46"/>
                    <a:pt x="244" y="46"/>
                  </a:cubicBezTo>
                  <a:cubicBezTo>
                    <a:pt x="225" y="18"/>
                    <a:pt x="225" y="18"/>
                    <a:pt x="225" y="18"/>
                  </a:cubicBezTo>
                  <a:cubicBezTo>
                    <a:pt x="212" y="24"/>
                    <a:pt x="212" y="24"/>
                    <a:pt x="212" y="24"/>
                  </a:cubicBezTo>
                  <a:cubicBezTo>
                    <a:pt x="198" y="29"/>
                    <a:pt x="198" y="29"/>
                    <a:pt x="198" y="29"/>
                  </a:cubicBezTo>
                  <a:cubicBezTo>
                    <a:pt x="203" y="62"/>
                    <a:pt x="203" y="62"/>
                    <a:pt x="203" y="62"/>
                  </a:cubicBezTo>
                  <a:cubicBezTo>
                    <a:pt x="189" y="69"/>
                    <a:pt x="176" y="77"/>
                    <a:pt x="163" y="86"/>
                  </a:cubicBezTo>
                  <a:cubicBezTo>
                    <a:pt x="136" y="65"/>
                    <a:pt x="136" y="65"/>
                    <a:pt x="136" y="65"/>
                  </a:cubicBezTo>
                  <a:cubicBezTo>
                    <a:pt x="125" y="74"/>
                    <a:pt x="125" y="74"/>
                    <a:pt x="125" y="74"/>
                  </a:cubicBezTo>
                  <a:cubicBezTo>
                    <a:pt x="114" y="83"/>
                    <a:pt x="114" y="83"/>
                    <a:pt x="114" y="83"/>
                  </a:cubicBezTo>
                  <a:cubicBezTo>
                    <a:pt x="129" y="114"/>
                    <a:pt x="129" y="114"/>
                    <a:pt x="129" y="114"/>
                  </a:cubicBezTo>
                  <a:cubicBezTo>
                    <a:pt x="117" y="124"/>
                    <a:pt x="107" y="136"/>
                    <a:pt x="97" y="148"/>
                  </a:cubicBezTo>
                  <a:cubicBezTo>
                    <a:pt x="65" y="136"/>
                    <a:pt x="65" y="136"/>
                    <a:pt x="65" y="136"/>
                  </a:cubicBezTo>
                  <a:cubicBezTo>
                    <a:pt x="57" y="148"/>
                    <a:pt x="57" y="148"/>
                    <a:pt x="57" y="148"/>
                  </a:cubicBezTo>
                  <a:cubicBezTo>
                    <a:pt x="49" y="160"/>
                    <a:pt x="49" y="160"/>
                    <a:pt x="49" y="160"/>
                  </a:cubicBezTo>
                  <a:cubicBezTo>
                    <a:pt x="72" y="185"/>
                    <a:pt x="72" y="185"/>
                    <a:pt x="72" y="185"/>
                  </a:cubicBezTo>
                  <a:cubicBezTo>
                    <a:pt x="65" y="198"/>
                    <a:pt x="58" y="212"/>
                    <a:pt x="52" y="227"/>
                  </a:cubicBezTo>
                  <a:cubicBezTo>
                    <a:pt x="19" y="225"/>
                    <a:pt x="19" y="225"/>
                    <a:pt x="19" y="225"/>
                  </a:cubicBezTo>
                  <a:cubicBezTo>
                    <a:pt x="14" y="239"/>
                    <a:pt x="14" y="239"/>
                    <a:pt x="14" y="239"/>
                  </a:cubicBezTo>
                  <a:cubicBezTo>
                    <a:pt x="10" y="252"/>
                    <a:pt x="10" y="252"/>
                    <a:pt x="10" y="252"/>
                  </a:cubicBezTo>
                  <a:cubicBezTo>
                    <a:pt x="40" y="269"/>
                    <a:pt x="40" y="269"/>
                    <a:pt x="40" y="269"/>
                  </a:cubicBezTo>
                  <a:cubicBezTo>
                    <a:pt x="36" y="284"/>
                    <a:pt x="34" y="300"/>
                    <a:pt x="33" y="316"/>
                  </a:cubicBezTo>
                  <a:cubicBezTo>
                    <a:pt x="0" y="324"/>
                    <a:pt x="0" y="324"/>
                    <a:pt x="0" y="324"/>
                  </a:cubicBezTo>
                  <a:cubicBezTo>
                    <a:pt x="0" y="338"/>
                    <a:pt x="0" y="338"/>
                    <a:pt x="0" y="338"/>
                  </a:cubicBezTo>
                  <a:cubicBezTo>
                    <a:pt x="0" y="352"/>
                    <a:pt x="0" y="352"/>
                    <a:pt x="0" y="352"/>
                  </a:cubicBezTo>
                  <a:cubicBezTo>
                    <a:pt x="33" y="360"/>
                    <a:pt x="33" y="360"/>
                    <a:pt x="33" y="360"/>
                  </a:cubicBezTo>
                  <a:cubicBezTo>
                    <a:pt x="34" y="375"/>
                    <a:pt x="37" y="390"/>
                    <a:pt x="40" y="406"/>
                  </a:cubicBezTo>
                  <a:cubicBezTo>
                    <a:pt x="11" y="423"/>
                    <a:pt x="11" y="423"/>
                    <a:pt x="11" y="423"/>
                  </a:cubicBezTo>
                  <a:cubicBezTo>
                    <a:pt x="16" y="437"/>
                    <a:pt x="16" y="437"/>
                    <a:pt x="16" y="437"/>
                  </a:cubicBezTo>
                  <a:cubicBezTo>
                    <a:pt x="20" y="450"/>
                    <a:pt x="20" y="450"/>
                    <a:pt x="20" y="450"/>
                  </a:cubicBezTo>
                  <a:cubicBezTo>
                    <a:pt x="54" y="448"/>
                    <a:pt x="54" y="448"/>
                    <a:pt x="54" y="448"/>
                  </a:cubicBezTo>
                  <a:cubicBezTo>
                    <a:pt x="60" y="463"/>
                    <a:pt x="66" y="477"/>
                    <a:pt x="74" y="490"/>
                  </a:cubicBezTo>
                  <a:cubicBezTo>
                    <a:pt x="52" y="515"/>
                    <a:pt x="52" y="515"/>
                    <a:pt x="52" y="515"/>
                  </a:cubicBezTo>
                  <a:cubicBezTo>
                    <a:pt x="60" y="527"/>
                    <a:pt x="60" y="527"/>
                    <a:pt x="60" y="527"/>
                  </a:cubicBezTo>
                  <a:cubicBezTo>
                    <a:pt x="68" y="539"/>
                    <a:pt x="68" y="539"/>
                    <a:pt x="68" y="539"/>
                  </a:cubicBezTo>
                  <a:cubicBezTo>
                    <a:pt x="99" y="526"/>
                    <a:pt x="99" y="526"/>
                    <a:pt x="99" y="526"/>
                  </a:cubicBezTo>
                  <a:cubicBezTo>
                    <a:pt x="109" y="539"/>
                    <a:pt x="120" y="550"/>
                    <a:pt x="131" y="560"/>
                  </a:cubicBezTo>
                  <a:cubicBezTo>
                    <a:pt x="117" y="591"/>
                    <a:pt x="117" y="591"/>
                    <a:pt x="117" y="591"/>
                  </a:cubicBezTo>
                  <a:cubicBezTo>
                    <a:pt x="128" y="600"/>
                    <a:pt x="128" y="600"/>
                    <a:pt x="128" y="600"/>
                  </a:cubicBezTo>
                  <a:cubicBezTo>
                    <a:pt x="139" y="609"/>
                    <a:pt x="139" y="609"/>
                    <a:pt x="139" y="609"/>
                  </a:cubicBezTo>
                  <a:cubicBezTo>
                    <a:pt x="166" y="588"/>
                    <a:pt x="166" y="588"/>
                    <a:pt x="166" y="588"/>
                  </a:cubicBezTo>
                  <a:cubicBezTo>
                    <a:pt x="179" y="596"/>
                    <a:pt x="193" y="604"/>
                    <a:pt x="207" y="611"/>
                  </a:cubicBezTo>
                  <a:cubicBezTo>
                    <a:pt x="202" y="644"/>
                    <a:pt x="202" y="644"/>
                    <a:pt x="202" y="644"/>
                  </a:cubicBezTo>
                  <a:cubicBezTo>
                    <a:pt x="215" y="650"/>
                    <a:pt x="215" y="650"/>
                    <a:pt x="215" y="650"/>
                  </a:cubicBezTo>
                  <a:cubicBezTo>
                    <a:pt x="229" y="655"/>
                    <a:pt x="229" y="655"/>
                    <a:pt x="229" y="655"/>
                  </a:cubicBezTo>
                  <a:cubicBezTo>
                    <a:pt x="248" y="627"/>
                    <a:pt x="248" y="627"/>
                    <a:pt x="248" y="627"/>
                  </a:cubicBezTo>
                  <a:cubicBezTo>
                    <a:pt x="263" y="631"/>
                    <a:pt x="278" y="635"/>
                    <a:pt x="293" y="637"/>
                  </a:cubicBezTo>
                  <a:cubicBezTo>
                    <a:pt x="299" y="670"/>
                    <a:pt x="299" y="670"/>
                    <a:pt x="299" y="670"/>
                  </a:cubicBezTo>
                  <a:cubicBezTo>
                    <a:pt x="313" y="671"/>
                    <a:pt x="313" y="671"/>
                    <a:pt x="313" y="671"/>
                  </a:cubicBezTo>
                  <a:cubicBezTo>
                    <a:pt x="327" y="672"/>
                    <a:pt x="327" y="672"/>
                    <a:pt x="327" y="672"/>
                  </a:cubicBezTo>
                  <a:cubicBezTo>
                    <a:pt x="338" y="640"/>
                    <a:pt x="338" y="640"/>
                    <a:pt x="338" y="640"/>
                  </a:cubicBezTo>
                  <a:cubicBezTo>
                    <a:pt x="353" y="640"/>
                    <a:pt x="369" y="639"/>
                    <a:pt x="384" y="636"/>
                  </a:cubicBezTo>
                  <a:cubicBezTo>
                    <a:pt x="399" y="666"/>
                    <a:pt x="399" y="666"/>
                    <a:pt x="399" y="666"/>
                  </a:cubicBezTo>
                  <a:cubicBezTo>
                    <a:pt x="413" y="663"/>
                    <a:pt x="413" y="663"/>
                    <a:pt x="413" y="663"/>
                  </a:cubicBezTo>
                  <a:cubicBezTo>
                    <a:pt x="427" y="660"/>
                    <a:pt x="427" y="660"/>
                    <a:pt x="427" y="660"/>
                  </a:cubicBezTo>
                  <a:cubicBezTo>
                    <a:pt x="427" y="626"/>
                    <a:pt x="427" y="626"/>
                    <a:pt x="427" y="626"/>
                  </a:cubicBezTo>
                  <a:cubicBezTo>
                    <a:pt x="428" y="626"/>
                    <a:pt x="428" y="626"/>
                    <a:pt x="428" y="626"/>
                  </a:cubicBezTo>
                  <a:cubicBezTo>
                    <a:pt x="443" y="621"/>
                    <a:pt x="457" y="615"/>
                    <a:pt x="471" y="609"/>
                  </a:cubicBezTo>
                  <a:cubicBezTo>
                    <a:pt x="494" y="633"/>
                    <a:pt x="494" y="633"/>
                    <a:pt x="494" y="633"/>
                  </a:cubicBezTo>
                  <a:cubicBezTo>
                    <a:pt x="506" y="626"/>
                    <a:pt x="506" y="626"/>
                    <a:pt x="506" y="626"/>
                  </a:cubicBezTo>
                  <a:cubicBezTo>
                    <a:pt x="518" y="619"/>
                    <a:pt x="518" y="619"/>
                    <a:pt x="518" y="619"/>
                  </a:cubicBezTo>
                  <a:cubicBezTo>
                    <a:pt x="509" y="586"/>
                    <a:pt x="509" y="586"/>
                    <a:pt x="509" y="586"/>
                  </a:cubicBezTo>
                  <a:cubicBezTo>
                    <a:pt x="522" y="578"/>
                    <a:pt x="534" y="568"/>
                    <a:pt x="545" y="557"/>
                  </a:cubicBezTo>
                  <a:cubicBezTo>
                    <a:pt x="575" y="574"/>
                    <a:pt x="575" y="574"/>
                    <a:pt x="575" y="574"/>
                  </a:cubicBezTo>
                  <a:cubicBezTo>
                    <a:pt x="584" y="563"/>
                    <a:pt x="584" y="563"/>
                    <a:pt x="584" y="563"/>
                  </a:cubicBezTo>
                  <a:cubicBezTo>
                    <a:pt x="594" y="553"/>
                    <a:pt x="594" y="553"/>
                    <a:pt x="594" y="553"/>
                  </a:cubicBezTo>
                  <a:cubicBezTo>
                    <a:pt x="575" y="525"/>
                    <a:pt x="575" y="525"/>
                    <a:pt x="575" y="525"/>
                  </a:cubicBezTo>
                  <a:cubicBezTo>
                    <a:pt x="585" y="512"/>
                    <a:pt x="593" y="499"/>
                    <a:pt x="601" y="486"/>
                  </a:cubicBezTo>
                  <a:cubicBezTo>
                    <a:pt x="634" y="493"/>
                    <a:pt x="634" y="493"/>
                    <a:pt x="634" y="493"/>
                  </a:cubicBezTo>
                  <a:cubicBezTo>
                    <a:pt x="640" y="480"/>
                    <a:pt x="640" y="480"/>
                    <a:pt x="640" y="480"/>
                  </a:cubicBezTo>
                  <a:cubicBezTo>
                    <a:pt x="646" y="467"/>
                    <a:pt x="646" y="467"/>
                    <a:pt x="646" y="467"/>
                  </a:cubicBezTo>
                  <a:cubicBezTo>
                    <a:pt x="620" y="446"/>
                    <a:pt x="620" y="446"/>
                    <a:pt x="620" y="446"/>
                  </a:cubicBezTo>
                  <a:moveTo>
                    <a:pt x="579" y="437"/>
                  </a:moveTo>
                  <a:cubicBezTo>
                    <a:pt x="540" y="420"/>
                    <a:pt x="540" y="420"/>
                    <a:pt x="540" y="420"/>
                  </a:cubicBezTo>
                  <a:cubicBezTo>
                    <a:pt x="543" y="412"/>
                    <a:pt x="546" y="405"/>
                    <a:pt x="548" y="397"/>
                  </a:cubicBezTo>
                  <a:cubicBezTo>
                    <a:pt x="589" y="408"/>
                    <a:pt x="589" y="408"/>
                    <a:pt x="589" y="408"/>
                  </a:cubicBezTo>
                  <a:cubicBezTo>
                    <a:pt x="587" y="418"/>
                    <a:pt x="583" y="428"/>
                    <a:pt x="579" y="437"/>
                  </a:cubicBezTo>
                  <a:moveTo>
                    <a:pt x="591" y="401"/>
                  </a:moveTo>
                  <a:cubicBezTo>
                    <a:pt x="550" y="390"/>
                    <a:pt x="550" y="390"/>
                    <a:pt x="550" y="390"/>
                  </a:cubicBezTo>
                  <a:cubicBezTo>
                    <a:pt x="552" y="382"/>
                    <a:pt x="554" y="374"/>
                    <a:pt x="555" y="366"/>
                  </a:cubicBezTo>
                  <a:cubicBezTo>
                    <a:pt x="597" y="372"/>
                    <a:pt x="597" y="372"/>
                    <a:pt x="597" y="372"/>
                  </a:cubicBezTo>
                  <a:cubicBezTo>
                    <a:pt x="596" y="382"/>
                    <a:pt x="594" y="392"/>
                    <a:pt x="591" y="401"/>
                  </a:cubicBezTo>
                  <a:moveTo>
                    <a:pt x="598" y="364"/>
                  </a:moveTo>
                  <a:cubicBezTo>
                    <a:pt x="556" y="359"/>
                    <a:pt x="556" y="359"/>
                    <a:pt x="556" y="359"/>
                  </a:cubicBezTo>
                  <a:cubicBezTo>
                    <a:pt x="556" y="351"/>
                    <a:pt x="557" y="343"/>
                    <a:pt x="557" y="335"/>
                  </a:cubicBezTo>
                  <a:cubicBezTo>
                    <a:pt x="600" y="334"/>
                    <a:pt x="600" y="334"/>
                    <a:pt x="600" y="334"/>
                  </a:cubicBezTo>
                  <a:cubicBezTo>
                    <a:pt x="600" y="344"/>
                    <a:pt x="599" y="354"/>
                    <a:pt x="598" y="364"/>
                  </a:cubicBezTo>
                  <a:moveTo>
                    <a:pt x="597" y="297"/>
                  </a:moveTo>
                  <a:cubicBezTo>
                    <a:pt x="598" y="307"/>
                    <a:pt x="599" y="317"/>
                    <a:pt x="599" y="327"/>
                  </a:cubicBezTo>
                  <a:cubicBezTo>
                    <a:pt x="557" y="328"/>
                    <a:pt x="557" y="328"/>
                    <a:pt x="557" y="328"/>
                  </a:cubicBezTo>
                  <a:cubicBezTo>
                    <a:pt x="556" y="320"/>
                    <a:pt x="556" y="312"/>
                    <a:pt x="554" y="304"/>
                  </a:cubicBezTo>
                  <a:cubicBezTo>
                    <a:pt x="597" y="297"/>
                    <a:pt x="597" y="297"/>
                    <a:pt x="597" y="297"/>
                  </a:cubicBezTo>
                  <a:moveTo>
                    <a:pt x="595" y="290"/>
                  </a:moveTo>
                  <a:cubicBezTo>
                    <a:pt x="553" y="297"/>
                    <a:pt x="553" y="297"/>
                    <a:pt x="553" y="297"/>
                  </a:cubicBezTo>
                  <a:cubicBezTo>
                    <a:pt x="552" y="289"/>
                    <a:pt x="550" y="281"/>
                    <a:pt x="548" y="273"/>
                  </a:cubicBezTo>
                  <a:cubicBezTo>
                    <a:pt x="588" y="260"/>
                    <a:pt x="588" y="260"/>
                    <a:pt x="588" y="260"/>
                  </a:cubicBezTo>
                  <a:cubicBezTo>
                    <a:pt x="591" y="270"/>
                    <a:pt x="594" y="280"/>
                    <a:pt x="595" y="290"/>
                  </a:cubicBezTo>
                  <a:moveTo>
                    <a:pt x="586" y="253"/>
                  </a:moveTo>
                  <a:cubicBezTo>
                    <a:pt x="545" y="266"/>
                    <a:pt x="545" y="266"/>
                    <a:pt x="545" y="266"/>
                  </a:cubicBezTo>
                  <a:cubicBezTo>
                    <a:pt x="543" y="259"/>
                    <a:pt x="540" y="251"/>
                    <a:pt x="537" y="244"/>
                  </a:cubicBezTo>
                  <a:cubicBezTo>
                    <a:pt x="575" y="225"/>
                    <a:pt x="575" y="225"/>
                    <a:pt x="575" y="225"/>
                  </a:cubicBezTo>
                  <a:cubicBezTo>
                    <a:pt x="579" y="234"/>
                    <a:pt x="583" y="244"/>
                    <a:pt x="586" y="253"/>
                  </a:cubicBezTo>
                  <a:moveTo>
                    <a:pt x="557" y="192"/>
                  </a:moveTo>
                  <a:cubicBezTo>
                    <a:pt x="562" y="201"/>
                    <a:pt x="567" y="209"/>
                    <a:pt x="572" y="219"/>
                  </a:cubicBezTo>
                  <a:cubicBezTo>
                    <a:pt x="533" y="237"/>
                    <a:pt x="533" y="237"/>
                    <a:pt x="533" y="237"/>
                  </a:cubicBezTo>
                  <a:cubicBezTo>
                    <a:pt x="530" y="230"/>
                    <a:pt x="526" y="223"/>
                    <a:pt x="521" y="216"/>
                  </a:cubicBezTo>
                  <a:cubicBezTo>
                    <a:pt x="557" y="192"/>
                    <a:pt x="557" y="192"/>
                    <a:pt x="557" y="192"/>
                  </a:cubicBezTo>
                  <a:moveTo>
                    <a:pt x="553" y="186"/>
                  </a:moveTo>
                  <a:cubicBezTo>
                    <a:pt x="517" y="210"/>
                    <a:pt x="517" y="210"/>
                    <a:pt x="517" y="210"/>
                  </a:cubicBezTo>
                  <a:cubicBezTo>
                    <a:pt x="513" y="204"/>
                    <a:pt x="508" y="197"/>
                    <a:pt x="503" y="191"/>
                  </a:cubicBezTo>
                  <a:cubicBezTo>
                    <a:pt x="534" y="162"/>
                    <a:pt x="534" y="162"/>
                    <a:pt x="534" y="162"/>
                  </a:cubicBezTo>
                  <a:cubicBezTo>
                    <a:pt x="541" y="170"/>
                    <a:pt x="547" y="178"/>
                    <a:pt x="553" y="186"/>
                  </a:cubicBezTo>
                  <a:moveTo>
                    <a:pt x="530" y="157"/>
                  </a:moveTo>
                  <a:cubicBezTo>
                    <a:pt x="498" y="186"/>
                    <a:pt x="498" y="186"/>
                    <a:pt x="498" y="186"/>
                  </a:cubicBezTo>
                  <a:cubicBezTo>
                    <a:pt x="492" y="180"/>
                    <a:pt x="486" y="174"/>
                    <a:pt x="480" y="169"/>
                  </a:cubicBezTo>
                  <a:cubicBezTo>
                    <a:pt x="508" y="136"/>
                    <a:pt x="508" y="136"/>
                    <a:pt x="508" y="136"/>
                  </a:cubicBezTo>
                  <a:cubicBezTo>
                    <a:pt x="515" y="142"/>
                    <a:pt x="523" y="149"/>
                    <a:pt x="530" y="157"/>
                  </a:cubicBezTo>
                  <a:moveTo>
                    <a:pt x="478" y="114"/>
                  </a:moveTo>
                  <a:cubicBezTo>
                    <a:pt x="486" y="119"/>
                    <a:pt x="494" y="125"/>
                    <a:pt x="502" y="131"/>
                  </a:cubicBezTo>
                  <a:cubicBezTo>
                    <a:pt x="475" y="164"/>
                    <a:pt x="475" y="164"/>
                    <a:pt x="475" y="164"/>
                  </a:cubicBezTo>
                  <a:cubicBezTo>
                    <a:pt x="468" y="159"/>
                    <a:pt x="462" y="155"/>
                    <a:pt x="455" y="150"/>
                  </a:cubicBezTo>
                  <a:cubicBezTo>
                    <a:pt x="478" y="114"/>
                    <a:pt x="478" y="114"/>
                    <a:pt x="478" y="114"/>
                  </a:cubicBezTo>
                  <a:moveTo>
                    <a:pt x="471" y="110"/>
                  </a:moveTo>
                  <a:cubicBezTo>
                    <a:pt x="449" y="146"/>
                    <a:pt x="449" y="146"/>
                    <a:pt x="449" y="146"/>
                  </a:cubicBezTo>
                  <a:cubicBezTo>
                    <a:pt x="443" y="143"/>
                    <a:pt x="436" y="139"/>
                    <a:pt x="429" y="136"/>
                  </a:cubicBezTo>
                  <a:cubicBezTo>
                    <a:pt x="429" y="136"/>
                    <a:pt x="428" y="136"/>
                    <a:pt x="427" y="135"/>
                  </a:cubicBezTo>
                  <a:cubicBezTo>
                    <a:pt x="445" y="96"/>
                    <a:pt x="445" y="96"/>
                    <a:pt x="445" y="96"/>
                  </a:cubicBezTo>
                  <a:cubicBezTo>
                    <a:pt x="454" y="100"/>
                    <a:pt x="463" y="105"/>
                    <a:pt x="471" y="110"/>
                  </a:cubicBezTo>
                  <a:moveTo>
                    <a:pt x="438" y="93"/>
                  </a:moveTo>
                  <a:cubicBezTo>
                    <a:pt x="421" y="132"/>
                    <a:pt x="421" y="132"/>
                    <a:pt x="421" y="132"/>
                  </a:cubicBezTo>
                  <a:cubicBezTo>
                    <a:pt x="413" y="129"/>
                    <a:pt x="406" y="127"/>
                    <a:pt x="398" y="124"/>
                  </a:cubicBezTo>
                  <a:cubicBezTo>
                    <a:pt x="409" y="83"/>
                    <a:pt x="409" y="83"/>
                    <a:pt x="409" y="83"/>
                  </a:cubicBezTo>
                  <a:cubicBezTo>
                    <a:pt x="419" y="85"/>
                    <a:pt x="429" y="89"/>
                    <a:pt x="438" y="93"/>
                  </a:cubicBezTo>
                  <a:moveTo>
                    <a:pt x="402" y="81"/>
                  </a:moveTo>
                  <a:cubicBezTo>
                    <a:pt x="391" y="122"/>
                    <a:pt x="391" y="122"/>
                    <a:pt x="391" y="122"/>
                  </a:cubicBezTo>
                  <a:cubicBezTo>
                    <a:pt x="383" y="120"/>
                    <a:pt x="375" y="119"/>
                    <a:pt x="367" y="118"/>
                  </a:cubicBezTo>
                  <a:cubicBezTo>
                    <a:pt x="373" y="75"/>
                    <a:pt x="373" y="75"/>
                    <a:pt x="373" y="75"/>
                  </a:cubicBezTo>
                  <a:cubicBezTo>
                    <a:pt x="383" y="76"/>
                    <a:pt x="393" y="78"/>
                    <a:pt x="402" y="81"/>
                  </a:cubicBezTo>
                  <a:moveTo>
                    <a:pt x="365" y="74"/>
                  </a:moveTo>
                  <a:cubicBezTo>
                    <a:pt x="360" y="117"/>
                    <a:pt x="360" y="117"/>
                    <a:pt x="360" y="117"/>
                  </a:cubicBezTo>
                  <a:cubicBezTo>
                    <a:pt x="352" y="116"/>
                    <a:pt x="344" y="115"/>
                    <a:pt x="336" y="116"/>
                  </a:cubicBezTo>
                  <a:cubicBezTo>
                    <a:pt x="335" y="72"/>
                    <a:pt x="335" y="72"/>
                    <a:pt x="335" y="72"/>
                  </a:cubicBezTo>
                  <a:cubicBezTo>
                    <a:pt x="345" y="72"/>
                    <a:pt x="355" y="73"/>
                    <a:pt x="365" y="74"/>
                  </a:cubicBezTo>
                  <a:moveTo>
                    <a:pt x="328" y="72"/>
                  </a:moveTo>
                  <a:cubicBezTo>
                    <a:pt x="329" y="116"/>
                    <a:pt x="329" y="116"/>
                    <a:pt x="329" y="116"/>
                  </a:cubicBezTo>
                  <a:cubicBezTo>
                    <a:pt x="321" y="116"/>
                    <a:pt x="313" y="117"/>
                    <a:pt x="305" y="118"/>
                  </a:cubicBezTo>
                  <a:cubicBezTo>
                    <a:pt x="298" y="75"/>
                    <a:pt x="298" y="75"/>
                    <a:pt x="298" y="75"/>
                  </a:cubicBezTo>
                  <a:cubicBezTo>
                    <a:pt x="308" y="73"/>
                    <a:pt x="318" y="72"/>
                    <a:pt x="328" y="72"/>
                  </a:cubicBezTo>
                  <a:moveTo>
                    <a:pt x="290" y="76"/>
                  </a:moveTo>
                  <a:cubicBezTo>
                    <a:pt x="297" y="119"/>
                    <a:pt x="297" y="119"/>
                    <a:pt x="297" y="119"/>
                  </a:cubicBezTo>
                  <a:cubicBezTo>
                    <a:pt x="289" y="120"/>
                    <a:pt x="282" y="122"/>
                    <a:pt x="274" y="125"/>
                  </a:cubicBezTo>
                  <a:cubicBezTo>
                    <a:pt x="261" y="83"/>
                    <a:pt x="261" y="83"/>
                    <a:pt x="261" y="83"/>
                  </a:cubicBezTo>
                  <a:cubicBezTo>
                    <a:pt x="271" y="80"/>
                    <a:pt x="280" y="78"/>
                    <a:pt x="290" y="76"/>
                  </a:cubicBezTo>
                  <a:moveTo>
                    <a:pt x="254" y="85"/>
                  </a:moveTo>
                  <a:cubicBezTo>
                    <a:pt x="267" y="127"/>
                    <a:pt x="267" y="127"/>
                    <a:pt x="267" y="127"/>
                  </a:cubicBezTo>
                  <a:cubicBezTo>
                    <a:pt x="259" y="129"/>
                    <a:pt x="252" y="132"/>
                    <a:pt x="244" y="136"/>
                  </a:cubicBezTo>
                  <a:cubicBezTo>
                    <a:pt x="225" y="96"/>
                    <a:pt x="225" y="96"/>
                    <a:pt x="225" y="96"/>
                  </a:cubicBezTo>
                  <a:cubicBezTo>
                    <a:pt x="235" y="92"/>
                    <a:pt x="244" y="88"/>
                    <a:pt x="254" y="85"/>
                  </a:cubicBezTo>
                  <a:moveTo>
                    <a:pt x="219" y="99"/>
                  </a:moveTo>
                  <a:cubicBezTo>
                    <a:pt x="238" y="139"/>
                    <a:pt x="238" y="139"/>
                    <a:pt x="238" y="139"/>
                  </a:cubicBezTo>
                  <a:cubicBezTo>
                    <a:pt x="231" y="142"/>
                    <a:pt x="224" y="146"/>
                    <a:pt x="217" y="151"/>
                  </a:cubicBezTo>
                  <a:cubicBezTo>
                    <a:pt x="192" y="114"/>
                    <a:pt x="192" y="114"/>
                    <a:pt x="192" y="114"/>
                  </a:cubicBezTo>
                  <a:cubicBezTo>
                    <a:pt x="201" y="109"/>
                    <a:pt x="210" y="104"/>
                    <a:pt x="219" y="99"/>
                  </a:cubicBezTo>
                  <a:moveTo>
                    <a:pt x="186" y="118"/>
                  </a:moveTo>
                  <a:cubicBezTo>
                    <a:pt x="211" y="155"/>
                    <a:pt x="211" y="155"/>
                    <a:pt x="211" y="155"/>
                  </a:cubicBezTo>
                  <a:cubicBezTo>
                    <a:pt x="204" y="159"/>
                    <a:pt x="198" y="164"/>
                    <a:pt x="192" y="170"/>
                  </a:cubicBezTo>
                  <a:cubicBezTo>
                    <a:pt x="162" y="137"/>
                    <a:pt x="162" y="137"/>
                    <a:pt x="162" y="137"/>
                  </a:cubicBezTo>
                  <a:cubicBezTo>
                    <a:pt x="170" y="130"/>
                    <a:pt x="178" y="124"/>
                    <a:pt x="186" y="118"/>
                  </a:cubicBezTo>
                  <a:moveTo>
                    <a:pt x="157" y="142"/>
                  </a:moveTo>
                  <a:cubicBezTo>
                    <a:pt x="186" y="175"/>
                    <a:pt x="186" y="175"/>
                    <a:pt x="186" y="175"/>
                  </a:cubicBezTo>
                  <a:cubicBezTo>
                    <a:pt x="180" y="180"/>
                    <a:pt x="175" y="186"/>
                    <a:pt x="170" y="192"/>
                  </a:cubicBezTo>
                  <a:cubicBezTo>
                    <a:pt x="136" y="164"/>
                    <a:pt x="136" y="164"/>
                    <a:pt x="136" y="164"/>
                  </a:cubicBezTo>
                  <a:cubicBezTo>
                    <a:pt x="142" y="156"/>
                    <a:pt x="149" y="149"/>
                    <a:pt x="157" y="142"/>
                  </a:cubicBezTo>
                  <a:moveTo>
                    <a:pt x="131" y="169"/>
                  </a:moveTo>
                  <a:cubicBezTo>
                    <a:pt x="165" y="198"/>
                    <a:pt x="165" y="198"/>
                    <a:pt x="165" y="198"/>
                  </a:cubicBezTo>
                  <a:cubicBezTo>
                    <a:pt x="160" y="204"/>
                    <a:pt x="155" y="210"/>
                    <a:pt x="151" y="217"/>
                  </a:cubicBezTo>
                  <a:cubicBezTo>
                    <a:pt x="113" y="194"/>
                    <a:pt x="113" y="194"/>
                    <a:pt x="113" y="194"/>
                  </a:cubicBezTo>
                  <a:cubicBezTo>
                    <a:pt x="119" y="185"/>
                    <a:pt x="125" y="177"/>
                    <a:pt x="131" y="169"/>
                  </a:cubicBezTo>
                  <a:moveTo>
                    <a:pt x="109" y="200"/>
                  </a:moveTo>
                  <a:cubicBezTo>
                    <a:pt x="147" y="223"/>
                    <a:pt x="147" y="223"/>
                    <a:pt x="147" y="223"/>
                  </a:cubicBezTo>
                  <a:cubicBezTo>
                    <a:pt x="143" y="230"/>
                    <a:pt x="140" y="236"/>
                    <a:pt x="136" y="243"/>
                  </a:cubicBezTo>
                  <a:cubicBezTo>
                    <a:pt x="136" y="244"/>
                    <a:pt x="136" y="244"/>
                    <a:pt x="136" y="245"/>
                  </a:cubicBezTo>
                  <a:cubicBezTo>
                    <a:pt x="95" y="227"/>
                    <a:pt x="95" y="227"/>
                    <a:pt x="95" y="227"/>
                  </a:cubicBezTo>
                  <a:cubicBezTo>
                    <a:pt x="99" y="218"/>
                    <a:pt x="104" y="209"/>
                    <a:pt x="109" y="200"/>
                  </a:cubicBezTo>
                  <a:moveTo>
                    <a:pt x="92" y="234"/>
                  </a:moveTo>
                  <a:cubicBezTo>
                    <a:pt x="133" y="251"/>
                    <a:pt x="133" y="251"/>
                    <a:pt x="133" y="251"/>
                  </a:cubicBezTo>
                  <a:cubicBezTo>
                    <a:pt x="130" y="259"/>
                    <a:pt x="127" y="267"/>
                    <a:pt x="125" y="274"/>
                  </a:cubicBezTo>
                  <a:cubicBezTo>
                    <a:pt x="82" y="263"/>
                    <a:pt x="82" y="263"/>
                    <a:pt x="82" y="263"/>
                  </a:cubicBezTo>
                  <a:cubicBezTo>
                    <a:pt x="85" y="253"/>
                    <a:pt x="88" y="243"/>
                    <a:pt x="92" y="234"/>
                  </a:cubicBezTo>
                  <a:moveTo>
                    <a:pt x="80" y="270"/>
                  </a:moveTo>
                  <a:cubicBezTo>
                    <a:pt x="123" y="281"/>
                    <a:pt x="123" y="281"/>
                    <a:pt x="123" y="281"/>
                  </a:cubicBezTo>
                  <a:cubicBezTo>
                    <a:pt x="121" y="289"/>
                    <a:pt x="119" y="297"/>
                    <a:pt x="118" y="305"/>
                  </a:cubicBezTo>
                  <a:cubicBezTo>
                    <a:pt x="74" y="300"/>
                    <a:pt x="74" y="300"/>
                    <a:pt x="74" y="300"/>
                  </a:cubicBezTo>
                  <a:cubicBezTo>
                    <a:pt x="75" y="289"/>
                    <a:pt x="78" y="279"/>
                    <a:pt x="80" y="270"/>
                  </a:cubicBezTo>
                  <a:moveTo>
                    <a:pt x="72" y="337"/>
                  </a:moveTo>
                  <a:cubicBezTo>
                    <a:pt x="71" y="327"/>
                    <a:pt x="72" y="317"/>
                    <a:pt x="73" y="307"/>
                  </a:cubicBezTo>
                  <a:cubicBezTo>
                    <a:pt x="117" y="312"/>
                    <a:pt x="117" y="312"/>
                    <a:pt x="117" y="312"/>
                  </a:cubicBezTo>
                  <a:cubicBezTo>
                    <a:pt x="116" y="320"/>
                    <a:pt x="116" y="328"/>
                    <a:pt x="116" y="336"/>
                  </a:cubicBezTo>
                  <a:cubicBezTo>
                    <a:pt x="72" y="337"/>
                    <a:pt x="72" y="337"/>
                    <a:pt x="72" y="337"/>
                  </a:cubicBezTo>
                  <a:moveTo>
                    <a:pt x="72" y="345"/>
                  </a:moveTo>
                  <a:cubicBezTo>
                    <a:pt x="116" y="344"/>
                    <a:pt x="116" y="344"/>
                    <a:pt x="116" y="344"/>
                  </a:cubicBezTo>
                  <a:cubicBezTo>
                    <a:pt x="116" y="352"/>
                    <a:pt x="117" y="360"/>
                    <a:pt x="118" y="368"/>
                  </a:cubicBezTo>
                  <a:cubicBezTo>
                    <a:pt x="74" y="375"/>
                    <a:pt x="74" y="375"/>
                    <a:pt x="74" y="375"/>
                  </a:cubicBezTo>
                  <a:cubicBezTo>
                    <a:pt x="73" y="365"/>
                    <a:pt x="72" y="355"/>
                    <a:pt x="72" y="345"/>
                  </a:cubicBezTo>
                  <a:moveTo>
                    <a:pt x="76" y="382"/>
                  </a:moveTo>
                  <a:cubicBezTo>
                    <a:pt x="120" y="375"/>
                    <a:pt x="120" y="375"/>
                    <a:pt x="120" y="375"/>
                  </a:cubicBezTo>
                  <a:cubicBezTo>
                    <a:pt x="121" y="383"/>
                    <a:pt x="123" y="391"/>
                    <a:pt x="125" y="399"/>
                  </a:cubicBezTo>
                  <a:cubicBezTo>
                    <a:pt x="83" y="412"/>
                    <a:pt x="83" y="412"/>
                    <a:pt x="83" y="412"/>
                  </a:cubicBezTo>
                  <a:cubicBezTo>
                    <a:pt x="80" y="402"/>
                    <a:pt x="77" y="392"/>
                    <a:pt x="76" y="382"/>
                  </a:cubicBezTo>
                  <a:moveTo>
                    <a:pt x="96" y="447"/>
                  </a:moveTo>
                  <a:cubicBezTo>
                    <a:pt x="92" y="438"/>
                    <a:pt x="88" y="429"/>
                    <a:pt x="85" y="419"/>
                  </a:cubicBezTo>
                  <a:cubicBezTo>
                    <a:pt x="127" y="406"/>
                    <a:pt x="127" y="406"/>
                    <a:pt x="127" y="406"/>
                  </a:cubicBezTo>
                  <a:cubicBezTo>
                    <a:pt x="130" y="413"/>
                    <a:pt x="133" y="421"/>
                    <a:pt x="136" y="428"/>
                  </a:cubicBezTo>
                  <a:cubicBezTo>
                    <a:pt x="96" y="447"/>
                    <a:pt x="96" y="447"/>
                    <a:pt x="96" y="447"/>
                  </a:cubicBezTo>
                  <a:moveTo>
                    <a:pt x="114" y="480"/>
                  </a:moveTo>
                  <a:cubicBezTo>
                    <a:pt x="109" y="472"/>
                    <a:pt x="104" y="463"/>
                    <a:pt x="99" y="454"/>
                  </a:cubicBezTo>
                  <a:cubicBezTo>
                    <a:pt x="139" y="435"/>
                    <a:pt x="139" y="435"/>
                    <a:pt x="139" y="435"/>
                  </a:cubicBezTo>
                  <a:cubicBezTo>
                    <a:pt x="143" y="442"/>
                    <a:pt x="147" y="449"/>
                    <a:pt x="151" y="456"/>
                  </a:cubicBezTo>
                  <a:cubicBezTo>
                    <a:pt x="114" y="480"/>
                    <a:pt x="114" y="480"/>
                    <a:pt x="114" y="480"/>
                  </a:cubicBezTo>
                  <a:moveTo>
                    <a:pt x="119" y="486"/>
                  </a:moveTo>
                  <a:cubicBezTo>
                    <a:pt x="155" y="462"/>
                    <a:pt x="155" y="462"/>
                    <a:pt x="155" y="462"/>
                  </a:cubicBezTo>
                  <a:cubicBezTo>
                    <a:pt x="160" y="468"/>
                    <a:pt x="165" y="475"/>
                    <a:pt x="170" y="481"/>
                  </a:cubicBezTo>
                  <a:cubicBezTo>
                    <a:pt x="137" y="510"/>
                    <a:pt x="137" y="510"/>
                    <a:pt x="137" y="510"/>
                  </a:cubicBezTo>
                  <a:cubicBezTo>
                    <a:pt x="131" y="503"/>
                    <a:pt x="124" y="495"/>
                    <a:pt x="119" y="486"/>
                  </a:cubicBezTo>
                  <a:moveTo>
                    <a:pt x="142" y="516"/>
                  </a:moveTo>
                  <a:cubicBezTo>
                    <a:pt x="175" y="486"/>
                    <a:pt x="175" y="486"/>
                    <a:pt x="175" y="486"/>
                  </a:cubicBezTo>
                  <a:cubicBezTo>
                    <a:pt x="181" y="492"/>
                    <a:pt x="186" y="498"/>
                    <a:pt x="193" y="503"/>
                  </a:cubicBezTo>
                  <a:cubicBezTo>
                    <a:pt x="164" y="537"/>
                    <a:pt x="164" y="537"/>
                    <a:pt x="164" y="537"/>
                  </a:cubicBezTo>
                  <a:cubicBezTo>
                    <a:pt x="157" y="530"/>
                    <a:pt x="149" y="523"/>
                    <a:pt x="142" y="516"/>
                  </a:cubicBezTo>
                  <a:moveTo>
                    <a:pt x="195" y="559"/>
                  </a:moveTo>
                  <a:cubicBezTo>
                    <a:pt x="186" y="554"/>
                    <a:pt x="178" y="548"/>
                    <a:pt x="170" y="542"/>
                  </a:cubicBezTo>
                  <a:cubicBezTo>
                    <a:pt x="198" y="508"/>
                    <a:pt x="198" y="508"/>
                    <a:pt x="198" y="508"/>
                  </a:cubicBezTo>
                  <a:cubicBezTo>
                    <a:pt x="204" y="513"/>
                    <a:pt x="211" y="517"/>
                    <a:pt x="218" y="522"/>
                  </a:cubicBezTo>
                  <a:cubicBezTo>
                    <a:pt x="195" y="559"/>
                    <a:pt x="195" y="559"/>
                    <a:pt x="195" y="559"/>
                  </a:cubicBezTo>
                  <a:moveTo>
                    <a:pt x="201" y="563"/>
                  </a:moveTo>
                  <a:cubicBezTo>
                    <a:pt x="224" y="526"/>
                    <a:pt x="224" y="526"/>
                    <a:pt x="224" y="526"/>
                  </a:cubicBezTo>
                  <a:cubicBezTo>
                    <a:pt x="230" y="529"/>
                    <a:pt x="237" y="533"/>
                    <a:pt x="244" y="536"/>
                  </a:cubicBezTo>
                  <a:cubicBezTo>
                    <a:pt x="244" y="536"/>
                    <a:pt x="245" y="536"/>
                    <a:pt x="245" y="537"/>
                  </a:cubicBezTo>
                  <a:cubicBezTo>
                    <a:pt x="228" y="577"/>
                    <a:pt x="228" y="577"/>
                    <a:pt x="228" y="577"/>
                  </a:cubicBezTo>
                  <a:cubicBezTo>
                    <a:pt x="219" y="573"/>
                    <a:pt x="210" y="568"/>
                    <a:pt x="201" y="563"/>
                  </a:cubicBezTo>
                  <a:moveTo>
                    <a:pt x="251" y="521"/>
                  </a:moveTo>
                  <a:cubicBezTo>
                    <a:pt x="148" y="473"/>
                    <a:pt x="104" y="352"/>
                    <a:pt x="152" y="250"/>
                  </a:cubicBezTo>
                  <a:cubicBezTo>
                    <a:pt x="199" y="148"/>
                    <a:pt x="320" y="104"/>
                    <a:pt x="422" y="151"/>
                  </a:cubicBezTo>
                  <a:cubicBezTo>
                    <a:pt x="524" y="199"/>
                    <a:pt x="569" y="320"/>
                    <a:pt x="521" y="422"/>
                  </a:cubicBezTo>
                  <a:cubicBezTo>
                    <a:pt x="474" y="524"/>
                    <a:pt x="353" y="568"/>
                    <a:pt x="251" y="521"/>
                  </a:cubicBezTo>
                  <a:moveTo>
                    <a:pt x="235" y="580"/>
                  </a:moveTo>
                  <a:cubicBezTo>
                    <a:pt x="252" y="540"/>
                    <a:pt x="252" y="540"/>
                    <a:pt x="252" y="540"/>
                  </a:cubicBezTo>
                  <a:cubicBezTo>
                    <a:pt x="260" y="543"/>
                    <a:pt x="267" y="545"/>
                    <a:pt x="275" y="548"/>
                  </a:cubicBezTo>
                  <a:cubicBezTo>
                    <a:pt x="263" y="590"/>
                    <a:pt x="263" y="590"/>
                    <a:pt x="263" y="590"/>
                  </a:cubicBezTo>
                  <a:cubicBezTo>
                    <a:pt x="254" y="587"/>
                    <a:pt x="244" y="584"/>
                    <a:pt x="235" y="580"/>
                  </a:cubicBezTo>
                  <a:moveTo>
                    <a:pt x="271" y="592"/>
                  </a:moveTo>
                  <a:cubicBezTo>
                    <a:pt x="282" y="550"/>
                    <a:pt x="282" y="550"/>
                    <a:pt x="282" y="550"/>
                  </a:cubicBezTo>
                  <a:cubicBezTo>
                    <a:pt x="290" y="552"/>
                    <a:pt x="298" y="553"/>
                    <a:pt x="306" y="554"/>
                  </a:cubicBezTo>
                  <a:cubicBezTo>
                    <a:pt x="300" y="598"/>
                    <a:pt x="300" y="598"/>
                    <a:pt x="300" y="598"/>
                  </a:cubicBezTo>
                  <a:cubicBezTo>
                    <a:pt x="290" y="596"/>
                    <a:pt x="280" y="594"/>
                    <a:pt x="271" y="592"/>
                  </a:cubicBezTo>
                  <a:moveTo>
                    <a:pt x="308" y="599"/>
                  </a:moveTo>
                  <a:cubicBezTo>
                    <a:pt x="313" y="555"/>
                    <a:pt x="313" y="555"/>
                    <a:pt x="313" y="555"/>
                  </a:cubicBezTo>
                  <a:cubicBezTo>
                    <a:pt x="321" y="556"/>
                    <a:pt x="329" y="556"/>
                    <a:pt x="337" y="556"/>
                  </a:cubicBezTo>
                  <a:cubicBezTo>
                    <a:pt x="338" y="600"/>
                    <a:pt x="338" y="600"/>
                    <a:pt x="338" y="600"/>
                  </a:cubicBezTo>
                  <a:cubicBezTo>
                    <a:pt x="328" y="600"/>
                    <a:pt x="318" y="600"/>
                    <a:pt x="308" y="599"/>
                  </a:cubicBezTo>
                  <a:moveTo>
                    <a:pt x="345" y="600"/>
                  </a:moveTo>
                  <a:cubicBezTo>
                    <a:pt x="345" y="556"/>
                    <a:pt x="345" y="556"/>
                    <a:pt x="345" y="556"/>
                  </a:cubicBezTo>
                  <a:cubicBezTo>
                    <a:pt x="353" y="556"/>
                    <a:pt x="361" y="555"/>
                    <a:pt x="369" y="554"/>
                  </a:cubicBezTo>
                  <a:cubicBezTo>
                    <a:pt x="376" y="597"/>
                    <a:pt x="376" y="597"/>
                    <a:pt x="376" y="597"/>
                  </a:cubicBezTo>
                  <a:cubicBezTo>
                    <a:pt x="366" y="599"/>
                    <a:pt x="355" y="600"/>
                    <a:pt x="345" y="600"/>
                  </a:cubicBezTo>
                  <a:moveTo>
                    <a:pt x="383" y="596"/>
                  </a:moveTo>
                  <a:cubicBezTo>
                    <a:pt x="376" y="553"/>
                    <a:pt x="376" y="553"/>
                    <a:pt x="376" y="553"/>
                  </a:cubicBezTo>
                  <a:cubicBezTo>
                    <a:pt x="384" y="551"/>
                    <a:pt x="392" y="549"/>
                    <a:pt x="399" y="547"/>
                  </a:cubicBezTo>
                  <a:cubicBezTo>
                    <a:pt x="412" y="589"/>
                    <a:pt x="412" y="589"/>
                    <a:pt x="412" y="589"/>
                  </a:cubicBezTo>
                  <a:cubicBezTo>
                    <a:pt x="403" y="592"/>
                    <a:pt x="393" y="594"/>
                    <a:pt x="383" y="596"/>
                  </a:cubicBezTo>
                  <a:moveTo>
                    <a:pt x="419" y="586"/>
                  </a:moveTo>
                  <a:cubicBezTo>
                    <a:pt x="406" y="545"/>
                    <a:pt x="406" y="545"/>
                    <a:pt x="406" y="545"/>
                  </a:cubicBezTo>
                  <a:cubicBezTo>
                    <a:pt x="414" y="542"/>
                    <a:pt x="421" y="539"/>
                    <a:pt x="429" y="536"/>
                  </a:cubicBezTo>
                  <a:cubicBezTo>
                    <a:pt x="448" y="575"/>
                    <a:pt x="448" y="575"/>
                    <a:pt x="448" y="575"/>
                  </a:cubicBezTo>
                  <a:cubicBezTo>
                    <a:pt x="438" y="579"/>
                    <a:pt x="429" y="583"/>
                    <a:pt x="419" y="586"/>
                  </a:cubicBezTo>
                  <a:moveTo>
                    <a:pt x="454" y="572"/>
                  </a:moveTo>
                  <a:cubicBezTo>
                    <a:pt x="435" y="533"/>
                    <a:pt x="435" y="533"/>
                    <a:pt x="435" y="533"/>
                  </a:cubicBezTo>
                  <a:cubicBezTo>
                    <a:pt x="443" y="529"/>
                    <a:pt x="449" y="525"/>
                    <a:pt x="456" y="521"/>
                  </a:cubicBezTo>
                  <a:cubicBezTo>
                    <a:pt x="480" y="557"/>
                    <a:pt x="480" y="557"/>
                    <a:pt x="480" y="557"/>
                  </a:cubicBezTo>
                  <a:cubicBezTo>
                    <a:pt x="472" y="562"/>
                    <a:pt x="463" y="567"/>
                    <a:pt x="454" y="572"/>
                  </a:cubicBezTo>
                  <a:moveTo>
                    <a:pt x="487" y="553"/>
                  </a:moveTo>
                  <a:cubicBezTo>
                    <a:pt x="462" y="517"/>
                    <a:pt x="462" y="517"/>
                    <a:pt x="462" y="517"/>
                  </a:cubicBezTo>
                  <a:cubicBezTo>
                    <a:pt x="469" y="512"/>
                    <a:pt x="475" y="507"/>
                    <a:pt x="481" y="502"/>
                  </a:cubicBezTo>
                  <a:cubicBezTo>
                    <a:pt x="510" y="534"/>
                    <a:pt x="510" y="534"/>
                    <a:pt x="510" y="534"/>
                  </a:cubicBezTo>
                  <a:cubicBezTo>
                    <a:pt x="503" y="541"/>
                    <a:pt x="495" y="547"/>
                    <a:pt x="487" y="553"/>
                  </a:cubicBezTo>
                  <a:moveTo>
                    <a:pt x="516" y="529"/>
                  </a:moveTo>
                  <a:cubicBezTo>
                    <a:pt x="487" y="497"/>
                    <a:pt x="487" y="497"/>
                    <a:pt x="487" y="497"/>
                  </a:cubicBezTo>
                  <a:cubicBezTo>
                    <a:pt x="493" y="492"/>
                    <a:pt x="498" y="486"/>
                    <a:pt x="503" y="480"/>
                  </a:cubicBezTo>
                  <a:cubicBezTo>
                    <a:pt x="537" y="507"/>
                    <a:pt x="537" y="507"/>
                    <a:pt x="537" y="507"/>
                  </a:cubicBezTo>
                  <a:cubicBezTo>
                    <a:pt x="530" y="515"/>
                    <a:pt x="523" y="522"/>
                    <a:pt x="516" y="529"/>
                  </a:cubicBezTo>
                  <a:moveTo>
                    <a:pt x="541" y="501"/>
                  </a:moveTo>
                  <a:cubicBezTo>
                    <a:pt x="508" y="474"/>
                    <a:pt x="508" y="474"/>
                    <a:pt x="508" y="474"/>
                  </a:cubicBezTo>
                  <a:cubicBezTo>
                    <a:pt x="513" y="468"/>
                    <a:pt x="518" y="461"/>
                    <a:pt x="522" y="454"/>
                  </a:cubicBezTo>
                  <a:cubicBezTo>
                    <a:pt x="559" y="477"/>
                    <a:pt x="559" y="477"/>
                    <a:pt x="559" y="477"/>
                  </a:cubicBezTo>
                  <a:cubicBezTo>
                    <a:pt x="553" y="485"/>
                    <a:pt x="548" y="494"/>
                    <a:pt x="541" y="501"/>
                  </a:cubicBezTo>
                  <a:moveTo>
                    <a:pt x="563" y="471"/>
                  </a:moveTo>
                  <a:cubicBezTo>
                    <a:pt x="526" y="448"/>
                    <a:pt x="526" y="448"/>
                    <a:pt x="526" y="448"/>
                  </a:cubicBezTo>
                  <a:cubicBezTo>
                    <a:pt x="530" y="442"/>
                    <a:pt x="533" y="435"/>
                    <a:pt x="536" y="429"/>
                  </a:cubicBezTo>
                  <a:cubicBezTo>
                    <a:pt x="537" y="428"/>
                    <a:pt x="537" y="427"/>
                    <a:pt x="537" y="427"/>
                  </a:cubicBezTo>
                  <a:cubicBezTo>
                    <a:pt x="577" y="444"/>
                    <a:pt x="577" y="444"/>
                    <a:pt x="577" y="444"/>
                  </a:cubicBezTo>
                  <a:cubicBezTo>
                    <a:pt x="572" y="453"/>
                    <a:pt x="568" y="462"/>
                    <a:pt x="563" y="471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7" name="Freeform 43"/>
            <p:cNvSpPr>
              <a:spLocks noEditPoints="1"/>
            </p:cNvSpPr>
            <p:nvPr/>
          </p:nvSpPr>
          <p:spPr bwMode="auto">
            <a:xfrm>
              <a:off x="5718821" y="4771564"/>
              <a:ext cx="788569" cy="786126"/>
            </a:xfrm>
            <a:custGeom>
              <a:avLst/>
              <a:gdLst>
                <a:gd name="T0" fmla="*/ 140 w 409"/>
                <a:gd name="T1" fmla="*/ 29 h 408"/>
                <a:gd name="T2" fmla="*/ 109 w 409"/>
                <a:gd name="T3" fmla="*/ 44 h 408"/>
                <a:gd name="T4" fmla="*/ 81 w 409"/>
                <a:gd name="T5" fmla="*/ 64 h 408"/>
                <a:gd name="T6" fmla="*/ 58 w 409"/>
                <a:gd name="T7" fmla="*/ 89 h 408"/>
                <a:gd name="T8" fmla="*/ 39 w 409"/>
                <a:gd name="T9" fmla="*/ 118 h 408"/>
                <a:gd name="T10" fmla="*/ 26 w 409"/>
                <a:gd name="T11" fmla="*/ 150 h 408"/>
                <a:gd name="T12" fmla="*/ 19 w 409"/>
                <a:gd name="T13" fmla="*/ 184 h 408"/>
                <a:gd name="T14" fmla="*/ 19 w 409"/>
                <a:gd name="T15" fmla="*/ 218 h 408"/>
                <a:gd name="T16" fmla="*/ 25 w 409"/>
                <a:gd name="T17" fmla="*/ 252 h 408"/>
                <a:gd name="T18" fmla="*/ 36 w 409"/>
                <a:gd name="T19" fmla="*/ 284 h 408"/>
                <a:gd name="T20" fmla="*/ 54 w 409"/>
                <a:gd name="T21" fmla="*/ 314 h 408"/>
                <a:gd name="T22" fmla="*/ 77 w 409"/>
                <a:gd name="T23" fmla="*/ 340 h 408"/>
                <a:gd name="T24" fmla="*/ 104 w 409"/>
                <a:gd name="T25" fmla="*/ 361 h 408"/>
                <a:gd name="T26" fmla="*/ 134 w 409"/>
                <a:gd name="T27" fmla="*/ 377 h 408"/>
                <a:gd name="T28" fmla="*/ 167 w 409"/>
                <a:gd name="T29" fmla="*/ 387 h 408"/>
                <a:gd name="T30" fmla="*/ 201 w 409"/>
                <a:gd name="T31" fmla="*/ 391 h 408"/>
                <a:gd name="T32" fmla="*/ 236 w 409"/>
                <a:gd name="T33" fmla="*/ 388 h 408"/>
                <a:gd name="T34" fmla="*/ 269 w 409"/>
                <a:gd name="T35" fmla="*/ 379 h 408"/>
                <a:gd name="T36" fmla="*/ 300 w 409"/>
                <a:gd name="T37" fmla="*/ 364 h 408"/>
                <a:gd name="T38" fmla="*/ 328 w 409"/>
                <a:gd name="T39" fmla="*/ 344 h 408"/>
                <a:gd name="T40" fmla="*/ 351 w 409"/>
                <a:gd name="T41" fmla="*/ 319 h 408"/>
                <a:gd name="T42" fmla="*/ 370 w 409"/>
                <a:gd name="T43" fmla="*/ 290 h 408"/>
                <a:gd name="T44" fmla="*/ 383 w 409"/>
                <a:gd name="T45" fmla="*/ 258 h 408"/>
                <a:gd name="T46" fmla="*/ 390 w 409"/>
                <a:gd name="T47" fmla="*/ 225 h 408"/>
                <a:gd name="T48" fmla="*/ 390 w 409"/>
                <a:gd name="T49" fmla="*/ 190 h 408"/>
                <a:gd name="T50" fmla="*/ 385 w 409"/>
                <a:gd name="T51" fmla="*/ 156 h 408"/>
                <a:gd name="T52" fmla="*/ 373 w 409"/>
                <a:gd name="T53" fmla="*/ 124 h 408"/>
                <a:gd name="T54" fmla="*/ 355 w 409"/>
                <a:gd name="T55" fmla="*/ 95 h 408"/>
                <a:gd name="T56" fmla="*/ 332 w 409"/>
                <a:gd name="T57" fmla="*/ 69 h 408"/>
                <a:gd name="T58" fmla="*/ 305 w 409"/>
                <a:gd name="T59" fmla="*/ 48 h 408"/>
                <a:gd name="T60" fmla="*/ 275 w 409"/>
                <a:gd name="T61" fmla="*/ 32 h 408"/>
                <a:gd name="T62" fmla="*/ 242 w 409"/>
                <a:gd name="T63" fmla="*/ 22 h 408"/>
                <a:gd name="T64" fmla="*/ 208 w 409"/>
                <a:gd name="T65" fmla="*/ 18 h 408"/>
                <a:gd name="T66" fmla="*/ 174 w 409"/>
                <a:gd name="T67" fmla="*/ 21 h 408"/>
                <a:gd name="T68" fmla="*/ 179 w 409"/>
                <a:gd name="T69" fmla="*/ 124 h 408"/>
                <a:gd name="T70" fmla="*/ 124 w 409"/>
                <a:gd name="T71" fmla="*/ 230 h 408"/>
                <a:gd name="T72" fmla="*/ 316 w 409"/>
                <a:gd name="T73" fmla="*/ 288 h 408"/>
                <a:gd name="T74" fmla="*/ 74 w 409"/>
                <a:gd name="T75" fmla="*/ 288 h 408"/>
                <a:gd name="T76" fmla="*/ 120 w 409"/>
                <a:gd name="T77" fmla="*/ 265 h 408"/>
                <a:gd name="T78" fmla="*/ 309 w 409"/>
                <a:gd name="T79" fmla="*/ 89 h 408"/>
                <a:gd name="T80" fmla="*/ 336 w 409"/>
                <a:gd name="T81" fmla="*/ 252 h 408"/>
                <a:gd name="T82" fmla="*/ 304 w 409"/>
                <a:gd name="T83" fmla="*/ 173 h 408"/>
                <a:gd name="T84" fmla="*/ 289 w 409"/>
                <a:gd name="T85" fmla="*/ 93 h 408"/>
                <a:gd name="T86" fmla="*/ 252 w 409"/>
                <a:gd name="T87" fmla="*/ 73 h 408"/>
                <a:gd name="T88" fmla="*/ 173 w 409"/>
                <a:gd name="T89" fmla="*/ 104 h 408"/>
                <a:gd name="T90" fmla="*/ 67 w 409"/>
                <a:gd name="T91" fmla="*/ 229 h 408"/>
                <a:gd name="T92" fmla="*/ 244 w 409"/>
                <a:gd name="T93" fmla="*/ 54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409" h="408">
                  <a:moveTo>
                    <a:pt x="157" y="24"/>
                  </a:moveTo>
                  <a:cubicBezTo>
                    <a:pt x="143" y="9"/>
                    <a:pt x="143" y="9"/>
                    <a:pt x="143" y="9"/>
                  </a:cubicBezTo>
                  <a:cubicBezTo>
                    <a:pt x="140" y="29"/>
                    <a:pt x="140" y="29"/>
                    <a:pt x="140" y="29"/>
                  </a:cubicBezTo>
                  <a:cubicBezTo>
                    <a:pt x="139" y="37"/>
                    <a:pt x="131" y="40"/>
                    <a:pt x="125" y="36"/>
                  </a:cubicBezTo>
                  <a:cubicBezTo>
                    <a:pt x="108" y="24"/>
                    <a:pt x="108" y="24"/>
                    <a:pt x="108" y="24"/>
                  </a:cubicBezTo>
                  <a:cubicBezTo>
                    <a:pt x="109" y="44"/>
                    <a:pt x="109" y="44"/>
                    <a:pt x="109" y="44"/>
                  </a:cubicBezTo>
                  <a:cubicBezTo>
                    <a:pt x="110" y="52"/>
                    <a:pt x="102" y="57"/>
                    <a:pt x="95" y="53"/>
                  </a:cubicBezTo>
                  <a:cubicBezTo>
                    <a:pt x="77" y="45"/>
                    <a:pt x="77" y="45"/>
                    <a:pt x="77" y="45"/>
                  </a:cubicBezTo>
                  <a:cubicBezTo>
                    <a:pt x="81" y="64"/>
                    <a:pt x="81" y="64"/>
                    <a:pt x="81" y="64"/>
                  </a:cubicBezTo>
                  <a:cubicBezTo>
                    <a:pt x="83" y="72"/>
                    <a:pt x="76" y="78"/>
                    <a:pt x="69" y="76"/>
                  </a:cubicBezTo>
                  <a:cubicBezTo>
                    <a:pt x="50" y="71"/>
                    <a:pt x="50" y="71"/>
                    <a:pt x="50" y="71"/>
                  </a:cubicBezTo>
                  <a:cubicBezTo>
                    <a:pt x="58" y="89"/>
                    <a:pt x="58" y="89"/>
                    <a:pt x="58" y="89"/>
                  </a:cubicBezTo>
                  <a:cubicBezTo>
                    <a:pt x="61" y="96"/>
                    <a:pt x="55" y="104"/>
                    <a:pt x="48" y="103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39" y="118"/>
                    <a:pt x="39" y="118"/>
                    <a:pt x="39" y="118"/>
                  </a:cubicBezTo>
                  <a:cubicBezTo>
                    <a:pt x="43" y="125"/>
                    <a:pt x="40" y="133"/>
                    <a:pt x="32" y="134"/>
                  </a:cubicBezTo>
                  <a:cubicBezTo>
                    <a:pt x="12" y="136"/>
                    <a:pt x="12" y="136"/>
                    <a:pt x="12" y="136"/>
                  </a:cubicBezTo>
                  <a:cubicBezTo>
                    <a:pt x="26" y="150"/>
                    <a:pt x="26" y="150"/>
                    <a:pt x="26" y="150"/>
                  </a:cubicBezTo>
                  <a:cubicBezTo>
                    <a:pt x="32" y="155"/>
                    <a:pt x="29" y="164"/>
                    <a:pt x="22" y="167"/>
                  </a:cubicBezTo>
                  <a:cubicBezTo>
                    <a:pt x="3" y="172"/>
                    <a:pt x="3" y="172"/>
                    <a:pt x="3" y="172"/>
                  </a:cubicBezTo>
                  <a:cubicBezTo>
                    <a:pt x="19" y="184"/>
                    <a:pt x="19" y="184"/>
                    <a:pt x="19" y="184"/>
                  </a:cubicBezTo>
                  <a:cubicBezTo>
                    <a:pt x="26" y="188"/>
                    <a:pt x="25" y="197"/>
                    <a:pt x="18" y="201"/>
                  </a:cubicBezTo>
                  <a:cubicBezTo>
                    <a:pt x="0" y="210"/>
                    <a:pt x="0" y="210"/>
                    <a:pt x="0" y="210"/>
                  </a:cubicBezTo>
                  <a:cubicBezTo>
                    <a:pt x="19" y="218"/>
                    <a:pt x="19" y="218"/>
                    <a:pt x="19" y="218"/>
                  </a:cubicBezTo>
                  <a:cubicBezTo>
                    <a:pt x="26" y="221"/>
                    <a:pt x="27" y="230"/>
                    <a:pt x="21" y="235"/>
                  </a:cubicBezTo>
                  <a:cubicBezTo>
                    <a:pt x="5" y="247"/>
                    <a:pt x="5" y="247"/>
                    <a:pt x="5" y="247"/>
                  </a:cubicBezTo>
                  <a:cubicBezTo>
                    <a:pt x="25" y="252"/>
                    <a:pt x="25" y="252"/>
                    <a:pt x="25" y="252"/>
                  </a:cubicBezTo>
                  <a:cubicBezTo>
                    <a:pt x="32" y="254"/>
                    <a:pt x="35" y="263"/>
                    <a:pt x="30" y="268"/>
                  </a:cubicBezTo>
                  <a:cubicBezTo>
                    <a:pt x="16" y="283"/>
                    <a:pt x="16" y="283"/>
                    <a:pt x="16" y="283"/>
                  </a:cubicBezTo>
                  <a:cubicBezTo>
                    <a:pt x="36" y="284"/>
                    <a:pt x="36" y="284"/>
                    <a:pt x="36" y="284"/>
                  </a:cubicBezTo>
                  <a:cubicBezTo>
                    <a:pt x="44" y="285"/>
                    <a:pt x="48" y="293"/>
                    <a:pt x="44" y="299"/>
                  </a:cubicBezTo>
                  <a:cubicBezTo>
                    <a:pt x="34" y="317"/>
                    <a:pt x="34" y="317"/>
                    <a:pt x="34" y="317"/>
                  </a:cubicBezTo>
                  <a:cubicBezTo>
                    <a:pt x="54" y="314"/>
                    <a:pt x="54" y="314"/>
                    <a:pt x="54" y="314"/>
                  </a:cubicBezTo>
                  <a:cubicBezTo>
                    <a:pt x="61" y="313"/>
                    <a:pt x="67" y="320"/>
                    <a:pt x="65" y="327"/>
                  </a:cubicBezTo>
                  <a:cubicBezTo>
                    <a:pt x="57" y="346"/>
                    <a:pt x="57" y="346"/>
                    <a:pt x="57" y="346"/>
                  </a:cubicBezTo>
                  <a:cubicBezTo>
                    <a:pt x="77" y="340"/>
                    <a:pt x="77" y="340"/>
                    <a:pt x="77" y="340"/>
                  </a:cubicBezTo>
                  <a:cubicBezTo>
                    <a:pt x="84" y="337"/>
                    <a:pt x="91" y="343"/>
                    <a:pt x="89" y="351"/>
                  </a:cubicBezTo>
                  <a:cubicBezTo>
                    <a:pt x="86" y="371"/>
                    <a:pt x="86" y="371"/>
                    <a:pt x="86" y="371"/>
                  </a:cubicBezTo>
                  <a:cubicBezTo>
                    <a:pt x="104" y="361"/>
                    <a:pt x="104" y="361"/>
                    <a:pt x="104" y="361"/>
                  </a:cubicBezTo>
                  <a:cubicBezTo>
                    <a:pt x="110" y="357"/>
                    <a:pt x="118" y="362"/>
                    <a:pt x="118" y="369"/>
                  </a:cubicBezTo>
                  <a:cubicBezTo>
                    <a:pt x="119" y="390"/>
                    <a:pt x="119" y="390"/>
                    <a:pt x="119" y="390"/>
                  </a:cubicBezTo>
                  <a:cubicBezTo>
                    <a:pt x="134" y="377"/>
                    <a:pt x="134" y="377"/>
                    <a:pt x="134" y="377"/>
                  </a:cubicBezTo>
                  <a:cubicBezTo>
                    <a:pt x="140" y="372"/>
                    <a:pt x="149" y="375"/>
                    <a:pt x="150" y="382"/>
                  </a:cubicBezTo>
                  <a:cubicBezTo>
                    <a:pt x="154" y="402"/>
                    <a:pt x="154" y="402"/>
                    <a:pt x="154" y="402"/>
                  </a:cubicBezTo>
                  <a:cubicBezTo>
                    <a:pt x="167" y="387"/>
                    <a:pt x="167" y="387"/>
                    <a:pt x="167" y="387"/>
                  </a:cubicBezTo>
                  <a:cubicBezTo>
                    <a:pt x="172" y="381"/>
                    <a:pt x="181" y="383"/>
                    <a:pt x="184" y="389"/>
                  </a:cubicBezTo>
                  <a:cubicBezTo>
                    <a:pt x="191" y="408"/>
                    <a:pt x="191" y="408"/>
                    <a:pt x="191" y="408"/>
                  </a:cubicBezTo>
                  <a:cubicBezTo>
                    <a:pt x="201" y="391"/>
                    <a:pt x="201" y="391"/>
                    <a:pt x="201" y="391"/>
                  </a:cubicBezTo>
                  <a:cubicBezTo>
                    <a:pt x="205" y="384"/>
                    <a:pt x="214" y="384"/>
                    <a:pt x="218" y="390"/>
                  </a:cubicBezTo>
                  <a:cubicBezTo>
                    <a:pt x="229" y="407"/>
                    <a:pt x="229" y="407"/>
                    <a:pt x="229" y="407"/>
                  </a:cubicBezTo>
                  <a:cubicBezTo>
                    <a:pt x="236" y="388"/>
                    <a:pt x="236" y="388"/>
                    <a:pt x="236" y="388"/>
                  </a:cubicBezTo>
                  <a:cubicBezTo>
                    <a:pt x="238" y="381"/>
                    <a:pt x="247" y="379"/>
                    <a:pt x="252" y="384"/>
                  </a:cubicBezTo>
                  <a:cubicBezTo>
                    <a:pt x="266" y="399"/>
                    <a:pt x="266" y="399"/>
                    <a:pt x="266" y="399"/>
                  </a:cubicBezTo>
                  <a:cubicBezTo>
                    <a:pt x="269" y="379"/>
                    <a:pt x="269" y="379"/>
                    <a:pt x="269" y="379"/>
                  </a:cubicBezTo>
                  <a:cubicBezTo>
                    <a:pt x="270" y="372"/>
                    <a:pt x="278" y="368"/>
                    <a:pt x="284" y="373"/>
                  </a:cubicBezTo>
                  <a:cubicBezTo>
                    <a:pt x="301" y="385"/>
                    <a:pt x="301" y="385"/>
                    <a:pt x="301" y="385"/>
                  </a:cubicBezTo>
                  <a:cubicBezTo>
                    <a:pt x="300" y="364"/>
                    <a:pt x="300" y="364"/>
                    <a:pt x="300" y="364"/>
                  </a:cubicBezTo>
                  <a:cubicBezTo>
                    <a:pt x="300" y="357"/>
                    <a:pt x="307" y="352"/>
                    <a:pt x="314" y="355"/>
                  </a:cubicBezTo>
                  <a:cubicBezTo>
                    <a:pt x="332" y="364"/>
                    <a:pt x="332" y="364"/>
                    <a:pt x="332" y="364"/>
                  </a:cubicBezTo>
                  <a:cubicBezTo>
                    <a:pt x="328" y="344"/>
                    <a:pt x="328" y="344"/>
                    <a:pt x="328" y="344"/>
                  </a:cubicBezTo>
                  <a:cubicBezTo>
                    <a:pt x="326" y="337"/>
                    <a:pt x="333" y="330"/>
                    <a:pt x="340" y="332"/>
                  </a:cubicBezTo>
                  <a:cubicBezTo>
                    <a:pt x="359" y="338"/>
                    <a:pt x="359" y="338"/>
                    <a:pt x="359" y="338"/>
                  </a:cubicBezTo>
                  <a:cubicBezTo>
                    <a:pt x="351" y="319"/>
                    <a:pt x="351" y="319"/>
                    <a:pt x="351" y="319"/>
                  </a:cubicBezTo>
                  <a:cubicBezTo>
                    <a:pt x="348" y="312"/>
                    <a:pt x="354" y="305"/>
                    <a:pt x="361" y="305"/>
                  </a:cubicBezTo>
                  <a:cubicBezTo>
                    <a:pt x="381" y="307"/>
                    <a:pt x="381" y="307"/>
                    <a:pt x="381" y="307"/>
                  </a:cubicBezTo>
                  <a:cubicBezTo>
                    <a:pt x="370" y="290"/>
                    <a:pt x="370" y="290"/>
                    <a:pt x="370" y="290"/>
                  </a:cubicBezTo>
                  <a:cubicBezTo>
                    <a:pt x="366" y="284"/>
                    <a:pt x="370" y="276"/>
                    <a:pt x="377" y="275"/>
                  </a:cubicBezTo>
                  <a:cubicBezTo>
                    <a:pt x="397" y="273"/>
                    <a:pt x="397" y="273"/>
                    <a:pt x="397" y="273"/>
                  </a:cubicBezTo>
                  <a:cubicBezTo>
                    <a:pt x="383" y="258"/>
                    <a:pt x="383" y="258"/>
                    <a:pt x="383" y="258"/>
                  </a:cubicBezTo>
                  <a:cubicBezTo>
                    <a:pt x="378" y="253"/>
                    <a:pt x="380" y="244"/>
                    <a:pt x="387" y="242"/>
                  </a:cubicBezTo>
                  <a:cubicBezTo>
                    <a:pt x="406" y="236"/>
                    <a:pt x="406" y="236"/>
                    <a:pt x="406" y="236"/>
                  </a:cubicBezTo>
                  <a:cubicBezTo>
                    <a:pt x="390" y="225"/>
                    <a:pt x="390" y="225"/>
                    <a:pt x="390" y="225"/>
                  </a:cubicBezTo>
                  <a:cubicBezTo>
                    <a:pt x="384" y="220"/>
                    <a:pt x="384" y="211"/>
                    <a:pt x="391" y="208"/>
                  </a:cubicBezTo>
                  <a:cubicBezTo>
                    <a:pt x="409" y="199"/>
                    <a:pt x="409" y="199"/>
                    <a:pt x="409" y="199"/>
                  </a:cubicBezTo>
                  <a:cubicBezTo>
                    <a:pt x="390" y="190"/>
                    <a:pt x="390" y="190"/>
                    <a:pt x="390" y="190"/>
                  </a:cubicBezTo>
                  <a:cubicBezTo>
                    <a:pt x="384" y="187"/>
                    <a:pt x="382" y="178"/>
                    <a:pt x="388" y="174"/>
                  </a:cubicBezTo>
                  <a:cubicBezTo>
                    <a:pt x="404" y="161"/>
                    <a:pt x="404" y="161"/>
                    <a:pt x="404" y="161"/>
                  </a:cubicBezTo>
                  <a:cubicBezTo>
                    <a:pt x="385" y="156"/>
                    <a:pt x="385" y="156"/>
                    <a:pt x="385" y="156"/>
                  </a:cubicBezTo>
                  <a:cubicBezTo>
                    <a:pt x="377" y="155"/>
                    <a:pt x="375" y="146"/>
                    <a:pt x="380" y="140"/>
                  </a:cubicBezTo>
                  <a:cubicBezTo>
                    <a:pt x="393" y="125"/>
                    <a:pt x="393" y="125"/>
                    <a:pt x="393" y="125"/>
                  </a:cubicBezTo>
                  <a:cubicBezTo>
                    <a:pt x="373" y="124"/>
                    <a:pt x="373" y="124"/>
                    <a:pt x="373" y="124"/>
                  </a:cubicBezTo>
                  <a:cubicBezTo>
                    <a:pt x="365" y="124"/>
                    <a:pt x="361" y="116"/>
                    <a:pt x="365" y="109"/>
                  </a:cubicBezTo>
                  <a:cubicBezTo>
                    <a:pt x="375" y="92"/>
                    <a:pt x="375" y="92"/>
                    <a:pt x="375" y="92"/>
                  </a:cubicBezTo>
                  <a:cubicBezTo>
                    <a:pt x="355" y="95"/>
                    <a:pt x="355" y="95"/>
                    <a:pt x="355" y="95"/>
                  </a:cubicBezTo>
                  <a:cubicBezTo>
                    <a:pt x="348" y="96"/>
                    <a:pt x="342" y="88"/>
                    <a:pt x="345" y="81"/>
                  </a:cubicBezTo>
                  <a:cubicBezTo>
                    <a:pt x="352" y="62"/>
                    <a:pt x="352" y="62"/>
                    <a:pt x="352" y="62"/>
                  </a:cubicBezTo>
                  <a:cubicBezTo>
                    <a:pt x="332" y="69"/>
                    <a:pt x="332" y="69"/>
                    <a:pt x="332" y="69"/>
                  </a:cubicBezTo>
                  <a:cubicBezTo>
                    <a:pt x="325" y="71"/>
                    <a:pt x="318" y="65"/>
                    <a:pt x="320" y="58"/>
                  </a:cubicBezTo>
                  <a:cubicBezTo>
                    <a:pt x="323" y="38"/>
                    <a:pt x="323" y="38"/>
                    <a:pt x="323" y="38"/>
                  </a:cubicBezTo>
                  <a:cubicBezTo>
                    <a:pt x="305" y="48"/>
                    <a:pt x="305" y="48"/>
                    <a:pt x="305" y="48"/>
                  </a:cubicBezTo>
                  <a:cubicBezTo>
                    <a:pt x="299" y="51"/>
                    <a:pt x="291" y="47"/>
                    <a:pt x="291" y="39"/>
                  </a:cubicBezTo>
                  <a:cubicBezTo>
                    <a:pt x="291" y="19"/>
                    <a:pt x="291" y="19"/>
                    <a:pt x="291" y="19"/>
                  </a:cubicBezTo>
                  <a:cubicBezTo>
                    <a:pt x="275" y="32"/>
                    <a:pt x="275" y="32"/>
                    <a:pt x="275" y="32"/>
                  </a:cubicBezTo>
                  <a:cubicBezTo>
                    <a:pt x="269" y="36"/>
                    <a:pt x="260" y="33"/>
                    <a:pt x="259" y="26"/>
                  </a:cubicBezTo>
                  <a:cubicBezTo>
                    <a:pt x="255" y="6"/>
                    <a:pt x="255" y="6"/>
                    <a:pt x="255" y="6"/>
                  </a:cubicBezTo>
                  <a:cubicBezTo>
                    <a:pt x="242" y="22"/>
                    <a:pt x="242" y="22"/>
                    <a:pt x="242" y="22"/>
                  </a:cubicBezTo>
                  <a:cubicBezTo>
                    <a:pt x="237" y="27"/>
                    <a:pt x="228" y="26"/>
                    <a:pt x="225" y="19"/>
                  </a:cubicBezTo>
                  <a:cubicBezTo>
                    <a:pt x="218" y="0"/>
                    <a:pt x="218" y="0"/>
                    <a:pt x="218" y="0"/>
                  </a:cubicBezTo>
                  <a:cubicBezTo>
                    <a:pt x="208" y="18"/>
                    <a:pt x="208" y="18"/>
                    <a:pt x="208" y="18"/>
                  </a:cubicBezTo>
                  <a:cubicBezTo>
                    <a:pt x="204" y="24"/>
                    <a:pt x="195" y="25"/>
                    <a:pt x="191" y="18"/>
                  </a:cubicBezTo>
                  <a:cubicBezTo>
                    <a:pt x="180" y="1"/>
                    <a:pt x="180" y="1"/>
                    <a:pt x="180" y="1"/>
                  </a:cubicBezTo>
                  <a:cubicBezTo>
                    <a:pt x="174" y="21"/>
                    <a:pt x="174" y="21"/>
                    <a:pt x="174" y="21"/>
                  </a:cubicBezTo>
                  <a:cubicBezTo>
                    <a:pt x="171" y="28"/>
                    <a:pt x="162" y="30"/>
                    <a:pt x="157" y="24"/>
                  </a:cubicBezTo>
                  <a:close/>
                  <a:moveTo>
                    <a:pt x="124" y="230"/>
                  </a:moveTo>
                  <a:cubicBezTo>
                    <a:pt x="110" y="185"/>
                    <a:pt x="135" y="138"/>
                    <a:pt x="179" y="124"/>
                  </a:cubicBezTo>
                  <a:cubicBezTo>
                    <a:pt x="224" y="110"/>
                    <a:pt x="271" y="134"/>
                    <a:pt x="285" y="179"/>
                  </a:cubicBezTo>
                  <a:cubicBezTo>
                    <a:pt x="299" y="223"/>
                    <a:pt x="274" y="271"/>
                    <a:pt x="230" y="285"/>
                  </a:cubicBezTo>
                  <a:cubicBezTo>
                    <a:pt x="185" y="299"/>
                    <a:pt x="138" y="274"/>
                    <a:pt x="124" y="230"/>
                  </a:cubicBezTo>
                  <a:close/>
                  <a:moveTo>
                    <a:pt x="278" y="279"/>
                  </a:moveTo>
                  <a:cubicBezTo>
                    <a:pt x="282" y="275"/>
                    <a:pt x="288" y="274"/>
                    <a:pt x="293" y="276"/>
                  </a:cubicBezTo>
                  <a:cubicBezTo>
                    <a:pt x="316" y="288"/>
                    <a:pt x="316" y="288"/>
                    <a:pt x="316" y="288"/>
                  </a:cubicBezTo>
                  <a:cubicBezTo>
                    <a:pt x="324" y="292"/>
                    <a:pt x="326" y="302"/>
                    <a:pt x="320" y="308"/>
                  </a:cubicBezTo>
                  <a:cubicBezTo>
                    <a:pt x="302" y="328"/>
                    <a:pt x="279" y="344"/>
                    <a:pt x="251" y="352"/>
                  </a:cubicBezTo>
                  <a:cubicBezTo>
                    <a:pt x="183" y="374"/>
                    <a:pt x="110" y="346"/>
                    <a:pt x="74" y="288"/>
                  </a:cubicBezTo>
                  <a:cubicBezTo>
                    <a:pt x="69" y="281"/>
                    <a:pt x="72" y="271"/>
                    <a:pt x="81" y="268"/>
                  </a:cubicBezTo>
                  <a:cubicBezTo>
                    <a:pt x="105" y="261"/>
                    <a:pt x="105" y="261"/>
                    <a:pt x="105" y="261"/>
                  </a:cubicBezTo>
                  <a:cubicBezTo>
                    <a:pt x="110" y="259"/>
                    <a:pt x="116" y="261"/>
                    <a:pt x="120" y="265"/>
                  </a:cubicBezTo>
                  <a:cubicBezTo>
                    <a:pt x="145" y="301"/>
                    <a:pt x="192" y="318"/>
                    <a:pt x="236" y="304"/>
                  </a:cubicBezTo>
                  <a:cubicBezTo>
                    <a:pt x="252" y="299"/>
                    <a:pt x="267" y="290"/>
                    <a:pt x="278" y="279"/>
                  </a:cubicBezTo>
                  <a:close/>
                  <a:moveTo>
                    <a:pt x="309" y="89"/>
                  </a:moveTo>
                  <a:cubicBezTo>
                    <a:pt x="329" y="107"/>
                    <a:pt x="344" y="130"/>
                    <a:pt x="353" y="158"/>
                  </a:cubicBezTo>
                  <a:cubicBezTo>
                    <a:pt x="362" y="187"/>
                    <a:pt x="362" y="216"/>
                    <a:pt x="355" y="244"/>
                  </a:cubicBezTo>
                  <a:cubicBezTo>
                    <a:pt x="353" y="252"/>
                    <a:pt x="344" y="256"/>
                    <a:pt x="336" y="252"/>
                  </a:cubicBezTo>
                  <a:cubicBezTo>
                    <a:pt x="314" y="240"/>
                    <a:pt x="314" y="240"/>
                    <a:pt x="314" y="240"/>
                  </a:cubicBezTo>
                  <a:cubicBezTo>
                    <a:pt x="309" y="238"/>
                    <a:pt x="306" y="232"/>
                    <a:pt x="307" y="226"/>
                  </a:cubicBezTo>
                  <a:cubicBezTo>
                    <a:pt x="311" y="209"/>
                    <a:pt x="310" y="191"/>
                    <a:pt x="304" y="173"/>
                  </a:cubicBezTo>
                  <a:cubicBezTo>
                    <a:pt x="299" y="156"/>
                    <a:pt x="290" y="142"/>
                    <a:pt x="279" y="131"/>
                  </a:cubicBezTo>
                  <a:cubicBezTo>
                    <a:pt x="275" y="127"/>
                    <a:pt x="274" y="121"/>
                    <a:pt x="277" y="116"/>
                  </a:cubicBezTo>
                  <a:cubicBezTo>
                    <a:pt x="289" y="93"/>
                    <a:pt x="289" y="93"/>
                    <a:pt x="289" y="93"/>
                  </a:cubicBezTo>
                  <a:cubicBezTo>
                    <a:pt x="293" y="85"/>
                    <a:pt x="302" y="83"/>
                    <a:pt x="309" y="89"/>
                  </a:cubicBezTo>
                  <a:close/>
                  <a:moveTo>
                    <a:pt x="244" y="54"/>
                  </a:moveTo>
                  <a:cubicBezTo>
                    <a:pt x="252" y="56"/>
                    <a:pt x="256" y="65"/>
                    <a:pt x="252" y="73"/>
                  </a:cubicBezTo>
                  <a:cubicBezTo>
                    <a:pt x="241" y="95"/>
                    <a:pt x="241" y="95"/>
                    <a:pt x="241" y="95"/>
                  </a:cubicBezTo>
                  <a:cubicBezTo>
                    <a:pt x="238" y="100"/>
                    <a:pt x="232" y="103"/>
                    <a:pt x="227" y="102"/>
                  </a:cubicBezTo>
                  <a:cubicBezTo>
                    <a:pt x="209" y="98"/>
                    <a:pt x="191" y="99"/>
                    <a:pt x="173" y="104"/>
                  </a:cubicBezTo>
                  <a:cubicBezTo>
                    <a:pt x="127" y="119"/>
                    <a:pt x="98" y="163"/>
                    <a:pt x="100" y="209"/>
                  </a:cubicBezTo>
                  <a:cubicBezTo>
                    <a:pt x="100" y="215"/>
                    <a:pt x="96" y="220"/>
                    <a:pt x="91" y="222"/>
                  </a:cubicBezTo>
                  <a:cubicBezTo>
                    <a:pt x="67" y="229"/>
                    <a:pt x="67" y="229"/>
                    <a:pt x="67" y="229"/>
                  </a:cubicBezTo>
                  <a:cubicBezTo>
                    <a:pt x="59" y="232"/>
                    <a:pt x="51" y="226"/>
                    <a:pt x="50" y="218"/>
                  </a:cubicBezTo>
                  <a:cubicBezTo>
                    <a:pt x="43" y="147"/>
                    <a:pt x="87" y="78"/>
                    <a:pt x="158" y="56"/>
                  </a:cubicBezTo>
                  <a:cubicBezTo>
                    <a:pt x="187" y="47"/>
                    <a:pt x="217" y="47"/>
                    <a:pt x="244" y="5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Freeform 49"/>
            <p:cNvSpPr>
              <a:spLocks noEditPoints="1"/>
            </p:cNvSpPr>
            <p:nvPr/>
          </p:nvSpPr>
          <p:spPr bwMode="auto">
            <a:xfrm>
              <a:off x="6562789" y="4812296"/>
              <a:ext cx="873292" cy="870848"/>
            </a:xfrm>
            <a:custGeom>
              <a:avLst/>
              <a:gdLst>
                <a:gd name="T0" fmla="*/ 446 w 453"/>
                <a:gd name="T1" fmla="*/ 172 h 452"/>
                <a:gd name="T2" fmla="*/ 407 w 453"/>
                <a:gd name="T3" fmla="*/ 167 h 452"/>
                <a:gd name="T4" fmla="*/ 394 w 453"/>
                <a:gd name="T5" fmla="*/ 151 h 452"/>
                <a:gd name="T6" fmla="*/ 419 w 453"/>
                <a:gd name="T7" fmla="*/ 122 h 452"/>
                <a:gd name="T8" fmla="*/ 396 w 453"/>
                <a:gd name="T9" fmla="*/ 76 h 452"/>
                <a:gd name="T10" fmla="*/ 360 w 453"/>
                <a:gd name="T11" fmla="*/ 89 h 452"/>
                <a:gd name="T12" fmla="*/ 334 w 453"/>
                <a:gd name="T13" fmla="*/ 76 h 452"/>
                <a:gd name="T14" fmla="*/ 340 w 453"/>
                <a:gd name="T15" fmla="*/ 40 h 452"/>
                <a:gd name="T16" fmla="*/ 297 w 453"/>
                <a:gd name="T17" fmla="*/ 12 h 452"/>
                <a:gd name="T18" fmla="*/ 274 w 453"/>
                <a:gd name="T19" fmla="*/ 39 h 452"/>
                <a:gd name="T20" fmla="*/ 238 w 453"/>
                <a:gd name="T21" fmla="*/ 41 h 452"/>
                <a:gd name="T22" fmla="*/ 225 w 453"/>
                <a:gd name="T23" fmla="*/ 8 h 452"/>
                <a:gd name="T24" fmla="*/ 173 w 453"/>
                <a:gd name="T25" fmla="*/ 7 h 452"/>
                <a:gd name="T26" fmla="*/ 168 w 453"/>
                <a:gd name="T27" fmla="*/ 41 h 452"/>
                <a:gd name="T28" fmla="*/ 150 w 453"/>
                <a:gd name="T29" fmla="*/ 56 h 452"/>
                <a:gd name="T30" fmla="*/ 123 w 453"/>
                <a:gd name="T31" fmla="*/ 34 h 452"/>
                <a:gd name="T32" fmla="*/ 77 w 453"/>
                <a:gd name="T33" fmla="*/ 57 h 452"/>
                <a:gd name="T34" fmla="*/ 88 w 453"/>
                <a:gd name="T35" fmla="*/ 90 h 452"/>
                <a:gd name="T36" fmla="*/ 75 w 453"/>
                <a:gd name="T37" fmla="*/ 117 h 452"/>
                <a:gd name="T38" fmla="*/ 41 w 453"/>
                <a:gd name="T39" fmla="*/ 112 h 452"/>
                <a:gd name="T40" fmla="*/ 12 w 453"/>
                <a:gd name="T41" fmla="*/ 155 h 452"/>
                <a:gd name="T42" fmla="*/ 40 w 453"/>
                <a:gd name="T43" fmla="*/ 178 h 452"/>
                <a:gd name="T44" fmla="*/ 42 w 453"/>
                <a:gd name="T45" fmla="*/ 214 h 452"/>
                <a:gd name="T46" fmla="*/ 9 w 453"/>
                <a:gd name="T47" fmla="*/ 228 h 452"/>
                <a:gd name="T48" fmla="*/ 7 w 453"/>
                <a:gd name="T49" fmla="*/ 279 h 452"/>
                <a:gd name="T50" fmla="*/ 44 w 453"/>
                <a:gd name="T51" fmla="*/ 284 h 452"/>
                <a:gd name="T52" fmla="*/ 58 w 453"/>
                <a:gd name="T53" fmla="*/ 301 h 452"/>
                <a:gd name="T54" fmla="*/ 35 w 453"/>
                <a:gd name="T55" fmla="*/ 329 h 452"/>
                <a:gd name="T56" fmla="*/ 58 w 453"/>
                <a:gd name="T57" fmla="*/ 375 h 452"/>
                <a:gd name="T58" fmla="*/ 94 w 453"/>
                <a:gd name="T59" fmla="*/ 362 h 452"/>
                <a:gd name="T60" fmla="*/ 119 w 453"/>
                <a:gd name="T61" fmla="*/ 374 h 452"/>
                <a:gd name="T62" fmla="*/ 113 w 453"/>
                <a:gd name="T63" fmla="*/ 411 h 452"/>
                <a:gd name="T64" fmla="*/ 156 w 453"/>
                <a:gd name="T65" fmla="*/ 440 h 452"/>
                <a:gd name="T66" fmla="*/ 181 w 453"/>
                <a:gd name="T67" fmla="*/ 409 h 452"/>
                <a:gd name="T68" fmla="*/ 214 w 453"/>
                <a:gd name="T69" fmla="*/ 406 h 452"/>
                <a:gd name="T70" fmla="*/ 228 w 453"/>
                <a:gd name="T71" fmla="*/ 443 h 452"/>
                <a:gd name="T72" fmla="*/ 280 w 453"/>
                <a:gd name="T73" fmla="*/ 445 h 452"/>
                <a:gd name="T74" fmla="*/ 285 w 453"/>
                <a:gd name="T75" fmla="*/ 405 h 452"/>
                <a:gd name="T76" fmla="*/ 300 w 453"/>
                <a:gd name="T77" fmla="*/ 391 h 452"/>
                <a:gd name="T78" fmla="*/ 330 w 453"/>
                <a:gd name="T79" fmla="*/ 418 h 452"/>
                <a:gd name="T80" fmla="*/ 376 w 453"/>
                <a:gd name="T81" fmla="*/ 395 h 452"/>
                <a:gd name="T82" fmla="*/ 362 w 453"/>
                <a:gd name="T83" fmla="*/ 357 h 452"/>
                <a:gd name="T84" fmla="*/ 373 w 453"/>
                <a:gd name="T85" fmla="*/ 332 h 452"/>
                <a:gd name="T86" fmla="*/ 412 w 453"/>
                <a:gd name="T87" fmla="*/ 340 h 452"/>
                <a:gd name="T88" fmla="*/ 441 w 453"/>
                <a:gd name="T89" fmla="*/ 297 h 452"/>
                <a:gd name="T90" fmla="*/ 409 w 453"/>
                <a:gd name="T91" fmla="*/ 271 h 452"/>
                <a:gd name="T92" fmla="*/ 408 w 453"/>
                <a:gd name="T93" fmla="*/ 238 h 452"/>
                <a:gd name="T94" fmla="*/ 444 w 453"/>
                <a:gd name="T95" fmla="*/ 224 h 452"/>
                <a:gd name="T96" fmla="*/ 315 w 453"/>
                <a:gd name="T97" fmla="*/ 351 h 452"/>
                <a:gd name="T98" fmla="*/ 134 w 453"/>
                <a:gd name="T99" fmla="*/ 105 h 452"/>
                <a:gd name="T100" fmla="*/ 315 w 453"/>
                <a:gd name="T101" fmla="*/ 351 h 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453" h="452">
                  <a:moveTo>
                    <a:pt x="452" y="213"/>
                  </a:moveTo>
                  <a:cubicBezTo>
                    <a:pt x="446" y="172"/>
                    <a:pt x="446" y="172"/>
                    <a:pt x="446" y="172"/>
                  </a:cubicBezTo>
                  <a:cubicBezTo>
                    <a:pt x="445" y="167"/>
                    <a:pt x="440" y="164"/>
                    <a:pt x="435" y="164"/>
                  </a:cubicBezTo>
                  <a:cubicBezTo>
                    <a:pt x="407" y="167"/>
                    <a:pt x="407" y="167"/>
                    <a:pt x="407" y="167"/>
                  </a:cubicBezTo>
                  <a:cubicBezTo>
                    <a:pt x="403" y="168"/>
                    <a:pt x="399" y="165"/>
                    <a:pt x="397" y="161"/>
                  </a:cubicBezTo>
                  <a:cubicBezTo>
                    <a:pt x="396" y="158"/>
                    <a:pt x="395" y="154"/>
                    <a:pt x="394" y="151"/>
                  </a:cubicBezTo>
                  <a:cubicBezTo>
                    <a:pt x="392" y="147"/>
                    <a:pt x="393" y="143"/>
                    <a:pt x="396" y="140"/>
                  </a:cubicBezTo>
                  <a:cubicBezTo>
                    <a:pt x="419" y="122"/>
                    <a:pt x="419" y="122"/>
                    <a:pt x="419" y="122"/>
                  </a:cubicBezTo>
                  <a:cubicBezTo>
                    <a:pt x="423" y="119"/>
                    <a:pt x="423" y="113"/>
                    <a:pt x="420" y="109"/>
                  </a:cubicBezTo>
                  <a:cubicBezTo>
                    <a:pt x="396" y="76"/>
                    <a:pt x="396" y="76"/>
                    <a:pt x="396" y="76"/>
                  </a:cubicBezTo>
                  <a:cubicBezTo>
                    <a:pt x="393" y="72"/>
                    <a:pt x="387" y="71"/>
                    <a:pt x="383" y="73"/>
                  </a:cubicBezTo>
                  <a:cubicBezTo>
                    <a:pt x="360" y="89"/>
                    <a:pt x="360" y="89"/>
                    <a:pt x="360" y="89"/>
                  </a:cubicBezTo>
                  <a:cubicBezTo>
                    <a:pt x="357" y="91"/>
                    <a:pt x="352" y="91"/>
                    <a:pt x="349" y="88"/>
                  </a:cubicBezTo>
                  <a:cubicBezTo>
                    <a:pt x="344" y="84"/>
                    <a:pt x="339" y="80"/>
                    <a:pt x="334" y="76"/>
                  </a:cubicBezTo>
                  <a:cubicBezTo>
                    <a:pt x="331" y="73"/>
                    <a:pt x="329" y="69"/>
                    <a:pt x="331" y="65"/>
                  </a:cubicBezTo>
                  <a:cubicBezTo>
                    <a:pt x="340" y="40"/>
                    <a:pt x="340" y="40"/>
                    <a:pt x="340" y="40"/>
                  </a:cubicBezTo>
                  <a:cubicBezTo>
                    <a:pt x="342" y="35"/>
                    <a:pt x="340" y="30"/>
                    <a:pt x="335" y="28"/>
                  </a:cubicBezTo>
                  <a:cubicBezTo>
                    <a:pt x="297" y="12"/>
                    <a:pt x="297" y="12"/>
                    <a:pt x="297" y="12"/>
                  </a:cubicBezTo>
                  <a:cubicBezTo>
                    <a:pt x="293" y="9"/>
                    <a:pt x="287" y="11"/>
                    <a:pt x="285" y="16"/>
                  </a:cubicBezTo>
                  <a:cubicBezTo>
                    <a:pt x="274" y="39"/>
                    <a:pt x="274" y="39"/>
                    <a:pt x="274" y="39"/>
                  </a:cubicBezTo>
                  <a:cubicBezTo>
                    <a:pt x="272" y="43"/>
                    <a:pt x="268" y="45"/>
                    <a:pt x="263" y="44"/>
                  </a:cubicBezTo>
                  <a:cubicBezTo>
                    <a:pt x="255" y="42"/>
                    <a:pt x="247" y="41"/>
                    <a:pt x="238" y="41"/>
                  </a:cubicBezTo>
                  <a:cubicBezTo>
                    <a:pt x="234" y="40"/>
                    <a:pt x="230" y="37"/>
                    <a:pt x="229" y="33"/>
                  </a:cubicBezTo>
                  <a:cubicBezTo>
                    <a:pt x="225" y="8"/>
                    <a:pt x="225" y="8"/>
                    <a:pt x="225" y="8"/>
                  </a:cubicBezTo>
                  <a:cubicBezTo>
                    <a:pt x="224" y="3"/>
                    <a:pt x="219" y="0"/>
                    <a:pt x="214" y="0"/>
                  </a:cubicBezTo>
                  <a:cubicBezTo>
                    <a:pt x="173" y="7"/>
                    <a:pt x="173" y="7"/>
                    <a:pt x="173" y="7"/>
                  </a:cubicBezTo>
                  <a:cubicBezTo>
                    <a:pt x="168" y="7"/>
                    <a:pt x="164" y="12"/>
                    <a:pt x="165" y="17"/>
                  </a:cubicBezTo>
                  <a:cubicBezTo>
                    <a:pt x="168" y="41"/>
                    <a:pt x="168" y="41"/>
                    <a:pt x="168" y="41"/>
                  </a:cubicBezTo>
                  <a:cubicBezTo>
                    <a:pt x="168" y="46"/>
                    <a:pt x="165" y="50"/>
                    <a:pt x="161" y="51"/>
                  </a:cubicBezTo>
                  <a:cubicBezTo>
                    <a:pt x="158" y="53"/>
                    <a:pt x="154" y="54"/>
                    <a:pt x="150" y="56"/>
                  </a:cubicBezTo>
                  <a:cubicBezTo>
                    <a:pt x="146" y="58"/>
                    <a:pt x="141" y="57"/>
                    <a:pt x="139" y="53"/>
                  </a:cubicBezTo>
                  <a:cubicBezTo>
                    <a:pt x="123" y="34"/>
                    <a:pt x="123" y="34"/>
                    <a:pt x="123" y="34"/>
                  </a:cubicBezTo>
                  <a:cubicBezTo>
                    <a:pt x="120" y="30"/>
                    <a:pt x="114" y="29"/>
                    <a:pt x="110" y="32"/>
                  </a:cubicBezTo>
                  <a:cubicBezTo>
                    <a:pt x="77" y="57"/>
                    <a:pt x="77" y="57"/>
                    <a:pt x="77" y="57"/>
                  </a:cubicBezTo>
                  <a:cubicBezTo>
                    <a:pt x="73" y="60"/>
                    <a:pt x="72" y="66"/>
                    <a:pt x="75" y="70"/>
                  </a:cubicBezTo>
                  <a:cubicBezTo>
                    <a:pt x="88" y="90"/>
                    <a:pt x="88" y="90"/>
                    <a:pt x="88" y="90"/>
                  </a:cubicBezTo>
                  <a:cubicBezTo>
                    <a:pt x="91" y="94"/>
                    <a:pt x="90" y="99"/>
                    <a:pt x="87" y="102"/>
                  </a:cubicBezTo>
                  <a:cubicBezTo>
                    <a:pt x="83" y="107"/>
                    <a:pt x="79" y="112"/>
                    <a:pt x="75" y="117"/>
                  </a:cubicBezTo>
                  <a:cubicBezTo>
                    <a:pt x="73" y="121"/>
                    <a:pt x="68" y="122"/>
                    <a:pt x="64" y="121"/>
                  </a:cubicBezTo>
                  <a:cubicBezTo>
                    <a:pt x="41" y="112"/>
                    <a:pt x="41" y="112"/>
                    <a:pt x="41" y="112"/>
                  </a:cubicBezTo>
                  <a:cubicBezTo>
                    <a:pt x="36" y="110"/>
                    <a:pt x="31" y="112"/>
                    <a:pt x="29" y="117"/>
                  </a:cubicBezTo>
                  <a:cubicBezTo>
                    <a:pt x="12" y="155"/>
                    <a:pt x="12" y="155"/>
                    <a:pt x="12" y="155"/>
                  </a:cubicBezTo>
                  <a:cubicBezTo>
                    <a:pt x="10" y="160"/>
                    <a:pt x="12" y="165"/>
                    <a:pt x="17" y="167"/>
                  </a:cubicBezTo>
                  <a:cubicBezTo>
                    <a:pt x="40" y="178"/>
                    <a:pt x="40" y="178"/>
                    <a:pt x="40" y="178"/>
                  </a:cubicBezTo>
                  <a:cubicBezTo>
                    <a:pt x="43" y="180"/>
                    <a:pt x="46" y="184"/>
                    <a:pt x="45" y="189"/>
                  </a:cubicBezTo>
                  <a:cubicBezTo>
                    <a:pt x="43" y="197"/>
                    <a:pt x="42" y="205"/>
                    <a:pt x="42" y="214"/>
                  </a:cubicBezTo>
                  <a:cubicBezTo>
                    <a:pt x="41" y="218"/>
                    <a:pt x="38" y="222"/>
                    <a:pt x="34" y="223"/>
                  </a:cubicBezTo>
                  <a:cubicBezTo>
                    <a:pt x="9" y="228"/>
                    <a:pt x="9" y="228"/>
                    <a:pt x="9" y="228"/>
                  </a:cubicBezTo>
                  <a:cubicBezTo>
                    <a:pt x="4" y="228"/>
                    <a:pt x="0" y="233"/>
                    <a:pt x="1" y="238"/>
                  </a:cubicBezTo>
                  <a:cubicBezTo>
                    <a:pt x="7" y="279"/>
                    <a:pt x="7" y="279"/>
                    <a:pt x="7" y="279"/>
                  </a:cubicBezTo>
                  <a:cubicBezTo>
                    <a:pt x="8" y="284"/>
                    <a:pt x="13" y="288"/>
                    <a:pt x="18" y="287"/>
                  </a:cubicBezTo>
                  <a:cubicBezTo>
                    <a:pt x="44" y="284"/>
                    <a:pt x="44" y="284"/>
                    <a:pt x="44" y="284"/>
                  </a:cubicBezTo>
                  <a:cubicBezTo>
                    <a:pt x="48" y="284"/>
                    <a:pt x="52" y="286"/>
                    <a:pt x="54" y="290"/>
                  </a:cubicBezTo>
                  <a:cubicBezTo>
                    <a:pt x="55" y="294"/>
                    <a:pt x="57" y="297"/>
                    <a:pt x="58" y="301"/>
                  </a:cubicBezTo>
                  <a:cubicBezTo>
                    <a:pt x="60" y="305"/>
                    <a:pt x="59" y="309"/>
                    <a:pt x="56" y="312"/>
                  </a:cubicBezTo>
                  <a:cubicBezTo>
                    <a:pt x="35" y="329"/>
                    <a:pt x="35" y="329"/>
                    <a:pt x="35" y="329"/>
                  </a:cubicBezTo>
                  <a:cubicBezTo>
                    <a:pt x="31" y="332"/>
                    <a:pt x="30" y="338"/>
                    <a:pt x="33" y="342"/>
                  </a:cubicBezTo>
                  <a:cubicBezTo>
                    <a:pt x="58" y="375"/>
                    <a:pt x="58" y="375"/>
                    <a:pt x="58" y="375"/>
                  </a:cubicBezTo>
                  <a:cubicBezTo>
                    <a:pt x="61" y="379"/>
                    <a:pt x="66" y="380"/>
                    <a:pt x="71" y="378"/>
                  </a:cubicBezTo>
                  <a:cubicBezTo>
                    <a:pt x="94" y="362"/>
                    <a:pt x="94" y="362"/>
                    <a:pt x="94" y="362"/>
                  </a:cubicBezTo>
                  <a:cubicBezTo>
                    <a:pt x="97" y="360"/>
                    <a:pt x="102" y="360"/>
                    <a:pt x="105" y="363"/>
                  </a:cubicBezTo>
                  <a:cubicBezTo>
                    <a:pt x="110" y="367"/>
                    <a:pt x="115" y="370"/>
                    <a:pt x="119" y="374"/>
                  </a:cubicBezTo>
                  <a:cubicBezTo>
                    <a:pt x="123" y="376"/>
                    <a:pt x="124" y="381"/>
                    <a:pt x="123" y="385"/>
                  </a:cubicBezTo>
                  <a:cubicBezTo>
                    <a:pt x="113" y="411"/>
                    <a:pt x="113" y="411"/>
                    <a:pt x="113" y="411"/>
                  </a:cubicBezTo>
                  <a:cubicBezTo>
                    <a:pt x="111" y="416"/>
                    <a:pt x="113" y="421"/>
                    <a:pt x="118" y="423"/>
                  </a:cubicBezTo>
                  <a:cubicBezTo>
                    <a:pt x="156" y="440"/>
                    <a:pt x="156" y="440"/>
                    <a:pt x="156" y="440"/>
                  </a:cubicBezTo>
                  <a:cubicBezTo>
                    <a:pt x="160" y="442"/>
                    <a:pt x="166" y="440"/>
                    <a:pt x="168" y="435"/>
                  </a:cubicBezTo>
                  <a:cubicBezTo>
                    <a:pt x="181" y="409"/>
                    <a:pt x="181" y="409"/>
                    <a:pt x="181" y="409"/>
                  </a:cubicBezTo>
                  <a:cubicBezTo>
                    <a:pt x="183" y="405"/>
                    <a:pt x="187" y="403"/>
                    <a:pt x="191" y="404"/>
                  </a:cubicBezTo>
                  <a:cubicBezTo>
                    <a:pt x="199" y="405"/>
                    <a:pt x="206" y="406"/>
                    <a:pt x="214" y="406"/>
                  </a:cubicBezTo>
                  <a:cubicBezTo>
                    <a:pt x="218" y="407"/>
                    <a:pt x="222" y="410"/>
                    <a:pt x="223" y="414"/>
                  </a:cubicBezTo>
                  <a:cubicBezTo>
                    <a:pt x="228" y="443"/>
                    <a:pt x="228" y="443"/>
                    <a:pt x="228" y="443"/>
                  </a:cubicBezTo>
                  <a:cubicBezTo>
                    <a:pt x="229" y="448"/>
                    <a:pt x="234" y="452"/>
                    <a:pt x="239" y="451"/>
                  </a:cubicBezTo>
                  <a:cubicBezTo>
                    <a:pt x="280" y="445"/>
                    <a:pt x="280" y="445"/>
                    <a:pt x="280" y="445"/>
                  </a:cubicBezTo>
                  <a:cubicBezTo>
                    <a:pt x="285" y="444"/>
                    <a:pt x="289" y="440"/>
                    <a:pt x="288" y="435"/>
                  </a:cubicBezTo>
                  <a:cubicBezTo>
                    <a:pt x="285" y="405"/>
                    <a:pt x="285" y="405"/>
                    <a:pt x="285" y="405"/>
                  </a:cubicBezTo>
                  <a:cubicBezTo>
                    <a:pt x="284" y="400"/>
                    <a:pt x="287" y="396"/>
                    <a:pt x="291" y="395"/>
                  </a:cubicBezTo>
                  <a:cubicBezTo>
                    <a:pt x="294" y="393"/>
                    <a:pt x="297" y="392"/>
                    <a:pt x="300" y="391"/>
                  </a:cubicBezTo>
                  <a:cubicBezTo>
                    <a:pt x="303" y="389"/>
                    <a:pt x="308" y="391"/>
                    <a:pt x="311" y="394"/>
                  </a:cubicBezTo>
                  <a:cubicBezTo>
                    <a:pt x="330" y="418"/>
                    <a:pt x="330" y="418"/>
                    <a:pt x="330" y="418"/>
                  </a:cubicBezTo>
                  <a:cubicBezTo>
                    <a:pt x="333" y="422"/>
                    <a:pt x="339" y="423"/>
                    <a:pt x="343" y="420"/>
                  </a:cubicBezTo>
                  <a:cubicBezTo>
                    <a:pt x="376" y="395"/>
                    <a:pt x="376" y="395"/>
                    <a:pt x="376" y="395"/>
                  </a:cubicBezTo>
                  <a:cubicBezTo>
                    <a:pt x="381" y="392"/>
                    <a:pt x="382" y="386"/>
                    <a:pt x="379" y="382"/>
                  </a:cubicBezTo>
                  <a:cubicBezTo>
                    <a:pt x="362" y="357"/>
                    <a:pt x="362" y="357"/>
                    <a:pt x="362" y="357"/>
                  </a:cubicBezTo>
                  <a:cubicBezTo>
                    <a:pt x="359" y="353"/>
                    <a:pt x="359" y="348"/>
                    <a:pt x="362" y="345"/>
                  </a:cubicBezTo>
                  <a:cubicBezTo>
                    <a:pt x="366" y="341"/>
                    <a:pt x="369" y="337"/>
                    <a:pt x="373" y="332"/>
                  </a:cubicBezTo>
                  <a:cubicBezTo>
                    <a:pt x="375" y="329"/>
                    <a:pt x="380" y="327"/>
                    <a:pt x="384" y="329"/>
                  </a:cubicBezTo>
                  <a:cubicBezTo>
                    <a:pt x="412" y="340"/>
                    <a:pt x="412" y="340"/>
                    <a:pt x="412" y="340"/>
                  </a:cubicBezTo>
                  <a:cubicBezTo>
                    <a:pt x="417" y="342"/>
                    <a:pt x="422" y="339"/>
                    <a:pt x="424" y="335"/>
                  </a:cubicBezTo>
                  <a:cubicBezTo>
                    <a:pt x="441" y="297"/>
                    <a:pt x="441" y="297"/>
                    <a:pt x="441" y="297"/>
                  </a:cubicBezTo>
                  <a:cubicBezTo>
                    <a:pt x="443" y="292"/>
                    <a:pt x="441" y="286"/>
                    <a:pt x="436" y="284"/>
                  </a:cubicBezTo>
                  <a:cubicBezTo>
                    <a:pt x="409" y="271"/>
                    <a:pt x="409" y="271"/>
                    <a:pt x="409" y="271"/>
                  </a:cubicBezTo>
                  <a:cubicBezTo>
                    <a:pt x="406" y="269"/>
                    <a:pt x="403" y="265"/>
                    <a:pt x="404" y="261"/>
                  </a:cubicBezTo>
                  <a:cubicBezTo>
                    <a:pt x="406" y="253"/>
                    <a:pt x="407" y="246"/>
                    <a:pt x="408" y="238"/>
                  </a:cubicBezTo>
                  <a:cubicBezTo>
                    <a:pt x="408" y="234"/>
                    <a:pt x="411" y="230"/>
                    <a:pt x="415" y="230"/>
                  </a:cubicBezTo>
                  <a:cubicBezTo>
                    <a:pt x="444" y="224"/>
                    <a:pt x="444" y="224"/>
                    <a:pt x="444" y="224"/>
                  </a:cubicBezTo>
                  <a:cubicBezTo>
                    <a:pt x="449" y="223"/>
                    <a:pt x="453" y="218"/>
                    <a:pt x="452" y="213"/>
                  </a:cubicBezTo>
                  <a:close/>
                  <a:moveTo>
                    <a:pt x="315" y="351"/>
                  </a:moveTo>
                  <a:cubicBezTo>
                    <a:pt x="247" y="400"/>
                    <a:pt x="151" y="386"/>
                    <a:pt x="101" y="318"/>
                  </a:cubicBezTo>
                  <a:cubicBezTo>
                    <a:pt x="52" y="250"/>
                    <a:pt x="66" y="155"/>
                    <a:pt x="134" y="105"/>
                  </a:cubicBezTo>
                  <a:cubicBezTo>
                    <a:pt x="202" y="55"/>
                    <a:pt x="297" y="70"/>
                    <a:pt x="347" y="138"/>
                  </a:cubicBezTo>
                  <a:cubicBezTo>
                    <a:pt x="397" y="205"/>
                    <a:pt x="382" y="301"/>
                    <a:pt x="315" y="35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9" name="Freeform 50"/>
            <p:cNvSpPr>
              <a:spLocks noEditPoints="1"/>
            </p:cNvSpPr>
            <p:nvPr/>
          </p:nvSpPr>
          <p:spPr bwMode="auto">
            <a:xfrm>
              <a:off x="6688242" y="4945082"/>
              <a:ext cx="612608" cy="612607"/>
            </a:xfrm>
            <a:custGeom>
              <a:avLst/>
              <a:gdLst>
                <a:gd name="T0" fmla="*/ 76 w 318"/>
                <a:gd name="T1" fmla="*/ 46 h 318"/>
                <a:gd name="T2" fmla="*/ 46 w 318"/>
                <a:gd name="T3" fmla="*/ 242 h 318"/>
                <a:gd name="T4" fmla="*/ 242 w 318"/>
                <a:gd name="T5" fmla="*/ 272 h 318"/>
                <a:gd name="T6" fmla="*/ 272 w 318"/>
                <a:gd name="T7" fmla="*/ 76 h 318"/>
                <a:gd name="T8" fmla="*/ 76 w 318"/>
                <a:gd name="T9" fmla="*/ 46 h 318"/>
                <a:gd name="T10" fmla="*/ 233 w 318"/>
                <a:gd name="T11" fmla="*/ 259 h 318"/>
                <a:gd name="T12" fmla="*/ 59 w 318"/>
                <a:gd name="T13" fmla="*/ 232 h 318"/>
                <a:gd name="T14" fmla="*/ 86 w 318"/>
                <a:gd name="T15" fmla="*/ 59 h 318"/>
                <a:gd name="T16" fmla="*/ 259 w 318"/>
                <a:gd name="T17" fmla="*/ 85 h 318"/>
                <a:gd name="T18" fmla="*/ 233 w 318"/>
                <a:gd name="T19" fmla="*/ 259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18" h="318">
                  <a:moveTo>
                    <a:pt x="76" y="46"/>
                  </a:moveTo>
                  <a:cubicBezTo>
                    <a:pt x="14" y="91"/>
                    <a:pt x="0" y="179"/>
                    <a:pt x="46" y="242"/>
                  </a:cubicBezTo>
                  <a:cubicBezTo>
                    <a:pt x="92" y="304"/>
                    <a:pt x="180" y="318"/>
                    <a:pt x="242" y="272"/>
                  </a:cubicBezTo>
                  <a:cubicBezTo>
                    <a:pt x="305" y="226"/>
                    <a:pt x="318" y="138"/>
                    <a:pt x="272" y="76"/>
                  </a:cubicBezTo>
                  <a:cubicBezTo>
                    <a:pt x="227" y="13"/>
                    <a:pt x="139" y="0"/>
                    <a:pt x="76" y="46"/>
                  </a:cubicBezTo>
                  <a:close/>
                  <a:moveTo>
                    <a:pt x="233" y="259"/>
                  </a:moveTo>
                  <a:cubicBezTo>
                    <a:pt x="177" y="299"/>
                    <a:pt x="100" y="287"/>
                    <a:pt x="59" y="232"/>
                  </a:cubicBezTo>
                  <a:cubicBezTo>
                    <a:pt x="19" y="177"/>
                    <a:pt x="31" y="99"/>
                    <a:pt x="86" y="59"/>
                  </a:cubicBezTo>
                  <a:cubicBezTo>
                    <a:pt x="141" y="18"/>
                    <a:pt x="219" y="30"/>
                    <a:pt x="259" y="85"/>
                  </a:cubicBezTo>
                  <a:cubicBezTo>
                    <a:pt x="300" y="141"/>
                    <a:pt x="288" y="218"/>
                    <a:pt x="233" y="259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pic>
          <p:nvPicPr>
            <p:cNvPr id="45" name="Picture 60"/>
            <p:cNvPicPr>
              <a:picLocks noChangeAspect="1" noChangeArrowheads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57913" y="4064458"/>
              <a:ext cx="131157" cy="309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6" name="Freeform 63"/>
            <p:cNvSpPr>
              <a:spLocks noEditPoints="1"/>
            </p:cNvSpPr>
            <p:nvPr/>
          </p:nvSpPr>
          <p:spPr bwMode="auto">
            <a:xfrm>
              <a:off x="5306616" y="2411557"/>
              <a:ext cx="1628463" cy="1627648"/>
            </a:xfrm>
            <a:custGeom>
              <a:avLst/>
              <a:gdLst>
                <a:gd name="T0" fmla="*/ 814 w 845"/>
                <a:gd name="T1" fmla="*/ 532 h 845"/>
                <a:gd name="T2" fmla="*/ 754 w 845"/>
                <a:gd name="T3" fmla="*/ 488 h 845"/>
                <a:gd name="T4" fmla="*/ 775 w 845"/>
                <a:gd name="T5" fmla="*/ 430 h 845"/>
                <a:gd name="T6" fmla="*/ 843 w 845"/>
                <a:gd name="T7" fmla="*/ 399 h 845"/>
                <a:gd name="T8" fmla="*/ 812 w 845"/>
                <a:gd name="T9" fmla="*/ 308 h 845"/>
                <a:gd name="T10" fmla="*/ 741 w 845"/>
                <a:gd name="T11" fmla="*/ 301 h 845"/>
                <a:gd name="T12" fmla="*/ 740 w 845"/>
                <a:gd name="T13" fmla="*/ 262 h 845"/>
                <a:gd name="T14" fmla="*/ 785 w 845"/>
                <a:gd name="T15" fmla="*/ 205 h 845"/>
                <a:gd name="T16" fmla="*/ 714 w 845"/>
                <a:gd name="T17" fmla="*/ 138 h 845"/>
                <a:gd name="T18" fmla="*/ 650 w 845"/>
                <a:gd name="T19" fmla="*/ 165 h 845"/>
                <a:gd name="T20" fmla="*/ 617 w 845"/>
                <a:gd name="T21" fmla="*/ 122 h 845"/>
                <a:gd name="T22" fmla="*/ 626 w 845"/>
                <a:gd name="T23" fmla="*/ 53 h 845"/>
                <a:gd name="T24" fmla="*/ 531 w 845"/>
                <a:gd name="T25" fmla="*/ 31 h 845"/>
                <a:gd name="T26" fmla="*/ 491 w 845"/>
                <a:gd name="T27" fmla="*/ 83 h 845"/>
                <a:gd name="T28" fmla="*/ 428 w 845"/>
                <a:gd name="T29" fmla="*/ 62 h 845"/>
                <a:gd name="T30" fmla="*/ 399 w 845"/>
                <a:gd name="T31" fmla="*/ 2 h 845"/>
                <a:gd name="T32" fmla="*/ 307 w 845"/>
                <a:gd name="T33" fmla="*/ 33 h 845"/>
                <a:gd name="T34" fmla="*/ 301 w 845"/>
                <a:gd name="T35" fmla="*/ 97 h 845"/>
                <a:gd name="T36" fmla="*/ 258 w 845"/>
                <a:gd name="T37" fmla="*/ 100 h 845"/>
                <a:gd name="T38" fmla="*/ 205 w 845"/>
                <a:gd name="T39" fmla="*/ 61 h 845"/>
                <a:gd name="T40" fmla="*/ 138 w 845"/>
                <a:gd name="T41" fmla="*/ 131 h 845"/>
                <a:gd name="T42" fmla="*/ 162 w 845"/>
                <a:gd name="T43" fmla="*/ 191 h 845"/>
                <a:gd name="T44" fmla="*/ 118 w 845"/>
                <a:gd name="T45" fmla="*/ 227 h 845"/>
                <a:gd name="T46" fmla="*/ 53 w 845"/>
                <a:gd name="T47" fmla="*/ 219 h 845"/>
                <a:gd name="T48" fmla="*/ 30 w 845"/>
                <a:gd name="T49" fmla="*/ 314 h 845"/>
                <a:gd name="T50" fmla="*/ 83 w 845"/>
                <a:gd name="T51" fmla="*/ 354 h 845"/>
                <a:gd name="T52" fmla="*/ 62 w 845"/>
                <a:gd name="T53" fmla="*/ 417 h 845"/>
                <a:gd name="T54" fmla="*/ 1 w 845"/>
                <a:gd name="T55" fmla="*/ 446 h 845"/>
                <a:gd name="T56" fmla="*/ 32 w 845"/>
                <a:gd name="T57" fmla="*/ 538 h 845"/>
                <a:gd name="T58" fmla="*/ 100 w 845"/>
                <a:gd name="T59" fmla="*/ 544 h 845"/>
                <a:gd name="T60" fmla="*/ 103 w 845"/>
                <a:gd name="T61" fmla="*/ 584 h 845"/>
                <a:gd name="T62" fmla="*/ 61 w 845"/>
                <a:gd name="T63" fmla="*/ 640 h 845"/>
                <a:gd name="T64" fmla="*/ 131 w 845"/>
                <a:gd name="T65" fmla="*/ 707 h 845"/>
                <a:gd name="T66" fmla="*/ 196 w 845"/>
                <a:gd name="T67" fmla="*/ 678 h 845"/>
                <a:gd name="T68" fmla="*/ 229 w 845"/>
                <a:gd name="T69" fmla="*/ 720 h 845"/>
                <a:gd name="T70" fmla="*/ 219 w 845"/>
                <a:gd name="T71" fmla="*/ 792 h 845"/>
                <a:gd name="T72" fmla="*/ 313 w 845"/>
                <a:gd name="T73" fmla="*/ 814 h 845"/>
                <a:gd name="T74" fmla="*/ 356 w 845"/>
                <a:gd name="T75" fmla="*/ 755 h 845"/>
                <a:gd name="T76" fmla="*/ 415 w 845"/>
                <a:gd name="T77" fmla="*/ 775 h 845"/>
                <a:gd name="T78" fmla="*/ 446 w 845"/>
                <a:gd name="T79" fmla="*/ 844 h 845"/>
                <a:gd name="T80" fmla="*/ 537 w 845"/>
                <a:gd name="T81" fmla="*/ 813 h 845"/>
                <a:gd name="T82" fmla="*/ 543 w 845"/>
                <a:gd name="T83" fmla="*/ 738 h 845"/>
                <a:gd name="T84" fmla="*/ 580 w 845"/>
                <a:gd name="T85" fmla="*/ 737 h 845"/>
                <a:gd name="T86" fmla="*/ 640 w 845"/>
                <a:gd name="T87" fmla="*/ 785 h 845"/>
                <a:gd name="T88" fmla="*/ 707 w 845"/>
                <a:gd name="T89" fmla="*/ 715 h 845"/>
                <a:gd name="T90" fmla="*/ 676 w 845"/>
                <a:gd name="T91" fmla="*/ 646 h 845"/>
                <a:gd name="T92" fmla="*/ 716 w 845"/>
                <a:gd name="T93" fmla="*/ 615 h 845"/>
                <a:gd name="T94" fmla="*/ 792 w 845"/>
                <a:gd name="T95" fmla="*/ 626 h 845"/>
                <a:gd name="T96" fmla="*/ 606 w 845"/>
                <a:gd name="T97" fmla="*/ 665 h 845"/>
                <a:gd name="T98" fmla="*/ 244 w 845"/>
                <a:gd name="T99" fmla="*/ 172 h 845"/>
                <a:gd name="T100" fmla="*/ 606 w 845"/>
                <a:gd name="T101" fmla="*/ 665 h 8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845" h="845">
                  <a:moveTo>
                    <a:pt x="823" y="555"/>
                  </a:moveTo>
                  <a:cubicBezTo>
                    <a:pt x="826" y="546"/>
                    <a:pt x="823" y="536"/>
                    <a:pt x="814" y="532"/>
                  </a:cubicBezTo>
                  <a:cubicBezTo>
                    <a:pt x="764" y="508"/>
                    <a:pt x="764" y="508"/>
                    <a:pt x="764" y="508"/>
                  </a:cubicBezTo>
                  <a:cubicBezTo>
                    <a:pt x="757" y="504"/>
                    <a:pt x="753" y="496"/>
                    <a:pt x="754" y="488"/>
                  </a:cubicBezTo>
                  <a:cubicBezTo>
                    <a:pt x="757" y="474"/>
                    <a:pt x="759" y="460"/>
                    <a:pt x="761" y="446"/>
                  </a:cubicBezTo>
                  <a:cubicBezTo>
                    <a:pt x="761" y="438"/>
                    <a:pt x="767" y="431"/>
                    <a:pt x="775" y="430"/>
                  </a:cubicBezTo>
                  <a:cubicBezTo>
                    <a:pt x="829" y="420"/>
                    <a:pt x="829" y="420"/>
                    <a:pt x="829" y="420"/>
                  </a:cubicBezTo>
                  <a:cubicBezTo>
                    <a:pt x="838" y="418"/>
                    <a:pt x="845" y="409"/>
                    <a:pt x="843" y="399"/>
                  </a:cubicBezTo>
                  <a:cubicBezTo>
                    <a:pt x="832" y="323"/>
                    <a:pt x="832" y="323"/>
                    <a:pt x="832" y="323"/>
                  </a:cubicBezTo>
                  <a:cubicBezTo>
                    <a:pt x="830" y="313"/>
                    <a:pt x="822" y="307"/>
                    <a:pt x="812" y="308"/>
                  </a:cubicBezTo>
                  <a:cubicBezTo>
                    <a:pt x="760" y="313"/>
                    <a:pt x="760" y="313"/>
                    <a:pt x="760" y="313"/>
                  </a:cubicBezTo>
                  <a:cubicBezTo>
                    <a:pt x="752" y="314"/>
                    <a:pt x="744" y="309"/>
                    <a:pt x="741" y="301"/>
                  </a:cubicBezTo>
                  <a:cubicBezTo>
                    <a:pt x="739" y="295"/>
                    <a:pt x="737" y="289"/>
                    <a:pt x="734" y="283"/>
                  </a:cubicBezTo>
                  <a:cubicBezTo>
                    <a:pt x="731" y="276"/>
                    <a:pt x="733" y="267"/>
                    <a:pt x="740" y="262"/>
                  </a:cubicBezTo>
                  <a:cubicBezTo>
                    <a:pt x="781" y="229"/>
                    <a:pt x="781" y="229"/>
                    <a:pt x="781" y="229"/>
                  </a:cubicBezTo>
                  <a:cubicBezTo>
                    <a:pt x="789" y="223"/>
                    <a:pt x="790" y="213"/>
                    <a:pt x="785" y="205"/>
                  </a:cubicBezTo>
                  <a:cubicBezTo>
                    <a:pt x="739" y="142"/>
                    <a:pt x="739" y="142"/>
                    <a:pt x="739" y="142"/>
                  </a:cubicBezTo>
                  <a:cubicBezTo>
                    <a:pt x="733" y="135"/>
                    <a:pt x="722" y="133"/>
                    <a:pt x="714" y="138"/>
                  </a:cubicBezTo>
                  <a:cubicBezTo>
                    <a:pt x="672" y="167"/>
                    <a:pt x="672" y="167"/>
                    <a:pt x="672" y="167"/>
                  </a:cubicBezTo>
                  <a:cubicBezTo>
                    <a:pt x="666" y="171"/>
                    <a:pt x="657" y="170"/>
                    <a:pt x="650" y="165"/>
                  </a:cubicBezTo>
                  <a:cubicBezTo>
                    <a:pt x="642" y="157"/>
                    <a:pt x="633" y="150"/>
                    <a:pt x="623" y="143"/>
                  </a:cubicBezTo>
                  <a:cubicBezTo>
                    <a:pt x="617" y="138"/>
                    <a:pt x="614" y="130"/>
                    <a:pt x="617" y="122"/>
                  </a:cubicBezTo>
                  <a:cubicBezTo>
                    <a:pt x="635" y="76"/>
                    <a:pt x="635" y="76"/>
                    <a:pt x="635" y="76"/>
                  </a:cubicBezTo>
                  <a:cubicBezTo>
                    <a:pt x="639" y="67"/>
                    <a:pt x="634" y="57"/>
                    <a:pt x="626" y="53"/>
                  </a:cubicBezTo>
                  <a:cubicBezTo>
                    <a:pt x="555" y="22"/>
                    <a:pt x="555" y="22"/>
                    <a:pt x="555" y="22"/>
                  </a:cubicBezTo>
                  <a:cubicBezTo>
                    <a:pt x="546" y="19"/>
                    <a:pt x="536" y="22"/>
                    <a:pt x="531" y="31"/>
                  </a:cubicBezTo>
                  <a:cubicBezTo>
                    <a:pt x="511" y="74"/>
                    <a:pt x="511" y="74"/>
                    <a:pt x="511" y="74"/>
                  </a:cubicBezTo>
                  <a:cubicBezTo>
                    <a:pt x="507" y="81"/>
                    <a:pt x="499" y="85"/>
                    <a:pt x="491" y="83"/>
                  </a:cubicBezTo>
                  <a:cubicBezTo>
                    <a:pt x="475" y="80"/>
                    <a:pt x="460" y="78"/>
                    <a:pt x="444" y="77"/>
                  </a:cubicBezTo>
                  <a:cubicBezTo>
                    <a:pt x="436" y="76"/>
                    <a:pt x="429" y="70"/>
                    <a:pt x="428" y="62"/>
                  </a:cubicBezTo>
                  <a:cubicBezTo>
                    <a:pt x="419" y="16"/>
                    <a:pt x="419" y="16"/>
                    <a:pt x="419" y="16"/>
                  </a:cubicBezTo>
                  <a:cubicBezTo>
                    <a:pt x="417" y="7"/>
                    <a:pt x="408" y="0"/>
                    <a:pt x="399" y="2"/>
                  </a:cubicBezTo>
                  <a:cubicBezTo>
                    <a:pt x="322" y="13"/>
                    <a:pt x="322" y="13"/>
                    <a:pt x="322" y="13"/>
                  </a:cubicBezTo>
                  <a:cubicBezTo>
                    <a:pt x="313" y="15"/>
                    <a:pt x="306" y="23"/>
                    <a:pt x="307" y="33"/>
                  </a:cubicBezTo>
                  <a:cubicBezTo>
                    <a:pt x="312" y="78"/>
                    <a:pt x="312" y="78"/>
                    <a:pt x="312" y="78"/>
                  </a:cubicBezTo>
                  <a:cubicBezTo>
                    <a:pt x="313" y="86"/>
                    <a:pt x="308" y="94"/>
                    <a:pt x="301" y="97"/>
                  </a:cubicBezTo>
                  <a:cubicBezTo>
                    <a:pt x="293" y="99"/>
                    <a:pt x="286" y="102"/>
                    <a:pt x="279" y="106"/>
                  </a:cubicBezTo>
                  <a:cubicBezTo>
                    <a:pt x="272" y="109"/>
                    <a:pt x="263" y="107"/>
                    <a:pt x="258" y="100"/>
                  </a:cubicBezTo>
                  <a:cubicBezTo>
                    <a:pt x="229" y="65"/>
                    <a:pt x="229" y="65"/>
                    <a:pt x="229" y="65"/>
                  </a:cubicBezTo>
                  <a:cubicBezTo>
                    <a:pt x="223" y="57"/>
                    <a:pt x="213" y="56"/>
                    <a:pt x="205" y="61"/>
                  </a:cubicBezTo>
                  <a:cubicBezTo>
                    <a:pt x="143" y="107"/>
                    <a:pt x="143" y="107"/>
                    <a:pt x="143" y="107"/>
                  </a:cubicBezTo>
                  <a:cubicBezTo>
                    <a:pt x="135" y="113"/>
                    <a:pt x="133" y="124"/>
                    <a:pt x="138" y="131"/>
                  </a:cubicBezTo>
                  <a:cubicBezTo>
                    <a:pt x="164" y="169"/>
                    <a:pt x="164" y="169"/>
                    <a:pt x="164" y="169"/>
                  </a:cubicBezTo>
                  <a:cubicBezTo>
                    <a:pt x="168" y="176"/>
                    <a:pt x="168" y="185"/>
                    <a:pt x="162" y="191"/>
                  </a:cubicBezTo>
                  <a:cubicBezTo>
                    <a:pt x="154" y="201"/>
                    <a:pt x="146" y="210"/>
                    <a:pt x="139" y="220"/>
                  </a:cubicBezTo>
                  <a:cubicBezTo>
                    <a:pt x="135" y="227"/>
                    <a:pt x="126" y="230"/>
                    <a:pt x="118" y="227"/>
                  </a:cubicBezTo>
                  <a:cubicBezTo>
                    <a:pt x="76" y="210"/>
                    <a:pt x="76" y="210"/>
                    <a:pt x="76" y="210"/>
                  </a:cubicBezTo>
                  <a:cubicBezTo>
                    <a:pt x="67" y="207"/>
                    <a:pt x="57" y="211"/>
                    <a:pt x="53" y="219"/>
                  </a:cubicBezTo>
                  <a:cubicBezTo>
                    <a:pt x="22" y="290"/>
                    <a:pt x="22" y="290"/>
                    <a:pt x="22" y="290"/>
                  </a:cubicBezTo>
                  <a:cubicBezTo>
                    <a:pt x="18" y="299"/>
                    <a:pt x="22" y="309"/>
                    <a:pt x="30" y="314"/>
                  </a:cubicBezTo>
                  <a:cubicBezTo>
                    <a:pt x="73" y="334"/>
                    <a:pt x="73" y="334"/>
                    <a:pt x="73" y="334"/>
                  </a:cubicBezTo>
                  <a:cubicBezTo>
                    <a:pt x="80" y="338"/>
                    <a:pt x="84" y="346"/>
                    <a:pt x="83" y="354"/>
                  </a:cubicBezTo>
                  <a:cubicBezTo>
                    <a:pt x="80" y="369"/>
                    <a:pt x="78" y="385"/>
                    <a:pt x="77" y="401"/>
                  </a:cubicBezTo>
                  <a:cubicBezTo>
                    <a:pt x="76" y="409"/>
                    <a:pt x="70" y="416"/>
                    <a:pt x="62" y="417"/>
                  </a:cubicBezTo>
                  <a:cubicBezTo>
                    <a:pt x="16" y="426"/>
                    <a:pt x="16" y="426"/>
                    <a:pt x="16" y="426"/>
                  </a:cubicBezTo>
                  <a:cubicBezTo>
                    <a:pt x="6" y="428"/>
                    <a:pt x="0" y="437"/>
                    <a:pt x="1" y="446"/>
                  </a:cubicBezTo>
                  <a:cubicBezTo>
                    <a:pt x="13" y="523"/>
                    <a:pt x="13" y="523"/>
                    <a:pt x="13" y="523"/>
                  </a:cubicBezTo>
                  <a:cubicBezTo>
                    <a:pt x="14" y="532"/>
                    <a:pt x="23" y="539"/>
                    <a:pt x="32" y="538"/>
                  </a:cubicBezTo>
                  <a:cubicBezTo>
                    <a:pt x="82" y="532"/>
                    <a:pt x="82" y="532"/>
                    <a:pt x="82" y="532"/>
                  </a:cubicBezTo>
                  <a:cubicBezTo>
                    <a:pt x="89" y="532"/>
                    <a:pt x="97" y="536"/>
                    <a:pt x="100" y="544"/>
                  </a:cubicBezTo>
                  <a:cubicBezTo>
                    <a:pt x="102" y="550"/>
                    <a:pt x="105" y="556"/>
                    <a:pt x="108" y="563"/>
                  </a:cubicBezTo>
                  <a:cubicBezTo>
                    <a:pt x="112" y="570"/>
                    <a:pt x="110" y="579"/>
                    <a:pt x="103" y="584"/>
                  </a:cubicBezTo>
                  <a:cubicBezTo>
                    <a:pt x="64" y="615"/>
                    <a:pt x="64" y="615"/>
                    <a:pt x="64" y="615"/>
                  </a:cubicBezTo>
                  <a:cubicBezTo>
                    <a:pt x="57" y="621"/>
                    <a:pt x="55" y="632"/>
                    <a:pt x="61" y="640"/>
                  </a:cubicBezTo>
                  <a:cubicBezTo>
                    <a:pt x="107" y="702"/>
                    <a:pt x="107" y="702"/>
                    <a:pt x="107" y="702"/>
                  </a:cubicBezTo>
                  <a:cubicBezTo>
                    <a:pt x="112" y="710"/>
                    <a:pt x="123" y="712"/>
                    <a:pt x="131" y="707"/>
                  </a:cubicBezTo>
                  <a:cubicBezTo>
                    <a:pt x="175" y="677"/>
                    <a:pt x="175" y="677"/>
                    <a:pt x="175" y="677"/>
                  </a:cubicBezTo>
                  <a:cubicBezTo>
                    <a:pt x="181" y="673"/>
                    <a:pt x="190" y="673"/>
                    <a:pt x="196" y="678"/>
                  </a:cubicBezTo>
                  <a:cubicBezTo>
                    <a:pt x="204" y="686"/>
                    <a:pt x="213" y="693"/>
                    <a:pt x="222" y="699"/>
                  </a:cubicBezTo>
                  <a:cubicBezTo>
                    <a:pt x="229" y="704"/>
                    <a:pt x="232" y="712"/>
                    <a:pt x="229" y="720"/>
                  </a:cubicBezTo>
                  <a:cubicBezTo>
                    <a:pt x="209" y="769"/>
                    <a:pt x="209" y="769"/>
                    <a:pt x="209" y="769"/>
                  </a:cubicBezTo>
                  <a:cubicBezTo>
                    <a:pt x="206" y="778"/>
                    <a:pt x="210" y="788"/>
                    <a:pt x="219" y="792"/>
                  </a:cubicBezTo>
                  <a:cubicBezTo>
                    <a:pt x="290" y="823"/>
                    <a:pt x="290" y="823"/>
                    <a:pt x="290" y="823"/>
                  </a:cubicBezTo>
                  <a:cubicBezTo>
                    <a:pt x="299" y="827"/>
                    <a:pt x="309" y="823"/>
                    <a:pt x="313" y="814"/>
                  </a:cubicBezTo>
                  <a:cubicBezTo>
                    <a:pt x="337" y="765"/>
                    <a:pt x="337" y="765"/>
                    <a:pt x="337" y="765"/>
                  </a:cubicBezTo>
                  <a:cubicBezTo>
                    <a:pt x="341" y="758"/>
                    <a:pt x="348" y="754"/>
                    <a:pt x="356" y="755"/>
                  </a:cubicBezTo>
                  <a:cubicBezTo>
                    <a:pt x="370" y="758"/>
                    <a:pt x="384" y="760"/>
                    <a:pt x="399" y="760"/>
                  </a:cubicBezTo>
                  <a:cubicBezTo>
                    <a:pt x="407" y="761"/>
                    <a:pt x="413" y="767"/>
                    <a:pt x="415" y="775"/>
                  </a:cubicBezTo>
                  <a:cubicBezTo>
                    <a:pt x="425" y="829"/>
                    <a:pt x="425" y="829"/>
                    <a:pt x="425" y="829"/>
                  </a:cubicBezTo>
                  <a:cubicBezTo>
                    <a:pt x="427" y="839"/>
                    <a:pt x="436" y="845"/>
                    <a:pt x="446" y="844"/>
                  </a:cubicBezTo>
                  <a:cubicBezTo>
                    <a:pt x="522" y="832"/>
                    <a:pt x="522" y="832"/>
                    <a:pt x="522" y="832"/>
                  </a:cubicBezTo>
                  <a:cubicBezTo>
                    <a:pt x="532" y="831"/>
                    <a:pt x="538" y="822"/>
                    <a:pt x="537" y="813"/>
                  </a:cubicBezTo>
                  <a:cubicBezTo>
                    <a:pt x="531" y="757"/>
                    <a:pt x="531" y="757"/>
                    <a:pt x="531" y="757"/>
                  </a:cubicBezTo>
                  <a:cubicBezTo>
                    <a:pt x="530" y="749"/>
                    <a:pt x="535" y="741"/>
                    <a:pt x="543" y="738"/>
                  </a:cubicBezTo>
                  <a:cubicBezTo>
                    <a:pt x="548" y="736"/>
                    <a:pt x="553" y="734"/>
                    <a:pt x="559" y="732"/>
                  </a:cubicBezTo>
                  <a:cubicBezTo>
                    <a:pt x="566" y="729"/>
                    <a:pt x="575" y="731"/>
                    <a:pt x="580" y="737"/>
                  </a:cubicBezTo>
                  <a:cubicBezTo>
                    <a:pt x="616" y="782"/>
                    <a:pt x="616" y="782"/>
                    <a:pt x="616" y="782"/>
                  </a:cubicBezTo>
                  <a:cubicBezTo>
                    <a:pt x="622" y="789"/>
                    <a:pt x="632" y="791"/>
                    <a:pt x="640" y="785"/>
                  </a:cubicBezTo>
                  <a:cubicBezTo>
                    <a:pt x="702" y="739"/>
                    <a:pt x="702" y="739"/>
                    <a:pt x="702" y="739"/>
                  </a:cubicBezTo>
                  <a:cubicBezTo>
                    <a:pt x="710" y="734"/>
                    <a:pt x="712" y="723"/>
                    <a:pt x="707" y="715"/>
                  </a:cubicBezTo>
                  <a:cubicBezTo>
                    <a:pt x="675" y="667"/>
                    <a:pt x="675" y="667"/>
                    <a:pt x="675" y="667"/>
                  </a:cubicBezTo>
                  <a:cubicBezTo>
                    <a:pt x="670" y="661"/>
                    <a:pt x="671" y="652"/>
                    <a:pt x="676" y="646"/>
                  </a:cubicBezTo>
                  <a:cubicBezTo>
                    <a:pt x="683" y="638"/>
                    <a:pt x="689" y="630"/>
                    <a:pt x="695" y="621"/>
                  </a:cubicBezTo>
                  <a:cubicBezTo>
                    <a:pt x="700" y="615"/>
                    <a:pt x="709" y="612"/>
                    <a:pt x="716" y="615"/>
                  </a:cubicBezTo>
                  <a:cubicBezTo>
                    <a:pt x="769" y="636"/>
                    <a:pt x="769" y="636"/>
                    <a:pt x="769" y="636"/>
                  </a:cubicBezTo>
                  <a:cubicBezTo>
                    <a:pt x="778" y="639"/>
                    <a:pt x="788" y="635"/>
                    <a:pt x="792" y="626"/>
                  </a:cubicBezTo>
                  <a:lnTo>
                    <a:pt x="823" y="555"/>
                  </a:lnTo>
                  <a:close/>
                  <a:moveTo>
                    <a:pt x="606" y="665"/>
                  </a:moveTo>
                  <a:cubicBezTo>
                    <a:pt x="470" y="765"/>
                    <a:pt x="278" y="736"/>
                    <a:pt x="178" y="599"/>
                  </a:cubicBezTo>
                  <a:cubicBezTo>
                    <a:pt x="79" y="463"/>
                    <a:pt x="108" y="272"/>
                    <a:pt x="244" y="172"/>
                  </a:cubicBezTo>
                  <a:cubicBezTo>
                    <a:pt x="380" y="72"/>
                    <a:pt x="571" y="102"/>
                    <a:pt x="671" y="238"/>
                  </a:cubicBezTo>
                  <a:cubicBezTo>
                    <a:pt x="771" y="374"/>
                    <a:pt x="742" y="565"/>
                    <a:pt x="606" y="66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7" name="Freeform 65"/>
            <p:cNvSpPr>
              <a:spLocks noEditPoints="1"/>
            </p:cNvSpPr>
            <p:nvPr/>
          </p:nvSpPr>
          <p:spPr bwMode="auto">
            <a:xfrm>
              <a:off x="5458953" y="2550046"/>
              <a:ext cx="1333564" cy="1335193"/>
            </a:xfrm>
            <a:custGeom>
              <a:avLst/>
              <a:gdLst>
                <a:gd name="T0" fmla="*/ 592 w 692"/>
                <a:gd name="T1" fmla="*/ 166 h 693"/>
                <a:gd name="T2" fmla="*/ 165 w 692"/>
                <a:gd name="T3" fmla="*/ 100 h 693"/>
                <a:gd name="T4" fmla="*/ 99 w 692"/>
                <a:gd name="T5" fmla="*/ 527 h 693"/>
                <a:gd name="T6" fmla="*/ 527 w 692"/>
                <a:gd name="T7" fmla="*/ 593 h 693"/>
                <a:gd name="T8" fmla="*/ 592 w 692"/>
                <a:gd name="T9" fmla="*/ 166 h 693"/>
                <a:gd name="T10" fmla="*/ 512 w 692"/>
                <a:gd name="T11" fmla="*/ 573 h 693"/>
                <a:gd name="T12" fmla="*/ 119 w 692"/>
                <a:gd name="T13" fmla="*/ 513 h 693"/>
                <a:gd name="T14" fmla="*/ 180 w 692"/>
                <a:gd name="T15" fmla="*/ 120 h 693"/>
                <a:gd name="T16" fmla="*/ 573 w 692"/>
                <a:gd name="T17" fmla="*/ 180 h 693"/>
                <a:gd name="T18" fmla="*/ 512 w 692"/>
                <a:gd name="T19" fmla="*/ 573 h 6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92" h="693">
                  <a:moveTo>
                    <a:pt x="592" y="166"/>
                  </a:moveTo>
                  <a:cubicBezTo>
                    <a:pt x="492" y="30"/>
                    <a:pt x="301" y="0"/>
                    <a:pt x="165" y="100"/>
                  </a:cubicBezTo>
                  <a:cubicBezTo>
                    <a:pt x="29" y="200"/>
                    <a:pt x="0" y="391"/>
                    <a:pt x="99" y="527"/>
                  </a:cubicBezTo>
                  <a:cubicBezTo>
                    <a:pt x="199" y="664"/>
                    <a:pt x="391" y="693"/>
                    <a:pt x="527" y="593"/>
                  </a:cubicBezTo>
                  <a:cubicBezTo>
                    <a:pt x="663" y="493"/>
                    <a:pt x="692" y="302"/>
                    <a:pt x="592" y="166"/>
                  </a:cubicBezTo>
                  <a:close/>
                  <a:moveTo>
                    <a:pt x="512" y="573"/>
                  </a:moveTo>
                  <a:cubicBezTo>
                    <a:pt x="387" y="665"/>
                    <a:pt x="211" y="638"/>
                    <a:pt x="119" y="513"/>
                  </a:cubicBezTo>
                  <a:cubicBezTo>
                    <a:pt x="27" y="388"/>
                    <a:pt x="54" y="212"/>
                    <a:pt x="180" y="120"/>
                  </a:cubicBezTo>
                  <a:cubicBezTo>
                    <a:pt x="305" y="28"/>
                    <a:pt x="481" y="55"/>
                    <a:pt x="573" y="180"/>
                  </a:cubicBezTo>
                  <a:cubicBezTo>
                    <a:pt x="664" y="305"/>
                    <a:pt x="637" y="481"/>
                    <a:pt x="512" y="573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8" name="Freeform 68"/>
            <p:cNvSpPr>
              <a:spLocks noEditPoints="1"/>
            </p:cNvSpPr>
            <p:nvPr/>
          </p:nvSpPr>
          <p:spPr bwMode="auto">
            <a:xfrm>
              <a:off x="5511089" y="2604627"/>
              <a:ext cx="1226846" cy="1226845"/>
            </a:xfrm>
            <a:custGeom>
              <a:avLst/>
              <a:gdLst>
                <a:gd name="T0" fmla="*/ 546 w 637"/>
                <a:gd name="T1" fmla="*/ 152 h 637"/>
                <a:gd name="T2" fmla="*/ 153 w 637"/>
                <a:gd name="T3" fmla="*/ 92 h 637"/>
                <a:gd name="T4" fmla="*/ 92 w 637"/>
                <a:gd name="T5" fmla="*/ 485 h 637"/>
                <a:gd name="T6" fmla="*/ 485 w 637"/>
                <a:gd name="T7" fmla="*/ 545 h 637"/>
                <a:gd name="T8" fmla="*/ 546 w 637"/>
                <a:gd name="T9" fmla="*/ 152 h 637"/>
                <a:gd name="T10" fmla="*/ 450 w 637"/>
                <a:gd name="T11" fmla="*/ 497 h 637"/>
                <a:gd name="T12" fmla="*/ 141 w 637"/>
                <a:gd name="T13" fmla="*/ 449 h 637"/>
                <a:gd name="T14" fmla="*/ 188 w 637"/>
                <a:gd name="T15" fmla="*/ 140 h 637"/>
                <a:gd name="T16" fmla="*/ 497 w 637"/>
                <a:gd name="T17" fmla="*/ 188 h 637"/>
                <a:gd name="T18" fmla="*/ 450 w 637"/>
                <a:gd name="T19" fmla="*/ 497 h 6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37" h="637">
                  <a:moveTo>
                    <a:pt x="546" y="152"/>
                  </a:moveTo>
                  <a:cubicBezTo>
                    <a:pt x="454" y="27"/>
                    <a:pt x="278" y="0"/>
                    <a:pt x="153" y="92"/>
                  </a:cubicBezTo>
                  <a:cubicBezTo>
                    <a:pt x="27" y="184"/>
                    <a:pt x="0" y="360"/>
                    <a:pt x="92" y="485"/>
                  </a:cubicBezTo>
                  <a:cubicBezTo>
                    <a:pt x="184" y="610"/>
                    <a:pt x="360" y="637"/>
                    <a:pt x="485" y="545"/>
                  </a:cubicBezTo>
                  <a:cubicBezTo>
                    <a:pt x="610" y="453"/>
                    <a:pt x="637" y="277"/>
                    <a:pt x="546" y="152"/>
                  </a:cubicBezTo>
                  <a:close/>
                  <a:moveTo>
                    <a:pt x="450" y="497"/>
                  </a:moveTo>
                  <a:cubicBezTo>
                    <a:pt x="351" y="569"/>
                    <a:pt x="213" y="548"/>
                    <a:pt x="141" y="449"/>
                  </a:cubicBezTo>
                  <a:cubicBezTo>
                    <a:pt x="69" y="351"/>
                    <a:pt x="90" y="213"/>
                    <a:pt x="188" y="140"/>
                  </a:cubicBezTo>
                  <a:cubicBezTo>
                    <a:pt x="287" y="68"/>
                    <a:pt x="425" y="90"/>
                    <a:pt x="497" y="188"/>
                  </a:cubicBezTo>
                  <a:cubicBezTo>
                    <a:pt x="569" y="286"/>
                    <a:pt x="548" y="424"/>
                    <a:pt x="450" y="49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9" name="Freeform 74"/>
            <p:cNvSpPr>
              <a:spLocks noEditPoints="1"/>
            </p:cNvSpPr>
            <p:nvPr/>
          </p:nvSpPr>
          <p:spPr bwMode="auto">
            <a:xfrm>
              <a:off x="4000750" y="5640785"/>
              <a:ext cx="943351" cy="943351"/>
            </a:xfrm>
            <a:custGeom>
              <a:avLst/>
              <a:gdLst>
                <a:gd name="T0" fmla="*/ 472 w 490"/>
                <a:gd name="T1" fmla="*/ 309 h 490"/>
                <a:gd name="T2" fmla="*/ 438 w 490"/>
                <a:gd name="T3" fmla="*/ 283 h 490"/>
                <a:gd name="T4" fmla="*/ 450 w 490"/>
                <a:gd name="T5" fmla="*/ 249 h 490"/>
                <a:gd name="T6" fmla="*/ 489 w 490"/>
                <a:gd name="T7" fmla="*/ 232 h 490"/>
                <a:gd name="T8" fmla="*/ 471 w 490"/>
                <a:gd name="T9" fmla="*/ 179 h 490"/>
                <a:gd name="T10" fmla="*/ 430 w 490"/>
                <a:gd name="T11" fmla="*/ 175 h 490"/>
                <a:gd name="T12" fmla="*/ 429 w 490"/>
                <a:gd name="T13" fmla="*/ 152 h 490"/>
                <a:gd name="T14" fmla="*/ 455 w 490"/>
                <a:gd name="T15" fmla="*/ 119 h 490"/>
                <a:gd name="T16" fmla="*/ 415 w 490"/>
                <a:gd name="T17" fmla="*/ 80 h 490"/>
                <a:gd name="T18" fmla="*/ 377 w 490"/>
                <a:gd name="T19" fmla="*/ 96 h 490"/>
                <a:gd name="T20" fmla="*/ 358 w 490"/>
                <a:gd name="T21" fmla="*/ 71 h 490"/>
                <a:gd name="T22" fmla="*/ 363 w 490"/>
                <a:gd name="T23" fmla="*/ 31 h 490"/>
                <a:gd name="T24" fmla="*/ 308 w 490"/>
                <a:gd name="T25" fmla="*/ 18 h 490"/>
                <a:gd name="T26" fmla="*/ 285 w 490"/>
                <a:gd name="T27" fmla="*/ 48 h 490"/>
                <a:gd name="T28" fmla="*/ 248 w 490"/>
                <a:gd name="T29" fmla="*/ 36 h 490"/>
                <a:gd name="T30" fmla="*/ 232 w 490"/>
                <a:gd name="T31" fmla="*/ 1 h 490"/>
                <a:gd name="T32" fmla="*/ 178 w 490"/>
                <a:gd name="T33" fmla="*/ 19 h 490"/>
                <a:gd name="T34" fmla="*/ 175 w 490"/>
                <a:gd name="T35" fmla="*/ 56 h 490"/>
                <a:gd name="T36" fmla="*/ 150 w 490"/>
                <a:gd name="T37" fmla="*/ 58 h 490"/>
                <a:gd name="T38" fmla="*/ 119 w 490"/>
                <a:gd name="T39" fmla="*/ 36 h 490"/>
                <a:gd name="T40" fmla="*/ 80 w 490"/>
                <a:gd name="T41" fmla="*/ 76 h 490"/>
                <a:gd name="T42" fmla="*/ 94 w 490"/>
                <a:gd name="T43" fmla="*/ 111 h 490"/>
                <a:gd name="T44" fmla="*/ 69 w 490"/>
                <a:gd name="T45" fmla="*/ 131 h 490"/>
                <a:gd name="T46" fmla="*/ 31 w 490"/>
                <a:gd name="T47" fmla="*/ 127 h 490"/>
                <a:gd name="T48" fmla="*/ 18 w 490"/>
                <a:gd name="T49" fmla="*/ 182 h 490"/>
                <a:gd name="T50" fmla="*/ 48 w 490"/>
                <a:gd name="T51" fmla="*/ 205 h 490"/>
                <a:gd name="T52" fmla="*/ 36 w 490"/>
                <a:gd name="T53" fmla="*/ 242 h 490"/>
                <a:gd name="T54" fmla="*/ 1 w 490"/>
                <a:gd name="T55" fmla="*/ 259 h 490"/>
                <a:gd name="T56" fmla="*/ 19 w 490"/>
                <a:gd name="T57" fmla="*/ 312 h 490"/>
                <a:gd name="T58" fmla="*/ 58 w 490"/>
                <a:gd name="T59" fmla="*/ 315 h 490"/>
                <a:gd name="T60" fmla="*/ 60 w 490"/>
                <a:gd name="T61" fmla="*/ 339 h 490"/>
                <a:gd name="T62" fmla="*/ 36 w 490"/>
                <a:gd name="T63" fmla="*/ 371 h 490"/>
                <a:gd name="T64" fmla="*/ 76 w 490"/>
                <a:gd name="T65" fmla="*/ 410 h 490"/>
                <a:gd name="T66" fmla="*/ 114 w 490"/>
                <a:gd name="T67" fmla="*/ 394 h 490"/>
                <a:gd name="T68" fmla="*/ 133 w 490"/>
                <a:gd name="T69" fmla="*/ 418 h 490"/>
                <a:gd name="T70" fmla="*/ 127 w 490"/>
                <a:gd name="T71" fmla="*/ 459 h 490"/>
                <a:gd name="T72" fmla="*/ 182 w 490"/>
                <a:gd name="T73" fmla="*/ 472 h 490"/>
                <a:gd name="T74" fmla="*/ 207 w 490"/>
                <a:gd name="T75" fmla="*/ 438 h 490"/>
                <a:gd name="T76" fmla="*/ 241 w 490"/>
                <a:gd name="T77" fmla="*/ 449 h 490"/>
                <a:gd name="T78" fmla="*/ 259 w 490"/>
                <a:gd name="T79" fmla="*/ 489 h 490"/>
                <a:gd name="T80" fmla="*/ 312 w 490"/>
                <a:gd name="T81" fmla="*/ 472 h 490"/>
                <a:gd name="T82" fmla="*/ 315 w 490"/>
                <a:gd name="T83" fmla="*/ 428 h 490"/>
                <a:gd name="T84" fmla="*/ 336 w 490"/>
                <a:gd name="T85" fmla="*/ 427 h 490"/>
                <a:gd name="T86" fmla="*/ 371 w 490"/>
                <a:gd name="T87" fmla="*/ 455 h 490"/>
                <a:gd name="T88" fmla="*/ 410 w 490"/>
                <a:gd name="T89" fmla="*/ 415 h 490"/>
                <a:gd name="T90" fmla="*/ 392 w 490"/>
                <a:gd name="T91" fmla="*/ 375 h 490"/>
                <a:gd name="T92" fmla="*/ 416 w 490"/>
                <a:gd name="T93" fmla="*/ 357 h 490"/>
                <a:gd name="T94" fmla="*/ 459 w 490"/>
                <a:gd name="T95" fmla="*/ 363 h 490"/>
                <a:gd name="T96" fmla="*/ 352 w 490"/>
                <a:gd name="T97" fmla="*/ 386 h 490"/>
                <a:gd name="T98" fmla="*/ 142 w 490"/>
                <a:gd name="T99" fmla="*/ 100 h 490"/>
                <a:gd name="T100" fmla="*/ 352 w 490"/>
                <a:gd name="T101" fmla="*/ 386 h 4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490" h="490">
                  <a:moveTo>
                    <a:pt x="477" y="322"/>
                  </a:moveTo>
                  <a:cubicBezTo>
                    <a:pt x="479" y="317"/>
                    <a:pt x="477" y="311"/>
                    <a:pt x="472" y="309"/>
                  </a:cubicBezTo>
                  <a:cubicBezTo>
                    <a:pt x="443" y="295"/>
                    <a:pt x="443" y="295"/>
                    <a:pt x="443" y="295"/>
                  </a:cubicBezTo>
                  <a:cubicBezTo>
                    <a:pt x="439" y="293"/>
                    <a:pt x="437" y="288"/>
                    <a:pt x="438" y="283"/>
                  </a:cubicBezTo>
                  <a:cubicBezTo>
                    <a:pt x="439" y="275"/>
                    <a:pt x="441" y="267"/>
                    <a:pt x="441" y="259"/>
                  </a:cubicBezTo>
                  <a:cubicBezTo>
                    <a:pt x="442" y="254"/>
                    <a:pt x="445" y="250"/>
                    <a:pt x="450" y="249"/>
                  </a:cubicBezTo>
                  <a:cubicBezTo>
                    <a:pt x="481" y="243"/>
                    <a:pt x="481" y="243"/>
                    <a:pt x="481" y="243"/>
                  </a:cubicBezTo>
                  <a:cubicBezTo>
                    <a:pt x="486" y="242"/>
                    <a:pt x="490" y="237"/>
                    <a:pt x="489" y="232"/>
                  </a:cubicBezTo>
                  <a:cubicBezTo>
                    <a:pt x="483" y="187"/>
                    <a:pt x="483" y="187"/>
                    <a:pt x="483" y="187"/>
                  </a:cubicBezTo>
                  <a:cubicBezTo>
                    <a:pt x="482" y="182"/>
                    <a:pt x="477" y="178"/>
                    <a:pt x="471" y="179"/>
                  </a:cubicBezTo>
                  <a:cubicBezTo>
                    <a:pt x="441" y="182"/>
                    <a:pt x="441" y="182"/>
                    <a:pt x="441" y="182"/>
                  </a:cubicBezTo>
                  <a:cubicBezTo>
                    <a:pt x="436" y="182"/>
                    <a:pt x="432" y="179"/>
                    <a:pt x="430" y="175"/>
                  </a:cubicBezTo>
                  <a:cubicBezTo>
                    <a:pt x="429" y="171"/>
                    <a:pt x="428" y="168"/>
                    <a:pt x="426" y="164"/>
                  </a:cubicBezTo>
                  <a:cubicBezTo>
                    <a:pt x="424" y="160"/>
                    <a:pt x="426" y="155"/>
                    <a:pt x="429" y="152"/>
                  </a:cubicBezTo>
                  <a:cubicBezTo>
                    <a:pt x="453" y="133"/>
                    <a:pt x="453" y="133"/>
                    <a:pt x="453" y="133"/>
                  </a:cubicBezTo>
                  <a:cubicBezTo>
                    <a:pt x="458" y="130"/>
                    <a:pt x="458" y="123"/>
                    <a:pt x="455" y="119"/>
                  </a:cubicBezTo>
                  <a:cubicBezTo>
                    <a:pt x="429" y="83"/>
                    <a:pt x="429" y="83"/>
                    <a:pt x="429" y="83"/>
                  </a:cubicBezTo>
                  <a:cubicBezTo>
                    <a:pt x="425" y="78"/>
                    <a:pt x="419" y="77"/>
                    <a:pt x="415" y="80"/>
                  </a:cubicBezTo>
                  <a:cubicBezTo>
                    <a:pt x="390" y="97"/>
                    <a:pt x="390" y="97"/>
                    <a:pt x="390" y="97"/>
                  </a:cubicBezTo>
                  <a:cubicBezTo>
                    <a:pt x="386" y="99"/>
                    <a:pt x="381" y="99"/>
                    <a:pt x="377" y="96"/>
                  </a:cubicBezTo>
                  <a:cubicBezTo>
                    <a:pt x="372" y="91"/>
                    <a:pt x="367" y="87"/>
                    <a:pt x="362" y="83"/>
                  </a:cubicBezTo>
                  <a:cubicBezTo>
                    <a:pt x="358" y="80"/>
                    <a:pt x="357" y="75"/>
                    <a:pt x="358" y="71"/>
                  </a:cubicBezTo>
                  <a:cubicBezTo>
                    <a:pt x="369" y="44"/>
                    <a:pt x="369" y="44"/>
                    <a:pt x="369" y="44"/>
                  </a:cubicBezTo>
                  <a:cubicBezTo>
                    <a:pt x="371" y="39"/>
                    <a:pt x="368" y="33"/>
                    <a:pt x="363" y="31"/>
                  </a:cubicBezTo>
                  <a:cubicBezTo>
                    <a:pt x="322" y="13"/>
                    <a:pt x="322" y="13"/>
                    <a:pt x="322" y="13"/>
                  </a:cubicBezTo>
                  <a:cubicBezTo>
                    <a:pt x="317" y="11"/>
                    <a:pt x="311" y="13"/>
                    <a:pt x="308" y="18"/>
                  </a:cubicBezTo>
                  <a:cubicBezTo>
                    <a:pt x="296" y="43"/>
                    <a:pt x="296" y="43"/>
                    <a:pt x="296" y="43"/>
                  </a:cubicBezTo>
                  <a:cubicBezTo>
                    <a:pt x="294" y="47"/>
                    <a:pt x="290" y="49"/>
                    <a:pt x="285" y="48"/>
                  </a:cubicBezTo>
                  <a:cubicBezTo>
                    <a:pt x="276" y="46"/>
                    <a:pt x="267" y="45"/>
                    <a:pt x="258" y="45"/>
                  </a:cubicBezTo>
                  <a:cubicBezTo>
                    <a:pt x="253" y="44"/>
                    <a:pt x="249" y="41"/>
                    <a:pt x="248" y="36"/>
                  </a:cubicBezTo>
                  <a:cubicBezTo>
                    <a:pt x="243" y="9"/>
                    <a:pt x="243" y="9"/>
                    <a:pt x="243" y="9"/>
                  </a:cubicBezTo>
                  <a:cubicBezTo>
                    <a:pt x="242" y="4"/>
                    <a:pt x="237" y="0"/>
                    <a:pt x="232" y="1"/>
                  </a:cubicBezTo>
                  <a:cubicBezTo>
                    <a:pt x="187" y="8"/>
                    <a:pt x="187" y="8"/>
                    <a:pt x="187" y="8"/>
                  </a:cubicBezTo>
                  <a:cubicBezTo>
                    <a:pt x="182" y="9"/>
                    <a:pt x="178" y="14"/>
                    <a:pt x="178" y="19"/>
                  </a:cubicBezTo>
                  <a:cubicBezTo>
                    <a:pt x="181" y="45"/>
                    <a:pt x="181" y="45"/>
                    <a:pt x="181" y="45"/>
                  </a:cubicBezTo>
                  <a:cubicBezTo>
                    <a:pt x="182" y="50"/>
                    <a:pt x="179" y="55"/>
                    <a:pt x="175" y="56"/>
                  </a:cubicBezTo>
                  <a:cubicBezTo>
                    <a:pt x="170" y="58"/>
                    <a:pt x="166" y="59"/>
                    <a:pt x="162" y="61"/>
                  </a:cubicBezTo>
                  <a:cubicBezTo>
                    <a:pt x="158" y="63"/>
                    <a:pt x="153" y="62"/>
                    <a:pt x="150" y="58"/>
                  </a:cubicBezTo>
                  <a:cubicBezTo>
                    <a:pt x="133" y="38"/>
                    <a:pt x="133" y="38"/>
                    <a:pt x="133" y="38"/>
                  </a:cubicBezTo>
                  <a:cubicBezTo>
                    <a:pt x="130" y="33"/>
                    <a:pt x="124" y="32"/>
                    <a:pt x="119" y="36"/>
                  </a:cubicBezTo>
                  <a:cubicBezTo>
                    <a:pt x="83" y="62"/>
                    <a:pt x="83" y="62"/>
                    <a:pt x="83" y="62"/>
                  </a:cubicBezTo>
                  <a:cubicBezTo>
                    <a:pt x="78" y="66"/>
                    <a:pt x="77" y="72"/>
                    <a:pt x="80" y="76"/>
                  </a:cubicBezTo>
                  <a:cubicBezTo>
                    <a:pt x="95" y="98"/>
                    <a:pt x="95" y="98"/>
                    <a:pt x="95" y="98"/>
                  </a:cubicBezTo>
                  <a:cubicBezTo>
                    <a:pt x="98" y="102"/>
                    <a:pt x="98" y="107"/>
                    <a:pt x="94" y="111"/>
                  </a:cubicBezTo>
                  <a:cubicBezTo>
                    <a:pt x="90" y="116"/>
                    <a:pt x="85" y="122"/>
                    <a:pt x="81" y="128"/>
                  </a:cubicBezTo>
                  <a:cubicBezTo>
                    <a:pt x="78" y="132"/>
                    <a:pt x="73" y="133"/>
                    <a:pt x="69" y="131"/>
                  </a:cubicBezTo>
                  <a:cubicBezTo>
                    <a:pt x="44" y="122"/>
                    <a:pt x="44" y="122"/>
                    <a:pt x="44" y="122"/>
                  </a:cubicBezTo>
                  <a:cubicBezTo>
                    <a:pt x="39" y="120"/>
                    <a:pt x="33" y="122"/>
                    <a:pt x="31" y="127"/>
                  </a:cubicBezTo>
                  <a:cubicBezTo>
                    <a:pt x="13" y="169"/>
                    <a:pt x="13" y="169"/>
                    <a:pt x="13" y="169"/>
                  </a:cubicBezTo>
                  <a:cubicBezTo>
                    <a:pt x="11" y="174"/>
                    <a:pt x="13" y="179"/>
                    <a:pt x="18" y="182"/>
                  </a:cubicBezTo>
                  <a:cubicBezTo>
                    <a:pt x="42" y="194"/>
                    <a:pt x="42" y="194"/>
                    <a:pt x="42" y="194"/>
                  </a:cubicBezTo>
                  <a:cubicBezTo>
                    <a:pt x="47" y="196"/>
                    <a:pt x="49" y="201"/>
                    <a:pt x="48" y="205"/>
                  </a:cubicBezTo>
                  <a:cubicBezTo>
                    <a:pt x="46" y="214"/>
                    <a:pt x="45" y="223"/>
                    <a:pt x="45" y="232"/>
                  </a:cubicBezTo>
                  <a:cubicBezTo>
                    <a:pt x="44" y="237"/>
                    <a:pt x="41" y="241"/>
                    <a:pt x="36" y="242"/>
                  </a:cubicBezTo>
                  <a:cubicBezTo>
                    <a:pt x="9" y="247"/>
                    <a:pt x="9" y="247"/>
                    <a:pt x="9" y="247"/>
                  </a:cubicBezTo>
                  <a:cubicBezTo>
                    <a:pt x="4" y="248"/>
                    <a:pt x="0" y="253"/>
                    <a:pt x="1" y="259"/>
                  </a:cubicBezTo>
                  <a:cubicBezTo>
                    <a:pt x="7" y="303"/>
                    <a:pt x="7" y="303"/>
                    <a:pt x="7" y="303"/>
                  </a:cubicBezTo>
                  <a:cubicBezTo>
                    <a:pt x="8" y="309"/>
                    <a:pt x="13" y="313"/>
                    <a:pt x="19" y="312"/>
                  </a:cubicBezTo>
                  <a:cubicBezTo>
                    <a:pt x="47" y="309"/>
                    <a:pt x="47" y="309"/>
                    <a:pt x="47" y="309"/>
                  </a:cubicBezTo>
                  <a:cubicBezTo>
                    <a:pt x="52" y="308"/>
                    <a:pt x="56" y="311"/>
                    <a:pt x="58" y="315"/>
                  </a:cubicBezTo>
                  <a:cubicBezTo>
                    <a:pt x="60" y="319"/>
                    <a:pt x="61" y="323"/>
                    <a:pt x="63" y="326"/>
                  </a:cubicBezTo>
                  <a:cubicBezTo>
                    <a:pt x="65" y="331"/>
                    <a:pt x="64" y="336"/>
                    <a:pt x="60" y="339"/>
                  </a:cubicBezTo>
                  <a:cubicBezTo>
                    <a:pt x="37" y="357"/>
                    <a:pt x="37" y="357"/>
                    <a:pt x="37" y="357"/>
                  </a:cubicBezTo>
                  <a:cubicBezTo>
                    <a:pt x="33" y="360"/>
                    <a:pt x="32" y="367"/>
                    <a:pt x="36" y="371"/>
                  </a:cubicBezTo>
                  <a:cubicBezTo>
                    <a:pt x="62" y="407"/>
                    <a:pt x="62" y="407"/>
                    <a:pt x="62" y="407"/>
                  </a:cubicBezTo>
                  <a:cubicBezTo>
                    <a:pt x="65" y="412"/>
                    <a:pt x="72" y="413"/>
                    <a:pt x="76" y="410"/>
                  </a:cubicBezTo>
                  <a:cubicBezTo>
                    <a:pt x="101" y="393"/>
                    <a:pt x="101" y="393"/>
                    <a:pt x="101" y="393"/>
                  </a:cubicBezTo>
                  <a:cubicBezTo>
                    <a:pt x="105" y="390"/>
                    <a:pt x="110" y="391"/>
                    <a:pt x="114" y="394"/>
                  </a:cubicBezTo>
                  <a:cubicBezTo>
                    <a:pt x="119" y="398"/>
                    <a:pt x="124" y="402"/>
                    <a:pt x="129" y="405"/>
                  </a:cubicBezTo>
                  <a:cubicBezTo>
                    <a:pt x="133" y="408"/>
                    <a:pt x="135" y="413"/>
                    <a:pt x="133" y="418"/>
                  </a:cubicBezTo>
                  <a:cubicBezTo>
                    <a:pt x="122" y="446"/>
                    <a:pt x="122" y="446"/>
                    <a:pt x="122" y="446"/>
                  </a:cubicBezTo>
                  <a:cubicBezTo>
                    <a:pt x="120" y="451"/>
                    <a:pt x="122" y="457"/>
                    <a:pt x="127" y="459"/>
                  </a:cubicBezTo>
                  <a:cubicBezTo>
                    <a:pt x="168" y="477"/>
                    <a:pt x="168" y="477"/>
                    <a:pt x="168" y="477"/>
                  </a:cubicBezTo>
                  <a:cubicBezTo>
                    <a:pt x="173" y="480"/>
                    <a:pt x="179" y="477"/>
                    <a:pt x="182" y="472"/>
                  </a:cubicBezTo>
                  <a:cubicBezTo>
                    <a:pt x="196" y="444"/>
                    <a:pt x="196" y="444"/>
                    <a:pt x="196" y="444"/>
                  </a:cubicBezTo>
                  <a:cubicBezTo>
                    <a:pt x="198" y="440"/>
                    <a:pt x="202" y="437"/>
                    <a:pt x="207" y="438"/>
                  </a:cubicBezTo>
                  <a:cubicBezTo>
                    <a:pt x="215" y="440"/>
                    <a:pt x="223" y="441"/>
                    <a:pt x="231" y="441"/>
                  </a:cubicBezTo>
                  <a:cubicBezTo>
                    <a:pt x="236" y="441"/>
                    <a:pt x="240" y="445"/>
                    <a:pt x="241" y="449"/>
                  </a:cubicBezTo>
                  <a:cubicBezTo>
                    <a:pt x="247" y="481"/>
                    <a:pt x="247" y="481"/>
                    <a:pt x="247" y="481"/>
                  </a:cubicBezTo>
                  <a:cubicBezTo>
                    <a:pt x="248" y="487"/>
                    <a:pt x="253" y="490"/>
                    <a:pt x="259" y="489"/>
                  </a:cubicBezTo>
                  <a:cubicBezTo>
                    <a:pt x="303" y="483"/>
                    <a:pt x="303" y="483"/>
                    <a:pt x="303" y="483"/>
                  </a:cubicBezTo>
                  <a:cubicBezTo>
                    <a:pt x="308" y="482"/>
                    <a:pt x="312" y="477"/>
                    <a:pt x="312" y="472"/>
                  </a:cubicBezTo>
                  <a:cubicBezTo>
                    <a:pt x="308" y="439"/>
                    <a:pt x="308" y="439"/>
                    <a:pt x="308" y="439"/>
                  </a:cubicBezTo>
                  <a:cubicBezTo>
                    <a:pt x="308" y="434"/>
                    <a:pt x="311" y="430"/>
                    <a:pt x="315" y="428"/>
                  </a:cubicBezTo>
                  <a:cubicBezTo>
                    <a:pt x="318" y="427"/>
                    <a:pt x="321" y="426"/>
                    <a:pt x="324" y="424"/>
                  </a:cubicBezTo>
                  <a:cubicBezTo>
                    <a:pt x="329" y="423"/>
                    <a:pt x="334" y="424"/>
                    <a:pt x="336" y="427"/>
                  </a:cubicBezTo>
                  <a:cubicBezTo>
                    <a:pt x="357" y="453"/>
                    <a:pt x="357" y="453"/>
                    <a:pt x="357" y="453"/>
                  </a:cubicBezTo>
                  <a:cubicBezTo>
                    <a:pt x="361" y="458"/>
                    <a:pt x="367" y="459"/>
                    <a:pt x="371" y="455"/>
                  </a:cubicBezTo>
                  <a:cubicBezTo>
                    <a:pt x="408" y="429"/>
                    <a:pt x="408" y="429"/>
                    <a:pt x="408" y="429"/>
                  </a:cubicBezTo>
                  <a:cubicBezTo>
                    <a:pt x="412" y="426"/>
                    <a:pt x="413" y="419"/>
                    <a:pt x="410" y="415"/>
                  </a:cubicBezTo>
                  <a:cubicBezTo>
                    <a:pt x="391" y="387"/>
                    <a:pt x="391" y="387"/>
                    <a:pt x="391" y="387"/>
                  </a:cubicBezTo>
                  <a:cubicBezTo>
                    <a:pt x="389" y="383"/>
                    <a:pt x="389" y="378"/>
                    <a:pt x="392" y="375"/>
                  </a:cubicBezTo>
                  <a:cubicBezTo>
                    <a:pt x="396" y="370"/>
                    <a:pt x="400" y="365"/>
                    <a:pt x="404" y="361"/>
                  </a:cubicBezTo>
                  <a:cubicBezTo>
                    <a:pt x="406" y="357"/>
                    <a:pt x="411" y="355"/>
                    <a:pt x="416" y="357"/>
                  </a:cubicBezTo>
                  <a:cubicBezTo>
                    <a:pt x="446" y="369"/>
                    <a:pt x="446" y="369"/>
                    <a:pt x="446" y="369"/>
                  </a:cubicBezTo>
                  <a:cubicBezTo>
                    <a:pt x="451" y="371"/>
                    <a:pt x="457" y="368"/>
                    <a:pt x="459" y="363"/>
                  </a:cubicBezTo>
                  <a:lnTo>
                    <a:pt x="477" y="322"/>
                  </a:lnTo>
                  <a:close/>
                  <a:moveTo>
                    <a:pt x="352" y="386"/>
                  </a:moveTo>
                  <a:cubicBezTo>
                    <a:pt x="273" y="444"/>
                    <a:pt x="162" y="427"/>
                    <a:pt x="104" y="348"/>
                  </a:cubicBezTo>
                  <a:cubicBezTo>
                    <a:pt x="46" y="269"/>
                    <a:pt x="63" y="158"/>
                    <a:pt x="142" y="100"/>
                  </a:cubicBezTo>
                  <a:cubicBezTo>
                    <a:pt x="221" y="42"/>
                    <a:pt x="332" y="59"/>
                    <a:pt x="390" y="138"/>
                  </a:cubicBezTo>
                  <a:cubicBezTo>
                    <a:pt x="447" y="217"/>
                    <a:pt x="430" y="328"/>
                    <a:pt x="352" y="38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" name="Freeform 76"/>
            <p:cNvSpPr>
              <a:spLocks noEditPoints="1"/>
            </p:cNvSpPr>
            <p:nvPr/>
          </p:nvSpPr>
          <p:spPr bwMode="auto">
            <a:xfrm>
              <a:off x="4088730" y="5721433"/>
              <a:ext cx="773092" cy="774721"/>
            </a:xfrm>
            <a:custGeom>
              <a:avLst/>
              <a:gdLst>
                <a:gd name="T0" fmla="*/ 344 w 401"/>
                <a:gd name="T1" fmla="*/ 96 h 402"/>
                <a:gd name="T2" fmla="*/ 96 w 401"/>
                <a:gd name="T3" fmla="*/ 58 h 402"/>
                <a:gd name="T4" fmla="*/ 58 w 401"/>
                <a:gd name="T5" fmla="*/ 306 h 402"/>
                <a:gd name="T6" fmla="*/ 306 w 401"/>
                <a:gd name="T7" fmla="*/ 344 h 402"/>
                <a:gd name="T8" fmla="*/ 344 w 401"/>
                <a:gd name="T9" fmla="*/ 96 h 402"/>
                <a:gd name="T10" fmla="*/ 297 w 401"/>
                <a:gd name="T11" fmla="*/ 332 h 402"/>
                <a:gd name="T12" fmla="*/ 69 w 401"/>
                <a:gd name="T13" fmla="*/ 297 h 402"/>
                <a:gd name="T14" fmla="*/ 104 w 401"/>
                <a:gd name="T15" fmla="*/ 69 h 402"/>
                <a:gd name="T16" fmla="*/ 332 w 401"/>
                <a:gd name="T17" fmla="*/ 104 h 402"/>
                <a:gd name="T18" fmla="*/ 297 w 401"/>
                <a:gd name="T19" fmla="*/ 332 h 4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01" h="402">
                  <a:moveTo>
                    <a:pt x="344" y="96"/>
                  </a:moveTo>
                  <a:cubicBezTo>
                    <a:pt x="286" y="17"/>
                    <a:pt x="175" y="0"/>
                    <a:pt x="96" y="58"/>
                  </a:cubicBezTo>
                  <a:cubicBezTo>
                    <a:pt x="17" y="116"/>
                    <a:pt x="0" y="227"/>
                    <a:pt x="58" y="306"/>
                  </a:cubicBezTo>
                  <a:cubicBezTo>
                    <a:pt x="116" y="385"/>
                    <a:pt x="227" y="402"/>
                    <a:pt x="306" y="344"/>
                  </a:cubicBezTo>
                  <a:cubicBezTo>
                    <a:pt x="384" y="286"/>
                    <a:pt x="401" y="175"/>
                    <a:pt x="344" y="96"/>
                  </a:cubicBezTo>
                  <a:close/>
                  <a:moveTo>
                    <a:pt x="297" y="332"/>
                  </a:moveTo>
                  <a:cubicBezTo>
                    <a:pt x="224" y="386"/>
                    <a:pt x="122" y="370"/>
                    <a:pt x="69" y="297"/>
                  </a:cubicBezTo>
                  <a:cubicBezTo>
                    <a:pt x="16" y="225"/>
                    <a:pt x="32" y="123"/>
                    <a:pt x="104" y="69"/>
                  </a:cubicBezTo>
                  <a:cubicBezTo>
                    <a:pt x="177" y="16"/>
                    <a:pt x="279" y="32"/>
                    <a:pt x="332" y="104"/>
                  </a:cubicBezTo>
                  <a:cubicBezTo>
                    <a:pt x="385" y="177"/>
                    <a:pt x="370" y="279"/>
                    <a:pt x="297" y="332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1" name="Freeform 79"/>
            <p:cNvSpPr>
              <a:spLocks noEditPoints="1"/>
            </p:cNvSpPr>
            <p:nvPr/>
          </p:nvSpPr>
          <p:spPr bwMode="auto">
            <a:xfrm>
              <a:off x="4119686" y="5752391"/>
              <a:ext cx="711179" cy="712808"/>
            </a:xfrm>
            <a:custGeom>
              <a:avLst/>
              <a:gdLst>
                <a:gd name="T0" fmla="*/ 316 w 369"/>
                <a:gd name="T1" fmla="*/ 88 h 370"/>
                <a:gd name="T2" fmla="*/ 88 w 369"/>
                <a:gd name="T3" fmla="*/ 53 h 370"/>
                <a:gd name="T4" fmla="*/ 53 w 369"/>
                <a:gd name="T5" fmla="*/ 281 h 370"/>
                <a:gd name="T6" fmla="*/ 281 w 369"/>
                <a:gd name="T7" fmla="*/ 316 h 370"/>
                <a:gd name="T8" fmla="*/ 316 w 369"/>
                <a:gd name="T9" fmla="*/ 88 h 370"/>
                <a:gd name="T10" fmla="*/ 264 w 369"/>
                <a:gd name="T11" fmla="*/ 293 h 370"/>
                <a:gd name="T12" fmla="*/ 76 w 369"/>
                <a:gd name="T13" fmla="*/ 264 h 370"/>
                <a:gd name="T14" fmla="*/ 105 w 369"/>
                <a:gd name="T15" fmla="*/ 76 h 370"/>
                <a:gd name="T16" fmla="*/ 293 w 369"/>
                <a:gd name="T17" fmla="*/ 105 h 370"/>
                <a:gd name="T18" fmla="*/ 264 w 369"/>
                <a:gd name="T19" fmla="*/ 293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69" h="370">
                  <a:moveTo>
                    <a:pt x="316" y="88"/>
                  </a:moveTo>
                  <a:cubicBezTo>
                    <a:pt x="263" y="16"/>
                    <a:pt x="161" y="0"/>
                    <a:pt x="88" y="53"/>
                  </a:cubicBezTo>
                  <a:cubicBezTo>
                    <a:pt x="16" y="107"/>
                    <a:pt x="0" y="209"/>
                    <a:pt x="53" y="281"/>
                  </a:cubicBezTo>
                  <a:cubicBezTo>
                    <a:pt x="106" y="354"/>
                    <a:pt x="208" y="370"/>
                    <a:pt x="281" y="316"/>
                  </a:cubicBezTo>
                  <a:cubicBezTo>
                    <a:pt x="354" y="263"/>
                    <a:pt x="369" y="161"/>
                    <a:pt x="316" y="88"/>
                  </a:cubicBezTo>
                  <a:close/>
                  <a:moveTo>
                    <a:pt x="264" y="293"/>
                  </a:moveTo>
                  <a:cubicBezTo>
                    <a:pt x="204" y="337"/>
                    <a:pt x="120" y="324"/>
                    <a:pt x="76" y="264"/>
                  </a:cubicBezTo>
                  <a:cubicBezTo>
                    <a:pt x="32" y="205"/>
                    <a:pt x="45" y="120"/>
                    <a:pt x="105" y="76"/>
                  </a:cubicBezTo>
                  <a:cubicBezTo>
                    <a:pt x="165" y="32"/>
                    <a:pt x="249" y="45"/>
                    <a:pt x="293" y="105"/>
                  </a:cubicBezTo>
                  <a:cubicBezTo>
                    <a:pt x="337" y="165"/>
                    <a:pt x="324" y="249"/>
                    <a:pt x="264" y="293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2" name="Freeform 80"/>
            <p:cNvSpPr>
              <a:spLocks noEditPoints="1"/>
            </p:cNvSpPr>
            <p:nvPr/>
          </p:nvSpPr>
          <p:spPr bwMode="auto">
            <a:xfrm>
              <a:off x="4840641" y="5128376"/>
              <a:ext cx="988156" cy="985712"/>
            </a:xfrm>
            <a:custGeom>
              <a:avLst/>
              <a:gdLst>
                <a:gd name="T0" fmla="*/ 136 w 513"/>
                <a:gd name="T1" fmla="*/ 29 h 512"/>
                <a:gd name="T2" fmla="*/ 119 w 513"/>
                <a:gd name="T3" fmla="*/ 66 h 512"/>
                <a:gd name="T4" fmla="*/ 102 w 513"/>
                <a:gd name="T5" fmla="*/ 80 h 512"/>
                <a:gd name="T6" fmla="*/ 62 w 513"/>
                <a:gd name="T7" fmla="*/ 88 h 512"/>
                <a:gd name="T8" fmla="*/ 60 w 513"/>
                <a:gd name="T9" fmla="*/ 129 h 512"/>
                <a:gd name="T10" fmla="*/ 49 w 513"/>
                <a:gd name="T11" fmla="*/ 148 h 512"/>
                <a:gd name="T12" fmla="*/ 15 w 513"/>
                <a:gd name="T13" fmla="*/ 170 h 512"/>
                <a:gd name="T14" fmla="*/ 27 w 513"/>
                <a:gd name="T15" fmla="*/ 208 h 512"/>
                <a:gd name="T16" fmla="*/ 24 w 513"/>
                <a:gd name="T17" fmla="*/ 230 h 512"/>
                <a:gd name="T18" fmla="*/ 0 w 513"/>
                <a:gd name="T19" fmla="*/ 263 h 512"/>
                <a:gd name="T20" fmla="*/ 26 w 513"/>
                <a:gd name="T21" fmla="*/ 294 h 512"/>
                <a:gd name="T22" fmla="*/ 30 w 513"/>
                <a:gd name="T23" fmla="*/ 316 h 512"/>
                <a:gd name="T24" fmla="*/ 20 w 513"/>
                <a:gd name="T25" fmla="*/ 355 h 512"/>
                <a:gd name="T26" fmla="*/ 55 w 513"/>
                <a:gd name="T27" fmla="*/ 375 h 512"/>
                <a:gd name="T28" fmla="*/ 67 w 513"/>
                <a:gd name="T29" fmla="*/ 393 h 512"/>
                <a:gd name="T30" fmla="*/ 72 w 513"/>
                <a:gd name="T31" fmla="*/ 434 h 512"/>
                <a:gd name="T32" fmla="*/ 112 w 513"/>
                <a:gd name="T33" fmla="*/ 440 h 512"/>
                <a:gd name="T34" fmla="*/ 130 w 513"/>
                <a:gd name="T35" fmla="*/ 452 h 512"/>
                <a:gd name="T36" fmla="*/ 148 w 513"/>
                <a:gd name="T37" fmla="*/ 488 h 512"/>
                <a:gd name="T38" fmla="*/ 188 w 513"/>
                <a:gd name="T39" fmla="*/ 479 h 512"/>
                <a:gd name="T40" fmla="*/ 209 w 513"/>
                <a:gd name="T41" fmla="*/ 485 h 512"/>
                <a:gd name="T42" fmla="*/ 240 w 513"/>
                <a:gd name="T43" fmla="*/ 512 h 512"/>
                <a:gd name="T44" fmla="*/ 273 w 513"/>
                <a:gd name="T45" fmla="*/ 489 h 512"/>
                <a:gd name="T46" fmla="*/ 295 w 513"/>
                <a:gd name="T47" fmla="*/ 486 h 512"/>
                <a:gd name="T48" fmla="*/ 333 w 513"/>
                <a:gd name="T49" fmla="*/ 500 h 512"/>
                <a:gd name="T50" fmla="*/ 357 w 513"/>
                <a:gd name="T51" fmla="*/ 467 h 512"/>
                <a:gd name="T52" fmla="*/ 376 w 513"/>
                <a:gd name="T53" fmla="*/ 457 h 512"/>
                <a:gd name="T54" fmla="*/ 417 w 513"/>
                <a:gd name="T55" fmla="*/ 456 h 512"/>
                <a:gd name="T56" fmla="*/ 426 w 513"/>
                <a:gd name="T57" fmla="*/ 417 h 512"/>
                <a:gd name="T58" fmla="*/ 441 w 513"/>
                <a:gd name="T59" fmla="*/ 400 h 512"/>
                <a:gd name="T60" fmla="*/ 478 w 513"/>
                <a:gd name="T61" fmla="*/ 385 h 512"/>
                <a:gd name="T62" fmla="*/ 473 w 513"/>
                <a:gd name="T63" fmla="*/ 344 h 512"/>
                <a:gd name="T64" fmla="*/ 480 w 513"/>
                <a:gd name="T65" fmla="*/ 324 h 512"/>
                <a:gd name="T66" fmla="*/ 510 w 513"/>
                <a:gd name="T67" fmla="*/ 296 h 512"/>
                <a:gd name="T68" fmla="*/ 490 w 513"/>
                <a:gd name="T69" fmla="*/ 260 h 512"/>
                <a:gd name="T70" fmla="*/ 490 w 513"/>
                <a:gd name="T71" fmla="*/ 238 h 512"/>
                <a:gd name="T72" fmla="*/ 507 w 513"/>
                <a:gd name="T73" fmla="*/ 202 h 512"/>
                <a:gd name="T74" fmla="*/ 476 w 513"/>
                <a:gd name="T75" fmla="*/ 175 h 512"/>
                <a:gd name="T76" fmla="*/ 468 w 513"/>
                <a:gd name="T77" fmla="*/ 155 h 512"/>
                <a:gd name="T78" fmla="*/ 471 w 513"/>
                <a:gd name="T79" fmla="*/ 115 h 512"/>
                <a:gd name="T80" fmla="*/ 432 w 513"/>
                <a:gd name="T81" fmla="*/ 101 h 512"/>
                <a:gd name="T82" fmla="*/ 417 w 513"/>
                <a:gd name="T83" fmla="*/ 86 h 512"/>
                <a:gd name="T84" fmla="*/ 405 w 513"/>
                <a:gd name="T85" fmla="*/ 47 h 512"/>
                <a:gd name="T86" fmla="*/ 365 w 513"/>
                <a:gd name="T87" fmla="*/ 48 h 512"/>
                <a:gd name="T88" fmla="*/ 345 w 513"/>
                <a:gd name="T89" fmla="*/ 39 h 512"/>
                <a:gd name="T90" fmla="*/ 320 w 513"/>
                <a:gd name="T91" fmla="*/ 7 h 512"/>
                <a:gd name="T92" fmla="*/ 282 w 513"/>
                <a:gd name="T93" fmla="*/ 23 h 512"/>
                <a:gd name="T94" fmla="*/ 260 w 513"/>
                <a:gd name="T95" fmla="*/ 22 h 512"/>
                <a:gd name="T96" fmla="*/ 226 w 513"/>
                <a:gd name="T97" fmla="*/ 1 h 512"/>
                <a:gd name="T98" fmla="*/ 197 w 513"/>
                <a:gd name="T99" fmla="*/ 30 h 512"/>
                <a:gd name="T100" fmla="*/ 176 w 513"/>
                <a:gd name="T101" fmla="*/ 36 h 512"/>
                <a:gd name="T102" fmla="*/ 407 w 513"/>
                <a:gd name="T103" fmla="*/ 207 h 512"/>
                <a:gd name="T104" fmla="*/ 106 w 513"/>
                <a:gd name="T105" fmla="*/ 304 h 512"/>
                <a:gd name="T106" fmla="*/ 407 w 513"/>
                <a:gd name="T107" fmla="*/ 207 h 5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513" h="512">
                  <a:moveTo>
                    <a:pt x="156" y="44"/>
                  </a:moveTo>
                  <a:cubicBezTo>
                    <a:pt x="136" y="29"/>
                    <a:pt x="136" y="29"/>
                    <a:pt x="136" y="29"/>
                  </a:cubicBezTo>
                  <a:cubicBezTo>
                    <a:pt x="137" y="55"/>
                    <a:pt x="137" y="55"/>
                    <a:pt x="137" y="55"/>
                  </a:cubicBezTo>
                  <a:cubicBezTo>
                    <a:pt x="137" y="64"/>
                    <a:pt x="127" y="70"/>
                    <a:pt x="119" y="66"/>
                  </a:cubicBezTo>
                  <a:cubicBezTo>
                    <a:pt x="96" y="55"/>
                    <a:pt x="96" y="55"/>
                    <a:pt x="96" y="55"/>
                  </a:cubicBezTo>
                  <a:cubicBezTo>
                    <a:pt x="102" y="80"/>
                    <a:pt x="102" y="80"/>
                    <a:pt x="102" y="80"/>
                  </a:cubicBezTo>
                  <a:cubicBezTo>
                    <a:pt x="104" y="89"/>
                    <a:pt x="96" y="97"/>
                    <a:pt x="87" y="95"/>
                  </a:cubicBezTo>
                  <a:cubicBezTo>
                    <a:pt x="62" y="88"/>
                    <a:pt x="62" y="88"/>
                    <a:pt x="62" y="88"/>
                  </a:cubicBezTo>
                  <a:cubicBezTo>
                    <a:pt x="72" y="111"/>
                    <a:pt x="72" y="111"/>
                    <a:pt x="72" y="111"/>
                  </a:cubicBezTo>
                  <a:cubicBezTo>
                    <a:pt x="76" y="120"/>
                    <a:pt x="69" y="129"/>
                    <a:pt x="60" y="129"/>
                  </a:cubicBezTo>
                  <a:cubicBezTo>
                    <a:pt x="35" y="127"/>
                    <a:pt x="35" y="127"/>
                    <a:pt x="35" y="127"/>
                  </a:cubicBezTo>
                  <a:cubicBezTo>
                    <a:pt x="49" y="148"/>
                    <a:pt x="49" y="148"/>
                    <a:pt x="49" y="148"/>
                  </a:cubicBezTo>
                  <a:cubicBezTo>
                    <a:pt x="54" y="156"/>
                    <a:pt x="49" y="166"/>
                    <a:pt x="40" y="167"/>
                  </a:cubicBezTo>
                  <a:cubicBezTo>
                    <a:pt x="15" y="170"/>
                    <a:pt x="15" y="170"/>
                    <a:pt x="15" y="170"/>
                  </a:cubicBezTo>
                  <a:cubicBezTo>
                    <a:pt x="32" y="188"/>
                    <a:pt x="32" y="188"/>
                    <a:pt x="32" y="188"/>
                  </a:cubicBezTo>
                  <a:cubicBezTo>
                    <a:pt x="39" y="194"/>
                    <a:pt x="36" y="206"/>
                    <a:pt x="27" y="208"/>
                  </a:cubicBezTo>
                  <a:cubicBezTo>
                    <a:pt x="3" y="216"/>
                    <a:pt x="3" y="216"/>
                    <a:pt x="3" y="216"/>
                  </a:cubicBezTo>
                  <a:cubicBezTo>
                    <a:pt x="24" y="230"/>
                    <a:pt x="24" y="230"/>
                    <a:pt x="24" y="230"/>
                  </a:cubicBezTo>
                  <a:cubicBezTo>
                    <a:pt x="32" y="235"/>
                    <a:pt x="31" y="247"/>
                    <a:pt x="22" y="251"/>
                  </a:cubicBezTo>
                  <a:cubicBezTo>
                    <a:pt x="0" y="263"/>
                    <a:pt x="0" y="263"/>
                    <a:pt x="0" y="263"/>
                  </a:cubicBezTo>
                  <a:cubicBezTo>
                    <a:pt x="23" y="273"/>
                    <a:pt x="23" y="273"/>
                    <a:pt x="23" y="273"/>
                  </a:cubicBezTo>
                  <a:cubicBezTo>
                    <a:pt x="32" y="277"/>
                    <a:pt x="33" y="289"/>
                    <a:pt x="26" y="294"/>
                  </a:cubicBezTo>
                  <a:cubicBezTo>
                    <a:pt x="6" y="310"/>
                    <a:pt x="6" y="310"/>
                    <a:pt x="6" y="310"/>
                  </a:cubicBezTo>
                  <a:cubicBezTo>
                    <a:pt x="30" y="316"/>
                    <a:pt x="30" y="316"/>
                    <a:pt x="30" y="316"/>
                  </a:cubicBezTo>
                  <a:cubicBezTo>
                    <a:pt x="39" y="318"/>
                    <a:pt x="43" y="329"/>
                    <a:pt x="37" y="336"/>
                  </a:cubicBezTo>
                  <a:cubicBezTo>
                    <a:pt x="20" y="355"/>
                    <a:pt x="20" y="355"/>
                    <a:pt x="20" y="355"/>
                  </a:cubicBezTo>
                  <a:cubicBezTo>
                    <a:pt x="45" y="356"/>
                    <a:pt x="45" y="356"/>
                    <a:pt x="45" y="356"/>
                  </a:cubicBezTo>
                  <a:cubicBezTo>
                    <a:pt x="54" y="357"/>
                    <a:pt x="60" y="367"/>
                    <a:pt x="55" y="375"/>
                  </a:cubicBezTo>
                  <a:cubicBezTo>
                    <a:pt x="42" y="397"/>
                    <a:pt x="42" y="397"/>
                    <a:pt x="42" y="397"/>
                  </a:cubicBezTo>
                  <a:cubicBezTo>
                    <a:pt x="67" y="393"/>
                    <a:pt x="67" y="393"/>
                    <a:pt x="67" y="393"/>
                  </a:cubicBezTo>
                  <a:cubicBezTo>
                    <a:pt x="76" y="392"/>
                    <a:pt x="84" y="401"/>
                    <a:pt x="80" y="410"/>
                  </a:cubicBezTo>
                  <a:cubicBezTo>
                    <a:pt x="72" y="434"/>
                    <a:pt x="72" y="434"/>
                    <a:pt x="72" y="434"/>
                  </a:cubicBezTo>
                  <a:cubicBezTo>
                    <a:pt x="96" y="426"/>
                    <a:pt x="96" y="426"/>
                    <a:pt x="96" y="426"/>
                  </a:cubicBezTo>
                  <a:cubicBezTo>
                    <a:pt x="105" y="423"/>
                    <a:pt x="113" y="430"/>
                    <a:pt x="112" y="440"/>
                  </a:cubicBezTo>
                  <a:cubicBezTo>
                    <a:pt x="108" y="465"/>
                    <a:pt x="108" y="465"/>
                    <a:pt x="108" y="465"/>
                  </a:cubicBezTo>
                  <a:cubicBezTo>
                    <a:pt x="130" y="452"/>
                    <a:pt x="130" y="452"/>
                    <a:pt x="130" y="452"/>
                  </a:cubicBezTo>
                  <a:cubicBezTo>
                    <a:pt x="138" y="448"/>
                    <a:pt x="148" y="454"/>
                    <a:pt x="148" y="463"/>
                  </a:cubicBezTo>
                  <a:cubicBezTo>
                    <a:pt x="148" y="488"/>
                    <a:pt x="148" y="488"/>
                    <a:pt x="148" y="488"/>
                  </a:cubicBezTo>
                  <a:cubicBezTo>
                    <a:pt x="168" y="472"/>
                    <a:pt x="168" y="472"/>
                    <a:pt x="168" y="472"/>
                  </a:cubicBezTo>
                  <a:cubicBezTo>
                    <a:pt x="175" y="466"/>
                    <a:pt x="186" y="470"/>
                    <a:pt x="188" y="479"/>
                  </a:cubicBezTo>
                  <a:cubicBezTo>
                    <a:pt x="193" y="504"/>
                    <a:pt x="193" y="504"/>
                    <a:pt x="193" y="504"/>
                  </a:cubicBezTo>
                  <a:cubicBezTo>
                    <a:pt x="209" y="485"/>
                    <a:pt x="209" y="485"/>
                    <a:pt x="209" y="485"/>
                  </a:cubicBezTo>
                  <a:cubicBezTo>
                    <a:pt x="215" y="478"/>
                    <a:pt x="227" y="479"/>
                    <a:pt x="230" y="488"/>
                  </a:cubicBezTo>
                  <a:cubicBezTo>
                    <a:pt x="240" y="512"/>
                    <a:pt x="240" y="512"/>
                    <a:pt x="240" y="512"/>
                  </a:cubicBezTo>
                  <a:cubicBezTo>
                    <a:pt x="252" y="490"/>
                    <a:pt x="252" y="490"/>
                    <a:pt x="252" y="490"/>
                  </a:cubicBezTo>
                  <a:cubicBezTo>
                    <a:pt x="257" y="481"/>
                    <a:pt x="268" y="481"/>
                    <a:pt x="273" y="489"/>
                  </a:cubicBezTo>
                  <a:cubicBezTo>
                    <a:pt x="287" y="510"/>
                    <a:pt x="287" y="510"/>
                    <a:pt x="287" y="510"/>
                  </a:cubicBezTo>
                  <a:cubicBezTo>
                    <a:pt x="295" y="486"/>
                    <a:pt x="295" y="486"/>
                    <a:pt x="295" y="486"/>
                  </a:cubicBezTo>
                  <a:cubicBezTo>
                    <a:pt x="298" y="477"/>
                    <a:pt x="310" y="475"/>
                    <a:pt x="316" y="482"/>
                  </a:cubicBezTo>
                  <a:cubicBezTo>
                    <a:pt x="333" y="500"/>
                    <a:pt x="333" y="500"/>
                    <a:pt x="333" y="500"/>
                  </a:cubicBezTo>
                  <a:cubicBezTo>
                    <a:pt x="337" y="475"/>
                    <a:pt x="337" y="475"/>
                    <a:pt x="337" y="475"/>
                  </a:cubicBezTo>
                  <a:cubicBezTo>
                    <a:pt x="338" y="466"/>
                    <a:pt x="349" y="462"/>
                    <a:pt x="357" y="467"/>
                  </a:cubicBezTo>
                  <a:cubicBezTo>
                    <a:pt x="377" y="482"/>
                    <a:pt x="377" y="482"/>
                    <a:pt x="377" y="482"/>
                  </a:cubicBezTo>
                  <a:cubicBezTo>
                    <a:pt x="376" y="457"/>
                    <a:pt x="376" y="457"/>
                    <a:pt x="376" y="457"/>
                  </a:cubicBezTo>
                  <a:cubicBezTo>
                    <a:pt x="376" y="447"/>
                    <a:pt x="385" y="441"/>
                    <a:pt x="394" y="445"/>
                  </a:cubicBezTo>
                  <a:cubicBezTo>
                    <a:pt x="417" y="456"/>
                    <a:pt x="417" y="456"/>
                    <a:pt x="417" y="456"/>
                  </a:cubicBezTo>
                  <a:cubicBezTo>
                    <a:pt x="411" y="431"/>
                    <a:pt x="411" y="431"/>
                    <a:pt x="411" y="431"/>
                  </a:cubicBezTo>
                  <a:cubicBezTo>
                    <a:pt x="409" y="422"/>
                    <a:pt x="417" y="414"/>
                    <a:pt x="426" y="417"/>
                  </a:cubicBezTo>
                  <a:cubicBezTo>
                    <a:pt x="451" y="423"/>
                    <a:pt x="451" y="423"/>
                    <a:pt x="451" y="423"/>
                  </a:cubicBezTo>
                  <a:cubicBezTo>
                    <a:pt x="441" y="400"/>
                    <a:pt x="441" y="400"/>
                    <a:pt x="441" y="400"/>
                  </a:cubicBezTo>
                  <a:cubicBezTo>
                    <a:pt x="437" y="391"/>
                    <a:pt x="444" y="382"/>
                    <a:pt x="453" y="383"/>
                  </a:cubicBezTo>
                  <a:cubicBezTo>
                    <a:pt x="478" y="385"/>
                    <a:pt x="478" y="385"/>
                    <a:pt x="478" y="385"/>
                  </a:cubicBezTo>
                  <a:cubicBezTo>
                    <a:pt x="464" y="364"/>
                    <a:pt x="464" y="364"/>
                    <a:pt x="464" y="364"/>
                  </a:cubicBezTo>
                  <a:cubicBezTo>
                    <a:pt x="459" y="356"/>
                    <a:pt x="464" y="345"/>
                    <a:pt x="473" y="344"/>
                  </a:cubicBezTo>
                  <a:cubicBezTo>
                    <a:pt x="498" y="342"/>
                    <a:pt x="498" y="342"/>
                    <a:pt x="498" y="342"/>
                  </a:cubicBezTo>
                  <a:cubicBezTo>
                    <a:pt x="480" y="324"/>
                    <a:pt x="480" y="324"/>
                    <a:pt x="480" y="324"/>
                  </a:cubicBezTo>
                  <a:cubicBezTo>
                    <a:pt x="474" y="317"/>
                    <a:pt x="476" y="306"/>
                    <a:pt x="485" y="303"/>
                  </a:cubicBezTo>
                  <a:cubicBezTo>
                    <a:pt x="510" y="296"/>
                    <a:pt x="510" y="296"/>
                    <a:pt x="510" y="296"/>
                  </a:cubicBezTo>
                  <a:cubicBezTo>
                    <a:pt x="489" y="281"/>
                    <a:pt x="489" y="281"/>
                    <a:pt x="489" y="281"/>
                  </a:cubicBezTo>
                  <a:cubicBezTo>
                    <a:pt x="481" y="276"/>
                    <a:pt x="482" y="264"/>
                    <a:pt x="490" y="260"/>
                  </a:cubicBezTo>
                  <a:cubicBezTo>
                    <a:pt x="513" y="249"/>
                    <a:pt x="513" y="249"/>
                    <a:pt x="513" y="249"/>
                  </a:cubicBezTo>
                  <a:cubicBezTo>
                    <a:pt x="490" y="238"/>
                    <a:pt x="490" y="238"/>
                    <a:pt x="490" y="238"/>
                  </a:cubicBezTo>
                  <a:cubicBezTo>
                    <a:pt x="481" y="234"/>
                    <a:pt x="480" y="223"/>
                    <a:pt x="487" y="217"/>
                  </a:cubicBezTo>
                  <a:cubicBezTo>
                    <a:pt x="507" y="202"/>
                    <a:pt x="507" y="202"/>
                    <a:pt x="507" y="202"/>
                  </a:cubicBezTo>
                  <a:cubicBezTo>
                    <a:pt x="482" y="196"/>
                    <a:pt x="482" y="196"/>
                    <a:pt x="482" y="196"/>
                  </a:cubicBezTo>
                  <a:cubicBezTo>
                    <a:pt x="473" y="193"/>
                    <a:pt x="470" y="182"/>
                    <a:pt x="476" y="175"/>
                  </a:cubicBezTo>
                  <a:cubicBezTo>
                    <a:pt x="493" y="156"/>
                    <a:pt x="493" y="156"/>
                    <a:pt x="493" y="156"/>
                  </a:cubicBezTo>
                  <a:cubicBezTo>
                    <a:pt x="468" y="155"/>
                    <a:pt x="468" y="155"/>
                    <a:pt x="468" y="155"/>
                  </a:cubicBezTo>
                  <a:cubicBezTo>
                    <a:pt x="458" y="155"/>
                    <a:pt x="453" y="144"/>
                    <a:pt x="458" y="136"/>
                  </a:cubicBezTo>
                  <a:cubicBezTo>
                    <a:pt x="471" y="115"/>
                    <a:pt x="471" y="115"/>
                    <a:pt x="471" y="115"/>
                  </a:cubicBezTo>
                  <a:cubicBezTo>
                    <a:pt x="445" y="118"/>
                    <a:pt x="445" y="118"/>
                    <a:pt x="445" y="118"/>
                  </a:cubicBezTo>
                  <a:cubicBezTo>
                    <a:pt x="436" y="119"/>
                    <a:pt x="429" y="110"/>
                    <a:pt x="432" y="101"/>
                  </a:cubicBezTo>
                  <a:cubicBezTo>
                    <a:pt x="441" y="78"/>
                    <a:pt x="441" y="78"/>
                    <a:pt x="441" y="78"/>
                  </a:cubicBezTo>
                  <a:cubicBezTo>
                    <a:pt x="417" y="86"/>
                    <a:pt x="417" y="86"/>
                    <a:pt x="417" y="86"/>
                  </a:cubicBezTo>
                  <a:cubicBezTo>
                    <a:pt x="408" y="89"/>
                    <a:pt x="399" y="81"/>
                    <a:pt x="401" y="72"/>
                  </a:cubicBezTo>
                  <a:cubicBezTo>
                    <a:pt x="405" y="47"/>
                    <a:pt x="405" y="47"/>
                    <a:pt x="405" y="47"/>
                  </a:cubicBezTo>
                  <a:cubicBezTo>
                    <a:pt x="383" y="59"/>
                    <a:pt x="383" y="59"/>
                    <a:pt x="383" y="59"/>
                  </a:cubicBezTo>
                  <a:cubicBezTo>
                    <a:pt x="375" y="63"/>
                    <a:pt x="365" y="58"/>
                    <a:pt x="365" y="48"/>
                  </a:cubicBezTo>
                  <a:cubicBezTo>
                    <a:pt x="364" y="23"/>
                    <a:pt x="364" y="23"/>
                    <a:pt x="364" y="23"/>
                  </a:cubicBezTo>
                  <a:cubicBezTo>
                    <a:pt x="345" y="39"/>
                    <a:pt x="345" y="39"/>
                    <a:pt x="345" y="39"/>
                  </a:cubicBezTo>
                  <a:cubicBezTo>
                    <a:pt x="337" y="45"/>
                    <a:pt x="326" y="41"/>
                    <a:pt x="325" y="32"/>
                  </a:cubicBezTo>
                  <a:cubicBezTo>
                    <a:pt x="320" y="7"/>
                    <a:pt x="320" y="7"/>
                    <a:pt x="320" y="7"/>
                  </a:cubicBezTo>
                  <a:cubicBezTo>
                    <a:pt x="303" y="27"/>
                    <a:pt x="303" y="27"/>
                    <a:pt x="303" y="27"/>
                  </a:cubicBezTo>
                  <a:cubicBezTo>
                    <a:pt x="297" y="34"/>
                    <a:pt x="286" y="32"/>
                    <a:pt x="282" y="23"/>
                  </a:cubicBezTo>
                  <a:cubicBezTo>
                    <a:pt x="273" y="0"/>
                    <a:pt x="273" y="0"/>
                    <a:pt x="273" y="0"/>
                  </a:cubicBezTo>
                  <a:cubicBezTo>
                    <a:pt x="260" y="22"/>
                    <a:pt x="260" y="22"/>
                    <a:pt x="260" y="22"/>
                  </a:cubicBezTo>
                  <a:cubicBezTo>
                    <a:pt x="256" y="30"/>
                    <a:pt x="244" y="30"/>
                    <a:pt x="239" y="22"/>
                  </a:cubicBezTo>
                  <a:cubicBezTo>
                    <a:pt x="226" y="1"/>
                    <a:pt x="226" y="1"/>
                    <a:pt x="226" y="1"/>
                  </a:cubicBezTo>
                  <a:cubicBezTo>
                    <a:pt x="217" y="25"/>
                    <a:pt x="217" y="25"/>
                    <a:pt x="217" y="25"/>
                  </a:cubicBezTo>
                  <a:cubicBezTo>
                    <a:pt x="214" y="34"/>
                    <a:pt x="203" y="36"/>
                    <a:pt x="197" y="30"/>
                  </a:cubicBezTo>
                  <a:cubicBezTo>
                    <a:pt x="179" y="11"/>
                    <a:pt x="179" y="11"/>
                    <a:pt x="179" y="11"/>
                  </a:cubicBezTo>
                  <a:cubicBezTo>
                    <a:pt x="176" y="36"/>
                    <a:pt x="176" y="36"/>
                    <a:pt x="176" y="36"/>
                  </a:cubicBezTo>
                  <a:cubicBezTo>
                    <a:pt x="174" y="45"/>
                    <a:pt x="164" y="50"/>
                    <a:pt x="156" y="44"/>
                  </a:cubicBezTo>
                  <a:close/>
                  <a:moveTo>
                    <a:pt x="407" y="207"/>
                  </a:moveTo>
                  <a:cubicBezTo>
                    <a:pt x="434" y="290"/>
                    <a:pt x="388" y="379"/>
                    <a:pt x="305" y="406"/>
                  </a:cubicBezTo>
                  <a:cubicBezTo>
                    <a:pt x="222" y="433"/>
                    <a:pt x="133" y="387"/>
                    <a:pt x="106" y="304"/>
                  </a:cubicBezTo>
                  <a:cubicBezTo>
                    <a:pt x="79" y="221"/>
                    <a:pt x="125" y="132"/>
                    <a:pt x="208" y="105"/>
                  </a:cubicBezTo>
                  <a:cubicBezTo>
                    <a:pt x="291" y="78"/>
                    <a:pt x="380" y="124"/>
                    <a:pt x="407" y="207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4" name="Freeform 53"/>
            <p:cNvSpPr>
              <a:spLocks noEditPoints="1"/>
            </p:cNvSpPr>
            <p:nvPr/>
          </p:nvSpPr>
          <p:spPr bwMode="auto">
            <a:xfrm>
              <a:off x="5932150" y="2976348"/>
              <a:ext cx="426710" cy="482589"/>
            </a:xfrm>
            <a:custGeom>
              <a:avLst/>
              <a:gdLst>
                <a:gd name="T0" fmla="*/ 20 w 78"/>
                <a:gd name="T1" fmla="*/ 7 h 88"/>
                <a:gd name="T2" fmla="*/ 20 w 78"/>
                <a:gd name="T3" fmla="*/ 11 h 88"/>
                <a:gd name="T4" fmla="*/ 5 w 78"/>
                <a:gd name="T5" fmla="*/ 6 h 88"/>
                <a:gd name="T6" fmla="*/ 1 w 78"/>
                <a:gd name="T7" fmla="*/ 8 h 88"/>
                <a:gd name="T8" fmla="*/ 0 w 78"/>
                <a:gd name="T9" fmla="*/ 20 h 88"/>
                <a:gd name="T10" fmla="*/ 3 w 78"/>
                <a:gd name="T11" fmla="*/ 38 h 88"/>
                <a:gd name="T12" fmla="*/ 17 w 78"/>
                <a:gd name="T13" fmla="*/ 49 h 88"/>
                <a:gd name="T14" fmla="*/ 20 w 78"/>
                <a:gd name="T15" fmla="*/ 50 h 88"/>
                <a:gd name="T16" fmla="*/ 20 w 78"/>
                <a:gd name="T17" fmla="*/ 49 h 88"/>
                <a:gd name="T18" fmla="*/ 31 w 78"/>
                <a:gd name="T19" fmla="*/ 52 h 88"/>
                <a:gd name="T20" fmla="*/ 31 w 78"/>
                <a:gd name="T21" fmla="*/ 64 h 88"/>
                <a:gd name="T22" fmla="*/ 27 w 78"/>
                <a:gd name="T23" fmla="*/ 64 h 88"/>
                <a:gd name="T24" fmla="*/ 27 w 78"/>
                <a:gd name="T25" fmla="*/ 68 h 88"/>
                <a:gd name="T26" fmla="*/ 15 w 78"/>
                <a:gd name="T27" fmla="*/ 68 h 88"/>
                <a:gd name="T28" fmla="*/ 15 w 78"/>
                <a:gd name="T29" fmla="*/ 88 h 88"/>
                <a:gd name="T30" fmla="*/ 64 w 78"/>
                <a:gd name="T31" fmla="*/ 88 h 88"/>
                <a:gd name="T32" fmla="*/ 64 w 78"/>
                <a:gd name="T33" fmla="*/ 68 h 88"/>
                <a:gd name="T34" fmla="*/ 52 w 78"/>
                <a:gd name="T35" fmla="*/ 68 h 88"/>
                <a:gd name="T36" fmla="*/ 52 w 78"/>
                <a:gd name="T37" fmla="*/ 64 h 88"/>
                <a:gd name="T38" fmla="*/ 47 w 78"/>
                <a:gd name="T39" fmla="*/ 64 h 88"/>
                <a:gd name="T40" fmla="*/ 47 w 78"/>
                <a:gd name="T41" fmla="*/ 52 h 88"/>
                <a:gd name="T42" fmla="*/ 58 w 78"/>
                <a:gd name="T43" fmla="*/ 49 h 88"/>
                <a:gd name="T44" fmla="*/ 58 w 78"/>
                <a:gd name="T45" fmla="*/ 50 h 88"/>
                <a:gd name="T46" fmla="*/ 61 w 78"/>
                <a:gd name="T47" fmla="*/ 49 h 88"/>
                <a:gd name="T48" fmla="*/ 75 w 78"/>
                <a:gd name="T49" fmla="*/ 38 h 88"/>
                <a:gd name="T50" fmla="*/ 78 w 78"/>
                <a:gd name="T51" fmla="*/ 20 h 88"/>
                <a:gd name="T52" fmla="*/ 77 w 78"/>
                <a:gd name="T53" fmla="*/ 8 h 88"/>
                <a:gd name="T54" fmla="*/ 73 w 78"/>
                <a:gd name="T55" fmla="*/ 6 h 88"/>
                <a:gd name="T56" fmla="*/ 58 w 78"/>
                <a:gd name="T57" fmla="*/ 11 h 88"/>
                <a:gd name="T58" fmla="*/ 58 w 78"/>
                <a:gd name="T59" fmla="*/ 7 h 88"/>
                <a:gd name="T60" fmla="*/ 60 w 78"/>
                <a:gd name="T61" fmla="*/ 7 h 88"/>
                <a:gd name="T62" fmla="*/ 60 w 78"/>
                <a:gd name="T63" fmla="*/ 0 h 88"/>
                <a:gd name="T64" fmla="*/ 17 w 78"/>
                <a:gd name="T65" fmla="*/ 0 h 88"/>
                <a:gd name="T66" fmla="*/ 17 w 78"/>
                <a:gd name="T67" fmla="*/ 7 h 88"/>
                <a:gd name="T68" fmla="*/ 20 w 78"/>
                <a:gd name="T69" fmla="*/ 7 h 88"/>
                <a:gd name="T70" fmla="*/ 63 w 78"/>
                <a:gd name="T71" fmla="*/ 42 h 88"/>
                <a:gd name="T72" fmla="*/ 59 w 78"/>
                <a:gd name="T73" fmla="*/ 20 h 88"/>
                <a:gd name="T74" fmla="*/ 61 w 78"/>
                <a:gd name="T75" fmla="*/ 22 h 88"/>
                <a:gd name="T76" fmla="*/ 66 w 78"/>
                <a:gd name="T77" fmla="*/ 18 h 88"/>
                <a:gd name="T78" fmla="*/ 64 w 78"/>
                <a:gd name="T79" fmla="*/ 16 h 88"/>
                <a:gd name="T80" fmla="*/ 71 w 78"/>
                <a:gd name="T81" fmla="*/ 13 h 88"/>
                <a:gd name="T82" fmla="*/ 72 w 78"/>
                <a:gd name="T83" fmla="*/ 20 h 88"/>
                <a:gd name="T84" fmla="*/ 69 w 78"/>
                <a:gd name="T85" fmla="*/ 36 h 88"/>
                <a:gd name="T86" fmla="*/ 63 w 78"/>
                <a:gd name="T87" fmla="*/ 42 h 88"/>
                <a:gd name="T88" fmla="*/ 19 w 78"/>
                <a:gd name="T89" fmla="*/ 20 h 88"/>
                <a:gd name="T90" fmla="*/ 15 w 78"/>
                <a:gd name="T91" fmla="*/ 42 h 88"/>
                <a:gd name="T92" fmla="*/ 9 w 78"/>
                <a:gd name="T93" fmla="*/ 36 h 88"/>
                <a:gd name="T94" fmla="*/ 6 w 78"/>
                <a:gd name="T95" fmla="*/ 20 h 88"/>
                <a:gd name="T96" fmla="*/ 7 w 78"/>
                <a:gd name="T97" fmla="*/ 13 h 88"/>
                <a:gd name="T98" fmla="*/ 14 w 78"/>
                <a:gd name="T99" fmla="*/ 16 h 88"/>
                <a:gd name="T100" fmla="*/ 12 w 78"/>
                <a:gd name="T101" fmla="*/ 18 h 88"/>
                <a:gd name="T102" fmla="*/ 17 w 78"/>
                <a:gd name="T103" fmla="*/ 22 h 88"/>
                <a:gd name="T104" fmla="*/ 19 w 78"/>
                <a:gd name="T105" fmla="*/ 20 h 88"/>
                <a:gd name="T106" fmla="*/ 32 w 78"/>
                <a:gd name="T107" fmla="*/ 10 h 88"/>
                <a:gd name="T108" fmla="*/ 32 w 78"/>
                <a:gd name="T109" fmla="*/ 45 h 88"/>
                <a:gd name="T110" fmla="*/ 25 w 78"/>
                <a:gd name="T111" fmla="*/ 41 h 88"/>
                <a:gd name="T112" fmla="*/ 28 w 78"/>
                <a:gd name="T113" fmla="*/ 14 h 88"/>
                <a:gd name="T114" fmla="*/ 28 w 78"/>
                <a:gd name="T115" fmla="*/ 10 h 88"/>
                <a:gd name="T116" fmla="*/ 32 w 78"/>
                <a:gd name="T117" fmla="*/ 1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78" h="88">
                  <a:moveTo>
                    <a:pt x="20" y="7"/>
                  </a:moveTo>
                  <a:cubicBezTo>
                    <a:pt x="20" y="8"/>
                    <a:pt x="21" y="10"/>
                    <a:pt x="20" y="11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11"/>
                    <a:pt x="0" y="16"/>
                    <a:pt x="0" y="20"/>
                  </a:cubicBezTo>
                  <a:cubicBezTo>
                    <a:pt x="0" y="26"/>
                    <a:pt x="1" y="33"/>
                    <a:pt x="3" y="38"/>
                  </a:cubicBezTo>
                  <a:cubicBezTo>
                    <a:pt x="6" y="44"/>
                    <a:pt x="10" y="48"/>
                    <a:pt x="17" y="49"/>
                  </a:cubicBezTo>
                  <a:cubicBezTo>
                    <a:pt x="18" y="50"/>
                    <a:pt x="19" y="50"/>
                    <a:pt x="20" y="50"/>
                  </a:cubicBezTo>
                  <a:cubicBezTo>
                    <a:pt x="20" y="49"/>
                    <a:pt x="20" y="49"/>
                    <a:pt x="20" y="49"/>
                  </a:cubicBezTo>
                  <a:cubicBezTo>
                    <a:pt x="22" y="51"/>
                    <a:pt x="26" y="52"/>
                    <a:pt x="31" y="52"/>
                  </a:cubicBezTo>
                  <a:cubicBezTo>
                    <a:pt x="31" y="64"/>
                    <a:pt x="31" y="64"/>
                    <a:pt x="31" y="64"/>
                  </a:cubicBezTo>
                  <a:cubicBezTo>
                    <a:pt x="27" y="64"/>
                    <a:pt x="27" y="64"/>
                    <a:pt x="27" y="64"/>
                  </a:cubicBezTo>
                  <a:cubicBezTo>
                    <a:pt x="27" y="68"/>
                    <a:pt x="27" y="68"/>
                    <a:pt x="27" y="68"/>
                  </a:cubicBezTo>
                  <a:cubicBezTo>
                    <a:pt x="15" y="68"/>
                    <a:pt x="15" y="68"/>
                    <a:pt x="15" y="68"/>
                  </a:cubicBezTo>
                  <a:cubicBezTo>
                    <a:pt x="15" y="88"/>
                    <a:pt x="15" y="88"/>
                    <a:pt x="15" y="88"/>
                  </a:cubicBezTo>
                  <a:cubicBezTo>
                    <a:pt x="64" y="88"/>
                    <a:pt x="64" y="88"/>
                    <a:pt x="64" y="88"/>
                  </a:cubicBezTo>
                  <a:cubicBezTo>
                    <a:pt x="64" y="68"/>
                    <a:pt x="64" y="68"/>
                    <a:pt x="64" y="68"/>
                  </a:cubicBezTo>
                  <a:cubicBezTo>
                    <a:pt x="52" y="68"/>
                    <a:pt x="52" y="68"/>
                    <a:pt x="52" y="68"/>
                  </a:cubicBezTo>
                  <a:cubicBezTo>
                    <a:pt x="52" y="64"/>
                    <a:pt x="52" y="64"/>
                    <a:pt x="52" y="64"/>
                  </a:cubicBezTo>
                  <a:cubicBezTo>
                    <a:pt x="47" y="64"/>
                    <a:pt x="47" y="64"/>
                    <a:pt x="47" y="64"/>
                  </a:cubicBezTo>
                  <a:cubicBezTo>
                    <a:pt x="47" y="52"/>
                    <a:pt x="47" y="52"/>
                    <a:pt x="47" y="52"/>
                  </a:cubicBezTo>
                  <a:cubicBezTo>
                    <a:pt x="52" y="52"/>
                    <a:pt x="56" y="51"/>
                    <a:pt x="58" y="49"/>
                  </a:cubicBezTo>
                  <a:cubicBezTo>
                    <a:pt x="58" y="50"/>
                    <a:pt x="58" y="50"/>
                    <a:pt x="58" y="50"/>
                  </a:cubicBezTo>
                  <a:cubicBezTo>
                    <a:pt x="59" y="50"/>
                    <a:pt x="60" y="50"/>
                    <a:pt x="61" y="49"/>
                  </a:cubicBezTo>
                  <a:cubicBezTo>
                    <a:pt x="68" y="48"/>
                    <a:pt x="72" y="44"/>
                    <a:pt x="75" y="38"/>
                  </a:cubicBezTo>
                  <a:cubicBezTo>
                    <a:pt x="77" y="33"/>
                    <a:pt x="78" y="26"/>
                    <a:pt x="78" y="20"/>
                  </a:cubicBezTo>
                  <a:cubicBezTo>
                    <a:pt x="78" y="16"/>
                    <a:pt x="78" y="11"/>
                    <a:pt x="77" y="8"/>
                  </a:cubicBezTo>
                  <a:cubicBezTo>
                    <a:pt x="73" y="6"/>
                    <a:pt x="73" y="6"/>
                    <a:pt x="73" y="6"/>
                  </a:cubicBezTo>
                  <a:cubicBezTo>
                    <a:pt x="58" y="11"/>
                    <a:pt x="58" y="11"/>
                    <a:pt x="58" y="11"/>
                  </a:cubicBezTo>
                  <a:cubicBezTo>
                    <a:pt x="57" y="10"/>
                    <a:pt x="58" y="8"/>
                    <a:pt x="58" y="7"/>
                  </a:cubicBezTo>
                  <a:cubicBezTo>
                    <a:pt x="60" y="7"/>
                    <a:pt x="60" y="7"/>
                    <a:pt x="60" y="7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20" y="7"/>
                    <a:pt x="20" y="7"/>
                    <a:pt x="20" y="7"/>
                  </a:cubicBezTo>
                  <a:close/>
                  <a:moveTo>
                    <a:pt x="63" y="42"/>
                  </a:moveTo>
                  <a:cubicBezTo>
                    <a:pt x="64" y="36"/>
                    <a:pt x="60" y="28"/>
                    <a:pt x="59" y="20"/>
                  </a:cubicBezTo>
                  <a:cubicBezTo>
                    <a:pt x="61" y="22"/>
                    <a:pt x="61" y="22"/>
                    <a:pt x="61" y="22"/>
                  </a:cubicBezTo>
                  <a:cubicBezTo>
                    <a:pt x="66" y="18"/>
                    <a:pt x="66" y="18"/>
                    <a:pt x="66" y="18"/>
                  </a:cubicBezTo>
                  <a:cubicBezTo>
                    <a:pt x="64" y="16"/>
                    <a:pt x="64" y="16"/>
                    <a:pt x="64" y="16"/>
                  </a:cubicBezTo>
                  <a:cubicBezTo>
                    <a:pt x="71" y="13"/>
                    <a:pt x="71" y="13"/>
                    <a:pt x="71" y="13"/>
                  </a:cubicBezTo>
                  <a:cubicBezTo>
                    <a:pt x="72" y="15"/>
                    <a:pt x="72" y="18"/>
                    <a:pt x="72" y="20"/>
                  </a:cubicBezTo>
                  <a:cubicBezTo>
                    <a:pt x="71" y="26"/>
                    <a:pt x="71" y="31"/>
                    <a:pt x="69" y="36"/>
                  </a:cubicBezTo>
                  <a:cubicBezTo>
                    <a:pt x="67" y="39"/>
                    <a:pt x="65" y="41"/>
                    <a:pt x="63" y="42"/>
                  </a:cubicBezTo>
                  <a:close/>
                  <a:moveTo>
                    <a:pt x="19" y="20"/>
                  </a:moveTo>
                  <a:cubicBezTo>
                    <a:pt x="17" y="28"/>
                    <a:pt x="14" y="36"/>
                    <a:pt x="15" y="42"/>
                  </a:cubicBezTo>
                  <a:cubicBezTo>
                    <a:pt x="13" y="41"/>
                    <a:pt x="11" y="39"/>
                    <a:pt x="9" y="36"/>
                  </a:cubicBezTo>
                  <a:cubicBezTo>
                    <a:pt x="7" y="31"/>
                    <a:pt x="6" y="26"/>
                    <a:pt x="6" y="20"/>
                  </a:cubicBezTo>
                  <a:cubicBezTo>
                    <a:pt x="6" y="18"/>
                    <a:pt x="6" y="15"/>
                    <a:pt x="7" y="13"/>
                  </a:cubicBezTo>
                  <a:cubicBezTo>
                    <a:pt x="14" y="16"/>
                    <a:pt x="14" y="16"/>
                    <a:pt x="14" y="16"/>
                  </a:cubicBezTo>
                  <a:cubicBezTo>
                    <a:pt x="12" y="18"/>
                    <a:pt x="12" y="18"/>
                    <a:pt x="12" y="18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9" y="20"/>
                    <a:pt x="19" y="20"/>
                    <a:pt x="19" y="20"/>
                  </a:cubicBezTo>
                  <a:close/>
                  <a:moveTo>
                    <a:pt x="32" y="10"/>
                  </a:moveTo>
                  <a:cubicBezTo>
                    <a:pt x="32" y="45"/>
                    <a:pt x="32" y="45"/>
                    <a:pt x="32" y="45"/>
                  </a:cubicBezTo>
                  <a:cubicBezTo>
                    <a:pt x="32" y="45"/>
                    <a:pt x="27" y="45"/>
                    <a:pt x="25" y="41"/>
                  </a:cubicBezTo>
                  <a:cubicBezTo>
                    <a:pt x="24" y="37"/>
                    <a:pt x="28" y="16"/>
                    <a:pt x="28" y="14"/>
                  </a:cubicBezTo>
                  <a:cubicBezTo>
                    <a:pt x="28" y="13"/>
                    <a:pt x="28" y="10"/>
                    <a:pt x="28" y="10"/>
                  </a:cubicBezTo>
                  <a:lnTo>
                    <a:pt x="32" y="1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4" name="Group 16"/>
          <p:cNvGrpSpPr/>
          <p:nvPr/>
        </p:nvGrpSpPr>
        <p:grpSpPr>
          <a:xfrm>
            <a:off x="1919928" y="2523959"/>
            <a:ext cx="2514349" cy="750772"/>
            <a:chOff x="897773" y="2420683"/>
            <a:chExt cx="2384237" cy="711920"/>
          </a:xfrm>
        </p:grpSpPr>
        <p:sp>
          <p:nvSpPr>
            <p:cNvPr id="85" name="TextBox 153"/>
            <p:cNvSpPr txBox="1"/>
            <p:nvPr/>
          </p:nvSpPr>
          <p:spPr>
            <a:xfrm>
              <a:off x="1406474" y="2420683"/>
              <a:ext cx="1366830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6" name="Rectangle 154"/>
            <p:cNvSpPr/>
            <p:nvPr/>
          </p:nvSpPr>
          <p:spPr>
            <a:xfrm>
              <a:off x="897773" y="2637675"/>
              <a:ext cx="2384237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7" name="Group 155"/>
          <p:cNvGrpSpPr/>
          <p:nvPr/>
        </p:nvGrpSpPr>
        <p:grpSpPr>
          <a:xfrm>
            <a:off x="3030702" y="1985137"/>
            <a:ext cx="292799" cy="291926"/>
            <a:chOff x="2138511" y="2464802"/>
            <a:chExt cx="354012" cy="352956"/>
          </a:xfrm>
          <a:solidFill>
            <a:schemeClr val="accent1"/>
          </a:solidFill>
        </p:grpSpPr>
        <p:sp>
          <p:nvSpPr>
            <p:cNvPr id="88" name="Oval 156"/>
            <p:cNvSpPr>
              <a:spLocks noChangeArrowheads="1"/>
            </p:cNvSpPr>
            <p:nvPr/>
          </p:nvSpPr>
          <p:spPr bwMode="auto">
            <a:xfrm>
              <a:off x="2229830" y="2555417"/>
              <a:ext cx="171376" cy="17172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9" name="Freeform 157"/>
            <p:cNvSpPr>
              <a:spLocks noEditPoints="1"/>
            </p:cNvSpPr>
            <p:nvPr/>
          </p:nvSpPr>
          <p:spPr bwMode="auto">
            <a:xfrm>
              <a:off x="2138511" y="2464802"/>
              <a:ext cx="354012" cy="352956"/>
            </a:xfrm>
            <a:custGeom>
              <a:avLst/>
              <a:gdLst>
                <a:gd name="T0" fmla="*/ 212 w 423"/>
                <a:gd name="T1" fmla="*/ 0 h 424"/>
                <a:gd name="T2" fmla="*/ 0 w 423"/>
                <a:gd name="T3" fmla="*/ 212 h 424"/>
                <a:gd name="T4" fmla="*/ 212 w 423"/>
                <a:gd name="T5" fmla="*/ 424 h 424"/>
                <a:gd name="T6" fmla="*/ 423 w 423"/>
                <a:gd name="T7" fmla="*/ 212 h 424"/>
                <a:gd name="T8" fmla="*/ 212 w 423"/>
                <a:gd name="T9" fmla="*/ 0 h 424"/>
                <a:gd name="T10" fmla="*/ 212 w 423"/>
                <a:gd name="T11" fmla="*/ 386 h 424"/>
                <a:gd name="T12" fmla="*/ 38 w 423"/>
                <a:gd name="T13" fmla="*/ 212 h 424"/>
                <a:gd name="T14" fmla="*/ 212 w 423"/>
                <a:gd name="T15" fmla="*/ 38 h 424"/>
                <a:gd name="T16" fmla="*/ 386 w 423"/>
                <a:gd name="T17" fmla="*/ 212 h 424"/>
                <a:gd name="T18" fmla="*/ 212 w 423"/>
                <a:gd name="T19" fmla="*/ 386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3" h="424">
                  <a:moveTo>
                    <a:pt x="212" y="0"/>
                  </a:moveTo>
                  <a:cubicBezTo>
                    <a:pt x="95" y="0"/>
                    <a:pt x="0" y="95"/>
                    <a:pt x="0" y="212"/>
                  </a:cubicBezTo>
                  <a:cubicBezTo>
                    <a:pt x="0" y="329"/>
                    <a:pt x="95" y="424"/>
                    <a:pt x="212" y="424"/>
                  </a:cubicBezTo>
                  <a:cubicBezTo>
                    <a:pt x="329" y="424"/>
                    <a:pt x="423" y="329"/>
                    <a:pt x="423" y="212"/>
                  </a:cubicBezTo>
                  <a:cubicBezTo>
                    <a:pt x="423" y="95"/>
                    <a:pt x="329" y="0"/>
                    <a:pt x="212" y="0"/>
                  </a:cubicBezTo>
                  <a:close/>
                  <a:moveTo>
                    <a:pt x="212" y="386"/>
                  </a:moveTo>
                  <a:cubicBezTo>
                    <a:pt x="116" y="386"/>
                    <a:pt x="38" y="308"/>
                    <a:pt x="38" y="212"/>
                  </a:cubicBezTo>
                  <a:cubicBezTo>
                    <a:pt x="38" y="116"/>
                    <a:pt x="116" y="38"/>
                    <a:pt x="212" y="38"/>
                  </a:cubicBezTo>
                  <a:cubicBezTo>
                    <a:pt x="308" y="38"/>
                    <a:pt x="386" y="116"/>
                    <a:pt x="386" y="212"/>
                  </a:cubicBezTo>
                  <a:cubicBezTo>
                    <a:pt x="386" y="308"/>
                    <a:pt x="308" y="386"/>
                    <a:pt x="212" y="3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0" name="Group 17"/>
          <p:cNvGrpSpPr/>
          <p:nvPr/>
        </p:nvGrpSpPr>
        <p:grpSpPr>
          <a:xfrm>
            <a:off x="1919928" y="4144240"/>
            <a:ext cx="2514349" cy="758793"/>
            <a:chOff x="897773" y="3957115"/>
            <a:chExt cx="2384237" cy="719526"/>
          </a:xfrm>
        </p:grpSpPr>
        <p:sp>
          <p:nvSpPr>
            <p:cNvPr id="91" name="TextBox 158"/>
            <p:cNvSpPr txBox="1"/>
            <p:nvPr/>
          </p:nvSpPr>
          <p:spPr>
            <a:xfrm>
              <a:off x="1406479" y="3957115"/>
              <a:ext cx="1366830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2" name="Rectangle 159"/>
            <p:cNvSpPr/>
            <p:nvPr/>
          </p:nvSpPr>
          <p:spPr>
            <a:xfrm>
              <a:off x="897773" y="4181713"/>
              <a:ext cx="2384237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3" name="Group 160"/>
          <p:cNvGrpSpPr/>
          <p:nvPr/>
        </p:nvGrpSpPr>
        <p:grpSpPr>
          <a:xfrm>
            <a:off x="3030702" y="3613436"/>
            <a:ext cx="292799" cy="291926"/>
            <a:chOff x="2138511" y="2464802"/>
            <a:chExt cx="354012" cy="352956"/>
          </a:xfrm>
          <a:solidFill>
            <a:schemeClr val="accent2"/>
          </a:solidFill>
        </p:grpSpPr>
        <p:sp>
          <p:nvSpPr>
            <p:cNvPr id="94" name="Oval 161"/>
            <p:cNvSpPr>
              <a:spLocks noChangeArrowheads="1"/>
            </p:cNvSpPr>
            <p:nvPr/>
          </p:nvSpPr>
          <p:spPr bwMode="auto">
            <a:xfrm>
              <a:off x="2229830" y="2555417"/>
              <a:ext cx="171376" cy="17172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5" name="Freeform 162"/>
            <p:cNvSpPr>
              <a:spLocks noEditPoints="1"/>
            </p:cNvSpPr>
            <p:nvPr/>
          </p:nvSpPr>
          <p:spPr bwMode="auto">
            <a:xfrm>
              <a:off x="2138511" y="2464802"/>
              <a:ext cx="354012" cy="352956"/>
            </a:xfrm>
            <a:custGeom>
              <a:avLst/>
              <a:gdLst>
                <a:gd name="T0" fmla="*/ 212 w 423"/>
                <a:gd name="T1" fmla="*/ 0 h 424"/>
                <a:gd name="T2" fmla="*/ 0 w 423"/>
                <a:gd name="T3" fmla="*/ 212 h 424"/>
                <a:gd name="T4" fmla="*/ 212 w 423"/>
                <a:gd name="T5" fmla="*/ 424 h 424"/>
                <a:gd name="T6" fmla="*/ 423 w 423"/>
                <a:gd name="T7" fmla="*/ 212 h 424"/>
                <a:gd name="T8" fmla="*/ 212 w 423"/>
                <a:gd name="T9" fmla="*/ 0 h 424"/>
                <a:gd name="T10" fmla="*/ 212 w 423"/>
                <a:gd name="T11" fmla="*/ 386 h 424"/>
                <a:gd name="T12" fmla="*/ 38 w 423"/>
                <a:gd name="T13" fmla="*/ 212 h 424"/>
                <a:gd name="T14" fmla="*/ 212 w 423"/>
                <a:gd name="T15" fmla="*/ 38 h 424"/>
                <a:gd name="T16" fmla="*/ 386 w 423"/>
                <a:gd name="T17" fmla="*/ 212 h 424"/>
                <a:gd name="T18" fmla="*/ 212 w 423"/>
                <a:gd name="T19" fmla="*/ 386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3" h="424">
                  <a:moveTo>
                    <a:pt x="212" y="0"/>
                  </a:moveTo>
                  <a:cubicBezTo>
                    <a:pt x="95" y="0"/>
                    <a:pt x="0" y="95"/>
                    <a:pt x="0" y="212"/>
                  </a:cubicBezTo>
                  <a:cubicBezTo>
                    <a:pt x="0" y="329"/>
                    <a:pt x="95" y="424"/>
                    <a:pt x="212" y="424"/>
                  </a:cubicBezTo>
                  <a:cubicBezTo>
                    <a:pt x="329" y="424"/>
                    <a:pt x="423" y="329"/>
                    <a:pt x="423" y="212"/>
                  </a:cubicBezTo>
                  <a:cubicBezTo>
                    <a:pt x="423" y="95"/>
                    <a:pt x="329" y="0"/>
                    <a:pt x="212" y="0"/>
                  </a:cubicBezTo>
                  <a:close/>
                  <a:moveTo>
                    <a:pt x="212" y="386"/>
                  </a:moveTo>
                  <a:cubicBezTo>
                    <a:pt x="116" y="386"/>
                    <a:pt x="38" y="308"/>
                    <a:pt x="38" y="212"/>
                  </a:cubicBezTo>
                  <a:cubicBezTo>
                    <a:pt x="38" y="116"/>
                    <a:pt x="116" y="38"/>
                    <a:pt x="212" y="38"/>
                  </a:cubicBezTo>
                  <a:cubicBezTo>
                    <a:pt x="308" y="38"/>
                    <a:pt x="386" y="116"/>
                    <a:pt x="386" y="212"/>
                  </a:cubicBezTo>
                  <a:cubicBezTo>
                    <a:pt x="386" y="308"/>
                    <a:pt x="308" y="386"/>
                    <a:pt x="212" y="3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6" name="Group 18"/>
          <p:cNvGrpSpPr/>
          <p:nvPr/>
        </p:nvGrpSpPr>
        <p:grpSpPr>
          <a:xfrm>
            <a:off x="1919928" y="5751124"/>
            <a:ext cx="2514349" cy="778670"/>
            <a:chOff x="897773" y="5480860"/>
            <a:chExt cx="2384237" cy="738377"/>
          </a:xfrm>
        </p:grpSpPr>
        <p:sp>
          <p:nvSpPr>
            <p:cNvPr id="97" name="TextBox 163"/>
            <p:cNvSpPr txBox="1"/>
            <p:nvPr/>
          </p:nvSpPr>
          <p:spPr>
            <a:xfrm>
              <a:off x="1406479" y="5480860"/>
              <a:ext cx="1366830" cy="3115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8" name="Rectangle 164"/>
            <p:cNvSpPr/>
            <p:nvPr/>
          </p:nvSpPr>
          <p:spPr>
            <a:xfrm>
              <a:off x="897773" y="5724307"/>
              <a:ext cx="2384237" cy="4949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9" name="Group 165"/>
          <p:cNvGrpSpPr/>
          <p:nvPr/>
        </p:nvGrpSpPr>
        <p:grpSpPr>
          <a:xfrm>
            <a:off x="3030702" y="5240213"/>
            <a:ext cx="292799" cy="291926"/>
            <a:chOff x="2138511" y="2464802"/>
            <a:chExt cx="354012" cy="352956"/>
          </a:xfrm>
          <a:solidFill>
            <a:schemeClr val="accent3"/>
          </a:solidFill>
        </p:grpSpPr>
        <p:sp>
          <p:nvSpPr>
            <p:cNvPr id="100" name="Oval 166"/>
            <p:cNvSpPr>
              <a:spLocks noChangeArrowheads="1"/>
            </p:cNvSpPr>
            <p:nvPr/>
          </p:nvSpPr>
          <p:spPr bwMode="auto">
            <a:xfrm>
              <a:off x="2229830" y="2555417"/>
              <a:ext cx="171376" cy="17172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1" name="Freeform 167"/>
            <p:cNvSpPr>
              <a:spLocks noEditPoints="1"/>
            </p:cNvSpPr>
            <p:nvPr/>
          </p:nvSpPr>
          <p:spPr bwMode="auto">
            <a:xfrm>
              <a:off x="2138511" y="2464802"/>
              <a:ext cx="354012" cy="352956"/>
            </a:xfrm>
            <a:custGeom>
              <a:avLst/>
              <a:gdLst>
                <a:gd name="T0" fmla="*/ 212 w 423"/>
                <a:gd name="T1" fmla="*/ 0 h 424"/>
                <a:gd name="T2" fmla="*/ 0 w 423"/>
                <a:gd name="T3" fmla="*/ 212 h 424"/>
                <a:gd name="T4" fmla="*/ 212 w 423"/>
                <a:gd name="T5" fmla="*/ 424 h 424"/>
                <a:gd name="T6" fmla="*/ 423 w 423"/>
                <a:gd name="T7" fmla="*/ 212 h 424"/>
                <a:gd name="T8" fmla="*/ 212 w 423"/>
                <a:gd name="T9" fmla="*/ 0 h 424"/>
                <a:gd name="T10" fmla="*/ 212 w 423"/>
                <a:gd name="T11" fmla="*/ 386 h 424"/>
                <a:gd name="T12" fmla="*/ 38 w 423"/>
                <a:gd name="T13" fmla="*/ 212 h 424"/>
                <a:gd name="T14" fmla="*/ 212 w 423"/>
                <a:gd name="T15" fmla="*/ 38 h 424"/>
                <a:gd name="T16" fmla="*/ 386 w 423"/>
                <a:gd name="T17" fmla="*/ 212 h 424"/>
                <a:gd name="T18" fmla="*/ 212 w 423"/>
                <a:gd name="T19" fmla="*/ 386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3" h="424">
                  <a:moveTo>
                    <a:pt x="212" y="0"/>
                  </a:moveTo>
                  <a:cubicBezTo>
                    <a:pt x="95" y="0"/>
                    <a:pt x="0" y="95"/>
                    <a:pt x="0" y="212"/>
                  </a:cubicBezTo>
                  <a:cubicBezTo>
                    <a:pt x="0" y="329"/>
                    <a:pt x="95" y="424"/>
                    <a:pt x="212" y="424"/>
                  </a:cubicBezTo>
                  <a:cubicBezTo>
                    <a:pt x="329" y="424"/>
                    <a:pt x="423" y="329"/>
                    <a:pt x="423" y="212"/>
                  </a:cubicBezTo>
                  <a:cubicBezTo>
                    <a:pt x="423" y="95"/>
                    <a:pt x="329" y="0"/>
                    <a:pt x="212" y="0"/>
                  </a:cubicBezTo>
                  <a:close/>
                  <a:moveTo>
                    <a:pt x="212" y="386"/>
                  </a:moveTo>
                  <a:cubicBezTo>
                    <a:pt x="116" y="386"/>
                    <a:pt x="38" y="308"/>
                    <a:pt x="38" y="212"/>
                  </a:cubicBezTo>
                  <a:cubicBezTo>
                    <a:pt x="38" y="116"/>
                    <a:pt x="116" y="38"/>
                    <a:pt x="212" y="38"/>
                  </a:cubicBezTo>
                  <a:cubicBezTo>
                    <a:pt x="308" y="38"/>
                    <a:pt x="386" y="116"/>
                    <a:pt x="386" y="212"/>
                  </a:cubicBezTo>
                  <a:cubicBezTo>
                    <a:pt x="386" y="308"/>
                    <a:pt x="308" y="386"/>
                    <a:pt x="212" y="3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2" name="Group 19"/>
          <p:cNvGrpSpPr/>
          <p:nvPr/>
        </p:nvGrpSpPr>
        <p:grpSpPr>
          <a:xfrm>
            <a:off x="8581387" y="3773624"/>
            <a:ext cx="2514349" cy="744493"/>
            <a:chOff x="8854418" y="2426637"/>
            <a:chExt cx="2384237" cy="705966"/>
          </a:xfrm>
        </p:grpSpPr>
        <p:sp>
          <p:nvSpPr>
            <p:cNvPr id="103" name="TextBox 286"/>
            <p:cNvSpPr txBox="1"/>
            <p:nvPr/>
          </p:nvSpPr>
          <p:spPr>
            <a:xfrm>
              <a:off x="9363124" y="2426637"/>
              <a:ext cx="1366830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4" name="Rectangle 287"/>
            <p:cNvSpPr/>
            <p:nvPr/>
          </p:nvSpPr>
          <p:spPr>
            <a:xfrm>
              <a:off x="8854418" y="2637675"/>
              <a:ext cx="2384237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5" name="Group 288"/>
          <p:cNvGrpSpPr/>
          <p:nvPr/>
        </p:nvGrpSpPr>
        <p:grpSpPr>
          <a:xfrm>
            <a:off x="9692161" y="3228522"/>
            <a:ext cx="292799" cy="291926"/>
            <a:chOff x="2138511" y="2464802"/>
            <a:chExt cx="354012" cy="352956"/>
          </a:xfrm>
          <a:solidFill>
            <a:schemeClr val="accent4"/>
          </a:solidFill>
        </p:grpSpPr>
        <p:sp>
          <p:nvSpPr>
            <p:cNvPr id="106" name="Oval 289"/>
            <p:cNvSpPr>
              <a:spLocks noChangeArrowheads="1"/>
            </p:cNvSpPr>
            <p:nvPr/>
          </p:nvSpPr>
          <p:spPr bwMode="auto">
            <a:xfrm>
              <a:off x="2229830" y="2555417"/>
              <a:ext cx="171376" cy="17172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7" name="Freeform 290"/>
            <p:cNvSpPr>
              <a:spLocks noEditPoints="1"/>
            </p:cNvSpPr>
            <p:nvPr/>
          </p:nvSpPr>
          <p:spPr bwMode="auto">
            <a:xfrm>
              <a:off x="2138511" y="2464802"/>
              <a:ext cx="354012" cy="352956"/>
            </a:xfrm>
            <a:custGeom>
              <a:avLst/>
              <a:gdLst>
                <a:gd name="T0" fmla="*/ 212 w 423"/>
                <a:gd name="T1" fmla="*/ 0 h 424"/>
                <a:gd name="T2" fmla="*/ 0 w 423"/>
                <a:gd name="T3" fmla="*/ 212 h 424"/>
                <a:gd name="T4" fmla="*/ 212 w 423"/>
                <a:gd name="T5" fmla="*/ 424 h 424"/>
                <a:gd name="T6" fmla="*/ 423 w 423"/>
                <a:gd name="T7" fmla="*/ 212 h 424"/>
                <a:gd name="T8" fmla="*/ 212 w 423"/>
                <a:gd name="T9" fmla="*/ 0 h 424"/>
                <a:gd name="T10" fmla="*/ 212 w 423"/>
                <a:gd name="T11" fmla="*/ 386 h 424"/>
                <a:gd name="T12" fmla="*/ 38 w 423"/>
                <a:gd name="T13" fmla="*/ 212 h 424"/>
                <a:gd name="T14" fmla="*/ 212 w 423"/>
                <a:gd name="T15" fmla="*/ 38 h 424"/>
                <a:gd name="T16" fmla="*/ 386 w 423"/>
                <a:gd name="T17" fmla="*/ 212 h 424"/>
                <a:gd name="T18" fmla="*/ 212 w 423"/>
                <a:gd name="T19" fmla="*/ 386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3" h="424">
                  <a:moveTo>
                    <a:pt x="212" y="0"/>
                  </a:moveTo>
                  <a:cubicBezTo>
                    <a:pt x="95" y="0"/>
                    <a:pt x="0" y="95"/>
                    <a:pt x="0" y="212"/>
                  </a:cubicBezTo>
                  <a:cubicBezTo>
                    <a:pt x="0" y="329"/>
                    <a:pt x="95" y="424"/>
                    <a:pt x="212" y="424"/>
                  </a:cubicBezTo>
                  <a:cubicBezTo>
                    <a:pt x="329" y="424"/>
                    <a:pt x="423" y="329"/>
                    <a:pt x="423" y="212"/>
                  </a:cubicBezTo>
                  <a:cubicBezTo>
                    <a:pt x="423" y="95"/>
                    <a:pt x="329" y="0"/>
                    <a:pt x="212" y="0"/>
                  </a:cubicBezTo>
                  <a:close/>
                  <a:moveTo>
                    <a:pt x="212" y="386"/>
                  </a:moveTo>
                  <a:cubicBezTo>
                    <a:pt x="116" y="386"/>
                    <a:pt x="38" y="308"/>
                    <a:pt x="38" y="212"/>
                  </a:cubicBezTo>
                  <a:cubicBezTo>
                    <a:pt x="38" y="116"/>
                    <a:pt x="116" y="38"/>
                    <a:pt x="212" y="38"/>
                  </a:cubicBezTo>
                  <a:cubicBezTo>
                    <a:pt x="308" y="38"/>
                    <a:pt x="386" y="116"/>
                    <a:pt x="386" y="212"/>
                  </a:cubicBezTo>
                  <a:cubicBezTo>
                    <a:pt x="386" y="308"/>
                    <a:pt x="308" y="386"/>
                    <a:pt x="212" y="3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8" name="Group 20"/>
          <p:cNvGrpSpPr/>
          <p:nvPr/>
        </p:nvGrpSpPr>
        <p:grpSpPr>
          <a:xfrm>
            <a:off x="8581387" y="5350689"/>
            <a:ext cx="2514349" cy="795728"/>
            <a:chOff x="8854418" y="3922092"/>
            <a:chExt cx="2384237" cy="754550"/>
          </a:xfrm>
        </p:grpSpPr>
        <p:sp>
          <p:nvSpPr>
            <p:cNvPr id="109" name="TextBox 291"/>
            <p:cNvSpPr txBox="1"/>
            <p:nvPr/>
          </p:nvSpPr>
          <p:spPr>
            <a:xfrm>
              <a:off x="9363124" y="3922092"/>
              <a:ext cx="1366830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0" name="Rectangle 292"/>
            <p:cNvSpPr/>
            <p:nvPr/>
          </p:nvSpPr>
          <p:spPr>
            <a:xfrm>
              <a:off x="8854418" y="4181713"/>
              <a:ext cx="2384237" cy="4949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1" name="Group 293"/>
          <p:cNvGrpSpPr/>
          <p:nvPr/>
        </p:nvGrpSpPr>
        <p:grpSpPr>
          <a:xfrm>
            <a:off x="9692161" y="4856821"/>
            <a:ext cx="292799" cy="291926"/>
            <a:chOff x="2138511" y="2464802"/>
            <a:chExt cx="354012" cy="352956"/>
          </a:xfrm>
          <a:solidFill>
            <a:schemeClr val="tx2"/>
          </a:solidFill>
        </p:grpSpPr>
        <p:sp>
          <p:nvSpPr>
            <p:cNvPr id="112" name="Oval 294"/>
            <p:cNvSpPr>
              <a:spLocks noChangeArrowheads="1"/>
            </p:cNvSpPr>
            <p:nvPr/>
          </p:nvSpPr>
          <p:spPr bwMode="auto">
            <a:xfrm>
              <a:off x="2229830" y="2555417"/>
              <a:ext cx="171376" cy="17172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3" name="Freeform 295"/>
            <p:cNvSpPr>
              <a:spLocks noEditPoints="1"/>
            </p:cNvSpPr>
            <p:nvPr/>
          </p:nvSpPr>
          <p:spPr bwMode="auto">
            <a:xfrm>
              <a:off x="2138511" y="2464802"/>
              <a:ext cx="354012" cy="352956"/>
            </a:xfrm>
            <a:custGeom>
              <a:avLst/>
              <a:gdLst>
                <a:gd name="T0" fmla="*/ 212 w 423"/>
                <a:gd name="T1" fmla="*/ 0 h 424"/>
                <a:gd name="T2" fmla="*/ 0 w 423"/>
                <a:gd name="T3" fmla="*/ 212 h 424"/>
                <a:gd name="T4" fmla="*/ 212 w 423"/>
                <a:gd name="T5" fmla="*/ 424 h 424"/>
                <a:gd name="T6" fmla="*/ 423 w 423"/>
                <a:gd name="T7" fmla="*/ 212 h 424"/>
                <a:gd name="T8" fmla="*/ 212 w 423"/>
                <a:gd name="T9" fmla="*/ 0 h 424"/>
                <a:gd name="T10" fmla="*/ 212 w 423"/>
                <a:gd name="T11" fmla="*/ 386 h 424"/>
                <a:gd name="T12" fmla="*/ 38 w 423"/>
                <a:gd name="T13" fmla="*/ 212 h 424"/>
                <a:gd name="T14" fmla="*/ 212 w 423"/>
                <a:gd name="T15" fmla="*/ 38 h 424"/>
                <a:gd name="T16" fmla="*/ 386 w 423"/>
                <a:gd name="T17" fmla="*/ 212 h 424"/>
                <a:gd name="T18" fmla="*/ 212 w 423"/>
                <a:gd name="T19" fmla="*/ 386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3" h="424">
                  <a:moveTo>
                    <a:pt x="212" y="0"/>
                  </a:moveTo>
                  <a:cubicBezTo>
                    <a:pt x="95" y="0"/>
                    <a:pt x="0" y="95"/>
                    <a:pt x="0" y="212"/>
                  </a:cubicBezTo>
                  <a:cubicBezTo>
                    <a:pt x="0" y="329"/>
                    <a:pt x="95" y="424"/>
                    <a:pt x="212" y="424"/>
                  </a:cubicBezTo>
                  <a:cubicBezTo>
                    <a:pt x="329" y="424"/>
                    <a:pt x="423" y="329"/>
                    <a:pt x="423" y="212"/>
                  </a:cubicBezTo>
                  <a:cubicBezTo>
                    <a:pt x="423" y="95"/>
                    <a:pt x="329" y="0"/>
                    <a:pt x="212" y="0"/>
                  </a:cubicBezTo>
                  <a:close/>
                  <a:moveTo>
                    <a:pt x="212" y="386"/>
                  </a:moveTo>
                  <a:cubicBezTo>
                    <a:pt x="116" y="386"/>
                    <a:pt x="38" y="308"/>
                    <a:pt x="38" y="212"/>
                  </a:cubicBezTo>
                  <a:cubicBezTo>
                    <a:pt x="38" y="116"/>
                    <a:pt x="116" y="38"/>
                    <a:pt x="212" y="38"/>
                  </a:cubicBezTo>
                  <a:cubicBezTo>
                    <a:pt x="308" y="38"/>
                    <a:pt x="386" y="116"/>
                    <a:pt x="386" y="212"/>
                  </a:cubicBezTo>
                  <a:cubicBezTo>
                    <a:pt x="386" y="308"/>
                    <a:pt x="308" y="386"/>
                    <a:pt x="212" y="3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83" name="TextBox 8"/>
          <p:cNvSpPr txBox="1"/>
          <p:nvPr/>
        </p:nvSpPr>
        <p:spPr>
          <a:xfrm>
            <a:off x="742950" y="308149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2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4" name="TextBox 8"/>
          <p:cNvSpPr txBox="1"/>
          <p:nvPr/>
        </p:nvSpPr>
        <p:spPr>
          <a:xfrm>
            <a:off x="742950" y="760328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1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777146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500"/>
                            </p:stCondLst>
                            <p:childTnLst>
                              <p:par>
                                <p:cTn id="4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000"/>
                            </p:stCondLst>
                            <p:childTnLst>
                              <p:par>
                                <p:cTn id="5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>
            <a:off x="5061224" y="1555920"/>
            <a:ext cx="7797526" cy="4120810"/>
          </a:xfrm>
          <a:prstGeom prst="rect">
            <a:avLst/>
          </a:prstGeom>
          <a:solidFill>
            <a:schemeClr val="tx1">
              <a:alpha val="89804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1" y="1555920"/>
            <a:ext cx="5061223" cy="4120810"/>
          </a:xfrm>
          <a:prstGeom prst="rect">
            <a:avLst/>
          </a:prstGeom>
          <a:blipFill dpi="0" rotWithShape="1">
            <a:blip r:embed="rId9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MH_Others_1"/>
          <p:cNvSpPr txBox="1"/>
          <p:nvPr>
            <p:custDataLst>
              <p:tags r:id="rId1"/>
            </p:custDataLst>
          </p:nvPr>
        </p:nvSpPr>
        <p:spPr>
          <a:xfrm>
            <a:off x="5617853" y="3026382"/>
            <a:ext cx="2004045" cy="67710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zh-CN" altLang="en-US" sz="4400" b="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目录</a:t>
            </a:r>
            <a:r>
              <a:rPr lang="en-US" altLang="zh-CN" sz="4400" b="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  <a:endParaRPr lang="zh-CN" altLang="en-US" sz="44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MH_Others_2"/>
          <p:cNvSpPr txBox="1"/>
          <p:nvPr>
            <p:custDataLst>
              <p:tags r:id="rId2"/>
            </p:custDataLst>
          </p:nvPr>
        </p:nvSpPr>
        <p:spPr>
          <a:xfrm>
            <a:off x="5545836" y="3872767"/>
            <a:ext cx="2148078" cy="369332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ctr">
              <a:defRPr/>
            </a:pPr>
            <a:r>
              <a:rPr lang="en-US" altLang="zh-CN" sz="2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CONTENTS</a:t>
            </a:r>
            <a:endParaRPr lang="zh-CN" altLang="en-US" sz="24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MH_Entry_1"/>
          <p:cNvSpPr/>
          <p:nvPr>
            <p:custDataLst>
              <p:tags r:id="rId3"/>
            </p:custDataLst>
          </p:nvPr>
        </p:nvSpPr>
        <p:spPr>
          <a:xfrm>
            <a:off x="8517607" y="2101321"/>
            <a:ext cx="2466542" cy="553998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r>
              <a:rPr lang="zh-CN" altLang="en-US" sz="2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</a:t>
            </a:r>
            <a:r>
              <a:rPr lang="zh-CN" altLang="en-US" sz="2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概述</a:t>
            </a:r>
            <a:endParaRPr lang="en-US" altLang="zh-CN" sz="2400" dirty="0" smtClean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r>
              <a:rPr lang="en-US" altLang="zh-CN" sz="11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MH_Entry_2"/>
          <p:cNvSpPr/>
          <p:nvPr>
            <p:custDataLst>
              <p:tags r:id="rId4"/>
            </p:custDataLst>
          </p:nvPr>
        </p:nvSpPr>
        <p:spPr>
          <a:xfrm>
            <a:off x="8517607" y="2978531"/>
            <a:ext cx="2466542" cy="538609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zh-CN" altLang="en-US" sz="2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工作完成情况</a:t>
            </a:r>
            <a:r>
              <a:rPr lang="en-US" altLang="zh-CN" sz="11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COMPLETION OF WORK</a:t>
            </a:r>
            <a:endParaRPr lang="zh-CN" altLang="en-US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MH_Entry_3"/>
          <p:cNvSpPr/>
          <p:nvPr>
            <p:custDataLst>
              <p:tags r:id="rId5"/>
            </p:custDataLst>
          </p:nvPr>
        </p:nvSpPr>
        <p:spPr>
          <a:xfrm>
            <a:off x="8517607" y="3763410"/>
            <a:ext cx="2466542" cy="707886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zh-CN" altLang="en-US" sz="3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成功项目展示</a:t>
            </a:r>
            <a:r>
              <a:rPr lang="en-US" altLang="zh-CN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SUCCESSFUL PROJECT 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MH_Entry_4"/>
          <p:cNvSpPr/>
          <p:nvPr>
            <p:custDataLst>
              <p:tags r:id="rId6"/>
            </p:custDataLst>
          </p:nvPr>
        </p:nvSpPr>
        <p:spPr>
          <a:xfrm>
            <a:off x="8517607" y="4717563"/>
            <a:ext cx="2466542" cy="538609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zh-CN" altLang="en-US" sz="2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明年工作</a:t>
            </a:r>
            <a:r>
              <a:rPr lang="zh-CN" altLang="en-US" sz="2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计划</a:t>
            </a:r>
            <a:endParaRPr lang="en-US" altLang="zh-CN" sz="2400" dirty="0" smtClean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/>
            <a:r>
              <a:rPr lang="en-US" altLang="zh-CN" sz="11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NEXT YEAR WORK PLAN</a:t>
            </a:r>
            <a:endParaRPr lang="zh-CN" altLang="en-US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70426558"/>
      </p:ext>
    </p:extLst>
  </p:cSld>
  <p:clrMapOvr>
    <a:masterClrMapping/>
  </p:clrMapOvr>
  <p:transition spd="slow" advTm="4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3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8" grpId="0"/>
      <p:bldP spid="19" grpId="0"/>
      <p:bldP spid="13" grpId="0"/>
      <p:bldP spid="14" grpId="0"/>
      <p:bldP spid="15" grpId="0"/>
      <p:bldP spid="1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3631755" y="1315693"/>
            <a:ext cx="7941911" cy="4172840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1311872" y="1315694"/>
            <a:ext cx="2199405" cy="1996982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1311872" y="3491551"/>
            <a:ext cx="2199405" cy="1996982"/>
          </a:xfrm>
          <a:prstGeom prst="rect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843809" y="1315693"/>
            <a:ext cx="2094695" cy="688318"/>
          </a:xfrm>
          <a:prstGeom prst="rect">
            <a:avLst/>
          </a:pr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829">
              <a:lnSpc>
                <a:spcPct val="150000"/>
              </a:lnSpc>
              <a:defRPr/>
            </a:pPr>
            <a:endParaRPr lang="zh-CN" altLang="en-US" sz="2531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直角三角形 22"/>
          <p:cNvSpPr/>
          <p:nvPr/>
        </p:nvSpPr>
        <p:spPr>
          <a:xfrm rot="10800000">
            <a:off x="843809" y="2004664"/>
            <a:ext cx="474591" cy="197341"/>
          </a:xfrm>
          <a:prstGeom prst="rtTriangle">
            <a:avLst/>
          </a:prstGeom>
          <a:solidFill>
            <a:schemeClr val="tx1">
              <a:lumMod val="65000"/>
              <a:lumOff val="35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829">
              <a:lnSpc>
                <a:spcPct val="150000"/>
              </a:lnSpc>
              <a:defRPr/>
            </a:pPr>
            <a:endParaRPr lang="zh-CN" altLang="en-US" sz="2531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843809" y="3474698"/>
            <a:ext cx="2094695" cy="688318"/>
          </a:xfrm>
          <a:prstGeom prst="rect">
            <a:avLst/>
          </a:prstGeom>
          <a:solidFill>
            <a:schemeClr val="accent3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829">
              <a:lnSpc>
                <a:spcPct val="150000"/>
              </a:lnSpc>
              <a:defRPr/>
            </a:pPr>
            <a:endParaRPr lang="zh-CN" altLang="en-US" sz="2531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直角三角形 24"/>
          <p:cNvSpPr/>
          <p:nvPr/>
        </p:nvSpPr>
        <p:spPr>
          <a:xfrm rot="10800000">
            <a:off x="843809" y="4154670"/>
            <a:ext cx="474591" cy="197341"/>
          </a:xfrm>
          <a:prstGeom prst="rtTriangle">
            <a:avLst/>
          </a:prstGeom>
          <a:solidFill>
            <a:schemeClr val="tx1">
              <a:lumMod val="65000"/>
              <a:lumOff val="35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829">
              <a:lnSpc>
                <a:spcPct val="150000"/>
              </a:lnSpc>
              <a:defRPr/>
            </a:pPr>
            <a:endParaRPr lang="zh-CN" altLang="en-US" sz="2531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" name="矩形 26"/>
          <p:cNvSpPr/>
          <p:nvPr/>
        </p:nvSpPr>
        <p:spPr>
          <a:xfrm flipH="1">
            <a:off x="9169817" y="1315693"/>
            <a:ext cx="2878440" cy="688318"/>
          </a:xfrm>
          <a:prstGeom prst="rect">
            <a:avLst/>
          </a:prstGeom>
          <a:solidFill>
            <a:schemeClr val="accent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829">
              <a:lnSpc>
                <a:spcPct val="150000"/>
              </a:lnSpc>
              <a:defRPr/>
            </a:pPr>
            <a:endParaRPr lang="zh-CN" altLang="en-US" sz="2531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直角三角形 27"/>
          <p:cNvSpPr/>
          <p:nvPr/>
        </p:nvSpPr>
        <p:spPr>
          <a:xfrm rot="10800000" flipH="1">
            <a:off x="11573666" y="2004664"/>
            <a:ext cx="474591" cy="197341"/>
          </a:xfrm>
          <a:prstGeom prst="rtTriangle">
            <a:avLst/>
          </a:prstGeom>
          <a:solidFill>
            <a:schemeClr val="tx1">
              <a:lumMod val="65000"/>
              <a:lumOff val="35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829">
              <a:lnSpc>
                <a:spcPct val="150000"/>
              </a:lnSpc>
              <a:defRPr/>
            </a:pPr>
            <a:endParaRPr lang="zh-CN" altLang="en-US" sz="2531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9" name="文本框 17"/>
          <p:cNvSpPr txBox="1"/>
          <p:nvPr/>
        </p:nvSpPr>
        <p:spPr>
          <a:xfrm>
            <a:off x="1191394" y="1517322"/>
            <a:ext cx="1503005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 eaLnBrk="1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30" name="文本框 18"/>
          <p:cNvSpPr txBox="1"/>
          <p:nvPr/>
        </p:nvSpPr>
        <p:spPr>
          <a:xfrm>
            <a:off x="1191394" y="3693992"/>
            <a:ext cx="1503005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eaLnBrk="1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37" name="文本框 19"/>
          <p:cNvSpPr txBox="1"/>
          <p:nvPr/>
        </p:nvSpPr>
        <p:spPr>
          <a:xfrm>
            <a:off x="9890891" y="1517322"/>
            <a:ext cx="1436291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 eaLnBrk="1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  <p:grpSp>
        <p:nvGrpSpPr>
          <p:cNvPr id="32" name="组合 19"/>
          <p:cNvGrpSpPr>
            <a:grpSpLocks/>
          </p:cNvGrpSpPr>
          <p:nvPr/>
        </p:nvGrpSpPr>
        <p:grpSpPr bwMode="auto">
          <a:xfrm>
            <a:off x="795008" y="5678593"/>
            <a:ext cx="11250942" cy="665588"/>
            <a:chOff x="1160463" y="2922049"/>
            <a:chExt cx="9421420" cy="473253"/>
          </a:xfrm>
        </p:grpSpPr>
        <p:sp>
          <p:nvSpPr>
            <p:cNvPr id="33" name="Text Box 11"/>
            <p:cNvSpPr txBox="1">
              <a:spLocks noChangeArrowheads="1"/>
            </p:cNvSpPr>
            <p:nvPr/>
          </p:nvSpPr>
          <p:spPr bwMode="auto">
            <a:xfrm>
              <a:off x="1160463" y="2922049"/>
              <a:ext cx="1833524" cy="1750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9pPr>
            </a:lstStyle>
            <a:p>
              <a:pPr algn="just" eaLnBrk="1" hangingPunct="1"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6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zh-CN" altLang="en-US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4" name="矩形 18"/>
            <p:cNvSpPr>
              <a:spLocks noChangeArrowheads="1"/>
            </p:cNvSpPr>
            <p:nvPr/>
          </p:nvSpPr>
          <p:spPr bwMode="auto">
            <a:xfrm>
              <a:off x="1160463" y="3132696"/>
              <a:ext cx="9421420" cy="2626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just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17" name="TextBox 8"/>
          <p:cNvSpPr txBox="1"/>
          <p:nvPr/>
        </p:nvSpPr>
        <p:spPr>
          <a:xfrm>
            <a:off x="742950" y="308149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2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TextBox 8"/>
          <p:cNvSpPr txBox="1"/>
          <p:nvPr/>
        </p:nvSpPr>
        <p:spPr>
          <a:xfrm>
            <a:off x="742950" y="760328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1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064477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750"/>
                            </p:stCondLst>
                            <p:childTnLst>
                              <p:par>
                                <p:cTn id="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250"/>
                            </p:stCondLst>
                            <p:childTnLst>
                              <p:par>
                                <p:cTn id="3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750"/>
                            </p:stCondLst>
                            <p:childTnLst>
                              <p:par>
                                <p:cTn id="3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250"/>
                            </p:stCondLst>
                            <p:childTnLst>
                              <p:par>
                                <p:cTn id="4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750"/>
                            </p:stCondLst>
                            <p:childTnLst>
                              <p:par>
                                <p:cTn id="4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250"/>
                            </p:stCondLst>
                            <p:childTnLst>
                              <p:par>
                                <p:cTn id="5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4750"/>
                            </p:stCondLst>
                            <p:childTnLst>
                              <p:par>
                                <p:cTn id="5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1" grpId="0" animBg="1"/>
      <p:bldP spid="31" grpId="0" animBg="1"/>
      <p:bldP spid="22" grpId="0" animBg="1"/>
      <p:bldP spid="23" grpId="0" animBg="1"/>
      <p:bldP spid="24" grpId="0" animBg="1"/>
      <p:bldP spid="25" grpId="0" animBg="1"/>
      <p:bldP spid="27" grpId="0" animBg="1"/>
      <p:bldP spid="28" grpId="0" animBg="1"/>
      <p:bldP spid="29" grpId="0"/>
      <p:bldP spid="30" grpId="0"/>
      <p:bldP spid="3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" name="Group 58"/>
          <p:cNvGrpSpPr/>
          <p:nvPr/>
        </p:nvGrpSpPr>
        <p:grpSpPr>
          <a:xfrm>
            <a:off x="6760950" y="2065266"/>
            <a:ext cx="4209180" cy="4426319"/>
            <a:chOff x="6232318" y="1631840"/>
            <a:chExt cx="4969784" cy="5226160"/>
          </a:xfrm>
        </p:grpSpPr>
        <p:sp>
          <p:nvSpPr>
            <p:cNvPr id="4" name="Freeform 5"/>
            <p:cNvSpPr>
              <a:spLocks noEditPoints="1"/>
            </p:cNvSpPr>
            <p:nvPr/>
          </p:nvSpPr>
          <p:spPr bwMode="auto">
            <a:xfrm>
              <a:off x="7783740" y="4766317"/>
              <a:ext cx="1781183" cy="2091683"/>
            </a:xfrm>
            <a:custGeom>
              <a:avLst/>
              <a:gdLst>
                <a:gd name="T0" fmla="*/ 27 w 764"/>
                <a:gd name="T1" fmla="*/ 536 h 897"/>
                <a:gd name="T2" fmla="*/ 37 w 764"/>
                <a:gd name="T3" fmla="*/ 614 h 897"/>
                <a:gd name="T4" fmla="*/ 23 w 764"/>
                <a:gd name="T5" fmla="*/ 649 h 897"/>
                <a:gd name="T6" fmla="*/ 171 w 764"/>
                <a:gd name="T7" fmla="*/ 735 h 897"/>
                <a:gd name="T8" fmla="*/ 170 w 764"/>
                <a:gd name="T9" fmla="*/ 764 h 897"/>
                <a:gd name="T10" fmla="*/ 197 w 764"/>
                <a:gd name="T11" fmla="*/ 887 h 897"/>
                <a:gd name="T12" fmla="*/ 589 w 764"/>
                <a:gd name="T13" fmla="*/ 897 h 897"/>
                <a:gd name="T14" fmla="*/ 522 w 764"/>
                <a:gd name="T15" fmla="*/ 818 h 897"/>
                <a:gd name="T16" fmla="*/ 524 w 764"/>
                <a:gd name="T17" fmla="*/ 670 h 897"/>
                <a:gd name="T18" fmla="*/ 585 w 764"/>
                <a:gd name="T19" fmla="*/ 615 h 897"/>
                <a:gd name="T20" fmla="*/ 640 w 764"/>
                <a:gd name="T21" fmla="*/ 537 h 897"/>
                <a:gd name="T22" fmla="*/ 640 w 764"/>
                <a:gd name="T23" fmla="*/ 558 h 897"/>
                <a:gd name="T24" fmla="*/ 686 w 764"/>
                <a:gd name="T25" fmla="*/ 508 h 897"/>
                <a:gd name="T26" fmla="*/ 695 w 764"/>
                <a:gd name="T27" fmla="*/ 493 h 897"/>
                <a:gd name="T28" fmla="*/ 764 w 764"/>
                <a:gd name="T29" fmla="*/ 446 h 897"/>
                <a:gd name="T30" fmla="*/ 751 w 764"/>
                <a:gd name="T31" fmla="*/ 442 h 897"/>
                <a:gd name="T32" fmla="*/ 700 w 764"/>
                <a:gd name="T33" fmla="*/ 349 h 897"/>
                <a:gd name="T34" fmla="*/ 702 w 764"/>
                <a:gd name="T35" fmla="*/ 332 h 897"/>
                <a:gd name="T36" fmla="*/ 715 w 764"/>
                <a:gd name="T37" fmla="*/ 345 h 897"/>
                <a:gd name="T38" fmla="*/ 694 w 764"/>
                <a:gd name="T39" fmla="*/ 268 h 897"/>
                <a:gd name="T40" fmla="*/ 694 w 764"/>
                <a:gd name="T41" fmla="*/ 264 h 897"/>
                <a:gd name="T42" fmla="*/ 639 w 764"/>
                <a:gd name="T43" fmla="*/ 208 h 897"/>
                <a:gd name="T44" fmla="*/ 654 w 764"/>
                <a:gd name="T45" fmla="*/ 216 h 897"/>
                <a:gd name="T46" fmla="*/ 692 w 764"/>
                <a:gd name="T47" fmla="*/ 255 h 897"/>
                <a:gd name="T48" fmla="*/ 651 w 764"/>
                <a:gd name="T49" fmla="*/ 178 h 897"/>
                <a:gd name="T50" fmla="*/ 646 w 764"/>
                <a:gd name="T51" fmla="*/ 173 h 897"/>
                <a:gd name="T52" fmla="*/ 620 w 764"/>
                <a:gd name="T53" fmla="*/ 109 h 897"/>
                <a:gd name="T54" fmla="*/ 516 w 764"/>
                <a:gd name="T55" fmla="*/ 139 h 897"/>
                <a:gd name="T56" fmla="*/ 408 w 764"/>
                <a:gd name="T57" fmla="*/ 62 h 897"/>
                <a:gd name="T58" fmla="*/ 381 w 764"/>
                <a:gd name="T59" fmla="*/ 92 h 897"/>
                <a:gd name="T60" fmla="*/ 383 w 764"/>
                <a:gd name="T61" fmla="*/ 73 h 897"/>
                <a:gd name="T62" fmla="*/ 367 w 764"/>
                <a:gd name="T63" fmla="*/ 96 h 897"/>
                <a:gd name="T64" fmla="*/ 348 w 764"/>
                <a:gd name="T65" fmla="*/ 68 h 897"/>
                <a:gd name="T66" fmla="*/ 290 w 764"/>
                <a:gd name="T67" fmla="*/ 59 h 897"/>
                <a:gd name="T68" fmla="*/ 281 w 764"/>
                <a:gd name="T69" fmla="*/ 59 h 897"/>
                <a:gd name="T70" fmla="*/ 291 w 764"/>
                <a:gd name="T71" fmla="*/ 41 h 897"/>
                <a:gd name="T72" fmla="*/ 269 w 764"/>
                <a:gd name="T73" fmla="*/ 62 h 897"/>
                <a:gd name="T74" fmla="*/ 201 w 764"/>
                <a:gd name="T75" fmla="*/ 86 h 897"/>
                <a:gd name="T76" fmla="*/ 161 w 764"/>
                <a:gd name="T77" fmla="*/ 93 h 897"/>
                <a:gd name="T78" fmla="*/ 156 w 764"/>
                <a:gd name="T79" fmla="*/ 96 h 897"/>
                <a:gd name="T80" fmla="*/ 133 w 764"/>
                <a:gd name="T81" fmla="*/ 81 h 897"/>
                <a:gd name="T82" fmla="*/ 73 w 764"/>
                <a:gd name="T83" fmla="*/ 164 h 897"/>
                <a:gd name="T84" fmla="*/ 71 w 764"/>
                <a:gd name="T85" fmla="*/ 166 h 897"/>
                <a:gd name="T86" fmla="*/ 54 w 764"/>
                <a:gd name="T87" fmla="*/ 180 h 897"/>
                <a:gd name="T88" fmla="*/ 91 w 764"/>
                <a:gd name="T89" fmla="*/ 189 h 897"/>
                <a:gd name="T90" fmla="*/ 131 w 764"/>
                <a:gd name="T91" fmla="*/ 251 h 897"/>
                <a:gd name="T92" fmla="*/ 125 w 764"/>
                <a:gd name="T93" fmla="*/ 285 h 897"/>
                <a:gd name="T94" fmla="*/ 93 w 764"/>
                <a:gd name="T95" fmla="*/ 339 h 897"/>
                <a:gd name="T96" fmla="*/ 81 w 764"/>
                <a:gd name="T97" fmla="*/ 389 h 897"/>
                <a:gd name="T98" fmla="*/ 17 w 764"/>
                <a:gd name="T99" fmla="*/ 446 h 897"/>
                <a:gd name="T100" fmla="*/ 35 w 764"/>
                <a:gd name="T101" fmla="*/ 506 h 897"/>
                <a:gd name="T102" fmla="*/ 637 w 764"/>
                <a:gd name="T103" fmla="*/ 203 h 897"/>
                <a:gd name="T104" fmla="*/ 629 w 764"/>
                <a:gd name="T105" fmla="*/ 187 h 897"/>
                <a:gd name="T106" fmla="*/ 656 w 764"/>
                <a:gd name="T107" fmla="*/ 204 h 897"/>
                <a:gd name="T108" fmla="*/ 616 w 764"/>
                <a:gd name="T109" fmla="*/ 178 h 897"/>
                <a:gd name="T110" fmla="*/ 642 w 764"/>
                <a:gd name="T111" fmla="*/ 175 h 8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764" h="897">
                  <a:moveTo>
                    <a:pt x="35" y="506"/>
                  </a:moveTo>
                  <a:cubicBezTo>
                    <a:pt x="52" y="520"/>
                    <a:pt x="27" y="536"/>
                    <a:pt x="27" y="536"/>
                  </a:cubicBezTo>
                  <a:cubicBezTo>
                    <a:pt x="17" y="554"/>
                    <a:pt x="43" y="573"/>
                    <a:pt x="43" y="573"/>
                  </a:cubicBezTo>
                  <a:cubicBezTo>
                    <a:pt x="17" y="597"/>
                    <a:pt x="37" y="614"/>
                    <a:pt x="37" y="614"/>
                  </a:cubicBezTo>
                  <a:cubicBezTo>
                    <a:pt x="44" y="619"/>
                    <a:pt x="36" y="627"/>
                    <a:pt x="36" y="627"/>
                  </a:cubicBezTo>
                  <a:cubicBezTo>
                    <a:pt x="29" y="632"/>
                    <a:pt x="23" y="649"/>
                    <a:pt x="23" y="649"/>
                  </a:cubicBezTo>
                  <a:cubicBezTo>
                    <a:pt x="4" y="715"/>
                    <a:pt x="60" y="730"/>
                    <a:pt x="60" y="730"/>
                  </a:cubicBezTo>
                  <a:cubicBezTo>
                    <a:pt x="83" y="739"/>
                    <a:pt x="171" y="735"/>
                    <a:pt x="171" y="735"/>
                  </a:cubicBezTo>
                  <a:cubicBezTo>
                    <a:pt x="171" y="736"/>
                    <a:pt x="171" y="736"/>
                    <a:pt x="171" y="736"/>
                  </a:cubicBezTo>
                  <a:cubicBezTo>
                    <a:pt x="171" y="736"/>
                    <a:pt x="174" y="748"/>
                    <a:pt x="170" y="764"/>
                  </a:cubicBezTo>
                  <a:cubicBezTo>
                    <a:pt x="166" y="781"/>
                    <a:pt x="176" y="813"/>
                    <a:pt x="179" y="823"/>
                  </a:cubicBezTo>
                  <a:cubicBezTo>
                    <a:pt x="182" y="834"/>
                    <a:pt x="189" y="881"/>
                    <a:pt x="197" y="887"/>
                  </a:cubicBezTo>
                  <a:cubicBezTo>
                    <a:pt x="200" y="889"/>
                    <a:pt x="202" y="893"/>
                    <a:pt x="203" y="897"/>
                  </a:cubicBezTo>
                  <a:cubicBezTo>
                    <a:pt x="589" y="897"/>
                    <a:pt x="589" y="897"/>
                    <a:pt x="589" y="897"/>
                  </a:cubicBezTo>
                  <a:cubicBezTo>
                    <a:pt x="580" y="887"/>
                    <a:pt x="572" y="878"/>
                    <a:pt x="565" y="871"/>
                  </a:cubicBezTo>
                  <a:cubicBezTo>
                    <a:pt x="539" y="845"/>
                    <a:pt x="538" y="838"/>
                    <a:pt x="522" y="818"/>
                  </a:cubicBezTo>
                  <a:cubicBezTo>
                    <a:pt x="506" y="797"/>
                    <a:pt x="504" y="766"/>
                    <a:pt x="503" y="738"/>
                  </a:cubicBezTo>
                  <a:cubicBezTo>
                    <a:pt x="502" y="711"/>
                    <a:pt x="518" y="680"/>
                    <a:pt x="524" y="670"/>
                  </a:cubicBezTo>
                  <a:cubicBezTo>
                    <a:pt x="530" y="659"/>
                    <a:pt x="535" y="658"/>
                    <a:pt x="547" y="646"/>
                  </a:cubicBezTo>
                  <a:cubicBezTo>
                    <a:pt x="559" y="634"/>
                    <a:pt x="567" y="632"/>
                    <a:pt x="585" y="615"/>
                  </a:cubicBezTo>
                  <a:cubicBezTo>
                    <a:pt x="604" y="599"/>
                    <a:pt x="613" y="577"/>
                    <a:pt x="621" y="564"/>
                  </a:cubicBezTo>
                  <a:cubicBezTo>
                    <a:pt x="629" y="550"/>
                    <a:pt x="640" y="537"/>
                    <a:pt x="640" y="537"/>
                  </a:cubicBezTo>
                  <a:cubicBezTo>
                    <a:pt x="635" y="545"/>
                    <a:pt x="643" y="577"/>
                    <a:pt x="640" y="559"/>
                  </a:cubicBezTo>
                  <a:cubicBezTo>
                    <a:pt x="640" y="559"/>
                    <a:pt x="640" y="558"/>
                    <a:pt x="640" y="558"/>
                  </a:cubicBezTo>
                  <a:cubicBezTo>
                    <a:pt x="640" y="539"/>
                    <a:pt x="674" y="496"/>
                    <a:pt x="674" y="496"/>
                  </a:cubicBezTo>
                  <a:cubicBezTo>
                    <a:pt x="673" y="500"/>
                    <a:pt x="686" y="508"/>
                    <a:pt x="686" y="508"/>
                  </a:cubicBezTo>
                  <a:cubicBezTo>
                    <a:pt x="676" y="501"/>
                    <a:pt x="683" y="478"/>
                    <a:pt x="683" y="478"/>
                  </a:cubicBezTo>
                  <a:cubicBezTo>
                    <a:pt x="692" y="470"/>
                    <a:pt x="695" y="493"/>
                    <a:pt x="695" y="493"/>
                  </a:cubicBezTo>
                  <a:cubicBezTo>
                    <a:pt x="712" y="482"/>
                    <a:pt x="701" y="457"/>
                    <a:pt x="701" y="457"/>
                  </a:cubicBezTo>
                  <a:cubicBezTo>
                    <a:pt x="753" y="468"/>
                    <a:pt x="764" y="446"/>
                    <a:pt x="764" y="446"/>
                  </a:cubicBezTo>
                  <a:cubicBezTo>
                    <a:pt x="755" y="456"/>
                    <a:pt x="736" y="450"/>
                    <a:pt x="736" y="450"/>
                  </a:cubicBezTo>
                  <a:cubicBezTo>
                    <a:pt x="749" y="444"/>
                    <a:pt x="751" y="442"/>
                    <a:pt x="751" y="442"/>
                  </a:cubicBezTo>
                  <a:cubicBezTo>
                    <a:pt x="670" y="475"/>
                    <a:pt x="689" y="396"/>
                    <a:pt x="689" y="396"/>
                  </a:cubicBezTo>
                  <a:cubicBezTo>
                    <a:pt x="711" y="374"/>
                    <a:pt x="700" y="349"/>
                    <a:pt x="700" y="349"/>
                  </a:cubicBezTo>
                  <a:cubicBezTo>
                    <a:pt x="715" y="365"/>
                    <a:pt x="701" y="394"/>
                    <a:pt x="701" y="394"/>
                  </a:cubicBezTo>
                  <a:cubicBezTo>
                    <a:pt x="718" y="373"/>
                    <a:pt x="705" y="338"/>
                    <a:pt x="702" y="332"/>
                  </a:cubicBezTo>
                  <a:cubicBezTo>
                    <a:pt x="700" y="326"/>
                    <a:pt x="700" y="318"/>
                    <a:pt x="700" y="318"/>
                  </a:cubicBezTo>
                  <a:cubicBezTo>
                    <a:pt x="714" y="329"/>
                    <a:pt x="715" y="345"/>
                    <a:pt x="715" y="345"/>
                  </a:cubicBezTo>
                  <a:cubicBezTo>
                    <a:pt x="719" y="334"/>
                    <a:pt x="698" y="303"/>
                    <a:pt x="698" y="303"/>
                  </a:cubicBezTo>
                  <a:cubicBezTo>
                    <a:pt x="702" y="294"/>
                    <a:pt x="694" y="268"/>
                    <a:pt x="694" y="268"/>
                  </a:cubicBezTo>
                  <a:cubicBezTo>
                    <a:pt x="702" y="263"/>
                    <a:pt x="715" y="275"/>
                    <a:pt x="715" y="275"/>
                  </a:cubicBezTo>
                  <a:cubicBezTo>
                    <a:pt x="712" y="265"/>
                    <a:pt x="694" y="264"/>
                    <a:pt x="694" y="264"/>
                  </a:cubicBezTo>
                  <a:cubicBezTo>
                    <a:pt x="694" y="259"/>
                    <a:pt x="678" y="249"/>
                    <a:pt x="678" y="249"/>
                  </a:cubicBezTo>
                  <a:cubicBezTo>
                    <a:pt x="671" y="224"/>
                    <a:pt x="639" y="208"/>
                    <a:pt x="639" y="208"/>
                  </a:cubicBezTo>
                  <a:cubicBezTo>
                    <a:pt x="645" y="207"/>
                    <a:pt x="651" y="207"/>
                    <a:pt x="655" y="208"/>
                  </a:cubicBezTo>
                  <a:cubicBezTo>
                    <a:pt x="655" y="213"/>
                    <a:pt x="654" y="216"/>
                    <a:pt x="654" y="216"/>
                  </a:cubicBezTo>
                  <a:cubicBezTo>
                    <a:pt x="655" y="213"/>
                    <a:pt x="656" y="211"/>
                    <a:pt x="656" y="208"/>
                  </a:cubicBezTo>
                  <a:cubicBezTo>
                    <a:pt x="687" y="215"/>
                    <a:pt x="692" y="255"/>
                    <a:pt x="692" y="255"/>
                  </a:cubicBezTo>
                  <a:cubicBezTo>
                    <a:pt x="689" y="221"/>
                    <a:pt x="672" y="209"/>
                    <a:pt x="657" y="205"/>
                  </a:cubicBezTo>
                  <a:cubicBezTo>
                    <a:pt x="660" y="193"/>
                    <a:pt x="657" y="184"/>
                    <a:pt x="651" y="178"/>
                  </a:cubicBezTo>
                  <a:cubicBezTo>
                    <a:pt x="662" y="168"/>
                    <a:pt x="658" y="154"/>
                    <a:pt x="658" y="154"/>
                  </a:cubicBezTo>
                  <a:cubicBezTo>
                    <a:pt x="656" y="164"/>
                    <a:pt x="652" y="169"/>
                    <a:pt x="646" y="173"/>
                  </a:cubicBezTo>
                  <a:cubicBezTo>
                    <a:pt x="626" y="156"/>
                    <a:pt x="588" y="154"/>
                    <a:pt x="588" y="154"/>
                  </a:cubicBezTo>
                  <a:cubicBezTo>
                    <a:pt x="622" y="139"/>
                    <a:pt x="620" y="109"/>
                    <a:pt x="620" y="109"/>
                  </a:cubicBezTo>
                  <a:cubicBezTo>
                    <a:pt x="613" y="149"/>
                    <a:pt x="576" y="150"/>
                    <a:pt x="566" y="145"/>
                  </a:cubicBezTo>
                  <a:cubicBezTo>
                    <a:pt x="556" y="140"/>
                    <a:pt x="531" y="143"/>
                    <a:pt x="516" y="139"/>
                  </a:cubicBezTo>
                  <a:cubicBezTo>
                    <a:pt x="501" y="136"/>
                    <a:pt x="482" y="114"/>
                    <a:pt x="482" y="114"/>
                  </a:cubicBezTo>
                  <a:cubicBezTo>
                    <a:pt x="483" y="50"/>
                    <a:pt x="408" y="62"/>
                    <a:pt x="408" y="62"/>
                  </a:cubicBezTo>
                  <a:cubicBezTo>
                    <a:pt x="398" y="36"/>
                    <a:pt x="368" y="45"/>
                    <a:pt x="368" y="45"/>
                  </a:cubicBezTo>
                  <a:cubicBezTo>
                    <a:pt x="439" y="56"/>
                    <a:pt x="381" y="92"/>
                    <a:pt x="381" y="92"/>
                  </a:cubicBezTo>
                  <a:cubicBezTo>
                    <a:pt x="381" y="92"/>
                    <a:pt x="387" y="95"/>
                    <a:pt x="379" y="92"/>
                  </a:cubicBezTo>
                  <a:cubicBezTo>
                    <a:pt x="371" y="88"/>
                    <a:pt x="383" y="73"/>
                    <a:pt x="383" y="73"/>
                  </a:cubicBezTo>
                  <a:cubicBezTo>
                    <a:pt x="368" y="84"/>
                    <a:pt x="379" y="97"/>
                    <a:pt x="379" y="97"/>
                  </a:cubicBezTo>
                  <a:cubicBezTo>
                    <a:pt x="388" y="105"/>
                    <a:pt x="377" y="99"/>
                    <a:pt x="367" y="96"/>
                  </a:cubicBezTo>
                  <a:cubicBezTo>
                    <a:pt x="358" y="93"/>
                    <a:pt x="348" y="90"/>
                    <a:pt x="348" y="90"/>
                  </a:cubicBezTo>
                  <a:cubicBezTo>
                    <a:pt x="334" y="81"/>
                    <a:pt x="348" y="68"/>
                    <a:pt x="348" y="68"/>
                  </a:cubicBezTo>
                  <a:cubicBezTo>
                    <a:pt x="359" y="59"/>
                    <a:pt x="366" y="87"/>
                    <a:pt x="366" y="87"/>
                  </a:cubicBezTo>
                  <a:cubicBezTo>
                    <a:pt x="360" y="36"/>
                    <a:pt x="290" y="59"/>
                    <a:pt x="290" y="59"/>
                  </a:cubicBezTo>
                  <a:cubicBezTo>
                    <a:pt x="326" y="20"/>
                    <a:pt x="354" y="36"/>
                    <a:pt x="354" y="36"/>
                  </a:cubicBezTo>
                  <a:cubicBezTo>
                    <a:pt x="328" y="16"/>
                    <a:pt x="281" y="59"/>
                    <a:pt x="281" y="59"/>
                  </a:cubicBezTo>
                  <a:cubicBezTo>
                    <a:pt x="285" y="47"/>
                    <a:pt x="308" y="35"/>
                    <a:pt x="308" y="35"/>
                  </a:cubicBezTo>
                  <a:cubicBezTo>
                    <a:pt x="301" y="34"/>
                    <a:pt x="291" y="41"/>
                    <a:pt x="291" y="41"/>
                  </a:cubicBezTo>
                  <a:cubicBezTo>
                    <a:pt x="307" y="18"/>
                    <a:pt x="317" y="32"/>
                    <a:pt x="317" y="32"/>
                  </a:cubicBezTo>
                  <a:cubicBezTo>
                    <a:pt x="307" y="0"/>
                    <a:pt x="269" y="62"/>
                    <a:pt x="269" y="62"/>
                  </a:cubicBezTo>
                  <a:cubicBezTo>
                    <a:pt x="253" y="51"/>
                    <a:pt x="240" y="69"/>
                    <a:pt x="240" y="69"/>
                  </a:cubicBezTo>
                  <a:cubicBezTo>
                    <a:pt x="218" y="50"/>
                    <a:pt x="201" y="86"/>
                    <a:pt x="201" y="86"/>
                  </a:cubicBezTo>
                  <a:cubicBezTo>
                    <a:pt x="196" y="87"/>
                    <a:pt x="191" y="93"/>
                    <a:pt x="191" y="93"/>
                  </a:cubicBezTo>
                  <a:cubicBezTo>
                    <a:pt x="180" y="85"/>
                    <a:pt x="161" y="93"/>
                    <a:pt x="161" y="93"/>
                  </a:cubicBezTo>
                  <a:cubicBezTo>
                    <a:pt x="164" y="68"/>
                    <a:pt x="185" y="65"/>
                    <a:pt x="192" y="65"/>
                  </a:cubicBezTo>
                  <a:cubicBezTo>
                    <a:pt x="158" y="65"/>
                    <a:pt x="156" y="96"/>
                    <a:pt x="156" y="96"/>
                  </a:cubicBezTo>
                  <a:cubicBezTo>
                    <a:pt x="141" y="85"/>
                    <a:pt x="99" y="105"/>
                    <a:pt x="99" y="105"/>
                  </a:cubicBezTo>
                  <a:cubicBezTo>
                    <a:pt x="105" y="71"/>
                    <a:pt x="133" y="81"/>
                    <a:pt x="133" y="81"/>
                  </a:cubicBezTo>
                  <a:cubicBezTo>
                    <a:pt x="101" y="65"/>
                    <a:pt x="91" y="115"/>
                    <a:pt x="91" y="115"/>
                  </a:cubicBezTo>
                  <a:cubicBezTo>
                    <a:pt x="71" y="123"/>
                    <a:pt x="73" y="164"/>
                    <a:pt x="73" y="164"/>
                  </a:cubicBezTo>
                  <a:cubicBezTo>
                    <a:pt x="63" y="160"/>
                    <a:pt x="65" y="147"/>
                    <a:pt x="65" y="147"/>
                  </a:cubicBezTo>
                  <a:cubicBezTo>
                    <a:pt x="60" y="158"/>
                    <a:pt x="71" y="166"/>
                    <a:pt x="71" y="166"/>
                  </a:cubicBezTo>
                  <a:cubicBezTo>
                    <a:pt x="68" y="174"/>
                    <a:pt x="74" y="185"/>
                    <a:pt x="74" y="185"/>
                  </a:cubicBezTo>
                  <a:cubicBezTo>
                    <a:pt x="64" y="187"/>
                    <a:pt x="54" y="180"/>
                    <a:pt x="54" y="180"/>
                  </a:cubicBezTo>
                  <a:cubicBezTo>
                    <a:pt x="61" y="191"/>
                    <a:pt x="91" y="188"/>
                    <a:pt x="91" y="188"/>
                  </a:cubicBezTo>
                  <a:cubicBezTo>
                    <a:pt x="91" y="188"/>
                    <a:pt x="102" y="171"/>
                    <a:pt x="91" y="189"/>
                  </a:cubicBezTo>
                  <a:cubicBezTo>
                    <a:pt x="81" y="207"/>
                    <a:pt x="129" y="230"/>
                    <a:pt x="129" y="230"/>
                  </a:cubicBezTo>
                  <a:cubicBezTo>
                    <a:pt x="115" y="237"/>
                    <a:pt x="131" y="251"/>
                    <a:pt x="131" y="251"/>
                  </a:cubicBezTo>
                  <a:cubicBezTo>
                    <a:pt x="118" y="231"/>
                    <a:pt x="146" y="232"/>
                    <a:pt x="146" y="232"/>
                  </a:cubicBezTo>
                  <a:cubicBezTo>
                    <a:pt x="144" y="235"/>
                    <a:pt x="129" y="277"/>
                    <a:pt x="125" y="285"/>
                  </a:cubicBezTo>
                  <a:cubicBezTo>
                    <a:pt x="122" y="293"/>
                    <a:pt x="119" y="297"/>
                    <a:pt x="109" y="310"/>
                  </a:cubicBezTo>
                  <a:cubicBezTo>
                    <a:pt x="99" y="324"/>
                    <a:pt x="93" y="339"/>
                    <a:pt x="93" y="339"/>
                  </a:cubicBezTo>
                  <a:cubicBezTo>
                    <a:pt x="81" y="351"/>
                    <a:pt x="98" y="365"/>
                    <a:pt x="98" y="365"/>
                  </a:cubicBezTo>
                  <a:cubicBezTo>
                    <a:pt x="103" y="370"/>
                    <a:pt x="98" y="382"/>
                    <a:pt x="81" y="389"/>
                  </a:cubicBezTo>
                  <a:cubicBezTo>
                    <a:pt x="65" y="396"/>
                    <a:pt x="57" y="408"/>
                    <a:pt x="51" y="414"/>
                  </a:cubicBezTo>
                  <a:cubicBezTo>
                    <a:pt x="45" y="419"/>
                    <a:pt x="35" y="428"/>
                    <a:pt x="17" y="446"/>
                  </a:cubicBezTo>
                  <a:cubicBezTo>
                    <a:pt x="0" y="463"/>
                    <a:pt x="6" y="475"/>
                    <a:pt x="6" y="475"/>
                  </a:cubicBezTo>
                  <a:cubicBezTo>
                    <a:pt x="9" y="496"/>
                    <a:pt x="35" y="506"/>
                    <a:pt x="35" y="506"/>
                  </a:cubicBezTo>
                  <a:close/>
                  <a:moveTo>
                    <a:pt x="656" y="204"/>
                  </a:moveTo>
                  <a:cubicBezTo>
                    <a:pt x="645" y="202"/>
                    <a:pt x="637" y="203"/>
                    <a:pt x="637" y="203"/>
                  </a:cubicBezTo>
                  <a:cubicBezTo>
                    <a:pt x="638" y="198"/>
                    <a:pt x="628" y="193"/>
                    <a:pt x="628" y="193"/>
                  </a:cubicBezTo>
                  <a:cubicBezTo>
                    <a:pt x="629" y="190"/>
                    <a:pt x="629" y="187"/>
                    <a:pt x="629" y="187"/>
                  </a:cubicBezTo>
                  <a:cubicBezTo>
                    <a:pt x="637" y="185"/>
                    <a:pt x="643" y="183"/>
                    <a:pt x="648" y="180"/>
                  </a:cubicBezTo>
                  <a:cubicBezTo>
                    <a:pt x="655" y="188"/>
                    <a:pt x="657" y="197"/>
                    <a:pt x="656" y="204"/>
                  </a:cubicBezTo>
                  <a:close/>
                  <a:moveTo>
                    <a:pt x="642" y="175"/>
                  </a:moveTo>
                  <a:cubicBezTo>
                    <a:pt x="630" y="181"/>
                    <a:pt x="616" y="178"/>
                    <a:pt x="616" y="178"/>
                  </a:cubicBezTo>
                  <a:cubicBezTo>
                    <a:pt x="618" y="173"/>
                    <a:pt x="605" y="168"/>
                    <a:pt x="605" y="168"/>
                  </a:cubicBezTo>
                  <a:cubicBezTo>
                    <a:pt x="623" y="168"/>
                    <a:pt x="634" y="171"/>
                    <a:pt x="642" y="175"/>
                  </a:cubicBezTo>
                  <a:close/>
                </a:path>
              </a:pathLst>
            </a:cu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5" name="Group 4"/>
            <p:cNvGrpSpPr/>
            <p:nvPr/>
          </p:nvGrpSpPr>
          <p:grpSpPr>
            <a:xfrm>
              <a:off x="6911115" y="4116699"/>
              <a:ext cx="934635" cy="960622"/>
              <a:chOff x="6746504" y="3812399"/>
              <a:chExt cx="1130908" cy="1162352"/>
            </a:xfrm>
          </p:grpSpPr>
          <p:sp>
            <p:nvSpPr>
              <p:cNvPr id="6" name="Freeform 6"/>
              <p:cNvSpPr>
                <a:spLocks/>
              </p:cNvSpPr>
              <p:nvPr/>
            </p:nvSpPr>
            <p:spPr bwMode="auto">
              <a:xfrm>
                <a:off x="6746504" y="3812399"/>
                <a:ext cx="1130908" cy="1162352"/>
              </a:xfrm>
              <a:custGeom>
                <a:avLst/>
                <a:gdLst>
                  <a:gd name="T0" fmla="*/ 419 w 441"/>
                  <a:gd name="T1" fmla="*/ 163 h 453"/>
                  <a:gd name="T2" fmla="*/ 166 w 441"/>
                  <a:gd name="T3" fmla="*/ 34 h 453"/>
                  <a:gd name="T4" fmla="*/ 33 w 441"/>
                  <a:gd name="T5" fmla="*/ 285 h 453"/>
                  <a:gd name="T6" fmla="*/ 286 w 441"/>
                  <a:gd name="T7" fmla="*/ 415 h 453"/>
                  <a:gd name="T8" fmla="*/ 299 w 441"/>
                  <a:gd name="T9" fmla="*/ 410 h 453"/>
                  <a:gd name="T10" fmla="*/ 391 w 441"/>
                  <a:gd name="T11" fmla="*/ 453 h 453"/>
                  <a:gd name="T12" fmla="*/ 373 w 441"/>
                  <a:gd name="T13" fmla="*/ 361 h 453"/>
                  <a:gd name="T14" fmla="*/ 419 w 441"/>
                  <a:gd name="T15" fmla="*/ 163 h 4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41" h="453">
                    <a:moveTo>
                      <a:pt x="419" y="163"/>
                    </a:moveTo>
                    <a:cubicBezTo>
                      <a:pt x="386" y="58"/>
                      <a:pt x="272" y="0"/>
                      <a:pt x="166" y="34"/>
                    </a:cubicBezTo>
                    <a:cubicBezTo>
                      <a:pt x="59" y="67"/>
                      <a:pt x="0" y="180"/>
                      <a:pt x="33" y="285"/>
                    </a:cubicBezTo>
                    <a:cubicBezTo>
                      <a:pt x="66" y="390"/>
                      <a:pt x="180" y="448"/>
                      <a:pt x="286" y="415"/>
                    </a:cubicBezTo>
                    <a:cubicBezTo>
                      <a:pt x="290" y="413"/>
                      <a:pt x="295" y="412"/>
                      <a:pt x="299" y="410"/>
                    </a:cubicBezTo>
                    <a:cubicBezTo>
                      <a:pt x="391" y="453"/>
                      <a:pt x="391" y="453"/>
                      <a:pt x="391" y="453"/>
                    </a:cubicBezTo>
                    <a:cubicBezTo>
                      <a:pt x="373" y="361"/>
                      <a:pt x="373" y="361"/>
                      <a:pt x="373" y="361"/>
                    </a:cubicBezTo>
                    <a:cubicBezTo>
                      <a:pt x="421" y="310"/>
                      <a:pt x="441" y="235"/>
                      <a:pt x="419" y="163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" name="Freeform 22"/>
              <p:cNvSpPr>
                <a:spLocks noEditPoints="1"/>
              </p:cNvSpPr>
              <p:nvPr/>
            </p:nvSpPr>
            <p:spPr bwMode="auto">
              <a:xfrm>
                <a:off x="6928664" y="4178887"/>
                <a:ext cx="548648" cy="549732"/>
              </a:xfrm>
              <a:custGeom>
                <a:avLst/>
                <a:gdLst>
                  <a:gd name="T0" fmla="*/ 206 w 214"/>
                  <a:gd name="T1" fmla="*/ 84 h 214"/>
                  <a:gd name="T2" fmla="*/ 194 w 214"/>
                  <a:gd name="T3" fmla="*/ 84 h 214"/>
                  <a:gd name="T4" fmla="*/ 185 w 214"/>
                  <a:gd name="T5" fmla="*/ 60 h 214"/>
                  <a:gd name="T6" fmla="*/ 193 w 214"/>
                  <a:gd name="T7" fmla="*/ 52 h 214"/>
                  <a:gd name="T8" fmla="*/ 193 w 214"/>
                  <a:gd name="T9" fmla="*/ 41 h 214"/>
                  <a:gd name="T10" fmla="*/ 170 w 214"/>
                  <a:gd name="T11" fmla="*/ 19 h 214"/>
                  <a:gd name="T12" fmla="*/ 159 w 214"/>
                  <a:gd name="T13" fmla="*/ 19 h 214"/>
                  <a:gd name="T14" fmla="*/ 152 w 214"/>
                  <a:gd name="T15" fmla="*/ 26 h 214"/>
                  <a:gd name="T16" fmla="*/ 130 w 214"/>
                  <a:gd name="T17" fmla="*/ 16 h 214"/>
                  <a:gd name="T18" fmla="*/ 130 w 214"/>
                  <a:gd name="T19" fmla="*/ 8 h 214"/>
                  <a:gd name="T20" fmla="*/ 123 w 214"/>
                  <a:gd name="T21" fmla="*/ 0 h 214"/>
                  <a:gd name="T22" fmla="*/ 91 w 214"/>
                  <a:gd name="T23" fmla="*/ 0 h 214"/>
                  <a:gd name="T24" fmla="*/ 84 w 214"/>
                  <a:gd name="T25" fmla="*/ 8 h 214"/>
                  <a:gd name="T26" fmla="*/ 84 w 214"/>
                  <a:gd name="T27" fmla="*/ 14 h 214"/>
                  <a:gd name="T28" fmla="*/ 56 w 214"/>
                  <a:gd name="T29" fmla="*/ 25 h 214"/>
                  <a:gd name="T30" fmla="*/ 52 w 214"/>
                  <a:gd name="T31" fmla="*/ 21 h 214"/>
                  <a:gd name="T32" fmla="*/ 41 w 214"/>
                  <a:gd name="T33" fmla="*/ 22 h 214"/>
                  <a:gd name="T34" fmla="*/ 19 w 214"/>
                  <a:gd name="T35" fmla="*/ 44 h 214"/>
                  <a:gd name="T36" fmla="*/ 19 w 214"/>
                  <a:gd name="T37" fmla="*/ 55 h 214"/>
                  <a:gd name="T38" fmla="*/ 23 w 214"/>
                  <a:gd name="T39" fmla="*/ 58 h 214"/>
                  <a:gd name="T40" fmla="*/ 13 w 214"/>
                  <a:gd name="T41" fmla="*/ 84 h 214"/>
                  <a:gd name="T42" fmla="*/ 8 w 214"/>
                  <a:gd name="T43" fmla="*/ 84 h 214"/>
                  <a:gd name="T44" fmla="*/ 0 w 214"/>
                  <a:gd name="T45" fmla="*/ 91 h 214"/>
                  <a:gd name="T46" fmla="*/ 0 w 214"/>
                  <a:gd name="T47" fmla="*/ 123 h 214"/>
                  <a:gd name="T48" fmla="*/ 8 w 214"/>
                  <a:gd name="T49" fmla="*/ 131 h 214"/>
                  <a:gd name="T50" fmla="*/ 13 w 214"/>
                  <a:gd name="T51" fmla="*/ 131 h 214"/>
                  <a:gd name="T52" fmla="*/ 26 w 214"/>
                  <a:gd name="T53" fmla="*/ 157 h 214"/>
                  <a:gd name="T54" fmla="*/ 21 w 214"/>
                  <a:gd name="T55" fmla="*/ 162 h 214"/>
                  <a:gd name="T56" fmla="*/ 21 w 214"/>
                  <a:gd name="T57" fmla="*/ 173 h 214"/>
                  <a:gd name="T58" fmla="*/ 44 w 214"/>
                  <a:gd name="T59" fmla="*/ 195 h 214"/>
                  <a:gd name="T60" fmla="*/ 55 w 214"/>
                  <a:gd name="T61" fmla="*/ 195 h 214"/>
                  <a:gd name="T62" fmla="*/ 61 w 214"/>
                  <a:gd name="T63" fmla="*/ 189 h 214"/>
                  <a:gd name="T64" fmla="*/ 84 w 214"/>
                  <a:gd name="T65" fmla="*/ 197 h 214"/>
                  <a:gd name="T66" fmla="*/ 84 w 214"/>
                  <a:gd name="T67" fmla="*/ 206 h 214"/>
                  <a:gd name="T68" fmla="*/ 91 w 214"/>
                  <a:gd name="T69" fmla="*/ 214 h 214"/>
                  <a:gd name="T70" fmla="*/ 123 w 214"/>
                  <a:gd name="T71" fmla="*/ 214 h 214"/>
                  <a:gd name="T72" fmla="*/ 130 w 214"/>
                  <a:gd name="T73" fmla="*/ 206 h 214"/>
                  <a:gd name="T74" fmla="*/ 130 w 214"/>
                  <a:gd name="T75" fmla="*/ 195 h 214"/>
                  <a:gd name="T76" fmla="*/ 153 w 214"/>
                  <a:gd name="T77" fmla="*/ 184 h 214"/>
                  <a:gd name="T78" fmla="*/ 162 w 214"/>
                  <a:gd name="T79" fmla="*/ 193 h 214"/>
                  <a:gd name="T80" fmla="*/ 173 w 214"/>
                  <a:gd name="T81" fmla="*/ 193 h 214"/>
                  <a:gd name="T82" fmla="*/ 195 w 214"/>
                  <a:gd name="T83" fmla="*/ 170 h 214"/>
                  <a:gd name="T84" fmla="*/ 195 w 214"/>
                  <a:gd name="T85" fmla="*/ 159 h 214"/>
                  <a:gd name="T86" fmla="*/ 185 w 214"/>
                  <a:gd name="T87" fmla="*/ 150 h 214"/>
                  <a:gd name="T88" fmla="*/ 193 w 214"/>
                  <a:gd name="T89" fmla="*/ 131 h 214"/>
                  <a:gd name="T90" fmla="*/ 206 w 214"/>
                  <a:gd name="T91" fmla="*/ 131 h 214"/>
                  <a:gd name="T92" fmla="*/ 214 w 214"/>
                  <a:gd name="T93" fmla="*/ 123 h 214"/>
                  <a:gd name="T94" fmla="*/ 214 w 214"/>
                  <a:gd name="T95" fmla="*/ 91 h 214"/>
                  <a:gd name="T96" fmla="*/ 206 w 214"/>
                  <a:gd name="T97" fmla="*/ 84 h 214"/>
                  <a:gd name="T98" fmla="*/ 103 w 214"/>
                  <a:gd name="T99" fmla="*/ 156 h 214"/>
                  <a:gd name="T100" fmla="*/ 53 w 214"/>
                  <a:gd name="T101" fmla="*/ 106 h 214"/>
                  <a:gd name="T102" fmla="*/ 103 w 214"/>
                  <a:gd name="T103" fmla="*/ 55 h 214"/>
                  <a:gd name="T104" fmla="*/ 153 w 214"/>
                  <a:gd name="T105" fmla="*/ 106 h 214"/>
                  <a:gd name="T106" fmla="*/ 103 w 214"/>
                  <a:gd name="T107" fmla="*/ 156 h 2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214" h="214">
                    <a:moveTo>
                      <a:pt x="206" y="84"/>
                    </a:moveTo>
                    <a:cubicBezTo>
                      <a:pt x="194" y="84"/>
                      <a:pt x="194" y="84"/>
                      <a:pt x="194" y="84"/>
                    </a:cubicBezTo>
                    <a:cubicBezTo>
                      <a:pt x="192" y="75"/>
                      <a:pt x="189" y="68"/>
                      <a:pt x="185" y="60"/>
                    </a:cubicBezTo>
                    <a:cubicBezTo>
                      <a:pt x="193" y="52"/>
                      <a:pt x="193" y="52"/>
                      <a:pt x="193" y="52"/>
                    </a:cubicBezTo>
                    <a:cubicBezTo>
                      <a:pt x="196" y="49"/>
                      <a:pt x="196" y="44"/>
                      <a:pt x="193" y="41"/>
                    </a:cubicBezTo>
                    <a:cubicBezTo>
                      <a:pt x="170" y="19"/>
                      <a:pt x="170" y="19"/>
                      <a:pt x="170" y="19"/>
                    </a:cubicBezTo>
                    <a:cubicBezTo>
                      <a:pt x="167" y="16"/>
                      <a:pt x="162" y="16"/>
                      <a:pt x="159" y="19"/>
                    </a:cubicBezTo>
                    <a:cubicBezTo>
                      <a:pt x="152" y="26"/>
                      <a:pt x="152" y="26"/>
                      <a:pt x="152" y="26"/>
                    </a:cubicBezTo>
                    <a:cubicBezTo>
                      <a:pt x="146" y="22"/>
                      <a:pt x="138" y="19"/>
                      <a:pt x="130" y="16"/>
                    </a:cubicBezTo>
                    <a:cubicBezTo>
                      <a:pt x="130" y="8"/>
                      <a:pt x="130" y="8"/>
                      <a:pt x="130" y="8"/>
                    </a:cubicBezTo>
                    <a:cubicBezTo>
                      <a:pt x="130" y="4"/>
                      <a:pt x="127" y="0"/>
                      <a:pt x="123" y="0"/>
                    </a:cubicBezTo>
                    <a:cubicBezTo>
                      <a:pt x="91" y="0"/>
                      <a:pt x="91" y="0"/>
                      <a:pt x="91" y="0"/>
                    </a:cubicBezTo>
                    <a:cubicBezTo>
                      <a:pt x="87" y="0"/>
                      <a:pt x="84" y="4"/>
                      <a:pt x="84" y="8"/>
                    </a:cubicBezTo>
                    <a:cubicBezTo>
                      <a:pt x="84" y="14"/>
                      <a:pt x="84" y="14"/>
                      <a:pt x="84" y="14"/>
                    </a:cubicBezTo>
                    <a:cubicBezTo>
                      <a:pt x="74" y="17"/>
                      <a:pt x="64" y="20"/>
                      <a:pt x="56" y="25"/>
                    </a:cubicBezTo>
                    <a:cubicBezTo>
                      <a:pt x="52" y="21"/>
                      <a:pt x="52" y="21"/>
                      <a:pt x="52" y="21"/>
                    </a:cubicBezTo>
                    <a:cubicBezTo>
                      <a:pt x="49" y="18"/>
                      <a:pt x="44" y="19"/>
                      <a:pt x="41" y="22"/>
                    </a:cubicBezTo>
                    <a:cubicBezTo>
                      <a:pt x="19" y="44"/>
                      <a:pt x="19" y="44"/>
                      <a:pt x="19" y="44"/>
                    </a:cubicBezTo>
                    <a:cubicBezTo>
                      <a:pt x="16" y="47"/>
                      <a:pt x="16" y="52"/>
                      <a:pt x="19" y="55"/>
                    </a:cubicBezTo>
                    <a:cubicBezTo>
                      <a:pt x="23" y="58"/>
                      <a:pt x="23" y="58"/>
                      <a:pt x="23" y="58"/>
                    </a:cubicBezTo>
                    <a:cubicBezTo>
                      <a:pt x="18" y="66"/>
                      <a:pt x="15" y="75"/>
                      <a:pt x="13" y="84"/>
                    </a:cubicBezTo>
                    <a:cubicBezTo>
                      <a:pt x="8" y="84"/>
                      <a:pt x="8" y="84"/>
                      <a:pt x="8" y="84"/>
                    </a:cubicBezTo>
                    <a:cubicBezTo>
                      <a:pt x="4" y="84"/>
                      <a:pt x="0" y="87"/>
                      <a:pt x="0" y="91"/>
                    </a:cubicBezTo>
                    <a:cubicBezTo>
                      <a:pt x="0" y="123"/>
                      <a:pt x="0" y="123"/>
                      <a:pt x="0" y="123"/>
                    </a:cubicBezTo>
                    <a:cubicBezTo>
                      <a:pt x="0" y="127"/>
                      <a:pt x="4" y="131"/>
                      <a:pt x="8" y="131"/>
                    </a:cubicBezTo>
                    <a:cubicBezTo>
                      <a:pt x="13" y="131"/>
                      <a:pt x="13" y="131"/>
                      <a:pt x="13" y="131"/>
                    </a:cubicBezTo>
                    <a:cubicBezTo>
                      <a:pt x="16" y="140"/>
                      <a:pt x="20" y="149"/>
                      <a:pt x="26" y="157"/>
                    </a:cubicBezTo>
                    <a:cubicBezTo>
                      <a:pt x="21" y="162"/>
                      <a:pt x="21" y="162"/>
                      <a:pt x="21" y="162"/>
                    </a:cubicBezTo>
                    <a:cubicBezTo>
                      <a:pt x="18" y="165"/>
                      <a:pt x="18" y="170"/>
                      <a:pt x="21" y="173"/>
                    </a:cubicBezTo>
                    <a:cubicBezTo>
                      <a:pt x="44" y="195"/>
                      <a:pt x="44" y="195"/>
                      <a:pt x="44" y="195"/>
                    </a:cubicBezTo>
                    <a:cubicBezTo>
                      <a:pt x="47" y="198"/>
                      <a:pt x="52" y="198"/>
                      <a:pt x="55" y="195"/>
                    </a:cubicBezTo>
                    <a:cubicBezTo>
                      <a:pt x="61" y="189"/>
                      <a:pt x="61" y="189"/>
                      <a:pt x="61" y="189"/>
                    </a:cubicBezTo>
                    <a:cubicBezTo>
                      <a:pt x="68" y="192"/>
                      <a:pt x="76" y="195"/>
                      <a:pt x="84" y="197"/>
                    </a:cubicBezTo>
                    <a:cubicBezTo>
                      <a:pt x="84" y="206"/>
                      <a:pt x="84" y="206"/>
                      <a:pt x="84" y="206"/>
                    </a:cubicBezTo>
                    <a:cubicBezTo>
                      <a:pt x="84" y="211"/>
                      <a:pt x="87" y="214"/>
                      <a:pt x="91" y="214"/>
                    </a:cubicBezTo>
                    <a:cubicBezTo>
                      <a:pt x="123" y="214"/>
                      <a:pt x="123" y="214"/>
                      <a:pt x="123" y="214"/>
                    </a:cubicBezTo>
                    <a:cubicBezTo>
                      <a:pt x="127" y="214"/>
                      <a:pt x="130" y="211"/>
                      <a:pt x="130" y="206"/>
                    </a:cubicBezTo>
                    <a:cubicBezTo>
                      <a:pt x="130" y="195"/>
                      <a:pt x="130" y="195"/>
                      <a:pt x="130" y="195"/>
                    </a:cubicBezTo>
                    <a:cubicBezTo>
                      <a:pt x="139" y="192"/>
                      <a:pt x="146" y="189"/>
                      <a:pt x="153" y="184"/>
                    </a:cubicBezTo>
                    <a:cubicBezTo>
                      <a:pt x="162" y="193"/>
                      <a:pt x="162" y="193"/>
                      <a:pt x="162" y="193"/>
                    </a:cubicBezTo>
                    <a:cubicBezTo>
                      <a:pt x="165" y="196"/>
                      <a:pt x="170" y="196"/>
                      <a:pt x="173" y="193"/>
                    </a:cubicBezTo>
                    <a:cubicBezTo>
                      <a:pt x="195" y="170"/>
                      <a:pt x="195" y="170"/>
                      <a:pt x="195" y="170"/>
                    </a:cubicBezTo>
                    <a:cubicBezTo>
                      <a:pt x="198" y="167"/>
                      <a:pt x="198" y="162"/>
                      <a:pt x="195" y="159"/>
                    </a:cubicBezTo>
                    <a:cubicBezTo>
                      <a:pt x="185" y="150"/>
                      <a:pt x="185" y="150"/>
                      <a:pt x="185" y="150"/>
                    </a:cubicBezTo>
                    <a:cubicBezTo>
                      <a:pt x="188" y="144"/>
                      <a:pt x="191" y="137"/>
                      <a:pt x="193" y="131"/>
                    </a:cubicBezTo>
                    <a:cubicBezTo>
                      <a:pt x="206" y="131"/>
                      <a:pt x="206" y="131"/>
                      <a:pt x="206" y="131"/>
                    </a:cubicBezTo>
                    <a:cubicBezTo>
                      <a:pt x="210" y="131"/>
                      <a:pt x="214" y="127"/>
                      <a:pt x="214" y="123"/>
                    </a:cubicBezTo>
                    <a:cubicBezTo>
                      <a:pt x="214" y="91"/>
                      <a:pt x="214" y="91"/>
                      <a:pt x="214" y="91"/>
                    </a:cubicBezTo>
                    <a:cubicBezTo>
                      <a:pt x="214" y="87"/>
                      <a:pt x="210" y="84"/>
                      <a:pt x="206" y="84"/>
                    </a:cubicBezTo>
                    <a:close/>
                    <a:moveTo>
                      <a:pt x="103" y="156"/>
                    </a:moveTo>
                    <a:cubicBezTo>
                      <a:pt x="76" y="156"/>
                      <a:pt x="53" y="133"/>
                      <a:pt x="53" y="106"/>
                    </a:cubicBezTo>
                    <a:cubicBezTo>
                      <a:pt x="53" y="78"/>
                      <a:pt x="76" y="55"/>
                      <a:pt x="103" y="55"/>
                    </a:cubicBezTo>
                    <a:cubicBezTo>
                      <a:pt x="131" y="55"/>
                      <a:pt x="153" y="78"/>
                      <a:pt x="153" y="106"/>
                    </a:cubicBezTo>
                    <a:cubicBezTo>
                      <a:pt x="153" y="133"/>
                      <a:pt x="131" y="156"/>
                      <a:pt x="103" y="156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8" name="Freeform 23"/>
              <p:cNvSpPr>
                <a:spLocks noEditPoints="1"/>
              </p:cNvSpPr>
              <p:nvPr/>
            </p:nvSpPr>
            <p:spPr bwMode="auto">
              <a:xfrm>
                <a:off x="7433940" y="4159370"/>
                <a:ext cx="292757" cy="291672"/>
              </a:xfrm>
              <a:custGeom>
                <a:avLst/>
                <a:gdLst>
                  <a:gd name="T0" fmla="*/ 103 w 114"/>
                  <a:gd name="T1" fmla="*/ 30 h 114"/>
                  <a:gd name="T2" fmla="*/ 97 w 114"/>
                  <a:gd name="T3" fmla="*/ 31 h 114"/>
                  <a:gd name="T4" fmla="*/ 89 w 114"/>
                  <a:gd name="T5" fmla="*/ 21 h 114"/>
                  <a:gd name="T6" fmla="*/ 92 w 114"/>
                  <a:gd name="T7" fmla="*/ 16 h 114"/>
                  <a:gd name="T8" fmla="*/ 90 w 114"/>
                  <a:gd name="T9" fmla="*/ 10 h 114"/>
                  <a:gd name="T10" fmla="*/ 75 w 114"/>
                  <a:gd name="T11" fmla="*/ 3 h 114"/>
                  <a:gd name="T12" fmla="*/ 69 w 114"/>
                  <a:gd name="T13" fmla="*/ 5 h 114"/>
                  <a:gd name="T14" fmla="*/ 67 w 114"/>
                  <a:gd name="T15" fmla="*/ 9 h 114"/>
                  <a:gd name="T16" fmla="*/ 54 w 114"/>
                  <a:gd name="T17" fmla="*/ 8 h 114"/>
                  <a:gd name="T18" fmla="*/ 53 w 114"/>
                  <a:gd name="T19" fmla="*/ 3 h 114"/>
                  <a:gd name="T20" fmla="*/ 48 w 114"/>
                  <a:gd name="T21" fmla="*/ 1 h 114"/>
                  <a:gd name="T22" fmla="*/ 32 w 114"/>
                  <a:gd name="T23" fmla="*/ 6 h 114"/>
                  <a:gd name="T24" fmla="*/ 29 w 114"/>
                  <a:gd name="T25" fmla="*/ 11 h 114"/>
                  <a:gd name="T26" fmla="*/ 31 w 114"/>
                  <a:gd name="T27" fmla="*/ 14 h 114"/>
                  <a:gd name="T28" fmla="*/ 18 w 114"/>
                  <a:gd name="T29" fmla="*/ 24 h 114"/>
                  <a:gd name="T30" fmla="*/ 16 w 114"/>
                  <a:gd name="T31" fmla="*/ 23 h 114"/>
                  <a:gd name="T32" fmla="*/ 10 w 114"/>
                  <a:gd name="T33" fmla="*/ 24 h 114"/>
                  <a:gd name="T34" fmla="*/ 3 w 114"/>
                  <a:gd name="T35" fmla="*/ 39 h 114"/>
                  <a:gd name="T36" fmla="*/ 5 w 114"/>
                  <a:gd name="T37" fmla="*/ 45 h 114"/>
                  <a:gd name="T38" fmla="*/ 7 w 114"/>
                  <a:gd name="T39" fmla="*/ 46 h 114"/>
                  <a:gd name="T40" fmla="*/ 6 w 114"/>
                  <a:gd name="T41" fmla="*/ 60 h 114"/>
                  <a:gd name="T42" fmla="*/ 3 w 114"/>
                  <a:gd name="T43" fmla="*/ 61 h 114"/>
                  <a:gd name="T44" fmla="*/ 1 w 114"/>
                  <a:gd name="T45" fmla="*/ 66 h 114"/>
                  <a:gd name="T46" fmla="*/ 6 w 114"/>
                  <a:gd name="T47" fmla="*/ 82 h 114"/>
                  <a:gd name="T48" fmla="*/ 11 w 114"/>
                  <a:gd name="T49" fmla="*/ 85 h 114"/>
                  <a:gd name="T50" fmla="*/ 14 w 114"/>
                  <a:gd name="T51" fmla="*/ 84 h 114"/>
                  <a:gd name="T52" fmla="*/ 24 w 114"/>
                  <a:gd name="T53" fmla="*/ 95 h 114"/>
                  <a:gd name="T54" fmla="*/ 23 w 114"/>
                  <a:gd name="T55" fmla="*/ 98 h 114"/>
                  <a:gd name="T56" fmla="*/ 24 w 114"/>
                  <a:gd name="T57" fmla="*/ 104 h 114"/>
                  <a:gd name="T58" fmla="*/ 39 w 114"/>
                  <a:gd name="T59" fmla="*/ 111 h 114"/>
                  <a:gd name="T60" fmla="*/ 45 w 114"/>
                  <a:gd name="T61" fmla="*/ 109 h 114"/>
                  <a:gd name="T62" fmla="*/ 47 w 114"/>
                  <a:gd name="T63" fmla="*/ 105 h 114"/>
                  <a:gd name="T64" fmla="*/ 59 w 114"/>
                  <a:gd name="T65" fmla="*/ 106 h 114"/>
                  <a:gd name="T66" fmla="*/ 61 w 114"/>
                  <a:gd name="T67" fmla="*/ 111 h 114"/>
                  <a:gd name="T68" fmla="*/ 66 w 114"/>
                  <a:gd name="T69" fmla="*/ 113 h 114"/>
                  <a:gd name="T70" fmla="*/ 82 w 114"/>
                  <a:gd name="T71" fmla="*/ 108 h 114"/>
                  <a:gd name="T72" fmla="*/ 85 w 114"/>
                  <a:gd name="T73" fmla="*/ 103 h 114"/>
                  <a:gd name="T74" fmla="*/ 83 w 114"/>
                  <a:gd name="T75" fmla="*/ 97 h 114"/>
                  <a:gd name="T76" fmla="*/ 93 w 114"/>
                  <a:gd name="T77" fmla="*/ 89 h 114"/>
                  <a:gd name="T78" fmla="*/ 98 w 114"/>
                  <a:gd name="T79" fmla="*/ 92 h 114"/>
                  <a:gd name="T80" fmla="*/ 104 w 114"/>
                  <a:gd name="T81" fmla="*/ 90 h 114"/>
                  <a:gd name="T82" fmla="*/ 111 w 114"/>
                  <a:gd name="T83" fmla="*/ 75 h 114"/>
                  <a:gd name="T84" fmla="*/ 109 w 114"/>
                  <a:gd name="T85" fmla="*/ 69 h 114"/>
                  <a:gd name="T86" fmla="*/ 103 w 114"/>
                  <a:gd name="T87" fmla="*/ 66 h 114"/>
                  <a:gd name="T88" fmla="*/ 104 w 114"/>
                  <a:gd name="T89" fmla="*/ 55 h 114"/>
                  <a:gd name="T90" fmla="*/ 111 w 114"/>
                  <a:gd name="T91" fmla="*/ 53 h 114"/>
                  <a:gd name="T92" fmla="*/ 113 w 114"/>
                  <a:gd name="T93" fmla="*/ 48 h 114"/>
                  <a:gd name="T94" fmla="*/ 108 w 114"/>
                  <a:gd name="T95" fmla="*/ 32 h 114"/>
                  <a:gd name="T96" fmla="*/ 103 w 114"/>
                  <a:gd name="T97" fmla="*/ 30 h 114"/>
                  <a:gd name="T98" fmla="*/ 63 w 114"/>
                  <a:gd name="T99" fmla="*/ 82 h 114"/>
                  <a:gd name="T100" fmla="*/ 30 w 114"/>
                  <a:gd name="T101" fmla="*/ 65 h 114"/>
                  <a:gd name="T102" fmla="*/ 47 w 114"/>
                  <a:gd name="T103" fmla="*/ 32 h 114"/>
                  <a:gd name="T104" fmla="*/ 80 w 114"/>
                  <a:gd name="T105" fmla="*/ 49 h 114"/>
                  <a:gd name="T106" fmla="*/ 63 w 114"/>
                  <a:gd name="T107" fmla="*/ 82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114" h="114">
                    <a:moveTo>
                      <a:pt x="103" y="30"/>
                    </a:moveTo>
                    <a:cubicBezTo>
                      <a:pt x="97" y="31"/>
                      <a:pt x="97" y="31"/>
                      <a:pt x="97" y="31"/>
                    </a:cubicBezTo>
                    <a:cubicBezTo>
                      <a:pt x="95" y="28"/>
                      <a:pt x="92" y="24"/>
                      <a:pt x="89" y="21"/>
                    </a:cubicBezTo>
                    <a:cubicBezTo>
                      <a:pt x="92" y="16"/>
                      <a:pt x="92" y="16"/>
                      <a:pt x="92" y="16"/>
                    </a:cubicBezTo>
                    <a:cubicBezTo>
                      <a:pt x="92" y="14"/>
                      <a:pt x="92" y="11"/>
                      <a:pt x="90" y="10"/>
                    </a:cubicBezTo>
                    <a:cubicBezTo>
                      <a:pt x="75" y="3"/>
                      <a:pt x="75" y="3"/>
                      <a:pt x="75" y="3"/>
                    </a:cubicBezTo>
                    <a:cubicBezTo>
                      <a:pt x="73" y="2"/>
                      <a:pt x="70" y="3"/>
                      <a:pt x="69" y="5"/>
                    </a:cubicBezTo>
                    <a:cubicBezTo>
                      <a:pt x="67" y="9"/>
                      <a:pt x="67" y="9"/>
                      <a:pt x="67" y="9"/>
                    </a:cubicBezTo>
                    <a:cubicBezTo>
                      <a:pt x="63" y="8"/>
                      <a:pt x="59" y="8"/>
                      <a:pt x="54" y="8"/>
                    </a:cubicBezTo>
                    <a:cubicBezTo>
                      <a:pt x="53" y="3"/>
                      <a:pt x="53" y="3"/>
                      <a:pt x="53" y="3"/>
                    </a:cubicBezTo>
                    <a:cubicBezTo>
                      <a:pt x="52" y="1"/>
                      <a:pt x="50" y="0"/>
                      <a:pt x="48" y="1"/>
                    </a:cubicBezTo>
                    <a:cubicBezTo>
                      <a:pt x="32" y="6"/>
                      <a:pt x="32" y="6"/>
                      <a:pt x="32" y="6"/>
                    </a:cubicBezTo>
                    <a:cubicBezTo>
                      <a:pt x="30" y="7"/>
                      <a:pt x="29" y="9"/>
                      <a:pt x="29" y="11"/>
                    </a:cubicBezTo>
                    <a:cubicBezTo>
                      <a:pt x="31" y="14"/>
                      <a:pt x="31" y="14"/>
                      <a:pt x="31" y="14"/>
                    </a:cubicBezTo>
                    <a:cubicBezTo>
                      <a:pt x="26" y="17"/>
                      <a:pt x="22" y="20"/>
                      <a:pt x="18" y="24"/>
                    </a:cubicBezTo>
                    <a:cubicBezTo>
                      <a:pt x="16" y="23"/>
                      <a:pt x="16" y="23"/>
                      <a:pt x="16" y="23"/>
                    </a:cubicBezTo>
                    <a:cubicBezTo>
                      <a:pt x="14" y="22"/>
                      <a:pt x="11" y="22"/>
                      <a:pt x="10" y="24"/>
                    </a:cubicBezTo>
                    <a:cubicBezTo>
                      <a:pt x="3" y="39"/>
                      <a:pt x="3" y="39"/>
                      <a:pt x="3" y="39"/>
                    </a:cubicBezTo>
                    <a:cubicBezTo>
                      <a:pt x="2" y="41"/>
                      <a:pt x="3" y="44"/>
                      <a:pt x="5" y="45"/>
                    </a:cubicBezTo>
                    <a:cubicBezTo>
                      <a:pt x="7" y="46"/>
                      <a:pt x="7" y="46"/>
                      <a:pt x="7" y="46"/>
                    </a:cubicBezTo>
                    <a:cubicBezTo>
                      <a:pt x="6" y="51"/>
                      <a:pt x="5" y="55"/>
                      <a:pt x="6" y="60"/>
                    </a:cubicBezTo>
                    <a:cubicBezTo>
                      <a:pt x="3" y="61"/>
                      <a:pt x="3" y="61"/>
                      <a:pt x="3" y="61"/>
                    </a:cubicBezTo>
                    <a:cubicBezTo>
                      <a:pt x="1" y="62"/>
                      <a:pt x="0" y="64"/>
                      <a:pt x="1" y="66"/>
                    </a:cubicBezTo>
                    <a:cubicBezTo>
                      <a:pt x="6" y="82"/>
                      <a:pt x="6" y="82"/>
                      <a:pt x="6" y="82"/>
                    </a:cubicBezTo>
                    <a:cubicBezTo>
                      <a:pt x="7" y="84"/>
                      <a:pt x="9" y="85"/>
                      <a:pt x="11" y="85"/>
                    </a:cubicBezTo>
                    <a:cubicBezTo>
                      <a:pt x="14" y="84"/>
                      <a:pt x="14" y="84"/>
                      <a:pt x="14" y="84"/>
                    </a:cubicBezTo>
                    <a:cubicBezTo>
                      <a:pt x="17" y="88"/>
                      <a:pt x="20" y="92"/>
                      <a:pt x="24" y="95"/>
                    </a:cubicBezTo>
                    <a:cubicBezTo>
                      <a:pt x="23" y="98"/>
                      <a:pt x="23" y="98"/>
                      <a:pt x="23" y="98"/>
                    </a:cubicBezTo>
                    <a:cubicBezTo>
                      <a:pt x="22" y="100"/>
                      <a:pt x="22" y="103"/>
                      <a:pt x="24" y="104"/>
                    </a:cubicBezTo>
                    <a:cubicBezTo>
                      <a:pt x="39" y="111"/>
                      <a:pt x="39" y="111"/>
                      <a:pt x="39" y="111"/>
                    </a:cubicBezTo>
                    <a:cubicBezTo>
                      <a:pt x="41" y="112"/>
                      <a:pt x="44" y="111"/>
                      <a:pt x="45" y="109"/>
                    </a:cubicBezTo>
                    <a:cubicBezTo>
                      <a:pt x="47" y="105"/>
                      <a:pt x="47" y="105"/>
                      <a:pt x="47" y="105"/>
                    </a:cubicBezTo>
                    <a:cubicBezTo>
                      <a:pt x="51" y="106"/>
                      <a:pt x="55" y="106"/>
                      <a:pt x="59" y="106"/>
                    </a:cubicBezTo>
                    <a:cubicBezTo>
                      <a:pt x="61" y="111"/>
                      <a:pt x="61" y="111"/>
                      <a:pt x="61" y="111"/>
                    </a:cubicBezTo>
                    <a:cubicBezTo>
                      <a:pt x="62" y="113"/>
                      <a:pt x="64" y="114"/>
                      <a:pt x="66" y="113"/>
                    </a:cubicBezTo>
                    <a:cubicBezTo>
                      <a:pt x="82" y="108"/>
                      <a:pt x="82" y="108"/>
                      <a:pt x="82" y="108"/>
                    </a:cubicBezTo>
                    <a:cubicBezTo>
                      <a:pt x="84" y="108"/>
                      <a:pt x="85" y="105"/>
                      <a:pt x="85" y="103"/>
                    </a:cubicBezTo>
                    <a:cubicBezTo>
                      <a:pt x="83" y="97"/>
                      <a:pt x="83" y="97"/>
                      <a:pt x="83" y="97"/>
                    </a:cubicBezTo>
                    <a:cubicBezTo>
                      <a:pt x="86" y="95"/>
                      <a:pt x="90" y="92"/>
                      <a:pt x="93" y="89"/>
                    </a:cubicBezTo>
                    <a:cubicBezTo>
                      <a:pt x="98" y="92"/>
                      <a:pt x="98" y="92"/>
                      <a:pt x="98" y="92"/>
                    </a:cubicBezTo>
                    <a:cubicBezTo>
                      <a:pt x="100" y="92"/>
                      <a:pt x="103" y="92"/>
                      <a:pt x="104" y="90"/>
                    </a:cubicBezTo>
                    <a:cubicBezTo>
                      <a:pt x="111" y="75"/>
                      <a:pt x="111" y="75"/>
                      <a:pt x="111" y="75"/>
                    </a:cubicBezTo>
                    <a:cubicBezTo>
                      <a:pt x="112" y="73"/>
                      <a:pt x="111" y="70"/>
                      <a:pt x="109" y="69"/>
                    </a:cubicBezTo>
                    <a:cubicBezTo>
                      <a:pt x="103" y="66"/>
                      <a:pt x="103" y="66"/>
                      <a:pt x="103" y="66"/>
                    </a:cubicBezTo>
                    <a:cubicBezTo>
                      <a:pt x="104" y="63"/>
                      <a:pt x="104" y="59"/>
                      <a:pt x="104" y="55"/>
                    </a:cubicBezTo>
                    <a:cubicBezTo>
                      <a:pt x="111" y="53"/>
                      <a:pt x="111" y="53"/>
                      <a:pt x="111" y="53"/>
                    </a:cubicBezTo>
                    <a:cubicBezTo>
                      <a:pt x="113" y="52"/>
                      <a:pt x="114" y="50"/>
                      <a:pt x="113" y="48"/>
                    </a:cubicBezTo>
                    <a:cubicBezTo>
                      <a:pt x="108" y="32"/>
                      <a:pt x="108" y="32"/>
                      <a:pt x="108" y="32"/>
                    </a:cubicBezTo>
                    <a:cubicBezTo>
                      <a:pt x="108" y="30"/>
                      <a:pt x="105" y="29"/>
                      <a:pt x="103" y="30"/>
                    </a:cubicBezTo>
                    <a:close/>
                    <a:moveTo>
                      <a:pt x="63" y="82"/>
                    </a:moveTo>
                    <a:cubicBezTo>
                      <a:pt x="49" y="86"/>
                      <a:pt x="34" y="79"/>
                      <a:pt x="30" y="65"/>
                    </a:cubicBezTo>
                    <a:cubicBezTo>
                      <a:pt x="25" y="51"/>
                      <a:pt x="33" y="36"/>
                      <a:pt x="47" y="32"/>
                    </a:cubicBezTo>
                    <a:cubicBezTo>
                      <a:pt x="61" y="27"/>
                      <a:pt x="76" y="35"/>
                      <a:pt x="80" y="49"/>
                    </a:cubicBezTo>
                    <a:cubicBezTo>
                      <a:pt x="85" y="63"/>
                      <a:pt x="77" y="78"/>
                      <a:pt x="63" y="8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9" name="Group 8"/>
            <p:cNvGrpSpPr/>
            <p:nvPr/>
          </p:nvGrpSpPr>
          <p:grpSpPr>
            <a:xfrm>
              <a:off x="8820262" y="4009693"/>
              <a:ext cx="724050" cy="741973"/>
              <a:chOff x="8990972" y="3802641"/>
              <a:chExt cx="876101" cy="897787"/>
            </a:xfrm>
          </p:grpSpPr>
          <p:sp>
            <p:nvSpPr>
              <p:cNvPr id="10" name="Freeform 8"/>
              <p:cNvSpPr>
                <a:spLocks/>
              </p:cNvSpPr>
              <p:nvPr/>
            </p:nvSpPr>
            <p:spPr bwMode="auto">
              <a:xfrm>
                <a:off x="8990972" y="3802641"/>
                <a:ext cx="876101" cy="897787"/>
              </a:xfrm>
              <a:custGeom>
                <a:avLst/>
                <a:gdLst>
                  <a:gd name="T0" fmla="*/ 266 w 342"/>
                  <a:gd name="T1" fmla="*/ 292 h 350"/>
                  <a:gd name="T2" fmla="*/ 290 w 342"/>
                  <a:gd name="T3" fmla="*/ 78 h 350"/>
                  <a:gd name="T4" fmla="*/ 76 w 342"/>
                  <a:gd name="T5" fmla="*/ 52 h 350"/>
                  <a:gd name="T6" fmla="*/ 53 w 342"/>
                  <a:gd name="T7" fmla="*/ 265 h 350"/>
                  <a:gd name="T8" fmla="*/ 59 w 342"/>
                  <a:gd name="T9" fmla="*/ 273 h 350"/>
                  <a:gd name="T10" fmla="*/ 54 w 342"/>
                  <a:gd name="T11" fmla="*/ 350 h 350"/>
                  <a:gd name="T12" fmla="*/ 114 w 342"/>
                  <a:gd name="T13" fmla="*/ 312 h 350"/>
                  <a:gd name="T14" fmla="*/ 266 w 342"/>
                  <a:gd name="T15" fmla="*/ 292 h 3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42" h="350">
                    <a:moveTo>
                      <a:pt x="266" y="292"/>
                    </a:moveTo>
                    <a:cubicBezTo>
                      <a:pt x="331" y="240"/>
                      <a:pt x="342" y="144"/>
                      <a:pt x="290" y="78"/>
                    </a:cubicBezTo>
                    <a:cubicBezTo>
                      <a:pt x="237" y="12"/>
                      <a:pt x="142" y="0"/>
                      <a:pt x="76" y="52"/>
                    </a:cubicBezTo>
                    <a:cubicBezTo>
                      <a:pt x="11" y="104"/>
                      <a:pt x="0" y="199"/>
                      <a:pt x="53" y="265"/>
                    </a:cubicBezTo>
                    <a:cubicBezTo>
                      <a:pt x="55" y="268"/>
                      <a:pt x="57" y="271"/>
                      <a:pt x="59" y="273"/>
                    </a:cubicBezTo>
                    <a:cubicBezTo>
                      <a:pt x="54" y="350"/>
                      <a:pt x="54" y="350"/>
                      <a:pt x="54" y="350"/>
                    </a:cubicBezTo>
                    <a:cubicBezTo>
                      <a:pt x="114" y="312"/>
                      <a:pt x="114" y="312"/>
                      <a:pt x="114" y="312"/>
                    </a:cubicBezTo>
                    <a:cubicBezTo>
                      <a:pt x="163" y="333"/>
                      <a:pt x="221" y="327"/>
                      <a:pt x="266" y="292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" name="Freeform 24"/>
              <p:cNvSpPr>
                <a:spLocks/>
              </p:cNvSpPr>
              <p:nvPr/>
            </p:nvSpPr>
            <p:spPr bwMode="auto">
              <a:xfrm>
                <a:off x="9139518" y="4086723"/>
                <a:ext cx="535636" cy="285167"/>
              </a:xfrm>
              <a:custGeom>
                <a:avLst/>
                <a:gdLst>
                  <a:gd name="T0" fmla="*/ 190 w 209"/>
                  <a:gd name="T1" fmla="*/ 21 h 111"/>
                  <a:gd name="T2" fmla="*/ 48 w 209"/>
                  <a:gd name="T3" fmla="*/ 21 h 111"/>
                  <a:gd name="T4" fmla="*/ 46 w 209"/>
                  <a:gd name="T5" fmla="*/ 21 h 111"/>
                  <a:gd name="T6" fmla="*/ 30 w 209"/>
                  <a:gd name="T7" fmla="*/ 3 h 111"/>
                  <a:gd name="T8" fmla="*/ 23 w 209"/>
                  <a:gd name="T9" fmla="*/ 0 h 111"/>
                  <a:gd name="T10" fmla="*/ 14 w 209"/>
                  <a:gd name="T11" fmla="*/ 0 h 111"/>
                  <a:gd name="T12" fmla="*/ 10 w 209"/>
                  <a:gd name="T13" fmla="*/ 0 h 111"/>
                  <a:gd name="T14" fmla="*/ 0 w 209"/>
                  <a:gd name="T15" fmla="*/ 10 h 111"/>
                  <a:gd name="T16" fmla="*/ 10 w 209"/>
                  <a:gd name="T17" fmla="*/ 20 h 111"/>
                  <a:gd name="T18" fmla="*/ 18 w 209"/>
                  <a:gd name="T19" fmla="*/ 15 h 111"/>
                  <a:gd name="T20" fmla="*/ 23 w 209"/>
                  <a:gd name="T21" fmla="*/ 15 h 111"/>
                  <a:gd name="T22" fmla="*/ 31 w 209"/>
                  <a:gd name="T23" fmla="*/ 19 h 111"/>
                  <a:gd name="T24" fmla="*/ 36 w 209"/>
                  <a:gd name="T25" fmla="*/ 26 h 111"/>
                  <a:gd name="T26" fmla="*/ 36 w 209"/>
                  <a:gd name="T27" fmla="*/ 32 h 111"/>
                  <a:gd name="T28" fmla="*/ 75 w 209"/>
                  <a:gd name="T29" fmla="*/ 107 h 111"/>
                  <a:gd name="T30" fmla="*/ 76 w 209"/>
                  <a:gd name="T31" fmla="*/ 108 h 111"/>
                  <a:gd name="T32" fmla="*/ 78 w 209"/>
                  <a:gd name="T33" fmla="*/ 110 h 111"/>
                  <a:gd name="T34" fmla="*/ 80 w 209"/>
                  <a:gd name="T35" fmla="*/ 111 h 111"/>
                  <a:gd name="T36" fmla="*/ 83 w 209"/>
                  <a:gd name="T37" fmla="*/ 111 h 111"/>
                  <a:gd name="T38" fmla="*/ 145 w 209"/>
                  <a:gd name="T39" fmla="*/ 111 h 111"/>
                  <a:gd name="T40" fmla="*/ 160 w 209"/>
                  <a:gd name="T41" fmla="*/ 104 h 111"/>
                  <a:gd name="T42" fmla="*/ 160 w 209"/>
                  <a:gd name="T43" fmla="*/ 103 h 111"/>
                  <a:gd name="T44" fmla="*/ 160 w 209"/>
                  <a:gd name="T45" fmla="*/ 102 h 111"/>
                  <a:gd name="T46" fmla="*/ 160 w 209"/>
                  <a:gd name="T47" fmla="*/ 101 h 111"/>
                  <a:gd name="T48" fmla="*/ 159 w 209"/>
                  <a:gd name="T49" fmla="*/ 100 h 111"/>
                  <a:gd name="T50" fmla="*/ 159 w 209"/>
                  <a:gd name="T51" fmla="*/ 99 h 111"/>
                  <a:gd name="T52" fmla="*/ 157 w 209"/>
                  <a:gd name="T53" fmla="*/ 99 h 111"/>
                  <a:gd name="T54" fmla="*/ 155 w 209"/>
                  <a:gd name="T55" fmla="*/ 98 h 111"/>
                  <a:gd name="T56" fmla="*/ 88 w 209"/>
                  <a:gd name="T57" fmla="*/ 98 h 111"/>
                  <a:gd name="T58" fmla="*/ 83 w 209"/>
                  <a:gd name="T59" fmla="*/ 95 h 111"/>
                  <a:gd name="T60" fmla="*/ 79 w 209"/>
                  <a:gd name="T61" fmla="*/ 85 h 111"/>
                  <a:gd name="T62" fmla="*/ 88 w 209"/>
                  <a:gd name="T63" fmla="*/ 83 h 111"/>
                  <a:gd name="T64" fmla="*/ 167 w 209"/>
                  <a:gd name="T65" fmla="*/ 83 h 111"/>
                  <a:gd name="T66" fmla="*/ 169 w 209"/>
                  <a:gd name="T67" fmla="*/ 83 h 111"/>
                  <a:gd name="T68" fmla="*/ 170 w 209"/>
                  <a:gd name="T69" fmla="*/ 83 h 111"/>
                  <a:gd name="T70" fmla="*/ 171 w 209"/>
                  <a:gd name="T71" fmla="*/ 83 h 111"/>
                  <a:gd name="T72" fmla="*/ 172 w 209"/>
                  <a:gd name="T73" fmla="*/ 82 h 111"/>
                  <a:gd name="T74" fmla="*/ 173 w 209"/>
                  <a:gd name="T75" fmla="*/ 81 h 111"/>
                  <a:gd name="T76" fmla="*/ 174 w 209"/>
                  <a:gd name="T77" fmla="*/ 81 h 111"/>
                  <a:gd name="T78" fmla="*/ 174 w 209"/>
                  <a:gd name="T79" fmla="*/ 80 h 111"/>
                  <a:gd name="T80" fmla="*/ 175 w 209"/>
                  <a:gd name="T81" fmla="*/ 79 h 111"/>
                  <a:gd name="T82" fmla="*/ 202 w 209"/>
                  <a:gd name="T83" fmla="*/ 32 h 111"/>
                  <a:gd name="T84" fmla="*/ 190 w 209"/>
                  <a:gd name="T85" fmla="*/ 21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209" h="111">
                    <a:moveTo>
                      <a:pt x="190" y="21"/>
                    </a:moveTo>
                    <a:cubicBezTo>
                      <a:pt x="48" y="21"/>
                      <a:pt x="48" y="21"/>
                      <a:pt x="48" y="21"/>
                    </a:cubicBezTo>
                    <a:cubicBezTo>
                      <a:pt x="48" y="21"/>
                      <a:pt x="47" y="21"/>
                      <a:pt x="46" y="21"/>
                    </a:cubicBezTo>
                    <a:cubicBezTo>
                      <a:pt x="30" y="3"/>
                      <a:pt x="30" y="3"/>
                      <a:pt x="30" y="3"/>
                    </a:cubicBezTo>
                    <a:cubicBezTo>
                      <a:pt x="30" y="3"/>
                      <a:pt x="28" y="0"/>
                      <a:pt x="23" y="0"/>
                    </a:cubicBezTo>
                    <a:cubicBezTo>
                      <a:pt x="19" y="1"/>
                      <a:pt x="16" y="0"/>
                      <a:pt x="14" y="0"/>
                    </a:cubicBezTo>
                    <a:cubicBezTo>
                      <a:pt x="12" y="0"/>
                      <a:pt x="11" y="0"/>
                      <a:pt x="10" y="0"/>
                    </a:cubicBezTo>
                    <a:cubicBezTo>
                      <a:pt x="4" y="0"/>
                      <a:pt x="0" y="4"/>
                      <a:pt x="0" y="10"/>
                    </a:cubicBezTo>
                    <a:cubicBezTo>
                      <a:pt x="0" y="15"/>
                      <a:pt x="4" y="20"/>
                      <a:pt x="10" y="20"/>
                    </a:cubicBezTo>
                    <a:cubicBezTo>
                      <a:pt x="13" y="20"/>
                      <a:pt x="16" y="18"/>
                      <a:pt x="18" y="15"/>
                    </a:cubicBezTo>
                    <a:cubicBezTo>
                      <a:pt x="23" y="15"/>
                      <a:pt x="23" y="15"/>
                      <a:pt x="23" y="15"/>
                    </a:cubicBezTo>
                    <a:cubicBezTo>
                      <a:pt x="23" y="15"/>
                      <a:pt x="27" y="14"/>
                      <a:pt x="31" y="19"/>
                    </a:cubicBezTo>
                    <a:cubicBezTo>
                      <a:pt x="32" y="20"/>
                      <a:pt x="33" y="23"/>
                      <a:pt x="36" y="26"/>
                    </a:cubicBezTo>
                    <a:cubicBezTo>
                      <a:pt x="35" y="27"/>
                      <a:pt x="36" y="29"/>
                      <a:pt x="36" y="32"/>
                    </a:cubicBezTo>
                    <a:cubicBezTo>
                      <a:pt x="75" y="107"/>
                      <a:pt x="75" y="107"/>
                      <a:pt x="75" y="107"/>
                    </a:cubicBezTo>
                    <a:cubicBezTo>
                      <a:pt x="76" y="108"/>
                      <a:pt x="76" y="108"/>
                      <a:pt x="76" y="108"/>
                    </a:cubicBezTo>
                    <a:cubicBezTo>
                      <a:pt x="78" y="110"/>
                      <a:pt x="78" y="110"/>
                      <a:pt x="78" y="110"/>
                    </a:cubicBezTo>
                    <a:cubicBezTo>
                      <a:pt x="80" y="111"/>
                      <a:pt x="80" y="111"/>
                      <a:pt x="80" y="111"/>
                    </a:cubicBezTo>
                    <a:cubicBezTo>
                      <a:pt x="83" y="111"/>
                      <a:pt x="83" y="111"/>
                      <a:pt x="83" y="111"/>
                    </a:cubicBezTo>
                    <a:cubicBezTo>
                      <a:pt x="145" y="111"/>
                      <a:pt x="145" y="111"/>
                      <a:pt x="145" y="111"/>
                    </a:cubicBezTo>
                    <a:cubicBezTo>
                      <a:pt x="156" y="111"/>
                      <a:pt x="160" y="107"/>
                      <a:pt x="160" y="104"/>
                    </a:cubicBezTo>
                    <a:cubicBezTo>
                      <a:pt x="160" y="103"/>
                      <a:pt x="160" y="103"/>
                      <a:pt x="160" y="103"/>
                    </a:cubicBezTo>
                    <a:cubicBezTo>
                      <a:pt x="160" y="102"/>
                      <a:pt x="160" y="102"/>
                      <a:pt x="160" y="102"/>
                    </a:cubicBezTo>
                    <a:cubicBezTo>
                      <a:pt x="160" y="101"/>
                      <a:pt x="160" y="101"/>
                      <a:pt x="160" y="101"/>
                    </a:cubicBezTo>
                    <a:cubicBezTo>
                      <a:pt x="159" y="100"/>
                      <a:pt x="159" y="100"/>
                      <a:pt x="159" y="100"/>
                    </a:cubicBezTo>
                    <a:cubicBezTo>
                      <a:pt x="159" y="99"/>
                      <a:pt x="159" y="99"/>
                      <a:pt x="159" y="99"/>
                    </a:cubicBezTo>
                    <a:cubicBezTo>
                      <a:pt x="157" y="99"/>
                      <a:pt x="157" y="99"/>
                      <a:pt x="157" y="99"/>
                    </a:cubicBezTo>
                    <a:cubicBezTo>
                      <a:pt x="155" y="98"/>
                      <a:pt x="155" y="98"/>
                      <a:pt x="155" y="98"/>
                    </a:cubicBezTo>
                    <a:cubicBezTo>
                      <a:pt x="88" y="98"/>
                      <a:pt x="88" y="98"/>
                      <a:pt x="88" y="98"/>
                    </a:cubicBezTo>
                    <a:cubicBezTo>
                      <a:pt x="88" y="98"/>
                      <a:pt x="85" y="99"/>
                      <a:pt x="83" y="95"/>
                    </a:cubicBezTo>
                    <a:cubicBezTo>
                      <a:pt x="79" y="85"/>
                      <a:pt x="79" y="85"/>
                      <a:pt x="79" y="85"/>
                    </a:cubicBezTo>
                    <a:cubicBezTo>
                      <a:pt x="79" y="83"/>
                      <a:pt x="86" y="83"/>
                      <a:pt x="88" y="83"/>
                    </a:cubicBezTo>
                    <a:cubicBezTo>
                      <a:pt x="167" y="83"/>
                      <a:pt x="167" y="83"/>
                      <a:pt x="167" y="83"/>
                    </a:cubicBezTo>
                    <a:cubicBezTo>
                      <a:pt x="169" y="83"/>
                      <a:pt x="169" y="83"/>
                      <a:pt x="169" y="83"/>
                    </a:cubicBezTo>
                    <a:cubicBezTo>
                      <a:pt x="170" y="83"/>
                      <a:pt x="170" y="83"/>
                      <a:pt x="170" y="83"/>
                    </a:cubicBezTo>
                    <a:cubicBezTo>
                      <a:pt x="171" y="83"/>
                      <a:pt x="171" y="83"/>
                      <a:pt x="171" y="83"/>
                    </a:cubicBezTo>
                    <a:cubicBezTo>
                      <a:pt x="172" y="82"/>
                      <a:pt x="172" y="82"/>
                      <a:pt x="172" y="82"/>
                    </a:cubicBezTo>
                    <a:cubicBezTo>
                      <a:pt x="173" y="81"/>
                      <a:pt x="173" y="81"/>
                      <a:pt x="173" y="81"/>
                    </a:cubicBezTo>
                    <a:cubicBezTo>
                      <a:pt x="174" y="81"/>
                      <a:pt x="174" y="81"/>
                      <a:pt x="174" y="81"/>
                    </a:cubicBezTo>
                    <a:cubicBezTo>
                      <a:pt x="174" y="80"/>
                      <a:pt x="174" y="80"/>
                      <a:pt x="174" y="80"/>
                    </a:cubicBezTo>
                    <a:cubicBezTo>
                      <a:pt x="175" y="79"/>
                      <a:pt x="175" y="79"/>
                      <a:pt x="175" y="79"/>
                    </a:cubicBezTo>
                    <a:cubicBezTo>
                      <a:pt x="202" y="32"/>
                      <a:pt x="202" y="32"/>
                      <a:pt x="202" y="32"/>
                    </a:cubicBezTo>
                    <a:cubicBezTo>
                      <a:pt x="209" y="21"/>
                      <a:pt x="203" y="21"/>
                      <a:pt x="190" y="2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2" name="Oval 25"/>
              <p:cNvSpPr>
                <a:spLocks noChangeArrowheads="1"/>
              </p:cNvSpPr>
              <p:nvPr/>
            </p:nvSpPr>
            <p:spPr bwMode="auto">
              <a:xfrm>
                <a:off x="9344448" y="4400081"/>
                <a:ext cx="66141" cy="69394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3" name="Oval 26"/>
              <p:cNvSpPr>
                <a:spLocks noChangeArrowheads="1"/>
              </p:cNvSpPr>
              <p:nvPr/>
            </p:nvSpPr>
            <p:spPr bwMode="auto">
              <a:xfrm>
                <a:off x="9477815" y="4400081"/>
                <a:ext cx="66141" cy="69394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4" name="Group 13"/>
            <p:cNvGrpSpPr/>
            <p:nvPr/>
          </p:nvGrpSpPr>
          <p:grpSpPr>
            <a:xfrm>
              <a:off x="9750416" y="2212111"/>
              <a:ext cx="1059194" cy="1174790"/>
              <a:chOff x="10116458" y="1627567"/>
              <a:chExt cx="1281624" cy="1421496"/>
            </a:xfrm>
          </p:grpSpPr>
          <p:sp>
            <p:nvSpPr>
              <p:cNvPr id="15" name="Freeform 11"/>
              <p:cNvSpPr>
                <a:spLocks/>
              </p:cNvSpPr>
              <p:nvPr/>
            </p:nvSpPr>
            <p:spPr bwMode="auto">
              <a:xfrm>
                <a:off x="10116458" y="1627567"/>
                <a:ext cx="1281624" cy="1421496"/>
              </a:xfrm>
              <a:custGeom>
                <a:avLst/>
                <a:gdLst>
                  <a:gd name="T0" fmla="*/ 448 w 500"/>
                  <a:gd name="T1" fmla="*/ 345 h 554"/>
                  <a:gd name="T2" fmla="*/ 345 w 500"/>
                  <a:gd name="T3" fmla="*/ 53 h 554"/>
                  <a:gd name="T4" fmla="*/ 52 w 500"/>
                  <a:gd name="T5" fmla="*/ 153 h 554"/>
                  <a:gd name="T6" fmla="*/ 155 w 500"/>
                  <a:gd name="T7" fmla="*/ 445 h 554"/>
                  <a:gd name="T8" fmla="*/ 169 w 500"/>
                  <a:gd name="T9" fmla="*/ 451 h 554"/>
                  <a:gd name="T10" fmla="*/ 210 w 500"/>
                  <a:gd name="T11" fmla="*/ 554 h 554"/>
                  <a:gd name="T12" fmla="*/ 264 w 500"/>
                  <a:gd name="T13" fmla="*/ 467 h 554"/>
                  <a:gd name="T14" fmla="*/ 448 w 500"/>
                  <a:gd name="T15" fmla="*/ 345 h 5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00" h="554">
                    <a:moveTo>
                      <a:pt x="448" y="345"/>
                    </a:moveTo>
                    <a:cubicBezTo>
                      <a:pt x="500" y="237"/>
                      <a:pt x="454" y="106"/>
                      <a:pt x="345" y="53"/>
                    </a:cubicBezTo>
                    <a:cubicBezTo>
                      <a:pt x="235" y="0"/>
                      <a:pt x="104" y="45"/>
                      <a:pt x="52" y="153"/>
                    </a:cubicBezTo>
                    <a:cubicBezTo>
                      <a:pt x="0" y="261"/>
                      <a:pt x="46" y="392"/>
                      <a:pt x="155" y="445"/>
                    </a:cubicBezTo>
                    <a:cubicBezTo>
                      <a:pt x="160" y="447"/>
                      <a:pt x="164" y="449"/>
                      <a:pt x="169" y="451"/>
                    </a:cubicBezTo>
                    <a:cubicBezTo>
                      <a:pt x="210" y="554"/>
                      <a:pt x="210" y="554"/>
                      <a:pt x="210" y="554"/>
                    </a:cubicBezTo>
                    <a:cubicBezTo>
                      <a:pt x="264" y="467"/>
                      <a:pt x="264" y="467"/>
                      <a:pt x="264" y="467"/>
                    </a:cubicBezTo>
                    <a:cubicBezTo>
                      <a:pt x="341" y="463"/>
                      <a:pt x="413" y="418"/>
                      <a:pt x="448" y="345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6" name="Freeform 27"/>
              <p:cNvSpPr>
                <a:spLocks/>
              </p:cNvSpPr>
              <p:nvPr/>
            </p:nvSpPr>
            <p:spPr bwMode="auto">
              <a:xfrm>
                <a:off x="10379939" y="2194647"/>
                <a:ext cx="251554" cy="330707"/>
              </a:xfrm>
              <a:custGeom>
                <a:avLst/>
                <a:gdLst>
                  <a:gd name="T0" fmla="*/ 78 w 98"/>
                  <a:gd name="T1" fmla="*/ 44 h 129"/>
                  <a:gd name="T2" fmla="*/ 98 w 98"/>
                  <a:gd name="T3" fmla="*/ 55 h 129"/>
                  <a:gd name="T4" fmla="*/ 67 w 98"/>
                  <a:gd name="T5" fmla="*/ 0 h 129"/>
                  <a:gd name="T6" fmla="*/ 3 w 98"/>
                  <a:gd name="T7" fmla="*/ 0 h 129"/>
                  <a:gd name="T8" fmla="*/ 21 w 98"/>
                  <a:gd name="T9" fmla="*/ 11 h 129"/>
                  <a:gd name="T10" fmla="*/ 7 w 98"/>
                  <a:gd name="T11" fmla="*/ 38 h 129"/>
                  <a:gd name="T12" fmla="*/ 7 w 98"/>
                  <a:gd name="T13" fmla="*/ 64 h 129"/>
                  <a:gd name="T14" fmla="*/ 44 w 98"/>
                  <a:gd name="T15" fmla="*/ 129 h 129"/>
                  <a:gd name="T16" fmla="*/ 47 w 98"/>
                  <a:gd name="T17" fmla="*/ 97 h 129"/>
                  <a:gd name="T18" fmla="*/ 78 w 98"/>
                  <a:gd name="T19" fmla="*/ 44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98" h="129">
                    <a:moveTo>
                      <a:pt x="78" y="44"/>
                    </a:moveTo>
                    <a:cubicBezTo>
                      <a:pt x="98" y="55"/>
                      <a:pt x="98" y="55"/>
                      <a:pt x="98" y="55"/>
                    </a:cubicBezTo>
                    <a:cubicBezTo>
                      <a:pt x="67" y="0"/>
                      <a:pt x="67" y="0"/>
                      <a:pt x="67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21" y="11"/>
                      <a:pt x="21" y="11"/>
                      <a:pt x="21" y="11"/>
                    </a:cubicBezTo>
                    <a:cubicBezTo>
                      <a:pt x="7" y="38"/>
                      <a:pt x="7" y="38"/>
                      <a:pt x="7" y="38"/>
                    </a:cubicBezTo>
                    <a:cubicBezTo>
                      <a:pt x="0" y="50"/>
                      <a:pt x="7" y="64"/>
                      <a:pt x="7" y="64"/>
                    </a:cubicBezTo>
                    <a:cubicBezTo>
                      <a:pt x="44" y="129"/>
                      <a:pt x="44" y="129"/>
                      <a:pt x="44" y="129"/>
                    </a:cubicBezTo>
                    <a:cubicBezTo>
                      <a:pt x="38" y="117"/>
                      <a:pt x="47" y="97"/>
                      <a:pt x="47" y="97"/>
                    </a:cubicBezTo>
                    <a:lnTo>
                      <a:pt x="78" y="44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" name="Freeform 28"/>
              <p:cNvSpPr>
                <a:spLocks/>
              </p:cNvSpPr>
              <p:nvPr/>
            </p:nvSpPr>
            <p:spPr bwMode="auto">
              <a:xfrm>
                <a:off x="10460176" y="2435358"/>
                <a:ext cx="274324" cy="166980"/>
              </a:xfrm>
              <a:custGeom>
                <a:avLst/>
                <a:gdLst>
                  <a:gd name="T0" fmla="*/ 62 w 107"/>
                  <a:gd name="T1" fmla="*/ 65 h 65"/>
                  <a:gd name="T2" fmla="*/ 107 w 107"/>
                  <a:gd name="T3" fmla="*/ 64 h 65"/>
                  <a:gd name="T4" fmla="*/ 107 w 107"/>
                  <a:gd name="T5" fmla="*/ 0 h 65"/>
                  <a:gd name="T6" fmla="*/ 30 w 107"/>
                  <a:gd name="T7" fmla="*/ 0 h 65"/>
                  <a:gd name="T8" fmla="*/ 62 w 107"/>
                  <a:gd name="T9" fmla="*/ 65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7" h="65">
                    <a:moveTo>
                      <a:pt x="62" y="65"/>
                    </a:moveTo>
                    <a:cubicBezTo>
                      <a:pt x="107" y="64"/>
                      <a:pt x="107" y="64"/>
                      <a:pt x="107" y="64"/>
                    </a:cubicBezTo>
                    <a:cubicBezTo>
                      <a:pt x="107" y="0"/>
                      <a:pt x="107" y="0"/>
                      <a:pt x="107" y="0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30" y="0"/>
                      <a:pt x="0" y="58"/>
                      <a:pt x="62" y="6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" name="Freeform 29"/>
              <p:cNvSpPr>
                <a:spLocks/>
              </p:cNvSpPr>
              <p:nvPr/>
            </p:nvSpPr>
            <p:spPr bwMode="auto">
              <a:xfrm>
                <a:off x="10678117" y="1925745"/>
                <a:ext cx="338297" cy="214688"/>
              </a:xfrm>
              <a:custGeom>
                <a:avLst/>
                <a:gdLst>
                  <a:gd name="T0" fmla="*/ 101 w 132"/>
                  <a:gd name="T1" fmla="*/ 83 h 84"/>
                  <a:gd name="T2" fmla="*/ 132 w 132"/>
                  <a:gd name="T3" fmla="*/ 28 h 84"/>
                  <a:gd name="T4" fmla="*/ 113 w 132"/>
                  <a:gd name="T5" fmla="*/ 38 h 84"/>
                  <a:gd name="T6" fmla="*/ 97 w 132"/>
                  <a:gd name="T7" fmla="*/ 12 h 84"/>
                  <a:gd name="T8" fmla="*/ 74 w 132"/>
                  <a:gd name="T9" fmla="*/ 0 h 84"/>
                  <a:gd name="T10" fmla="*/ 0 w 132"/>
                  <a:gd name="T11" fmla="*/ 0 h 84"/>
                  <a:gd name="T12" fmla="*/ 26 w 132"/>
                  <a:gd name="T13" fmla="*/ 19 h 84"/>
                  <a:gd name="T14" fmla="*/ 57 w 132"/>
                  <a:gd name="T15" fmla="*/ 71 h 84"/>
                  <a:gd name="T16" fmla="*/ 38 w 132"/>
                  <a:gd name="T17" fmla="*/ 84 h 84"/>
                  <a:gd name="T18" fmla="*/ 101 w 132"/>
                  <a:gd name="T19" fmla="*/ 83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32" h="84">
                    <a:moveTo>
                      <a:pt x="101" y="83"/>
                    </a:moveTo>
                    <a:cubicBezTo>
                      <a:pt x="132" y="28"/>
                      <a:pt x="132" y="28"/>
                      <a:pt x="132" y="28"/>
                    </a:cubicBezTo>
                    <a:cubicBezTo>
                      <a:pt x="113" y="38"/>
                      <a:pt x="113" y="38"/>
                      <a:pt x="113" y="38"/>
                    </a:cubicBezTo>
                    <a:cubicBezTo>
                      <a:pt x="97" y="12"/>
                      <a:pt x="97" y="12"/>
                      <a:pt x="97" y="12"/>
                    </a:cubicBezTo>
                    <a:cubicBezTo>
                      <a:pt x="90" y="1"/>
                      <a:pt x="74" y="0"/>
                      <a:pt x="74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3" y="1"/>
                      <a:pt x="26" y="19"/>
                      <a:pt x="26" y="19"/>
                    </a:cubicBezTo>
                    <a:cubicBezTo>
                      <a:pt x="57" y="71"/>
                      <a:pt x="57" y="71"/>
                      <a:pt x="57" y="71"/>
                    </a:cubicBezTo>
                    <a:cubicBezTo>
                      <a:pt x="38" y="84"/>
                      <a:pt x="38" y="84"/>
                      <a:pt x="38" y="84"/>
                    </a:cubicBezTo>
                    <a:lnTo>
                      <a:pt x="101" y="83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" name="Freeform 30"/>
              <p:cNvSpPr>
                <a:spLocks/>
              </p:cNvSpPr>
              <p:nvPr/>
            </p:nvSpPr>
            <p:spPr bwMode="auto">
              <a:xfrm>
                <a:off x="10492705" y="1869362"/>
                <a:ext cx="238542" cy="312274"/>
              </a:xfrm>
              <a:custGeom>
                <a:avLst/>
                <a:gdLst>
                  <a:gd name="T0" fmla="*/ 93 w 93"/>
                  <a:gd name="T1" fmla="*/ 55 h 122"/>
                  <a:gd name="T2" fmla="*/ 21 w 93"/>
                  <a:gd name="T3" fmla="*/ 51 h 122"/>
                  <a:gd name="T4" fmla="*/ 0 w 93"/>
                  <a:gd name="T5" fmla="*/ 91 h 122"/>
                  <a:gd name="T6" fmla="*/ 56 w 93"/>
                  <a:gd name="T7" fmla="*/ 122 h 122"/>
                  <a:gd name="T8" fmla="*/ 93 w 93"/>
                  <a:gd name="T9" fmla="*/ 55 h 1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3" h="122">
                    <a:moveTo>
                      <a:pt x="93" y="55"/>
                    </a:moveTo>
                    <a:cubicBezTo>
                      <a:pt x="93" y="55"/>
                      <a:pt x="57" y="0"/>
                      <a:pt x="21" y="51"/>
                    </a:cubicBezTo>
                    <a:cubicBezTo>
                      <a:pt x="0" y="91"/>
                      <a:pt x="0" y="91"/>
                      <a:pt x="0" y="91"/>
                    </a:cubicBezTo>
                    <a:cubicBezTo>
                      <a:pt x="56" y="122"/>
                      <a:pt x="56" y="122"/>
                      <a:pt x="56" y="122"/>
                    </a:cubicBezTo>
                    <a:lnTo>
                      <a:pt x="93" y="55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" name="Freeform 31"/>
              <p:cNvSpPr>
                <a:spLocks/>
              </p:cNvSpPr>
              <p:nvPr/>
            </p:nvSpPr>
            <p:spPr bwMode="auto">
              <a:xfrm>
                <a:off x="10787630" y="2374639"/>
                <a:ext cx="313358" cy="278661"/>
              </a:xfrm>
              <a:custGeom>
                <a:avLst/>
                <a:gdLst>
                  <a:gd name="T0" fmla="*/ 93 w 122"/>
                  <a:gd name="T1" fmla="*/ 19 h 109"/>
                  <a:gd name="T2" fmla="*/ 32 w 122"/>
                  <a:gd name="T3" fmla="*/ 22 h 109"/>
                  <a:gd name="T4" fmla="*/ 30 w 122"/>
                  <a:gd name="T5" fmla="*/ 0 h 109"/>
                  <a:gd name="T6" fmla="*/ 0 w 122"/>
                  <a:gd name="T7" fmla="*/ 55 h 109"/>
                  <a:gd name="T8" fmla="*/ 35 w 122"/>
                  <a:gd name="T9" fmla="*/ 109 h 109"/>
                  <a:gd name="T10" fmla="*/ 35 w 122"/>
                  <a:gd name="T11" fmla="*/ 87 h 109"/>
                  <a:gd name="T12" fmla="*/ 65 w 122"/>
                  <a:gd name="T13" fmla="*/ 85 h 109"/>
                  <a:gd name="T14" fmla="*/ 87 w 122"/>
                  <a:gd name="T15" fmla="*/ 71 h 109"/>
                  <a:gd name="T16" fmla="*/ 122 w 122"/>
                  <a:gd name="T17" fmla="*/ 5 h 109"/>
                  <a:gd name="T18" fmla="*/ 93 w 122"/>
                  <a:gd name="T19" fmla="*/ 19 h 1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22" h="109">
                    <a:moveTo>
                      <a:pt x="93" y="19"/>
                    </a:moveTo>
                    <a:cubicBezTo>
                      <a:pt x="32" y="22"/>
                      <a:pt x="32" y="22"/>
                      <a:pt x="32" y="22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0" y="55"/>
                      <a:pt x="0" y="55"/>
                      <a:pt x="0" y="55"/>
                    </a:cubicBezTo>
                    <a:cubicBezTo>
                      <a:pt x="35" y="109"/>
                      <a:pt x="35" y="109"/>
                      <a:pt x="35" y="109"/>
                    </a:cubicBezTo>
                    <a:cubicBezTo>
                      <a:pt x="35" y="87"/>
                      <a:pt x="35" y="87"/>
                      <a:pt x="35" y="87"/>
                    </a:cubicBezTo>
                    <a:cubicBezTo>
                      <a:pt x="65" y="85"/>
                      <a:pt x="65" y="85"/>
                      <a:pt x="65" y="85"/>
                    </a:cubicBezTo>
                    <a:cubicBezTo>
                      <a:pt x="78" y="84"/>
                      <a:pt x="87" y="71"/>
                      <a:pt x="87" y="71"/>
                    </a:cubicBezTo>
                    <a:cubicBezTo>
                      <a:pt x="122" y="5"/>
                      <a:pt x="122" y="5"/>
                      <a:pt x="122" y="5"/>
                    </a:cubicBezTo>
                    <a:cubicBezTo>
                      <a:pt x="115" y="17"/>
                      <a:pt x="93" y="19"/>
                      <a:pt x="93" y="1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1" name="Freeform 32"/>
              <p:cNvSpPr>
                <a:spLocks/>
              </p:cNvSpPr>
              <p:nvPr/>
            </p:nvSpPr>
            <p:spPr bwMode="auto">
              <a:xfrm>
                <a:off x="10896058" y="2143686"/>
                <a:ext cx="271071" cy="253722"/>
              </a:xfrm>
              <a:custGeom>
                <a:avLst/>
                <a:gdLst>
                  <a:gd name="T0" fmla="*/ 41 w 106"/>
                  <a:gd name="T1" fmla="*/ 99 h 99"/>
                  <a:gd name="T2" fmla="*/ 79 w 106"/>
                  <a:gd name="T3" fmla="*/ 38 h 99"/>
                  <a:gd name="T4" fmla="*/ 53 w 106"/>
                  <a:gd name="T5" fmla="*/ 0 h 99"/>
                  <a:gd name="T6" fmla="*/ 0 w 106"/>
                  <a:gd name="T7" fmla="*/ 34 h 99"/>
                  <a:gd name="T8" fmla="*/ 41 w 106"/>
                  <a:gd name="T9" fmla="*/ 99 h 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6" h="99">
                    <a:moveTo>
                      <a:pt x="41" y="99"/>
                    </a:moveTo>
                    <a:cubicBezTo>
                      <a:pt x="41" y="99"/>
                      <a:pt x="106" y="93"/>
                      <a:pt x="79" y="38"/>
                    </a:cubicBezTo>
                    <a:cubicBezTo>
                      <a:pt x="53" y="0"/>
                      <a:pt x="53" y="0"/>
                      <a:pt x="53" y="0"/>
                    </a:cubicBezTo>
                    <a:cubicBezTo>
                      <a:pt x="0" y="34"/>
                      <a:pt x="0" y="34"/>
                      <a:pt x="0" y="34"/>
                    </a:cubicBezTo>
                    <a:lnTo>
                      <a:pt x="41" y="99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2" name="Group 21"/>
            <p:cNvGrpSpPr/>
            <p:nvPr/>
          </p:nvGrpSpPr>
          <p:grpSpPr>
            <a:xfrm>
              <a:off x="7224304" y="2008696"/>
              <a:ext cx="802907" cy="909544"/>
              <a:chOff x="7059862" y="1381434"/>
              <a:chExt cx="971518" cy="1100548"/>
            </a:xfrm>
          </p:grpSpPr>
          <p:sp>
            <p:nvSpPr>
              <p:cNvPr id="23" name="Freeform 17"/>
              <p:cNvSpPr>
                <a:spLocks/>
              </p:cNvSpPr>
              <p:nvPr/>
            </p:nvSpPr>
            <p:spPr bwMode="auto">
              <a:xfrm>
                <a:off x="7059862" y="1381434"/>
                <a:ext cx="971518" cy="1100548"/>
              </a:xfrm>
              <a:custGeom>
                <a:avLst/>
                <a:gdLst>
                  <a:gd name="T0" fmla="*/ 359 w 379"/>
                  <a:gd name="T1" fmla="*/ 224 h 429"/>
                  <a:gd name="T2" fmla="*/ 226 w 379"/>
                  <a:gd name="T3" fmla="*/ 20 h 429"/>
                  <a:gd name="T4" fmla="*/ 20 w 379"/>
                  <a:gd name="T5" fmla="*/ 151 h 429"/>
                  <a:gd name="T6" fmla="*/ 153 w 379"/>
                  <a:gd name="T7" fmla="*/ 355 h 429"/>
                  <a:gd name="T8" fmla="*/ 165 w 379"/>
                  <a:gd name="T9" fmla="*/ 357 h 429"/>
                  <a:gd name="T10" fmla="*/ 215 w 379"/>
                  <a:gd name="T11" fmla="*/ 429 h 429"/>
                  <a:gd name="T12" fmla="*/ 241 w 379"/>
                  <a:gd name="T13" fmla="*/ 352 h 429"/>
                  <a:gd name="T14" fmla="*/ 359 w 379"/>
                  <a:gd name="T15" fmla="*/ 224 h 4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79" h="429">
                    <a:moveTo>
                      <a:pt x="359" y="224"/>
                    </a:moveTo>
                    <a:cubicBezTo>
                      <a:pt x="379" y="132"/>
                      <a:pt x="319" y="40"/>
                      <a:pt x="226" y="20"/>
                    </a:cubicBezTo>
                    <a:cubicBezTo>
                      <a:pt x="132" y="0"/>
                      <a:pt x="40" y="58"/>
                      <a:pt x="20" y="151"/>
                    </a:cubicBezTo>
                    <a:cubicBezTo>
                      <a:pt x="0" y="244"/>
                      <a:pt x="60" y="335"/>
                      <a:pt x="153" y="355"/>
                    </a:cubicBezTo>
                    <a:cubicBezTo>
                      <a:pt x="157" y="356"/>
                      <a:pt x="161" y="357"/>
                      <a:pt x="165" y="357"/>
                    </a:cubicBezTo>
                    <a:cubicBezTo>
                      <a:pt x="215" y="429"/>
                      <a:pt x="215" y="429"/>
                      <a:pt x="215" y="429"/>
                    </a:cubicBezTo>
                    <a:cubicBezTo>
                      <a:pt x="241" y="352"/>
                      <a:pt x="241" y="352"/>
                      <a:pt x="241" y="352"/>
                    </a:cubicBezTo>
                    <a:cubicBezTo>
                      <a:pt x="299" y="334"/>
                      <a:pt x="346" y="287"/>
                      <a:pt x="359" y="224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4" name="Freeform 33"/>
              <p:cNvSpPr>
                <a:spLocks noEditPoints="1"/>
              </p:cNvSpPr>
              <p:nvPr/>
            </p:nvSpPr>
            <p:spPr bwMode="auto">
              <a:xfrm>
                <a:off x="7400327" y="1646000"/>
                <a:ext cx="272155" cy="451062"/>
              </a:xfrm>
              <a:custGeom>
                <a:avLst/>
                <a:gdLst>
                  <a:gd name="T0" fmla="*/ 65 w 106"/>
                  <a:gd name="T1" fmla="*/ 81 h 176"/>
                  <a:gd name="T2" fmla="*/ 106 w 106"/>
                  <a:gd name="T3" fmla="*/ 28 h 176"/>
                  <a:gd name="T4" fmla="*/ 106 w 106"/>
                  <a:gd name="T5" fmla="*/ 0 h 176"/>
                  <a:gd name="T6" fmla="*/ 98 w 106"/>
                  <a:gd name="T7" fmla="*/ 0 h 176"/>
                  <a:gd name="T8" fmla="*/ 8 w 106"/>
                  <a:gd name="T9" fmla="*/ 0 h 176"/>
                  <a:gd name="T10" fmla="*/ 0 w 106"/>
                  <a:gd name="T11" fmla="*/ 0 h 176"/>
                  <a:gd name="T12" fmla="*/ 0 w 106"/>
                  <a:gd name="T13" fmla="*/ 28 h 176"/>
                  <a:gd name="T14" fmla="*/ 0 w 106"/>
                  <a:gd name="T15" fmla="*/ 28 h 176"/>
                  <a:gd name="T16" fmla="*/ 42 w 106"/>
                  <a:gd name="T17" fmla="*/ 81 h 176"/>
                  <a:gd name="T18" fmla="*/ 48 w 106"/>
                  <a:gd name="T19" fmla="*/ 89 h 176"/>
                  <a:gd name="T20" fmla="*/ 45 w 106"/>
                  <a:gd name="T21" fmla="*/ 94 h 176"/>
                  <a:gd name="T22" fmla="*/ 0 w 106"/>
                  <a:gd name="T23" fmla="*/ 147 h 176"/>
                  <a:gd name="T24" fmla="*/ 0 w 106"/>
                  <a:gd name="T25" fmla="*/ 147 h 176"/>
                  <a:gd name="T26" fmla="*/ 0 w 106"/>
                  <a:gd name="T27" fmla="*/ 176 h 176"/>
                  <a:gd name="T28" fmla="*/ 8 w 106"/>
                  <a:gd name="T29" fmla="*/ 176 h 176"/>
                  <a:gd name="T30" fmla="*/ 98 w 106"/>
                  <a:gd name="T31" fmla="*/ 176 h 176"/>
                  <a:gd name="T32" fmla="*/ 106 w 106"/>
                  <a:gd name="T33" fmla="*/ 176 h 176"/>
                  <a:gd name="T34" fmla="*/ 106 w 106"/>
                  <a:gd name="T35" fmla="*/ 147 h 176"/>
                  <a:gd name="T36" fmla="*/ 62 w 106"/>
                  <a:gd name="T37" fmla="*/ 94 h 176"/>
                  <a:gd name="T38" fmla="*/ 59 w 106"/>
                  <a:gd name="T39" fmla="*/ 89 h 176"/>
                  <a:gd name="T40" fmla="*/ 65 w 106"/>
                  <a:gd name="T41" fmla="*/ 81 h 176"/>
                  <a:gd name="T42" fmla="*/ 16 w 106"/>
                  <a:gd name="T43" fmla="*/ 147 h 176"/>
                  <a:gd name="T44" fmla="*/ 16 w 106"/>
                  <a:gd name="T45" fmla="*/ 143 h 176"/>
                  <a:gd name="T46" fmla="*/ 16 w 106"/>
                  <a:gd name="T47" fmla="*/ 143 h 176"/>
                  <a:gd name="T48" fmla="*/ 47 w 106"/>
                  <a:gd name="T49" fmla="*/ 106 h 176"/>
                  <a:gd name="T50" fmla="*/ 16 w 106"/>
                  <a:gd name="T51" fmla="*/ 147 h 176"/>
                  <a:gd name="T52" fmla="*/ 90 w 106"/>
                  <a:gd name="T53" fmla="*/ 143 h 176"/>
                  <a:gd name="T54" fmla="*/ 90 w 106"/>
                  <a:gd name="T55" fmla="*/ 145 h 176"/>
                  <a:gd name="T56" fmla="*/ 58 w 106"/>
                  <a:gd name="T57" fmla="*/ 106 h 176"/>
                  <a:gd name="T58" fmla="*/ 90 w 106"/>
                  <a:gd name="T59" fmla="*/ 143 h 176"/>
                  <a:gd name="T60" fmla="*/ 47 w 106"/>
                  <a:gd name="T61" fmla="*/ 47 h 176"/>
                  <a:gd name="T62" fmla="*/ 21 w 106"/>
                  <a:gd name="T63" fmla="*/ 51 h 176"/>
                  <a:gd name="T64" fmla="*/ 16 w 106"/>
                  <a:gd name="T65" fmla="*/ 32 h 176"/>
                  <a:gd name="T66" fmla="*/ 16 w 106"/>
                  <a:gd name="T67" fmla="*/ 32 h 176"/>
                  <a:gd name="T68" fmla="*/ 16 w 106"/>
                  <a:gd name="T69" fmla="*/ 12 h 176"/>
                  <a:gd name="T70" fmla="*/ 22 w 106"/>
                  <a:gd name="T71" fmla="*/ 12 h 176"/>
                  <a:gd name="T72" fmla="*/ 85 w 106"/>
                  <a:gd name="T73" fmla="*/ 12 h 176"/>
                  <a:gd name="T74" fmla="*/ 90 w 106"/>
                  <a:gd name="T75" fmla="*/ 12 h 176"/>
                  <a:gd name="T76" fmla="*/ 90 w 106"/>
                  <a:gd name="T77" fmla="*/ 32 h 176"/>
                  <a:gd name="T78" fmla="*/ 89 w 106"/>
                  <a:gd name="T79" fmla="*/ 42 h 176"/>
                  <a:gd name="T80" fmla="*/ 68 w 106"/>
                  <a:gd name="T81" fmla="*/ 49 h 176"/>
                  <a:gd name="T82" fmla="*/ 47 w 106"/>
                  <a:gd name="T83" fmla="*/ 47 h 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06" h="176">
                    <a:moveTo>
                      <a:pt x="65" y="81"/>
                    </a:moveTo>
                    <a:cubicBezTo>
                      <a:pt x="89" y="75"/>
                      <a:pt x="106" y="54"/>
                      <a:pt x="106" y="28"/>
                    </a:cubicBezTo>
                    <a:cubicBezTo>
                      <a:pt x="106" y="0"/>
                      <a:pt x="106" y="0"/>
                      <a:pt x="106" y="0"/>
                    </a:cubicBezTo>
                    <a:cubicBezTo>
                      <a:pt x="98" y="0"/>
                      <a:pt x="98" y="0"/>
                      <a:pt x="98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28"/>
                      <a:pt x="0" y="28"/>
                      <a:pt x="0" y="28"/>
                    </a:cubicBezTo>
                    <a:cubicBezTo>
                      <a:pt x="0" y="28"/>
                      <a:pt x="0" y="28"/>
                      <a:pt x="0" y="28"/>
                    </a:cubicBezTo>
                    <a:cubicBezTo>
                      <a:pt x="0" y="54"/>
                      <a:pt x="18" y="76"/>
                      <a:pt x="42" y="81"/>
                    </a:cubicBezTo>
                    <a:cubicBezTo>
                      <a:pt x="45" y="83"/>
                      <a:pt x="47" y="86"/>
                      <a:pt x="48" y="89"/>
                    </a:cubicBezTo>
                    <a:cubicBezTo>
                      <a:pt x="47" y="91"/>
                      <a:pt x="46" y="92"/>
                      <a:pt x="45" y="94"/>
                    </a:cubicBezTo>
                    <a:cubicBezTo>
                      <a:pt x="20" y="98"/>
                      <a:pt x="0" y="120"/>
                      <a:pt x="0" y="147"/>
                    </a:cubicBezTo>
                    <a:cubicBezTo>
                      <a:pt x="0" y="147"/>
                      <a:pt x="0" y="147"/>
                      <a:pt x="0" y="147"/>
                    </a:cubicBezTo>
                    <a:cubicBezTo>
                      <a:pt x="0" y="176"/>
                      <a:pt x="0" y="176"/>
                      <a:pt x="0" y="176"/>
                    </a:cubicBezTo>
                    <a:cubicBezTo>
                      <a:pt x="8" y="176"/>
                      <a:pt x="8" y="176"/>
                      <a:pt x="8" y="176"/>
                    </a:cubicBezTo>
                    <a:cubicBezTo>
                      <a:pt x="98" y="176"/>
                      <a:pt x="98" y="176"/>
                      <a:pt x="98" y="176"/>
                    </a:cubicBezTo>
                    <a:cubicBezTo>
                      <a:pt x="106" y="176"/>
                      <a:pt x="106" y="176"/>
                      <a:pt x="106" y="176"/>
                    </a:cubicBezTo>
                    <a:cubicBezTo>
                      <a:pt x="106" y="147"/>
                      <a:pt x="106" y="147"/>
                      <a:pt x="106" y="147"/>
                    </a:cubicBezTo>
                    <a:cubicBezTo>
                      <a:pt x="106" y="120"/>
                      <a:pt x="87" y="98"/>
                      <a:pt x="62" y="94"/>
                    </a:cubicBezTo>
                    <a:cubicBezTo>
                      <a:pt x="61" y="92"/>
                      <a:pt x="60" y="91"/>
                      <a:pt x="59" y="89"/>
                    </a:cubicBezTo>
                    <a:cubicBezTo>
                      <a:pt x="60" y="86"/>
                      <a:pt x="62" y="83"/>
                      <a:pt x="65" y="81"/>
                    </a:cubicBezTo>
                    <a:close/>
                    <a:moveTo>
                      <a:pt x="16" y="147"/>
                    </a:moveTo>
                    <a:cubicBezTo>
                      <a:pt x="16" y="143"/>
                      <a:pt x="16" y="143"/>
                      <a:pt x="16" y="143"/>
                    </a:cubicBezTo>
                    <a:cubicBezTo>
                      <a:pt x="16" y="143"/>
                      <a:pt x="16" y="143"/>
                      <a:pt x="16" y="143"/>
                    </a:cubicBezTo>
                    <a:cubicBezTo>
                      <a:pt x="16" y="124"/>
                      <a:pt x="29" y="109"/>
                      <a:pt x="47" y="106"/>
                    </a:cubicBezTo>
                    <a:cubicBezTo>
                      <a:pt x="47" y="113"/>
                      <a:pt x="43" y="131"/>
                      <a:pt x="16" y="147"/>
                    </a:cubicBezTo>
                    <a:close/>
                    <a:moveTo>
                      <a:pt x="90" y="143"/>
                    </a:moveTo>
                    <a:cubicBezTo>
                      <a:pt x="90" y="145"/>
                      <a:pt x="90" y="145"/>
                      <a:pt x="90" y="145"/>
                    </a:cubicBezTo>
                    <a:cubicBezTo>
                      <a:pt x="79" y="138"/>
                      <a:pt x="57" y="122"/>
                      <a:pt x="58" y="106"/>
                    </a:cubicBezTo>
                    <a:cubicBezTo>
                      <a:pt x="76" y="109"/>
                      <a:pt x="90" y="124"/>
                      <a:pt x="90" y="143"/>
                    </a:cubicBezTo>
                    <a:close/>
                    <a:moveTo>
                      <a:pt x="47" y="47"/>
                    </a:moveTo>
                    <a:cubicBezTo>
                      <a:pt x="36" y="42"/>
                      <a:pt x="26" y="48"/>
                      <a:pt x="21" y="51"/>
                    </a:cubicBezTo>
                    <a:cubicBezTo>
                      <a:pt x="18" y="46"/>
                      <a:pt x="16" y="39"/>
                      <a:pt x="16" y="32"/>
                    </a:cubicBezTo>
                    <a:cubicBezTo>
                      <a:pt x="16" y="32"/>
                      <a:pt x="16" y="32"/>
                      <a:pt x="16" y="32"/>
                    </a:cubicBezTo>
                    <a:cubicBezTo>
                      <a:pt x="16" y="12"/>
                      <a:pt x="16" y="12"/>
                      <a:pt x="16" y="12"/>
                    </a:cubicBezTo>
                    <a:cubicBezTo>
                      <a:pt x="22" y="12"/>
                      <a:pt x="22" y="12"/>
                      <a:pt x="22" y="12"/>
                    </a:cubicBezTo>
                    <a:cubicBezTo>
                      <a:pt x="85" y="12"/>
                      <a:pt x="85" y="12"/>
                      <a:pt x="85" y="12"/>
                    </a:cubicBezTo>
                    <a:cubicBezTo>
                      <a:pt x="90" y="12"/>
                      <a:pt x="90" y="12"/>
                      <a:pt x="90" y="12"/>
                    </a:cubicBezTo>
                    <a:cubicBezTo>
                      <a:pt x="90" y="32"/>
                      <a:pt x="90" y="32"/>
                      <a:pt x="90" y="32"/>
                    </a:cubicBezTo>
                    <a:cubicBezTo>
                      <a:pt x="90" y="36"/>
                      <a:pt x="90" y="39"/>
                      <a:pt x="89" y="42"/>
                    </a:cubicBezTo>
                    <a:cubicBezTo>
                      <a:pt x="83" y="42"/>
                      <a:pt x="72" y="47"/>
                      <a:pt x="68" y="49"/>
                    </a:cubicBezTo>
                    <a:cubicBezTo>
                      <a:pt x="63" y="52"/>
                      <a:pt x="63" y="53"/>
                      <a:pt x="47" y="4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5" name="Freeform 34"/>
              <p:cNvSpPr>
                <a:spLocks/>
              </p:cNvSpPr>
              <p:nvPr/>
            </p:nvSpPr>
            <p:spPr bwMode="auto">
              <a:xfrm>
                <a:off x="7375389" y="2115495"/>
                <a:ext cx="319864" cy="56383"/>
              </a:xfrm>
              <a:custGeom>
                <a:avLst/>
                <a:gdLst>
                  <a:gd name="T0" fmla="*/ 117 w 125"/>
                  <a:gd name="T1" fmla="*/ 0 h 22"/>
                  <a:gd name="T2" fmla="*/ 8 w 125"/>
                  <a:gd name="T3" fmla="*/ 0 h 22"/>
                  <a:gd name="T4" fmla="*/ 0 w 125"/>
                  <a:gd name="T5" fmla="*/ 11 h 22"/>
                  <a:gd name="T6" fmla="*/ 8 w 125"/>
                  <a:gd name="T7" fmla="*/ 22 h 22"/>
                  <a:gd name="T8" fmla="*/ 117 w 125"/>
                  <a:gd name="T9" fmla="*/ 22 h 22"/>
                  <a:gd name="T10" fmla="*/ 125 w 125"/>
                  <a:gd name="T11" fmla="*/ 11 h 22"/>
                  <a:gd name="T12" fmla="*/ 117 w 125"/>
                  <a:gd name="T13" fmla="*/ 0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5" h="22">
                    <a:moveTo>
                      <a:pt x="117" y="0"/>
                    </a:moveTo>
                    <a:cubicBezTo>
                      <a:pt x="8" y="0"/>
                      <a:pt x="8" y="0"/>
                      <a:pt x="8" y="0"/>
                    </a:cubicBezTo>
                    <a:cubicBezTo>
                      <a:pt x="3" y="0"/>
                      <a:pt x="0" y="5"/>
                      <a:pt x="0" y="11"/>
                    </a:cubicBezTo>
                    <a:cubicBezTo>
                      <a:pt x="0" y="17"/>
                      <a:pt x="3" y="22"/>
                      <a:pt x="8" y="22"/>
                    </a:cubicBezTo>
                    <a:cubicBezTo>
                      <a:pt x="117" y="22"/>
                      <a:pt x="117" y="22"/>
                      <a:pt x="117" y="22"/>
                    </a:cubicBezTo>
                    <a:cubicBezTo>
                      <a:pt x="121" y="22"/>
                      <a:pt x="125" y="17"/>
                      <a:pt x="125" y="11"/>
                    </a:cubicBezTo>
                    <a:cubicBezTo>
                      <a:pt x="125" y="5"/>
                      <a:pt x="121" y="0"/>
                      <a:pt x="117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6" name="Freeform 35"/>
              <p:cNvSpPr>
                <a:spLocks/>
              </p:cNvSpPr>
              <p:nvPr/>
            </p:nvSpPr>
            <p:spPr bwMode="auto">
              <a:xfrm>
                <a:off x="7375389" y="1569016"/>
                <a:ext cx="319864" cy="58551"/>
              </a:xfrm>
              <a:custGeom>
                <a:avLst/>
                <a:gdLst>
                  <a:gd name="T0" fmla="*/ 8 w 125"/>
                  <a:gd name="T1" fmla="*/ 23 h 23"/>
                  <a:gd name="T2" fmla="*/ 117 w 125"/>
                  <a:gd name="T3" fmla="*/ 23 h 23"/>
                  <a:gd name="T4" fmla="*/ 125 w 125"/>
                  <a:gd name="T5" fmla="*/ 11 h 23"/>
                  <a:gd name="T6" fmla="*/ 117 w 125"/>
                  <a:gd name="T7" fmla="*/ 0 h 23"/>
                  <a:gd name="T8" fmla="*/ 8 w 125"/>
                  <a:gd name="T9" fmla="*/ 0 h 23"/>
                  <a:gd name="T10" fmla="*/ 0 w 125"/>
                  <a:gd name="T11" fmla="*/ 11 h 23"/>
                  <a:gd name="T12" fmla="*/ 8 w 125"/>
                  <a:gd name="T13" fmla="*/ 23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5" h="23">
                    <a:moveTo>
                      <a:pt x="8" y="23"/>
                    </a:moveTo>
                    <a:cubicBezTo>
                      <a:pt x="117" y="23"/>
                      <a:pt x="117" y="23"/>
                      <a:pt x="117" y="23"/>
                    </a:cubicBezTo>
                    <a:cubicBezTo>
                      <a:pt x="121" y="23"/>
                      <a:pt x="125" y="17"/>
                      <a:pt x="125" y="11"/>
                    </a:cubicBezTo>
                    <a:cubicBezTo>
                      <a:pt x="125" y="5"/>
                      <a:pt x="121" y="0"/>
                      <a:pt x="117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3" y="0"/>
                      <a:pt x="0" y="5"/>
                      <a:pt x="0" y="11"/>
                    </a:cubicBezTo>
                    <a:cubicBezTo>
                      <a:pt x="0" y="17"/>
                      <a:pt x="3" y="23"/>
                      <a:pt x="8" y="23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7" name="Group 26"/>
            <p:cNvGrpSpPr/>
            <p:nvPr/>
          </p:nvGrpSpPr>
          <p:grpSpPr>
            <a:xfrm>
              <a:off x="8309484" y="3068785"/>
              <a:ext cx="1059194" cy="1156869"/>
              <a:chOff x="8372930" y="2664142"/>
              <a:chExt cx="1281624" cy="1399811"/>
            </a:xfrm>
          </p:grpSpPr>
          <p:sp>
            <p:nvSpPr>
              <p:cNvPr id="28" name="Freeform 18"/>
              <p:cNvSpPr>
                <a:spLocks/>
              </p:cNvSpPr>
              <p:nvPr/>
            </p:nvSpPr>
            <p:spPr bwMode="auto">
              <a:xfrm>
                <a:off x="8372930" y="2664142"/>
                <a:ext cx="1281624" cy="1399811"/>
              </a:xfrm>
              <a:custGeom>
                <a:avLst/>
                <a:gdLst>
                  <a:gd name="T0" fmla="*/ 435 w 500"/>
                  <a:gd name="T1" fmla="*/ 369 h 546"/>
                  <a:gd name="T2" fmla="*/ 369 w 500"/>
                  <a:gd name="T3" fmla="*/ 66 h 546"/>
                  <a:gd name="T4" fmla="*/ 66 w 500"/>
                  <a:gd name="T5" fmla="*/ 129 h 546"/>
                  <a:gd name="T6" fmla="*/ 132 w 500"/>
                  <a:gd name="T7" fmla="*/ 431 h 546"/>
                  <a:gd name="T8" fmla="*/ 144 w 500"/>
                  <a:gd name="T9" fmla="*/ 439 h 546"/>
                  <a:gd name="T10" fmla="*/ 172 w 500"/>
                  <a:gd name="T11" fmla="*/ 546 h 546"/>
                  <a:gd name="T12" fmla="*/ 237 w 500"/>
                  <a:gd name="T13" fmla="*/ 466 h 546"/>
                  <a:gd name="T14" fmla="*/ 435 w 500"/>
                  <a:gd name="T15" fmla="*/ 369 h 5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00" h="546">
                    <a:moveTo>
                      <a:pt x="435" y="369"/>
                    </a:moveTo>
                    <a:cubicBezTo>
                      <a:pt x="500" y="268"/>
                      <a:pt x="471" y="133"/>
                      <a:pt x="369" y="66"/>
                    </a:cubicBezTo>
                    <a:cubicBezTo>
                      <a:pt x="267" y="0"/>
                      <a:pt x="131" y="28"/>
                      <a:pt x="66" y="129"/>
                    </a:cubicBezTo>
                    <a:cubicBezTo>
                      <a:pt x="0" y="229"/>
                      <a:pt x="30" y="365"/>
                      <a:pt x="132" y="431"/>
                    </a:cubicBezTo>
                    <a:cubicBezTo>
                      <a:pt x="136" y="434"/>
                      <a:pt x="140" y="436"/>
                      <a:pt x="144" y="439"/>
                    </a:cubicBezTo>
                    <a:cubicBezTo>
                      <a:pt x="172" y="546"/>
                      <a:pt x="172" y="546"/>
                      <a:pt x="172" y="546"/>
                    </a:cubicBezTo>
                    <a:cubicBezTo>
                      <a:pt x="237" y="466"/>
                      <a:pt x="237" y="466"/>
                      <a:pt x="237" y="466"/>
                    </a:cubicBezTo>
                    <a:cubicBezTo>
                      <a:pt x="313" y="472"/>
                      <a:pt x="390" y="437"/>
                      <a:pt x="435" y="369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9" name="Freeform 36"/>
              <p:cNvSpPr>
                <a:spLocks noEditPoints="1"/>
              </p:cNvSpPr>
              <p:nvPr/>
            </p:nvSpPr>
            <p:spPr bwMode="auto">
              <a:xfrm>
                <a:off x="8767609" y="2946056"/>
                <a:ext cx="479253" cy="715627"/>
              </a:xfrm>
              <a:custGeom>
                <a:avLst/>
                <a:gdLst>
                  <a:gd name="T0" fmla="*/ 93 w 187"/>
                  <a:gd name="T1" fmla="*/ 1 h 279"/>
                  <a:gd name="T2" fmla="*/ 18 w 187"/>
                  <a:gd name="T3" fmla="*/ 38 h 279"/>
                  <a:gd name="T4" fmla="*/ 2 w 187"/>
                  <a:gd name="T5" fmla="*/ 103 h 279"/>
                  <a:gd name="T6" fmla="*/ 27 w 187"/>
                  <a:gd name="T7" fmla="*/ 158 h 279"/>
                  <a:gd name="T8" fmla="*/ 27 w 187"/>
                  <a:gd name="T9" fmla="*/ 158 h 279"/>
                  <a:gd name="T10" fmla="*/ 42 w 187"/>
                  <a:gd name="T11" fmla="*/ 204 h 279"/>
                  <a:gd name="T12" fmla="*/ 51 w 187"/>
                  <a:gd name="T13" fmla="*/ 269 h 279"/>
                  <a:gd name="T14" fmla="*/ 55 w 187"/>
                  <a:gd name="T15" fmla="*/ 273 h 279"/>
                  <a:gd name="T16" fmla="*/ 91 w 187"/>
                  <a:gd name="T17" fmla="*/ 279 h 279"/>
                  <a:gd name="T18" fmla="*/ 134 w 187"/>
                  <a:gd name="T19" fmla="*/ 271 h 279"/>
                  <a:gd name="T20" fmla="*/ 144 w 187"/>
                  <a:gd name="T21" fmla="*/ 246 h 279"/>
                  <a:gd name="T22" fmla="*/ 149 w 187"/>
                  <a:gd name="T23" fmla="*/ 184 h 279"/>
                  <a:gd name="T24" fmla="*/ 160 w 187"/>
                  <a:gd name="T25" fmla="*/ 156 h 279"/>
                  <a:gd name="T26" fmla="*/ 176 w 187"/>
                  <a:gd name="T27" fmla="*/ 127 h 279"/>
                  <a:gd name="T28" fmla="*/ 185 w 187"/>
                  <a:gd name="T29" fmla="*/ 70 h 279"/>
                  <a:gd name="T30" fmla="*/ 94 w 187"/>
                  <a:gd name="T31" fmla="*/ 1 h 279"/>
                  <a:gd name="T32" fmla="*/ 164 w 187"/>
                  <a:gd name="T33" fmla="*/ 74 h 279"/>
                  <a:gd name="T34" fmla="*/ 130 w 187"/>
                  <a:gd name="T35" fmla="*/ 169 h 279"/>
                  <a:gd name="T36" fmla="*/ 127 w 187"/>
                  <a:gd name="T37" fmla="*/ 184 h 279"/>
                  <a:gd name="T38" fmla="*/ 125 w 187"/>
                  <a:gd name="T39" fmla="*/ 193 h 279"/>
                  <a:gd name="T40" fmla="*/ 103 w 187"/>
                  <a:gd name="T41" fmla="*/ 199 h 279"/>
                  <a:gd name="T42" fmla="*/ 101 w 187"/>
                  <a:gd name="T43" fmla="*/ 148 h 279"/>
                  <a:gd name="T44" fmla="*/ 125 w 187"/>
                  <a:gd name="T45" fmla="*/ 71 h 279"/>
                  <a:gd name="T46" fmla="*/ 112 w 187"/>
                  <a:gd name="T47" fmla="*/ 65 h 279"/>
                  <a:gd name="T48" fmla="*/ 99 w 187"/>
                  <a:gd name="T49" fmla="*/ 66 h 279"/>
                  <a:gd name="T50" fmla="*/ 75 w 187"/>
                  <a:gd name="T51" fmla="*/ 68 h 279"/>
                  <a:gd name="T52" fmla="*/ 66 w 187"/>
                  <a:gd name="T53" fmla="*/ 69 h 279"/>
                  <a:gd name="T54" fmla="*/ 52 w 187"/>
                  <a:gd name="T55" fmla="*/ 77 h 279"/>
                  <a:gd name="T56" fmla="*/ 83 w 187"/>
                  <a:gd name="T57" fmla="*/ 153 h 279"/>
                  <a:gd name="T58" fmla="*/ 65 w 187"/>
                  <a:gd name="T59" fmla="*/ 198 h 279"/>
                  <a:gd name="T60" fmla="*/ 62 w 187"/>
                  <a:gd name="T61" fmla="*/ 194 h 279"/>
                  <a:gd name="T62" fmla="*/ 60 w 187"/>
                  <a:gd name="T63" fmla="*/ 185 h 279"/>
                  <a:gd name="T64" fmla="*/ 57 w 187"/>
                  <a:gd name="T65" fmla="*/ 170 h 279"/>
                  <a:gd name="T66" fmla="*/ 31 w 187"/>
                  <a:gd name="T67" fmla="*/ 122 h 279"/>
                  <a:gd name="T68" fmla="*/ 23 w 187"/>
                  <a:gd name="T69" fmla="*/ 76 h 279"/>
                  <a:gd name="T70" fmla="*/ 36 w 187"/>
                  <a:gd name="T71" fmla="*/ 47 h 279"/>
                  <a:gd name="T72" fmla="*/ 93 w 187"/>
                  <a:gd name="T73" fmla="*/ 20 h 279"/>
                  <a:gd name="T74" fmla="*/ 93 w 187"/>
                  <a:gd name="T75" fmla="*/ 19 h 279"/>
                  <a:gd name="T76" fmla="*/ 150 w 187"/>
                  <a:gd name="T77" fmla="*/ 45 h 279"/>
                  <a:gd name="T78" fmla="*/ 72 w 187"/>
                  <a:gd name="T79" fmla="*/ 71 h 279"/>
                  <a:gd name="T80" fmla="*/ 80 w 187"/>
                  <a:gd name="T81" fmla="*/ 76 h 279"/>
                  <a:gd name="T82" fmla="*/ 83 w 187"/>
                  <a:gd name="T83" fmla="*/ 69 h 279"/>
                  <a:gd name="T84" fmla="*/ 91 w 187"/>
                  <a:gd name="T85" fmla="*/ 69 h 279"/>
                  <a:gd name="T86" fmla="*/ 95 w 187"/>
                  <a:gd name="T87" fmla="*/ 69 h 279"/>
                  <a:gd name="T88" fmla="*/ 98 w 187"/>
                  <a:gd name="T89" fmla="*/ 79 h 279"/>
                  <a:gd name="T90" fmla="*/ 103 w 187"/>
                  <a:gd name="T91" fmla="*/ 77 h 279"/>
                  <a:gd name="T92" fmla="*/ 116 w 187"/>
                  <a:gd name="T93" fmla="*/ 78 h 279"/>
                  <a:gd name="T94" fmla="*/ 63 w 187"/>
                  <a:gd name="T95" fmla="*/ 80 h 279"/>
                  <a:gd name="T96" fmla="*/ 72 w 187"/>
                  <a:gd name="T97" fmla="*/ 71 h 279"/>
                  <a:gd name="T98" fmla="*/ 114 w 187"/>
                  <a:gd name="T99" fmla="*/ 71 h 279"/>
                  <a:gd name="T100" fmla="*/ 115 w 187"/>
                  <a:gd name="T101" fmla="*/ 69 h 279"/>
                  <a:gd name="T102" fmla="*/ 107 w 187"/>
                  <a:gd name="T103" fmla="*/ 68 h 279"/>
                  <a:gd name="T104" fmla="*/ 103 w 187"/>
                  <a:gd name="T105" fmla="*/ 69 h 279"/>
                  <a:gd name="T106" fmla="*/ 62 w 187"/>
                  <a:gd name="T107" fmla="*/ 77 h 279"/>
                  <a:gd name="T108" fmla="*/ 62 w 187"/>
                  <a:gd name="T109" fmla="*/ 77 h 2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87" h="279">
                    <a:moveTo>
                      <a:pt x="94" y="1"/>
                    </a:moveTo>
                    <a:cubicBezTo>
                      <a:pt x="93" y="1"/>
                      <a:pt x="93" y="1"/>
                      <a:pt x="93" y="1"/>
                    </a:cubicBezTo>
                    <a:cubicBezTo>
                      <a:pt x="93" y="1"/>
                      <a:pt x="93" y="1"/>
                      <a:pt x="92" y="1"/>
                    </a:cubicBezTo>
                    <a:cubicBezTo>
                      <a:pt x="53" y="2"/>
                      <a:pt x="30" y="21"/>
                      <a:pt x="18" y="38"/>
                    </a:cubicBezTo>
                    <a:cubicBezTo>
                      <a:pt x="6" y="54"/>
                      <a:pt x="2" y="71"/>
                      <a:pt x="2" y="73"/>
                    </a:cubicBezTo>
                    <a:cubicBezTo>
                      <a:pt x="0" y="82"/>
                      <a:pt x="0" y="92"/>
                      <a:pt x="2" y="103"/>
                    </a:cubicBezTo>
                    <a:cubicBezTo>
                      <a:pt x="4" y="112"/>
                      <a:pt x="7" y="121"/>
                      <a:pt x="11" y="130"/>
                    </a:cubicBezTo>
                    <a:cubicBezTo>
                      <a:pt x="18" y="146"/>
                      <a:pt x="26" y="157"/>
                      <a:pt x="27" y="158"/>
                    </a:cubicBezTo>
                    <a:cubicBezTo>
                      <a:pt x="27" y="158"/>
                      <a:pt x="27" y="158"/>
                      <a:pt x="27" y="158"/>
                    </a:cubicBezTo>
                    <a:cubicBezTo>
                      <a:pt x="27" y="158"/>
                      <a:pt x="27" y="158"/>
                      <a:pt x="27" y="158"/>
                    </a:cubicBezTo>
                    <a:cubicBezTo>
                      <a:pt x="34" y="166"/>
                      <a:pt x="37" y="180"/>
                      <a:pt x="37" y="185"/>
                    </a:cubicBezTo>
                    <a:cubicBezTo>
                      <a:pt x="37" y="193"/>
                      <a:pt x="40" y="200"/>
                      <a:pt x="42" y="204"/>
                    </a:cubicBezTo>
                    <a:cubicBezTo>
                      <a:pt x="41" y="222"/>
                      <a:pt x="41" y="236"/>
                      <a:pt x="43" y="248"/>
                    </a:cubicBezTo>
                    <a:cubicBezTo>
                      <a:pt x="45" y="257"/>
                      <a:pt x="47" y="265"/>
                      <a:pt x="51" y="269"/>
                    </a:cubicBezTo>
                    <a:cubicBezTo>
                      <a:pt x="52" y="272"/>
                      <a:pt x="52" y="272"/>
                      <a:pt x="52" y="272"/>
                    </a:cubicBezTo>
                    <a:cubicBezTo>
                      <a:pt x="55" y="273"/>
                      <a:pt x="55" y="273"/>
                      <a:pt x="55" y="273"/>
                    </a:cubicBezTo>
                    <a:cubicBezTo>
                      <a:pt x="61" y="275"/>
                      <a:pt x="73" y="279"/>
                      <a:pt x="91" y="279"/>
                    </a:cubicBezTo>
                    <a:cubicBezTo>
                      <a:pt x="91" y="279"/>
                      <a:pt x="91" y="279"/>
                      <a:pt x="91" y="279"/>
                    </a:cubicBezTo>
                    <a:cubicBezTo>
                      <a:pt x="104" y="278"/>
                      <a:pt x="117" y="276"/>
                      <a:pt x="131" y="272"/>
                    </a:cubicBezTo>
                    <a:cubicBezTo>
                      <a:pt x="134" y="271"/>
                      <a:pt x="134" y="271"/>
                      <a:pt x="134" y="271"/>
                    </a:cubicBezTo>
                    <a:cubicBezTo>
                      <a:pt x="137" y="268"/>
                      <a:pt x="137" y="268"/>
                      <a:pt x="137" y="268"/>
                    </a:cubicBezTo>
                    <a:cubicBezTo>
                      <a:pt x="140" y="263"/>
                      <a:pt x="142" y="256"/>
                      <a:pt x="144" y="246"/>
                    </a:cubicBezTo>
                    <a:cubicBezTo>
                      <a:pt x="146" y="234"/>
                      <a:pt x="146" y="220"/>
                      <a:pt x="145" y="202"/>
                    </a:cubicBezTo>
                    <a:cubicBezTo>
                      <a:pt x="147" y="198"/>
                      <a:pt x="150" y="192"/>
                      <a:pt x="149" y="184"/>
                    </a:cubicBezTo>
                    <a:cubicBezTo>
                      <a:pt x="150" y="178"/>
                      <a:pt x="152" y="164"/>
                      <a:pt x="159" y="156"/>
                    </a:cubicBezTo>
                    <a:cubicBezTo>
                      <a:pt x="160" y="156"/>
                      <a:pt x="160" y="156"/>
                      <a:pt x="160" y="156"/>
                    </a:cubicBezTo>
                    <a:cubicBezTo>
                      <a:pt x="160" y="155"/>
                      <a:pt x="160" y="155"/>
                      <a:pt x="160" y="155"/>
                    </a:cubicBezTo>
                    <a:cubicBezTo>
                      <a:pt x="160" y="155"/>
                      <a:pt x="169" y="143"/>
                      <a:pt x="176" y="127"/>
                    </a:cubicBezTo>
                    <a:cubicBezTo>
                      <a:pt x="180" y="118"/>
                      <a:pt x="183" y="108"/>
                      <a:pt x="185" y="100"/>
                    </a:cubicBezTo>
                    <a:cubicBezTo>
                      <a:pt x="187" y="89"/>
                      <a:pt x="187" y="79"/>
                      <a:pt x="185" y="70"/>
                    </a:cubicBezTo>
                    <a:cubicBezTo>
                      <a:pt x="184" y="67"/>
                      <a:pt x="180" y="51"/>
                      <a:pt x="168" y="35"/>
                    </a:cubicBezTo>
                    <a:cubicBezTo>
                      <a:pt x="156" y="19"/>
                      <a:pt x="133" y="0"/>
                      <a:pt x="94" y="1"/>
                    </a:cubicBezTo>
                    <a:close/>
                    <a:moveTo>
                      <a:pt x="164" y="73"/>
                    </a:moveTo>
                    <a:cubicBezTo>
                      <a:pt x="164" y="74"/>
                      <a:pt x="164" y="74"/>
                      <a:pt x="164" y="74"/>
                    </a:cubicBezTo>
                    <a:cubicBezTo>
                      <a:pt x="171" y="102"/>
                      <a:pt x="144" y="140"/>
                      <a:pt x="142" y="144"/>
                    </a:cubicBezTo>
                    <a:cubicBezTo>
                      <a:pt x="136" y="150"/>
                      <a:pt x="132" y="159"/>
                      <a:pt x="130" y="169"/>
                    </a:cubicBezTo>
                    <a:cubicBezTo>
                      <a:pt x="128" y="176"/>
                      <a:pt x="127" y="182"/>
                      <a:pt x="127" y="183"/>
                    </a:cubicBezTo>
                    <a:cubicBezTo>
                      <a:pt x="127" y="184"/>
                      <a:pt x="127" y="184"/>
                      <a:pt x="127" y="184"/>
                    </a:cubicBezTo>
                    <a:cubicBezTo>
                      <a:pt x="127" y="184"/>
                      <a:pt x="127" y="184"/>
                      <a:pt x="127" y="184"/>
                    </a:cubicBezTo>
                    <a:cubicBezTo>
                      <a:pt x="127" y="189"/>
                      <a:pt x="125" y="192"/>
                      <a:pt x="125" y="193"/>
                    </a:cubicBezTo>
                    <a:cubicBezTo>
                      <a:pt x="122" y="195"/>
                      <a:pt x="122" y="195"/>
                      <a:pt x="122" y="195"/>
                    </a:cubicBezTo>
                    <a:cubicBezTo>
                      <a:pt x="115" y="197"/>
                      <a:pt x="109" y="199"/>
                      <a:pt x="103" y="199"/>
                    </a:cubicBezTo>
                    <a:cubicBezTo>
                      <a:pt x="102" y="152"/>
                      <a:pt x="102" y="152"/>
                      <a:pt x="102" y="152"/>
                    </a:cubicBezTo>
                    <a:cubicBezTo>
                      <a:pt x="102" y="151"/>
                      <a:pt x="102" y="149"/>
                      <a:pt x="101" y="148"/>
                    </a:cubicBezTo>
                    <a:cubicBezTo>
                      <a:pt x="128" y="72"/>
                      <a:pt x="128" y="72"/>
                      <a:pt x="128" y="72"/>
                    </a:cubicBezTo>
                    <a:cubicBezTo>
                      <a:pt x="125" y="71"/>
                      <a:pt x="125" y="71"/>
                      <a:pt x="125" y="71"/>
                    </a:cubicBezTo>
                    <a:cubicBezTo>
                      <a:pt x="125" y="70"/>
                      <a:pt x="125" y="69"/>
                      <a:pt x="124" y="69"/>
                    </a:cubicBezTo>
                    <a:cubicBezTo>
                      <a:pt x="122" y="64"/>
                      <a:pt x="117" y="64"/>
                      <a:pt x="112" y="65"/>
                    </a:cubicBezTo>
                    <a:cubicBezTo>
                      <a:pt x="112" y="65"/>
                      <a:pt x="111" y="64"/>
                      <a:pt x="110" y="63"/>
                    </a:cubicBezTo>
                    <a:cubicBezTo>
                      <a:pt x="106" y="62"/>
                      <a:pt x="102" y="63"/>
                      <a:pt x="99" y="66"/>
                    </a:cubicBezTo>
                    <a:cubicBezTo>
                      <a:pt x="96" y="65"/>
                      <a:pt x="92" y="65"/>
                      <a:pt x="89" y="66"/>
                    </a:cubicBezTo>
                    <a:cubicBezTo>
                      <a:pt x="85" y="64"/>
                      <a:pt x="79" y="65"/>
                      <a:pt x="75" y="68"/>
                    </a:cubicBezTo>
                    <a:cubicBezTo>
                      <a:pt x="74" y="67"/>
                      <a:pt x="72" y="66"/>
                      <a:pt x="70" y="67"/>
                    </a:cubicBezTo>
                    <a:cubicBezTo>
                      <a:pt x="69" y="67"/>
                      <a:pt x="67" y="68"/>
                      <a:pt x="66" y="69"/>
                    </a:cubicBezTo>
                    <a:cubicBezTo>
                      <a:pt x="61" y="65"/>
                      <a:pt x="56" y="70"/>
                      <a:pt x="55" y="76"/>
                    </a:cubicBezTo>
                    <a:cubicBezTo>
                      <a:pt x="52" y="77"/>
                      <a:pt x="52" y="77"/>
                      <a:pt x="52" y="77"/>
                    </a:cubicBezTo>
                    <a:cubicBezTo>
                      <a:pt x="85" y="149"/>
                      <a:pt x="85" y="149"/>
                      <a:pt x="85" y="149"/>
                    </a:cubicBezTo>
                    <a:cubicBezTo>
                      <a:pt x="84" y="150"/>
                      <a:pt x="83" y="151"/>
                      <a:pt x="83" y="153"/>
                    </a:cubicBezTo>
                    <a:cubicBezTo>
                      <a:pt x="84" y="201"/>
                      <a:pt x="84" y="201"/>
                      <a:pt x="84" y="201"/>
                    </a:cubicBezTo>
                    <a:cubicBezTo>
                      <a:pt x="76" y="200"/>
                      <a:pt x="69" y="199"/>
                      <a:pt x="65" y="198"/>
                    </a:cubicBezTo>
                    <a:cubicBezTo>
                      <a:pt x="65" y="197"/>
                      <a:pt x="65" y="197"/>
                      <a:pt x="65" y="197"/>
                    </a:cubicBezTo>
                    <a:cubicBezTo>
                      <a:pt x="62" y="194"/>
                      <a:pt x="62" y="194"/>
                      <a:pt x="62" y="194"/>
                    </a:cubicBezTo>
                    <a:cubicBezTo>
                      <a:pt x="62" y="194"/>
                      <a:pt x="59" y="190"/>
                      <a:pt x="60" y="186"/>
                    </a:cubicBezTo>
                    <a:cubicBezTo>
                      <a:pt x="60" y="185"/>
                      <a:pt x="60" y="185"/>
                      <a:pt x="60" y="185"/>
                    </a:cubicBezTo>
                    <a:cubicBezTo>
                      <a:pt x="60" y="184"/>
                      <a:pt x="60" y="184"/>
                      <a:pt x="60" y="184"/>
                    </a:cubicBezTo>
                    <a:cubicBezTo>
                      <a:pt x="59" y="183"/>
                      <a:pt x="59" y="178"/>
                      <a:pt x="57" y="170"/>
                    </a:cubicBezTo>
                    <a:cubicBezTo>
                      <a:pt x="54" y="160"/>
                      <a:pt x="50" y="152"/>
                      <a:pt x="45" y="145"/>
                    </a:cubicBezTo>
                    <a:cubicBezTo>
                      <a:pt x="44" y="144"/>
                      <a:pt x="37" y="134"/>
                      <a:pt x="31" y="122"/>
                    </a:cubicBezTo>
                    <a:cubicBezTo>
                      <a:pt x="25" y="109"/>
                      <a:pt x="19" y="92"/>
                      <a:pt x="23" y="76"/>
                    </a:cubicBezTo>
                    <a:cubicBezTo>
                      <a:pt x="23" y="76"/>
                      <a:pt x="23" y="76"/>
                      <a:pt x="23" y="76"/>
                    </a:cubicBezTo>
                    <a:cubicBezTo>
                      <a:pt x="23" y="76"/>
                      <a:pt x="23" y="76"/>
                      <a:pt x="23" y="76"/>
                    </a:cubicBezTo>
                    <a:cubicBezTo>
                      <a:pt x="23" y="76"/>
                      <a:pt x="26" y="61"/>
                      <a:pt x="36" y="47"/>
                    </a:cubicBezTo>
                    <a:cubicBezTo>
                      <a:pt x="49" y="29"/>
                      <a:pt x="68" y="20"/>
                      <a:pt x="92" y="20"/>
                    </a:cubicBezTo>
                    <a:cubicBezTo>
                      <a:pt x="93" y="20"/>
                      <a:pt x="93" y="20"/>
                      <a:pt x="93" y="20"/>
                    </a:cubicBezTo>
                    <a:cubicBezTo>
                      <a:pt x="93" y="20"/>
                      <a:pt x="93" y="20"/>
                      <a:pt x="93" y="20"/>
                    </a:cubicBezTo>
                    <a:cubicBezTo>
                      <a:pt x="93" y="19"/>
                      <a:pt x="93" y="19"/>
                      <a:pt x="93" y="19"/>
                    </a:cubicBezTo>
                    <a:cubicBezTo>
                      <a:pt x="93" y="20"/>
                      <a:pt x="93" y="19"/>
                      <a:pt x="94" y="19"/>
                    </a:cubicBezTo>
                    <a:cubicBezTo>
                      <a:pt x="118" y="19"/>
                      <a:pt x="137" y="27"/>
                      <a:pt x="150" y="45"/>
                    </a:cubicBezTo>
                    <a:cubicBezTo>
                      <a:pt x="160" y="58"/>
                      <a:pt x="164" y="73"/>
                      <a:pt x="164" y="73"/>
                    </a:cubicBezTo>
                    <a:close/>
                    <a:moveTo>
                      <a:pt x="72" y="71"/>
                    </a:moveTo>
                    <a:cubicBezTo>
                      <a:pt x="71" y="72"/>
                      <a:pt x="70" y="75"/>
                      <a:pt x="71" y="77"/>
                    </a:cubicBezTo>
                    <a:cubicBezTo>
                      <a:pt x="73" y="80"/>
                      <a:pt x="78" y="79"/>
                      <a:pt x="80" y="76"/>
                    </a:cubicBezTo>
                    <a:cubicBezTo>
                      <a:pt x="80" y="74"/>
                      <a:pt x="80" y="72"/>
                      <a:pt x="79" y="70"/>
                    </a:cubicBezTo>
                    <a:cubicBezTo>
                      <a:pt x="80" y="69"/>
                      <a:pt x="81" y="69"/>
                      <a:pt x="83" y="69"/>
                    </a:cubicBezTo>
                    <a:cubicBezTo>
                      <a:pt x="76" y="75"/>
                      <a:pt x="89" y="83"/>
                      <a:pt x="91" y="73"/>
                    </a:cubicBezTo>
                    <a:cubicBezTo>
                      <a:pt x="92" y="71"/>
                      <a:pt x="91" y="70"/>
                      <a:pt x="91" y="69"/>
                    </a:cubicBezTo>
                    <a:cubicBezTo>
                      <a:pt x="91" y="69"/>
                      <a:pt x="92" y="69"/>
                      <a:pt x="92" y="69"/>
                    </a:cubicBezTo>
                    <a:cubicBezTo>
                      <a:pt x="93" y="69"/>
                      <a:pt x="94" y="69"/>
                      <a:pt x="95" y="69"/>
                    </a:cubicBezTo>
                    <a:cubicBezTo>
                      <a:pt x="95" y="69"/>
                      <a:pt x="95" y="69"/>
                      <a:pt x="95" y="69"/>
                    </a:cubicBezTo>
                    <a:cubicBezTo>
                      <a:pt x="92" y="72"/>
                      <a:pt x="93" y="80"/>
                      <a:pt x="98" y="79"/>
                    </a:cubicBezTo>
                    <a:cubicBezTo>
                      <a:pt x="100" y="78"/>
                      <a:pt x="101" y="78"/>
                      <a:pt x="102" y="76"/>
                    </a:cubicBezTo>
                    <a:cubicBezTo>
                      <a:pt x="103" y="77"/>
                      <a:pt x="103" y="77"/>
                      <a:pt x="103" y="77"/>
                    </a:cubicBezTo>
                    <a:cubicBezTo>
                      <a:pt x="108" y="79"/>
                      <a:pt x="111" y="77"/>
                      <a:pt x="113" y="74"/>
                    </a:cubicBezTo>
                    <a:cubicBezTo>
                      <a:pt x="113" y="76"/>
                      <a:pt x="114" y="77"/>
                      <a:pt x="116" y="78"/>
                    </a:cubicBezTo>
                    <a:cubicBezTo>
                      <a:pt x="92" y="144"/>
                      <a:pt x="92" y="144"/>
                      <a:pt x="92" y="144"/>
                    </a:cubicBezTo>
                    <a:cubicBezTo>
                      <a:pt x="63" y="80"/>
                      <a:pt x="63" y="80"/>
                      <a:pt x="63" y="80"/>
                    </a:cubicBezTo>
                    <a:cubicBezTo>
                      <a:pt x="69" y="82"/>
                      <a:pt x="70" y="76"/>
                      <a:pt x="68" y="72"/>
                    </a:cubicBezTo>
                    <a:cubicBezTo>
                      <a:pt x="69" y="71"/>
                      <a:pt x="70" y="71"/>
                      <a:pt x="72" y="71"/>
                    </a:cubicBezTo>
                    <a:close/>
                    <a:moveTo>
                      <a:pt x="115" y="69"/>
                    </a:moveTo>
                    <a:cubicBezTo>
                      <a:pt x="115" y="70"/>
                      <a:pt x="114" y="70"/>
                      <a:pt x="114" y="71"/>
                    </a:cubicBezTo>
                    <a:cubicBezTo>
                      <a:pt x="114" y="70"/>
                      <a:pt x="114" y="69"/>
                      <a:pt x="114" y="69"/>
                    </a:cubicBezTo>
                    <a:cubicBezTo>
                      <a:pt x="114" y="69"/>
                      <a:pt x="115" y="69"/>
                      <a:pt x="115" y="69"/>
                    </a:cubicBezTo>
                    <a:close/>
                    <a:moveTo>
                      <a:pt x="102" y="67"/>
                    </a:moveTo>
                    <a:cubicBezTo>
                      <a:pt x="104" y="67"/>
                      <a:pt x="105" y="67"/>
                      <a:pt x="107" y="68"/>
                    </a:cubicBezTo>
                    <a:cubicBezTo>
                      <a:pt x="106" y="69"/>
                      <a:pt x="105" y="70"/>
                      <a:pt x="104" y="71"/>
                    </a:cubicBezTo>
                    <a:cubicBezTo>
                      <a:pt x="103" y="70"/>
                      <a:pt x="103" y="69"/>
                      <a:pt x="103" y="69"/>
                    </a:cubicBezTo>
                    <a:cubicBezTo>
                      <a:pt x="103" y="68"/>
                      <a:pt x="102" y="68"/>
                      <a:pt x="102" y="67"/>
                    </a:cubicBezTo>
                    <a:close/>
                    <a:moveTo>
                      <a:pt x="62" y="77"/>
                    </a:moveTo>
                    <a:cubicBezTo>
                      <a:pt x="62" y="77"/>
                      <a:pt x="62" y="77"/>
                      <a:pt x="62" y="77"/>
                    </a:cubicBezTo>
                    <a:cubicBezTo>
                      <a:pt x="62" y="77"/>
                      <a:pt x="62" y="77"/>
                      <a:pt x="62" y="77"/>
                    </a:cubicBezTo>
                    <a:cubicBezTo>
                      <a:pt x="62" y="77"/>
                      <a:pt x="62" y="77"/>
                      <a:pt x="62" y="7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30" name="Group 29"/>
            <p:cNvGrpSpPr/>
            <p:nvPr/>
          </p:nvGrpSpPr>
          <p:grpSpPr>
            <a:xfrm>
              <a:off x="8423929" y="1631840"/>
              <a:ext cx="1046648" cy="1170310"/>
              <a:chOff x="8375098" y="1043138"/>
              <a:chExt cx="1266444" cy="1416075"/>
            </a:xfrm>
          </p:grpSpPr>
          <p:sp>
            <p:nvSpPr>
              <p:cNvPr id="31" name="Freeform 19"/>
              <p:cNvSpPr>
                <a:spLocks/>
              </p:cNvSpPr>
              <p:nvPr/>
            </p:nvSpPr>
            <p:spPr bwMode="auto">
              <a:xfrm>
                <a:off x="8375098" y="1043138"/>
                <a:ext cx="1266444" cy="1416075"/>
              </a:xfrm>
              <a:custGeom>
                <a:avLst/>
                <a:gdLst>
                  <a:gd name="T0" fmla="*/ 455 w 494"/>
                  <a:gd name="T1" fmla="*/ 317 h 552"/>
                  <a:gd name="T2" fmla="*/ 317 w 494"/>
                  <a:gd name="T3" fmla="*/ 39 h 552"/>
                  <a:gd name="T4" fmla="*/ 39 w 494"/>
                  <a:gd name="T5" fmla="*/ 174 h 552"/>
                  <a:gd name="T6" fmla="*/ 176 w 494"/>
                  <a:gd name="T7" fmla="*/ 451 h 552"/>
                  <a:gd name="T8" fmla="*/ 190 w 494"/>
                  <a:gd name="T9" fmla="*/ 455 h 552"/>
                  <a:gd name="T10" fmla="*/ 243 w 494"/>
                  <a:gd name="T11" fmla="*/ 552 h 552"/>
                  <a:gd name="T12" fmla="*/ 287 w 494"/>
                  <a:gd name="T13" fmla="*/ 460 h 552"/>
                  <a:gd name="T14" fmla="*/ 455 w 494"/>
                  <a:gd name="T15" fmla="*/ 317 h 5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94" h="552">
                    <a:moveTo>
                      <a:pt x="455" y="317"/>
                    </a:moveTo>
                    <a:cubicBezTo>
                      <a:pt x="494" y="203"/>
                      <a:pt x="432" y="79"/>
                      <a:pt x="317" y="39"/>
                    </a:cubicBezTo>
                    <a:cubicBezTo>
                      <a:pt x="202" y="0"/>
                      <a:pt x="78" y="60"/>
                      <a:pt x="39" y="174"/>
                    </a:cubicBezTo>
                    <a:cubicBezTo>
                      <a:pt x="0" y="287"/>
                      <a:pt x="61" y="412"/>
                      <a:pt x="176" y="451"/>
                    </a:cubicBezTo>
                    <a:cubicBezTo>
                      <a:pt x="181" y="453"/>
                      <a:pt x="186" y="454"/>
                      <a:pt x="190" y="455"/>
                    </a:cubicBezTo>
                    <a:cubicBezTo>
                      <a:pt x="243" y="552"/>
                      <a:pt x="243" y="552"/>
                      <a:pt x="243" y="552"/>
                    </a:cubicBezTo>
                    <a:cubicBezTo>
                      <a:pt x="287" y="460"/>
                      <a:pt x="287" y="460"/>
                      <a:pt x="287" y="460"/>
                    </a:cubicBezTo>
                    <a:cubicBezTo>
                      <a:pt x="362" y="446"/>
                      <a:pt x="428" y="394"/>
                      <a:pt x="455" y="317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2" name="Freeform 38"/>
              <p:cNvSpPr>
                <a:spLocks noEditPoints="1"/>
              </p:cNvSpPr>
              <p:nvPr/>
            </p:nvSpPr>
            <p:spPr bwMode="auto">
              <a:xfrm>
                <a:off x="8608219" y="1396614"/>
                <a:ext cx="813213" cy="564912"/>
              </a:xfrm>
              <a:custGeom>
                <a:avLst/>
                <a:gdLst>
                  <a:gd name="T0" fmla="*/ 314 w 317"/>
                  <a:gd name="T1" fmla="*/ 82 h 220"/>
                  <a:gd name="T2" fmla="*/ 309 w 317"/>
                  <a:gd name="T3" fmla="*/ 75 h 220"/>
                  <a:gd name="T4" fmla="*/ 303 w 317"/>
                  <a:gd name="T5" fmla="*/ 71 h 220"/>
                  <a:gd name="T6" fmla="*/ 302 w 317"/>
                  <a:gd name="T7" fmla="*/ 72 h 220"/>
                  <a:gd name="T8" fmla="*/ 306 w 317"/>
                  <a:gd name="T9" fmla="*/ 83 h 220"/>
                  <a:gd name="T10" fmla="*/ 307 w 317"/>
                  <a:gd name="T11" fmla="*/ 87 h 220"/>
                  <a:gd name="T12" fmla="*/ 305 w 317"/>
                  <a:gd name="T13" fmla="*/ 92 h 220"/>
                  <a:gd name="T14" fmla="*/ 303 w 317"/>
                  <a:gd name="T15" fmla="*/ 94 h 220"/>
                  <a:gd name="T16" fmla="*/ 302 w 317"/>
                  <a:gd name="T17" fmla="*/ 94 h 220"/>
                  <a:gd name="T18" fmla="*/ 303 w 317"/>
                  <a:gd name="T19" fmla="*/ 94 h 220"/>
                  <a:gd name="T20" fmla="*/ 303 w 317"/>
                  <a:gd name="T21" fmla="*/ 94 h 220"/>
                  <a:gd name="T22" fmla="*/ 301 w 317"/>
                  <a:gd name="T23" fmla="*/ 95 h 220"/>
                  <a:gd name="T24" fmla="*/ 298 w 317"/>
                  <a:gd name="T25" fmla="*/ 96 h 220"/>
                  <a:gd name="T26" fmla="*/ 159 w 317"/>
                  <a:gd name="T27" fmla="*/ 0 h 220"/>
                  <a:gd name="T28" fmla="*/ 17 w 317"/>
                  <a:gd name="T29" fmla="*/ 11 h 220"/>
                  <a:gd name="T30" fmla="*/ 20 w 317"/>
                  <a:gd name="T31" fmla="*/ 99 h 220"/>
                  <a:gd name="T32" fmla="*/ 9 w 317"/>
                  <a:gd name="T33" fmla="*/ 99 h 220"/>
                  <a:gd name="T34" fmla="*/ 9 w 317"/>
                  <a:gd name="T35" fmla="*/ 146 h 220"/>
                  <a:gd name="T36" fmla="*/ 91 w 317"/>
                  <a:gd name="T37" fmla="*/ 185 h 220"/>
                  <a:gd name="T38" fmla="*/ 113 w 317"/>
                  <a:gd name="T39" fmla="*/ 220 h 220"/>
                  <a:gd name="T40" fmla="*/ 135 w 317"/>
                  <a:gd name="T41" fmla="*/ 196 h 220"/>
                  <a:gd name="T42" fmla="*/ 177 w 317"/>
                  <a:gd name="T43" fmla="*/ 197 h 220"/>
                  <a:gd name="T44" fmla="*/ 196 w 317"/>
                  <a:gd name="T45" fmla="*/ 220 h 220"/>
                  <a:gd name="T46" fmla="*/ 220 w 317"/>
                  <a:gd name="T47" fmla="*/ 187 h 220"/>
                  <a:gd name="T48" fmla="*/ 303 w 317"/>
                  <a:gd name="T49" fmla="*/ 110 h 220"/>
                  <a:gd name="T50" fmla="*/ 309 w 317"/>
                  <a:gd name="T51" fmla="*/ 106 h 220"/>
                  <a:gd name="T52" fmla="*/ 311 w 317"/>
                  <a:gd name="T53" fmla="*/ 104 h 220"/>
                  <a:gd name="T54" fmla="*/ 312 w 317"/>
                  <a:gd name="T55" fmla="*/ 104 h 220"/>
                  <a:gd name="T56" fmla="*/ 312 w 317"/>
                  <a:gd name="T57" fmla="*/ 103 h 220"/>
                  <a:gd name="T58" fmla="*/ 312 w 317"/>
                  <a:gd name="T59" fmla="*/ 103 h 220"/>
                  <a:gd name="T60" fmla="*/ 316 w 317"/>
                  <a:gd name="T61" fmla="*/ 96 h 220"/>
                  <a:gd name="T62" fmla="*/ 316 w 317"/>
                  <a:gd name="T63" fmla="*/ 85 h 220"/>
                  <a:gd name="T64" fmla="*/ 52 w 317"/>
                  <a:gd name="T65" fmla="*/ 99 h 220"/>
                  <a:gd name="T66" fmla="*/ 76 w 317"/>
                  <a:gd name="T67" fmla="*/ 99 h 220"/>
                  <a:gd name="T68" fmla="*/ 201 w 317"/>
                  <a:gd name="T69" fmla="*/ 24 h 220"/>
                  <a:gd name="T70" fmla="*/ 158 w 317"/>
                  <a:gd name="T71" fmla="*/ 31 h 220"/>
                  <a:gd name="T72" fmla="*/ 119 w 317"/>
                  <a:gd name="T73" fmla="*/ 37 h 220"/>
                  <a:gd name="T74" fmla="*/ 113 w 317"/>
                  <a:gd name="T75" fmla="*/ 25 h 220"/>
                  <a:gd name="T76" fmla="*/ 158 w 317"/>
                  <a:gd name="T77" fmla="*/ 12 h 220"/>
                  <a:gd name="T78" fmla="*/ 201 w 317"/>
                  <a:gd name="T79" fmla="*/ 24 h 2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317" h="220">
                    <a:moveTo>
                      <a:pt x="316" y="85"/>
                    </a:moveTo>
                    <a:cubicBezTo>
                      <a:pt x="315" y="84"/>
                      <a:pt x="315" y="83"/>
                      <a:pt x="314" y="82"/>
                    </a:cubicBezTo>
                    <a:cubicBezTo>
                      <a:pt x="314" y="81"/>
                      <a:pt x="313" y="80"/>
                      <a:pt x="313" y="79"/>
                    </a:cubicBezTo>
                    <a:cubicBezTo>
                      <a:pt x="311" y="78"/>
                      <a:pt x="310" y="77"/>
                      <a:pt x="309" y="75"/>
                    </a:cubicBezTo>
                    <a:cubicBezTo>
                      <a:pt x="308" y="74"/>
                      <a:pt x="307" y="74"/>
                      <a:pt x="306" y="73"/>
                    </a:cubicBezTo>
                    <a:cubicBezTo>
                      <a:pt x="305" y="72"/>
                      <a:pt x="304" y="71"/>
                      <a:pt x="303" y="71"/>
                    </a:cubicBezTo>
                    <a:cubicBezTo>
                      <a:pt x="302" y="70"/>
                      <a:pt x="301" y="70"/>
                      <a:pt x="301" y="70"/>
                    </a:cubicBezTo>
                    <a:cubicBezTo>
                      <a:pt x="301" y="70"/>
                      <a:pt x="301" y="71"/>
                      <a:pt x="302" y="72"/>
                    </a:cubicBezTo>
                    <a:cubicBezTo>
                      <a:pt x="303" y="74"/>
                      <a:pt x="304" y="76"/>
                      <a:pt x="305" y="78"/>
                    </a:cubicBezTo>
                    <a:cubicBezTo>
                      <a:pt x="305" y="80"/>
                      <a:pt x="306" y="81"/>
                      <a:pt x="306" y="83"/>
                    </a:cubicBezTo>
                    <a:cubicBezTo>
                      <a:pt x="306" y="83"/>
                      <a:pt x="306" y="84"/>
                      <a:pt x="306" y="85"/>
                    </a:cubicBezTo>
                    <a:cubicBezTo>
                      <a:pt x="307" y="85"/>
                      <a:pt x="307" y="86"/>
                      <a:pt x="307" y="87"/>
                    </a:cubicBezTo>
                    <a:cubicBezTo>
                      <a:pt x="307" y="88"/>
                      <a:pt x="306" y="89"/>
                      <a:pt x="306" y="90"/>
                    </a:cubicBezTo>
                    <a:cubicBezTo>
                      <a:pt x="306" y="91"/>
                      <a:pt x="305" y="91"/>
                      <a:pt x="305" y="92"/>
                    </a:cubicBezTo>
                    <a:cubicBezTo>
                      <a:pt x="305" y="92"/>
                      <a:pt x="305" y="92"/>
                      <a:pt x="305" y="92"/>
                    </a:cubicBezTo>
                    <a:cubicBezTo>
                      <a:pt x="303" y="94"/>
                      <a:pt x="303" y="94"/>
                      <a:pt x="303" y="94"/>
                    </a:cubicBezTo>
                    <a:cubicBezTo>
                      <a:pt x="302" y="94"/>
                      <a:pt x="302" y="94"/>
                      <a:pt x="302" y="94"/>
                    </a:cubicBezTo>
                    <a:cubicBezTo>
                      <a:pt x="302" y="94"/>
                      <a:pt x="302" y="94"/>
                      <a:pt x="302" y="94"/>
                    </a:cubicBezTo>
                    <a:cubicBezTo>
                      <a:pt x="302" y="94"/>
                      <a:pt x="303" y="94"/>
                      <a:pt x="303" y="94"/>
                    </a:cubicBezTo>
                    <a:cubicBezTo>
                      <a:pt x="303" y="94"/>
                      <a:pt x="303" y="94"/>
                      <a:pt x="303" y="94"/>
                    </a:cubicBezTo>
                    <a:cubicBezTo>
                      <a:pt x="303" y="94"/>
                      <a:pt x="303" y="94"/>
                      <a:pt x="303" y="94"/>
                    </a:cubicBezTo>
                    <a:cubicBezTo>
                      <a:pt x="303" y="94"/>
                      <a:pt x="303" y="94"/>
                      <a:pt x="303" y="94"/>
                    </a:cubicBezTo>
                    <a:cubicBezTo>
                      <a:pt x="302" y="94"/>
                      <a:pt x="302" y="94"/>
                      <a:pt x="302" y="94"/>
                    </a:cubicBezTo>
                    <a:cubicBezTo>
                      <a:pt x="301" y="95"/>
                      <a:pt x="301" y="95"/>
                      <a:pt x="301" y="95"/>
                    </a:cubicBezTo>
                    <a:cubicBezTo>
                      <a:pt x="301" y="95"/>
                      <a:pt x="300" y="95"/>
                      <a:pt x="300" y="96"/>
                    </a:cubicBezTo>
                    <a:cubicBezTo>
                      <a:pt x="299" y="96"/>
                      <a:pt x="299" y="96"/>
                      <a:pt x="298" y="96"/>
                    </a:cubicBezTo>
                    <a:cubicBezTo>
                      <a:pt x="298" y="96"/>
                      <a:pt x="297" y="96"/>
                      <a:pt x="297" y="96"/>
                    </a:cubicBezTo>
                    <a:cubicBezTo>
                      <a:pt x="295" y="43"/>
                      <a:pt x="234" y="0"/>
                      <a:pt x="159" y="0"/>
                    </a:cubicBezTo>
                    <a:cubicBezTo>
                      <a:pt x="123" y="0"/>
                      <a:pt x="90" y="10"/>
                      <a:pt x="66" y="26"/>
                    </a:cubicBezTo>
                    <a:cubicBezTo>
                      <a:pt x="56" y="19"/>
                      <a:pt x="39" y="11"/>
                      <a:pt x="17" y="11"/>
                    </a:cubicBezTo>
                    <a:cubicBezTo>
                      <a:pt x="17" y="11"/>
                      <a:pt x="32" y="33"/>
                      <a:pt x="40" y="48"/>
                    </a:cubicBezTo>
                    <a:cubicBezTo>
                      <a:pt x="28" y="63"/>
                      <a:pt x="20" y="80"/>
                      <a:pt x="20" y="99"/>
                    </a:cubicBezTo>
                    <a:cubicBezTo>
                      <a:pt x="20" y="99"/>
                      <a:pt x="20" y="99"/>
                      <a:pt x="20" y="99"/>
                    </a:cubicBezTo>
                    <a:cubicBezTo>
                      <a:pt x="9" y="99"/>
                      <a:pt x="9" y="99"/>
                      <a:pt x="9" y="99"/>
                    </a:cubicBezTo>
                    <a:cubicBezTo>
                      <a:pt x="9" y="99"/>
                      <a:pt x="0" y="108"/>
                      <a:pt x="0" y="123"/>
                    </a:cubicBezTo>
                    <a:cubicBezTo>
                      <a:pt x="0" y="138"/>
                      <a:pt x="9" y="146"/>
                      <a:pt x="9" y="146"/>
                    </a:cubicBezTo>
                    <a:cubicBezTo>
                      <a:pt x="45" y="155"/>
                      <a:pt x="45" y="155"/>
                      <a:pt x="45" y="155"/>
                    </a:cubicBezTo>
                    <a:cubicBezTo>
                      <a:pt x="57" y="167"/>
                      <a:pt x="72" y="177"/>
                      <a:pt x="91" y="185"/>
                    </a:cubicBezTo>
                    <a:cubicBezTo>
                      <a:pt x="99" y="216"/>
                      <a:pt x="99" y="216"/>
                      <a:pt x="99" y="216"/>
                    </a:cubicBezTo>
                    <a:cubicBezTo>
                      <a:pt x="99" y="216"/>
                      <a:pt x="101" y="220"/>
                      <a:pt x="113" y="220"/>
                    </a:cubicBezTo>
                    <a:cubicBezTo>
                      <a:pt x="126" y="220"/>
                      <a:pt x="130" y="216"/>
                      <a:pt x="130" y="216"/>
                    </a:cubicBezTo>
                    <a:cubicBezTo>
                      <a:pt x="135" y="196"/>
                      <a:pt x="135" y="196"/>
                      <a:pt x="135" y="196"/>
                    </a:cubicBezTo>
                    <a:cubicBezTo>
                      <a:pt x="143" y="197"/>
                      <a:pt x="151" y="197"/>
                      <a:pt x="159" y="197"/>
                    </a:cubicBezTo>
                    <a:cubicBezTo>
                      <a:pt x="165" y="197"/>
                      <a:pt x="171" y="197"/>
                      <a:pt x="177" y="197"/>
                    </a:cubicBezTo>
                    <a:cubicBezTo>
                      <a:pt x="182" y="216"/>
                      <a:pt x="182" y="216"/>
                      <a:pt x="182" y="216"/>
                    </a:cubicBezTo>
                    <a:cubicBezTo>
                      <a:pt x="182" y="216"/>
                      <a:pt x="184" y="220"/>
                      <a:pt x="196" y="220"/>
                    </a:cubicBezTo>
                    <a:cubicBezTo>
                      <a:pt x="208" y="220"/>
                      <a:pt x="213" y="216"/>
                      <a:pt x="213" y="216"/>
                    </a:cubicBezTo>
                    <a:cubicBezTo>
                      <a:pt x="220" y="187"/>
                      <a:pt x="220" y="187"/>
                      <a:pt x="220" y="187"/>
                    </a:cubicBezTo>
                    <a:cubicBezTo>
                      <a:pt x="260" y="173"/>
                      <a:pt x="290" y="145"/>
                      <a:pt x="296" y="111"/>
                    </a:cubicBezTo>
                    <a:cubicBezTo>
                      <a:pt x="298" y="111"/>
                      <a:pt x="300" y="111"/>
                      <a:pt x="303" y="110"/>
                    </a:cubicBezTo>
                    <a:cubicBezTo>
                      <a:pt x="304" y="109"/>
                      <a:pt x="305" y="109"/>
                      <a:pt x="306" y="108"/>
                    </a:cubicBezTo>
                    <a:cubicBezTo>
                      <a:pt x="307" y="108"/>
                      <a:pt x="308" y="107"/>
                      <a:pt x="309" y="106"/>
                    </a:cubicBezTo>
                    <a:cubicBezTo>
                      <a:pt x="311" y="105"/>
                      <a:pt x="311" y="105"/>
                      <a:pt x="311" y="105"/>
                    </a:cubicBezTo>
                    <a:cubicBezTo>
                      <a:pt x="311" y="104"/>
                      <a:pt x="311" y="104"/>
                      <a:pt x="311" y="104"/>
                    </a:cubicBezTo>
                    <a:cubicBezTo>
                      <a:pt x="312" y="104"/>
                      <a:pt x="312" y="104"/>
                      <a:pt x="312" y="104"/>
                    </a:cubicBezTo>
                    <a:cubicBezTo>
                      <a:pt x="312" y="104"/>
                      <a:pt x="312" y="104"/>
                      <a:pt x="312" y="104"/>
                    </a:cubicBezTo>
                    <a:cubicBezTo>
                      <a:pt x="312" y="104"/>
                      <a:pt x="312" y="104"/>
                      <a:pt x="312" y="104"/>
                    </a:cubicBezTo>
                    <a:cubicBezTo>
                      <a:pt x="312" y="103"/>
                      <a:pt x="312" y="103"/>
                      <a:pt x="312" y="103"/>
                    </a:cubicBezTo>
                    <a:cubicBezTo>
                      <a:pt x="312" y="103"/>
                      <a:pt x="312" y="103"/>
                      <a:pt x="312" y="103"/>
                    </a:cubicBezTo>
                    <a:cubicBezTo>
                      <a:pt x="312" y="103"/>
                      <a:pt x="312" y="103"/>
                      <a:pt x="312" y="103"/>
                    </a:cubicBezTo>
                    <a:cubicBezTo>
                      <a:pt x="314" y="101"/>
                      <a:pt x="314" y="101"/>
                      <a:pt x="314" y="101"/>
                    </a:cubicBezTo>
                    <a:cubicBezTo>
                      <a:pt x="315" y="99"/>
                      <a:pt x="316" y="98"/>
                      <a:pt x="316" y="96"/>
                    </a:cubicBezTo>
                    <a:cubicBezTo>
                      <a:pt x="317" y="95"/>
                      <a:pt x="317" y="93"/>
                      <a:pt x="317" y="92"/>
                    </a:cubicBezTo>
                    <a:cubicBezTo>
                      <a:pt x="317" y="89"/>
                      <a:pt x="317" y="87"/>
                      <a:pt x="316" y="85"/>
                    </a:cubicBezTo>
                    <a:close/>
                    <a:moveTo>
                      <a:pt x="64" y="111"/>
                    </a:moveTo>
                    <a:cubicBezTo>
                      <a:pt x="57" y="111"/>
                      <a:pt x="52" y="106"/>
                      <a:pt x="52" y="99"/>
                    </a:cubicBezTo>
                    <a:cubicBezTo>
                      <a:pt x="52" y="93"/>
                      <a:pt x="57" y="87"/>
                      <a:pt x="64" y="87"/>
                    </a:cubicBezTo>
                    <a:cubicBezTo>
                      <a:pt x="70" y="87"/>
                      <a:pt x="76" y="93"/>
                      <a:pt x="76" y="99"/>
                    </a:cubicBezTo>
                    <a:cubicBezTo>
                      <a:pt x="76" y="106"/>
                      <a:pt x="70" y="111"/>
                      <a:pt x="64" y="111"/>
                    </a:cubicBezTo>
                    <a:close/>
                    <a:moveTo>
                      <a:pt x="201" y="24"/>
                    </a:moveTo>
                    <a:cubicBezTo>
                      <a:pt x="200" y="27"/>
                      <a:pt x="197" y="37"/>
                      <a:pt x="195" y="36"/>
                    </a:cubicBezTo>
                    <a:cubicBezTo>
                      <a:pt x="183" y="33"/>
                      <a:pt x="171" y="31"/>
                      <a:pt x="158" y="31"/>
                    </a:cubicBezTo>
                    <a:cubicBezTo>
                      <a:pt x="145" y="31"/>
                      <a:pt x="132" y="33"/>
                      <a:pt x="119" y="37"/>
                    </a:cubicBezTo>
                    <a:cubicBezTo>
                      <a:pt x="119" y="37"/>
                      <a:pt x="119" y="37"/>
                      <a:pt x="119" y="37"/>
                    </a:cubicBezTo>
                    <a:cubicBezTo>
                      <a:pt x="119" y="37"/>
                      <a:pt x="119" y="37"/>
                      <a:pt x="119" y="37"/>
                    </a:cubicBezTo>
                    <a:cubicBezTo>
                      <a:pt x="116" y="36"/>
                      <a:pt x="114" y="27"/>
                      <a:pt x="113" y="25"/>
                    </a:cubicBezTo>
                    <a:cubicBezTo>
                      <a:pt x="112" y="23"/>
                      <a:pt x="114" y="20"/>
                      <a:pt x="116" y="19"/>
                    </a:cubicBezTo>
                    <a:cubicBezTo>
                      <a:pt x="130" y="15"/>
                      <a:pt x="144" y="12"/>
                      <a:pt x="158" y="12"/>
                    </a:cubicBezTo>
                    <a:cubicBezTo>
                      <a:pt x="172" y="12"/>
                      <a:pt x="185" y="14"/>
                      <a:pt x="198" y="18"/>
                    </a:cubicBezTo>
                    <a:cubicBezTo>
                      <a:pt x="200" y="19"/>
                      <a:pt x="202" y="22"/>
                      <a:pt x="201" y="2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33" name="Group 32"/>
            <p:cNvGrpSpPr/>
            <p:nvPr/>
          </p:nvGrpSpPr>
          <p:grpSpPr>
            <a:xfrm>
              <a:off x="9332833" y="3121655"/>
              <a:ext cx="847714" cy="902375"/>
              <a:chOff x="9611182" y="2728115"/>
              <a:chExt cx="1025733" cy="1091874"/>
            </a:xfrm>
          </p:grpSpPr>
          <p:sp>
            <p:nvSpPr>
              <p:cNvPr id="34" name="Freeform 7"/>
              <p:cNvSpPr>
                <a:spLocks/>
              </p:cNvSpPr>
              <p:nvPr/>
            </p:nvSpPr>
            <p:spPr bwMode="auto">
              <a:xfrm>
                <a:off x="9611182" y="2728115"/>
                <a:ext cx="1025733" cy="1091874"/>
              </a:xfrm>
              <a:custGeom>
                <a:avLst/>
                <a:gdLst>
                  <a:gd name="T0" fmla="*/ 327 w 400"/>
                  <a:gd name="T1" fmla="*/ 332 h 426"/>
                  <a:gd name="T2" fmla="*/ 330 w 400"/>
                  <a:gd name="T3" fmla="*/ 75 h 426"/>
                  <a:gd name="T4" fmla="*/ 74 w 400"/>
                  <a:gd name="T5" fmla="*/ 69 h 426"/>
                  <a:gd name="T6" fmla="*/ 70 w 400"/>
                  <a:gd name="T7" fmla="*/ 326 h 426"/>
                  <a:gd name="T8" fmla="*/ 79 w 400"/>
                  <a:gd name="T9" fmla="*/ 334 h 426"/>
                  <a:gd name="T10" fmla="*/ 82 w 400"/>
                  <a:gd name="T11" fmla="*/ 426 h 426"/>
                  <a:gd name="T12" fmla="*/ 149 w 400"/>
                  <a:gd name="T13" fmla="*/ 374 h 426"/>
                  <a:gd name="T14" fmla="*/ 327 w 400"/>
                  <a:gd name="T15" fmla="*/ 332 h 4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00" h="426">
                    <a:moveTo>
                      <a:pt x="327" y="332"/>
                    </a:moveTo>
                    <a:cubicBezTo>
                      <a:pt x="399" y="263"/>
                      <a:pt x="400" y="148"/>
                      <a:pt x="330" y="75"/>
                    </a:cubicBezTo>
                    <a:cubicBezTo>
                      <a:pt x="260" y="3"/>
                      <a:pt x="146" y="0"/>
                      <a:pt x="74" y="69"/>
                    </a:cubicBezTo>
                    <a:cubicBezTo>
                      <a:pt x="2" y="138"/>
                      <a:pt x="0" y="253"/>
                      <a:pt x="70" y="326"/>
                    </a:cubicBezTo>
                    <a:cubicBezTo>
                      <a:pt x="73" y="329"/>
                      <a:pt x="76" y="331"/>
                      <a:pt x="79" y="334"/>
                    </a:cubicBezTo>
                    <a:cubicBezTo>
                      <a:pt x="82" y="426"/>
                      <a:pt x="82" y="426"/>
                      <a:pt x="82" y="426"/>
                    </a:cubicBezTo>
                    <a:cubicBezTo>
                      <a:pt x="149" y="374"/>
                      <a:pt x="149" y="374"/>
                      <a:pt x="149" y="374"/>
                    </a:cubicBezTo>
                    <a:cubicBezTo>
                      <a:pt x="210" y="393"/>
                      <a:pt x="278" y="379"/>
                      <a:pt x="327" y="332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5" name="Freeform 39"/>
              <p:cNvSpPr>
                <a:spLocks/>
              </p:cNvSpPr>
              <p:nvPr/>
            </p:nvSpPr>
            <p:spPr bwMode="auto">
              <a:xfrm>
                <a:off x="9787920" y="3010029"/>
                <a:ext cx="499855" cy="325285"/>
              </a:xfrm>
              <a:custGeom>
                <a:avLst/>
                <a:gdLst>
                  <a:gd name="T0" fmla="*/ 95 w 195"/>
                  <a:gd name="T1" fmla="*/ 122 h 127"/>
                  <a:gd name="T2" fmla="*/ 180 w 195"/>
                  <a:gd name="T3" fmla="*/ 65 h 127"/>
                  <a:gd name="T4" fmla="*/ 195 w 195"/>
                  <a:gd name="T5" fmla="*/ 66 h 127"/>
                  <a:gd name="T6" fmla="*/ 195 w 195"/>
                  <a:gd name="T7" fmla="*/ 63 h 127"/>
                  <a:gd name="T8" fmla="*/ 100 w 195"/>
                  <a:gd name="T9" fmla="*/ 0 h 127"/>
                  <a:gd name="T10" fmla="*/ 5 w 195"/>
                  <a:gd name="T11" fmla="*/ 63 h 127"/>
                  <a:gd name="T12" fmla="*/ 28 w 195"/>
                  <a:gd name="T13" fmla="*/ 105 h 127"/>
                  <a:gd name="T14" fmla="*/ 0 w 195"/>
                  <a:gd name="T15" fmla="*/ 125 h 127"/>
                  <a:gd name="T16" fmla="*/ 13 w 195"/>
                  <a:gd name="T17" fmla="*/ 127 h 127"/>
                  <a:gd name="T18" fmla="*/ 44 w 195"/>
                  <a:gd name="T19" fmla="*/ 115 h 127"/>
                  <a:gd name="T20" fmla="*/ 94 w 195"/>
                  <a:gd name="T21" fmla="*/ 126 h 127"/>
                  <a:gd name="T22" fmla="*/ 95 w 195"/>
                  <a:gd name="T23" fmla="*/ 122 h 1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95" h="127">
                    <a:moveTo>
                      <a:pt x="95" y="122"/>
                    </a:moveTo>
                    <a:cubicBezTo>
                      <a:pt x="102" y="89"/>
                      <a:pt x="134" y="65"/>
                      <a:pt x="180" y="65"/>
                    </a:cubicBezTo>
                    <a:cubicBezTo>
                      <a:pt x="185" y="65"/>
                      <a:pt x="190" y="65"/>
                      <a:pt x="195" y="66"/>
                    </a:cubicBezTo>
                    <a:cubicBezTo>
                      <a:pt x="195" y="65"/>
                      <a:pt x="195" y="64"/>
                      <a:pt x="195" y="63"/>
                    </a:cubicBezTo>
                    <a:cubicBezTo>
                      <a:pt x="195" y="28"/>
                      <a:pt x="152" y="0"/>
                      <a:pt x="100" y="0"/>
                    </a:cubicBezTo>
                    <a:cubicBezTo>
                      <a:pt x="47" y="0"/>
                      <a:pt x="5" y="28"/>
                      <a:pt x="5" y="63"/>
                    </a:cubicBezTo>
                    <a:cubicBezTo>
                      <a:pt x="5" y="79"/>
                      <a:pt x="14" y="94"/>
                      <a:pt x="28" y="105"/>
                    </a:cubicBezTo>
                    <a:cubicBezTo>
                      <a:pt x="21" y="114"/>
                      <a:pt x="11" y="121"/>
                      <a:pt x="0" y="125"/>
                    </a:cubicBezTo>
                    <a:cubicBezTo>
                      <a:pt x="4" y="126"/>
                      <a:pt x="8" y="127"/>
                      <a:pt x="13" y="127"/>
                    </a:cubicBezTo>
                    <a:cubicBezTo>
                      <a:pt x="25" y="127"/>
                      <a:pt x="36" y="122"/>
                      <a:pt x="44" y="115"/>
                    </a:cubicBezTo>
                    <a:cubicBezTo>
                      <a:pt x="59" y="122"/>
                      <a:pt x="74" y="126"/>
                      <a:pt x="94" y="126"/>
                    </a:cubicBezTo>
                    <a:cubicBezTo>
                      <a:pt x="93" y="125"/>
                      <a:pt x="94" y="123"/>
                      <a:pt x="95" y="12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6" name="Freeform 40"/>
              <p:cNvSpPr>
                <a:spLocks noEditPoints="1"/>
              </p:cNvSpPr>
              <p:nvPr/>
            </p:nvSpPr>
            <p:spPr bwMode="auto">
              <a:xfrm>
                <a:off x="10073087" y="3220380"/>
                <a:ext cx="387089" cy="251554"/>
              </a:xfrm>
              <a:custGeom>
                <a:avLst/>
                <a:gdLst>
                  <a:gd name="T0" fmla="*/ 129 w 151"/>
                  <a:gd name="T1" fmla="*/ 81 h 98"/>
                  <a:gd name="T2" fmla="*/ 147 w 151"/>
                  <a:gd name="T3" fmla="*/ 49 h 98"/>
                  <a:gd name="T4" fmla="*/ 73 w 151"/>
                  <a:gd name="T5" fmla="*/ 0 h 98"/>
                  <a:gd name="T6" fmla="*/ 0 w 151"/>
                  <a:gd name="T7" fmla="*/ 49 h 98"/>
                  <a:gd name="T8" fmla="*/ 73 w 151"/>
                  <a:gd name="T9" fmla="*/ 98 h 98"/>
                  <a:gd name="T10" fmla="*/ 116 w 151"/>
                  <a:gd name="T11" fmla="*/ 88 h 98"/>
                  <a:gd name="T12" fmla="*/ 140 w 151"/>
                  <a:gd name="T13" fmla="*/ 98 h 98"/>
                  <a:gd name="T14" fmla="*/ 151 w 151"/>
                  <a:gd name="T15" fmla="*/ 96 h 98"/>
                  <a:gd name="T16" fmla="*/ 129 w 151"/>
                  <a:gd name="T17" fmla="*/ 81 h 98"/>
                  <a:gd name="T18" fmla="*/ 46 w 151"/>
                  <a:gd name="T19" fmla="*/ 57 h 98"/>
                  <a:gd name="T20" fmla="*/ 37 w 151"/>
                  <a:gd name="T21" fmla="*/ 49 h 98"/>
                  <a:gd name="T22" fmla="*/ 46 w 151"/>
                  <a:gd name="T23" fmla="*/ 40 h 98"/>
                  <a:gd name="T24" fmla="*/ 54 w 151"/>
                  <a:gd name="T25" fmla="*/ 49 h 98"/>
                  <a:gd name="T26" fmla="*/ 46 w 151"/>
                  <a:gd name="T27" fmla="*/ 57 h 98"/>
                  <a:gd name="T28" fmla="*/ 76 w 151"/>
                  <a:gd name="T29" fmla="*/ 57 h 98"/>
                  <a:gd name="T30" fmla="*/ 67 w 151"/>
                  <a:gd name="T31" fmla="*/ 49 h 98"/>
                  <a:gd name="T32" fmla="*/ 76 w 151"/>
                  <a:gd name="T33" fmla="*/ 40 h 98"/>
                  <a:gd name="T34" fmla="*/ 84 w 151"/>
                  <a:gd name="T35" fmla="*/ 49 h 98"/>
                  <a:gd name="T36" fmla="*/ 76 w 151"/>
                  <a:gd name="T37" fmla="*/ 57 h 98"/>
                  <a:gd name="T38" fmla="*/ 106 w 151"/>
                  <a:gd name="T39" fmla="*/ 57 h 98"/>
                  <a:gd name="T40" fmla="*/ 97 w 151"/>
                  <a:gd name="T41" fmla="*/ 49 h 98"/>
                  <a:gd name="T42" fmla="*/ 106 w 151"/>
                  <a:gd name="T43" fmla="*/ 40 h 98"/>
                  <a:gd name="T44" fmla="*/ 114 w 151"/>
                  <a:gd name="T45" fmla="*/ 49 h 98"/>
                  <a:gd name="T46" fmla="*/ 106 w 151"/>
                  <a:gd name="T47" fmla="*/ 57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51" h="98">
                    <a:moveTo>
                      <a:pt x="129" y="81"/>
                    </a:moveTo>
                    <a:cubicBezTo>
                      <a:pt x="140" y="72"/>
                      <a:pt x="147" y="61"/>
                      <a:pt x="147" y="49"/>
                    </a:cubicBezTo>
                    <a:cubicBezTo>
                      <a:pt x="147" y="22"/>
                      <a:pt x="114" y="0"/>
                      <a:pt x="73" y="0"/>
                    </a:cubicBezTo>
                    <a:cubicBezTo>
                      <a:pt x="33" y="0"/>
                      <a:pt x="0" y="22"/>
                      <a:pt x="0" y="49"/>
                    </a:cubicBezTo>
                    <a:cubicBezTo>
                      <a:pt x="0" y="76"/>
                      <a:pt x="33" y="98"/>
                      <a:pt x="73" y="98"/>
                    </a:cubicBezTo>
                    <a:cubicBezTo>
                      <a:pt x="89" y="98"/>
                      <a:pt x="104" y="94"/>
                      <a:pt x="116" y="88"/>
                    </a:cubicBezTo>
                    <a:cubicBezTo>
                      <a:pt x="123" y="94"/>
                      <a:pt x="131" y="98"/>
                      <a:pt x="140" y="98"/>
                    </a:cubicBezTo>
                    <a:cubicBezTo>
                      <a:pt x="144" y="98"/>
                      <a:pt x="147" y="97"/>
                      <a:pt x="151" y="96"/>
                    </a:cubicBezTo>
                    <a:cubicBezTo>
                      <a:pt x="142" y="93"/>
                      <a:pt x="134" y="88"/>
                      <a:pt x="129" y="81"/>
                    </a:cubicBezTo>
                    <a:close/>
                    <a:moveTo>
                      <a:pt x="46" y="57"/>
                    </a:moveTo>
                    <a:cubicBezTo>
                      <a:pt x="41" y="57"/>
                      <a:pt x="37" y="54"/>
                      <a:pt x="37" y="49"/>
                    </a:cubicBezTo>
                    <a:cubicBezTo>
                      <a:pt x="37" y="44"/>
                      <a:pt x="41" y="40"/>
                      <a:pt x="46" y="40"/>
                    </a:cubicBezTo>
                    <a:cubicBezTo>
                      <a:pt x="50" y="40"/>
                      <a:pt x="54" y="44"/>
                      <a:pt x="54" y="49"/>
                    </a:cubicBezTo>
                    <a:cubicBezTo>
                      <a:pt x="54" y="54"/>
                      <a:pt x="50" y="57"/>
                      <a:pt x="46" y="57"/>
                    </a:cubicBezTo>
                    <a:close/>
                    <a:moveTo>
                      <a:pt x="76" y="57"/>
                    </a:moveTo>
                    <a:cubicBezTo>
                      <a:pt x="71" y="57"/>
                      <a:pt x="67" y="54"/>
                      <a:pt x="67" y="49"/>
                    </a:cubicBezTo>
                    <a:cubicBezTo>
                      <a:pt x="67" y="44"/>
                      <a:pt x="71" y="40"/>
                      <a:pt x="76" y="40"/>
                    </a:cubicBezTo>
                    <a:cubicBezTo>
                      <a:pt x="80" y="40"/>
                      <a:pt x="84" y="44"/>
                      <a:pt x="84" y="49"/>
                    </a:cubicBezTo>
                    <a:cubicBezTo>
                      <a:pt x="84" y="54"/>
                      <a:pt x="80" y="57"/>
                      <a:pt x="76" y="57"/>
                    </a:cubicBezTo>
                    <a:close/>
                    <a:moveTo>
                      <a:pt x="106" y="57"/>
                    </a:moveTo>
                    <a:cubicBezTo>
                      <a:pt x="101" y="57"/>
                      <a:pt x="97" y="54"/>
                      <a:pt x="97" y="49"/>
                    </a:cubicBezTo>
                    <a:cubicBezTo>
                      <a:pt x="97" y="44"/>
                      <a:pt x="101" y="40"/>
                      <a:pt x="106" y="40"/>
                    </a:cubicBezTo>
                    <a:cubicBezTo>
                      <a:pt x="110" y="40"/>
                      <a:pt x="114" y="44"/>
                      <a:pt x="114" y="49"/>
                    </a:cubicBezTo>
                    <a:cubicBezTo>
                      <a:pt x="114" y="54"/>
                      <a:pt x="110" y="57"/>
                      <a:pt x="106" y="5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37" name="Group 36"/>
            <p:cNvGrpSpPr/>
            <p:nvPr/>
          </p:nvGrpSpPr>
          <p:grpSpPr>
            <a:xfrm>
              <a:off x="10146494" y="3213057"/>
              <a:ext cx="1055608" cy="1012596"/>
              <a:chOff x="10595712" y="2838712"/>
              <a:chExt cx="1277286" cy="1225241"/>
            </a:xfrm>
          </p:grpSpPr>
          <p:sp>
            <p:nvSpPr>
              <p:cNvPr id="38" name="Freeform 12"/>
              <p:cNvSpPr>
                <a:spLocks/>
              </p:cNvSpPr>
              <p:nvPr/>
            </p:nvSpPr>
            <p:spPr bwMode="auto">
              <a:xfrm>
                <a:off x="10595712" y="2838712"/>
                <a:ext cx="1277286" cy="1225241"/>
              </a:xfrm>
              <a:custGeom>
                <a:avLst/>
                <a:gdLst>
                  <a:gd name="T0" fmla="*/ 314 w 498"/>
                  <a:gd name="T1" fmla="*/ 456 h 478"/>
                  <a:gd name="T2" fmla="*/ 465 w 498"/>
                  <a:gd name="T3" fmla="*/ 187 h 478"/>
                  <a:gd name="T4" fmla="*/ 197 w 498"/>
                  <a:gd name="T5" fmla="*/ 32 h 478"/>
                  <a:gd name="T6" fmla="*/ 46 w 498"/>
                  <a:gd name="T7" fmla="*/ 302 h 478"/>
                  <a:gd name="T8" fmla="*/ 50 w 498"/>
                  <a:gd name="T9" fmla="*/ 316 h 478"/>
                  <a:gd name="T10" fmla="*/ 0 w 498"/>
                  <a:gd name="T11" fmla="*/ 415 h 478"/>
                  <a:gd name="T12" fmla="*/ 101 w 498"/>
                  <a:gd name="T13" fmla="*/ 398 h 478"/>
                  <a:gd name="T14" fmla="*/ 314 w 498"/>
                  <a:gd name="T15" fmla="*/ 456 h 4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98" h="478">
                    <a:moveTo>
                      <a:pt x="314" y="456"/>
                    </a:moveTo>
                    <a:cubicBezTo>
                      <a:pt x="430" y="425"/>
                      <a:pt x="498" y="304"/>
                      <a:pt x="465" y="187"/>
                    </a:cubicBezTo>
                    <a:cubicBezTo>
                      <a:pt x="433" y="69"/>
                      <a:pt x="313" y="0"/>
                      <a:pt x="197" y="32"/>
                    </a:cubicBezTo>
                    <a:cubicBezTo>
                      <a:pt x="81" y="64"/>
                      <a:pt x="14" y="185"/>
                      <a:pt x="46" y="302"/>
                    </a:cubicBezTo>
                    <a:cubicBezTo>
                      <a:pt x="47" y="307"/>
                      <a:pt x="49" y="312"/>
                      <a:pt x="50" y="316"/>
                    </a:cubicBezTo>
                    <a:cubicBezTo>
                      <a:pt x="0" y="415"/>
                      <a:pt x="0" y="415"/>
                      <a:pt x="0" y="415"/>
                    </a:cubicBezTo>
                    <a:cubicBezTo>
                      <a:pt x="101" y="398"/>
                      <a:pt x="101" y="398"/>
                      <a:pt x="101" y="398"/>
                    </a:cubicBezTo>
                    <a:cubicBezTo>
                      <a:pt x="155" y="453"/>
                      <a:pt x="235" y="478"/>
                      <a:pt x="314" y="456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9" name="Freeform 41"/>
              <p:cNvSpPr>
                <a:spLocks noEditPoints="1"/>
              </p:cNvSpPr>
              <p:nvPr/>
            </p:nvSpPr>
            <p:spPr bwMode="auto">
              <a:xfrm>
                <a:off x="10931840" y="3214959"/>
                <a:ext cx="651655" cy="477085"/>
              </a:xfrm>
              <a:custGeom>
                <a:avLst/>
                <a:gdLst>
                  <a:gd name="T0" fmla="*/ 223 w 254"/>
                  <a:gd name="T1" fmla="*/ 0 h 186"/>
                  <a:gd name="T2" fmla="*/ 31 w 254"/>
                  <a:gd name="T3" fmla="*/ 0 h 186"/>
                  <a:gd name="T4" fmla="*/ 0 w 254"/>
                  <a:gd name="T5" fmla="*/ 31 h 186"/>
                  <a:gd name="T6" fmla="*/ 0 w 254"/>
                  <a:gd name="T7" fmla="*/ 155 h 186"/>
                  <a:gd name="T8" fmla="*/ 31 w 254"/>
                  <a:gd name="T9" fmla="*/ 186 h 186"/>
                  <a:gd name="T10" fmla="*/ 223 w 254"/>
                  <a:gd name="T11" fmla="*/ 186 h 186"/>
                  <a:gd name="T12" fmla="*/ 254 w 254"/>
                  <a:gd name="T13" fmla="*/ 155 h 186"/>
                  <a:gd name="T14" fmla="*/ 254 w 254"/>
                  <a:gd name="T15" fmla="*/ 31 h 186"/>
                  <a:gd name="T16" fmla="*/ 223 w 254"/>
                  <a:gd name="T17" fmla="*/ 0 h 186"/>
                  <a:gd name="T18" fmla="*/ 216 w 254"/>
                  <a:gd name="T19" fmla="*/ 24 h 186"/>
                  <a:gd name="T20" fmla="*/ 129 w 254"/>
                  <a:gd name="T21" fmla="*/ 86 h 186"/>
                  <a:gd name="T22" fmla="*/ 47 w 254"/>
                  <a:gd name="T23" fmla="*/ 24 h 186"/>
                  <a:gd name="T24" fmla="*/ 216 w 254"/>
                  <a:gd name="T25" fmla="*/ 24 h 186"/>
                  <a:gd name="T26" fmla="*/ 223 w 254"/>
                  <a:gd name="T27" fmla="*/ 162 h 186"/>
                  <a:gd name="T28" fmla="*/ 31 w 254"/>
                  <a:gd name="T29" fmla="*/ 162 h 186"/>
                  <a:gd name="T30" fmla="*/ 24 w 254"/>
                  <a:gd name="T31" fmla="*/ 155 h 186"/>
                  <a:gd name="T32" fmla="*/ 24 w 254"/>
                  <a:gd name="T33" fmla="*/ 36 h 186"/>
                  <a:gd name="T34" fmla="*/ 128 w 254"/>
                  <a:gd name="T35" fmla="*/ 115 h 186"/>
                  <a:gd name="T36" fmla="*/ 230 w 254"/>
                  <a:gd name="T37" fmla="*/ 43 h 186"/>
                  <a:gd name="T38" fmla="*/ 230 w 254"/>
                  <a:gd name="T39" fmla="*/ 155 h 186"/>
                  <a:gd name="T40" fmla="*/ 223 w 254"/>
                  <a:gd name="T41" fmla="*/ 162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254" h="186">
                    <a:moveTo>
                      <a:pt x="223" y="0"/>
                    </a:moveTo>
                    <a:cubicBezTo>
                      <a:pt x="31" y="0"/>
                      <a:pt x="31" y="0"/>
                      <a:pt x="31" y="0"/>
                    </a:cubicBezTo>
                    <a:cubicBezTo>
                      <a:pt x="14" y="0"/>
                      <a:pt x="0" y="14"/>
                      <a:pt x="0" y="31"/>
                    </a:cubicBezTo>
                    <a:cubicBezTo>
                      <a:pt x="0" y="155"/>
                      <a:pt x="0" y="155"/>
                      <a:pt x="0" y="155"/>
                    </a:cubicBezTo>
                    <a:cubicBezTo>
                      <a:pt x="0" y="172"/>
                      <a:pt x="14" y="186"/>
                      <a:pt x="31" y="186"/>
                    </a:cubicBezTo>
                    <a:cubicBezTo>
                      <a:pt x="223" y="186"/>
                      <a:pt x="223" y="186"/>
                      <a:pt x="223" y="186"/>
                    </a:cubicBezTo>
                    <a:cubicBezTo>
                      <a:pt x="240" y="186"/>
                      <a:pt x="254" y="172"/>
                      <a:pt x="254" y="155"/>
                    </a:cubicBezTo>
                    <a:cubicBezTo>
                      <a:pt x="254" y="31"/>
                      <a:pt x="254" y="31"/>
                      <a:pt x="254" y="31"/>
                    </a:cubicBezTo>
                    <a:cubicBezTo>
                      <a:pt x="254" y="14"/>
                      <a:pt x="240" y="0"/>
                      <a:pt x="223" y="0"/>
                    </a:cubicBezTo>
                    <a:close/>
                    <a:moveTo>
                      <a:pt x="216" y="24"/>
                    </a:moveTo>
                    <a:cubicBezTo>
                      <a:pt x="129" y="86"/>
                      <a:pt x="129" y="86"/>
                      <a:pt x="129" y="86"/>
                    </a:cubicBezTo>
                    <a:cubicBezTo>
                      <a:pt x="47" y="24"/>
                      <a:pt x="47" y="24"/>
                      <a:pt x="47" y="24"/>
                    </a:cubicBezTo>
                    <a:lnTo>
                      <a:pt x="216" y="24"/>
                    </a:lnTo>
                    <a:close/>
                    <a:moveTo>
                      <a:pt x="223" y="162"/>
                    </a:moveTo>
                    <a:cubicBezTo>
                      <a:pt x="31" y="162"/>
                      <a:pt x="31" y="162"/>
                      <a:pt x="31" y="162"/>
                    </a:cubicBezTo>
                    <a:cubicBezTo>
                      <a:pt x="27" y="162"/>
                      <a:pt x="24" y="159"/>
                      <a:pt x="24" y="155"/>
                    </a:cubicBezTo>
                    <a:cubicBezTo>
                      <a:pt x="24" y="36"/>
                      <a:pt x="24" y="36"/>
                      <a:pt x="24" y="36"/>
                    </a:cubicBezTo>
                    <a:cubicBezTo>
                      <a:pt x="128" y="115"/>
                      <a:pt x="128" y="115"/>
                      <a:pt x="128" y="115"/>
                    </a:cubicBezTo>
                    <a:cubicBezTo>
                      <a:pt x="230" y="43"/>
                      <a:pt x="230" y="43"/>
                      <a:pt x="230" y="43"/>
                    </a:cubicBezTo>
                    <a:cubicBezTo>
                      <a:pt x="230" y="155"/>
                      <a:pt x="230" y="155"/>
                      <a:pt x="230" y="155"/>
                    </a:cubicBezTo>
                    <a:cubicBezTo>
                      <a:pt x="230" y="159"/>
                      <a:pt x="227" y="162"/>
                      <a:pt x="223" y="16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40" name="Group 39"/>
            <p:cNvGrpSpPr/>
            <p:nvPr/>
          </p:nvGrpSpPr>
          <p:grpSpPr>
            <a:xfrm>
              <a:off x="7855160" y="2471085"/>
              <a:ext cx="805596" cy="898791"/>
              <a:chOff x="7823198" y="1940925"/>
              <a:chExt cx="974771" cy="1087537"/>
            </a:xfrm>
          </p:grpSpPr>
          <p:sp>
            <p:nvSpPr>
              <p:cNvPr id="41" name="Freeform 9"/>
              <p:cNvSpPr>
                <a:spLocks/>
              </p:cNvSpPr>
              <p:nvPr/>
            </p:nvSpPr>
            <p:spPr bwMode="auto">
              <a:xfrm>
                <a:off x="7823198" y="1940925"/>
                <a:ext cx="974771" cy="1087537"/>
              </a:xfrm>
              <a:custGeom>
                <a:avLst/>
                <a:gdLst>
                  <a:gd name="T0" fmla="*/ 347 w 380"/>
                  <a:gd name="T1" fmla="*/ 249 h 424"/>
                  <a:gd name="T2" fmla="*/ 250 w 380"/>
                  <a:gd name="T3" fmla="*/ 33 h 424"/>
                  <a:gd name="T4" fmla="*/ 33 w 380"/>
                  <a:gd name="T5" fmla="*/ 129 h 424"/>
                  <a:gd name="T6" fmla="*/ 131 w 380"/>
                  <a:gd name="T7" fmla="*/ 344 h 424"/>
                  <a:gd name="T8" fmla="*/ 141 w 380"/>
                  <a:gd name="T9" fmla="*/ 348 h 424"/>
                  <a:gd name="T10" fmla="*/ 179 w 380"/>
                  <a:gd name="T11" fmla="*/ 424 h 424"/>
                  <a:gd name="T12" fmla="*/ 215 w 380"/>
                  <a:gd name="T13" fmla="*/ 354 h 424"/>
                  <a:gd name="T14" fmla="*/ 347 w 380"/>
                  <a:gd name="T15" fmla="*/ 249 h 4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80" h="424">
                    <a:moveTo>
                      <a:pt x="347" y="249"/>
                    </a:moveTo>
                    <a:cubicBezTo>
                      <a:pt x="380" y="163"/>
                      <a:pt x="337" y="67"/>
                      <a:pt x="250" y="33"/>
                    </a:cubicBezTo>
                    <a:cubicBezTo>
                      <a:pt x="163" y="0"/>
                      <a:pt x="66" y="43"/>
                      <a:pt x="33" y="129"/>
                    </a:cubicBezTo>
                    <a:cubicBezTo>
                      <a:pt x="0" y="215"/>
                      <a:pt x="44" y="311"/>
                      <a:pt x="131" y="344"/>
                    </a:cubicBezTo>
                    <a:cubicBezTo>
                      <a:pt x="134" y="346"/>
                      <a:pt x="138" y="347"/>
                      <a:pt x="141" y="348"/>
                    </a:cubicBezTo>
                    <a:cubicBezTo>
                      <a:pt x="179" y="424"/>
                      <a:pt x="179" y="424"/>
                      <a:pt x="179" y="424"/>
                    </a:cubicBezTo>
                    <a:cubicBezTo>
                      <a:pt x="215" y="354"/>
                      <a:pt x="215" y="354"/>
                      <a:pt x="215" y="354"/>
                    </a:cubicBezTo>
                    <a:cubicBezTo>
                      <a:pt x="273" y="346"/>
                      <a:pt x="325" y="307"/>
                      <a:pt x="347" y="249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2" name="Freeform 42"/>
              <p:cNvSpPr>
                <a:spLocks noEditPoints="1"/>
              </p:cNvSpPr>
              <p:nvPr/>
            </p:nvSpPr>
            <p:spPr bwMode="auto">
              <a:xfrm>
                <a:off x="8051982" y="2176215"/>
                <a:ext cx="497686" cy="510698"/>
              </a:xfrm>
              <a:custGeom>
                <a:avLst/>
                <a:gdLst>
                  <a:gd name="T0" fmla="*/ 142 w 194"/>
                  <a:gd name="T1" fmla="*/ 189 h 199"/>
                  <a:gd name="T2" fmla="*/ 89 w 194"/>
                  <a:gd name="T3" fmla="*/ 199 h 199"/>
                  <a:gd name="T4" fmla="*/ 0 w 194"/>
                  <a:gd name="T5" fmla="*/ 109 h 199"/>
                  <a:gd name="T6" fmla="*/ 107 w 194"/>
                  <a:gd name="T7" fmla="*/ 0 h 199"/>
                  <a:gd name="T8" fmla="*/ 194 w 194"/>
                  <a:gd name="T9" fmla="*/ 83 h 199"/>
                  <a:gd name="T10" fmla="*/ 139 w 194"/>
                  <a:gd name="T11" fmla="*/ 151 h 199"/>
                  <a:gd name="T12" fmla="*/ 115 w 194"/>
                  <a:gd name="T13" fmla="*/ 129 h 199"/>
                  <a:gd name="T14" fmla="*/ 114 w 194"/>
                  <a:gd name="T15" fmla="*/ 129 h 199"/>
                  <a:gd name="T16" fmla="*/ 77 w 194"/>
                  <a:gd name="T17" fmla="*/ 151 h 199"/>
                  <a:gd name="T18" fmla="*/ 45 w 194"/>
                  <a:gd name="T19" fmla="*/ 114 h 199"/>
                  <a:gd name="T20" fmla="*/ 112 w 194"/>
                  <a:gd name="T21" fmla="*/ 47 h 199"/>
                  <a:gd name="T22" fmla="*/ 146 w 194"/>
                  <a:gd name="T23" fmla="*/ 54 h 199"/>
                  <a:gd name="T24" fmla="*/ 138 w 194"/>
                  <a:gd name="T25" fmla="*/ 107 h 199"/>
                  <a:gd name="T26" fmla="*/ 145 w 194"/>
                  <a:gd name="T27" fmla="*/ 132 h 199"/>
                  <a:gd name="T28" fmla="*/ 173 w 194"/>
                  <a:gd name="T29" fmla="*/ 84 h 199"/>
                  <a:gd name="T30" fmla="*/ 104 w 194"/>
                  <a:gd name="T31" fmla="*/ 17 h 199"/>
                  <a:gd name="T32" fmla="*/ 22 w 194"/>
                  <a:gd name="T33" fmla="*/ 106 h 199"/>
                  <a:gd name="T34" fmla="*/ 95 w 194"/>
                  <a:gd name="T35" fmla="*/ 181 h 199"/>
                  <a:gd name="T36" fmla="*/ 137 w 194"/>
                  <a:gd name="T37" fmla="*/ 173 h 199"/>
                  <a:gd name="T38" fmla="*/ 142 w 194"/>
                  <a:gd name="T39" fmla="*/ 189 h 199"/>
                  <a:gd name="T40" fmla="*/ 117 w 194"/>
                  <a:gd name="T41" fmla="*/ 71 h 199"/>
                  <a:gd name="T42" fmla="*/ 108 w 194"/>
                  <a:gd name="T43" fmla="*/ 70 h 199"/>
                  <a:gd name="T44" fmla="*/ 74 w 194"/>
                  <a:gd name="T45" fmla="*/ 110 h 199"/>
                  <a:gd name="T46" fmla="*/ 88 w 194"/>
                  <a:gd name="T47" fmla="*/ 128 h 199"/>
                  <a:gd name="T48" fmla="*/ 113 w 194"/>
                  <a:gd name="T49" fmla="*/ 98 h 199"/>
                  <a:gd name="T50" fmla="*/ 117 w 194"/>
                  <a:gd name="T51" fmla="*/ 71 h 1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94" h="199">
                    <a:moveTo>
                      <a:pt x="142" y="189"/>
                    </a:moveTo>
                    <a:cubicBezTo>
                      <a:pt x="125" y="197"/>
                      <a:pt x="110" y="199"/>
                      <a:pt x="89" y="199"/>
                    </a:cubicBezTo>
                    <a:cubicBezTo>
                      <a:pt x="42" y="199"/>
                      <a:pt x="0" y="165"/>
                      <a:pt x="0" y="109"/>
                    </a:cubicBezTo>
                    <a:cubicBezTo>
                      <a:pt x="0" y="51"/>
                      <a:pt x="43" y="0"/>
                      <a:pt x="107" y="0"/>
                    </a:cubicBezTo>
                    <a:cubicBezTo>
                      <a:pt x="158" y="0"/>
                      <a:pt x="194" y="35"/>
                      <a:pt x="194" y="83"/>
                    </a:cubicBezTo>
                    <a:cubicBezTo>
                      <a:pt x="194" y="125"/>
                      <a:pt x="170" y="151"/>
                      <a:pt x="139" y="151"/>
                    </a:cubicBezTo>
                    <a:cubicBezTo>
                      <a:pt x="126" y="151"/>
                      <a:pt x="116" y="144"/>
                      <a:pt x="115" y="129"/>
                    </a:cubicBezTo>
                    <a:cubicBezTo>
                      <a:pt x="114" y="129"/>
                      <a:pt x="114" y="129"/>
                      <a:pt x="114" y="129"/>
                    </a:cubicBezTo>
                    <a:cubicBezTo>
                      <a:pt x="105" y="143"/>
                      <a:pt x="92" y="151"/>
                      <a:pt x="77" y="151"/>
                    </a:cubicBezTo>
                    <a:cubicBezTo>
                      <a:pt x="59" y="151"/>
                      <a:pt x="45" y="137"/>
                      <a:pt x="45" y="114"/>
                    </a:cubicBezTo>
                    <a:cubicBezTo>
                      <a:pt x="45" y="78"/>
                      <a:pt x="71" y="47"/>
                      <a:pt x="112" y="47"/>
                    </a:cubicBezTo>
                    <a:cubicBezTo>
                      <a:pt x="125" y="47"/>
                      <a:pt x="139" y="50"/>
                      <a:pt x="146" y="54"/>
                    </a:cubicBezTo>
                    <a:cubicBezTo>
                      <a:pt x="138" y="107"/>
                      <a:pt x="138" y="107"/>
                      <a:pt x="138" y="107"/>
                    </a:cubicBezTo>
                    <a:cubicBezTo>
                      <a:pt x="135" y="124"/>
                      <a:pt x="137" y="132"/>
                      <a:pt x="145" y="132"/>
                    </a:cubicBezTo>
                    <a:cubicBezTo>
                      <a:pt x="157" y="132"/>
                      <a:pt x="173" y="117"/>
                      <a:pt x="173" y="84"/>
                    </a:cubicBezTo>
                    <a:cubicBezTo>
                      <a:pt x="173" y="46"/>
                      <a:pt x="149" y="17"/>
                      <a:pt x="104" y="17"/>
                    </a:cubicBezTo>
                    <a:cubicBezTo>
                      <a:pt x="60" y="17"/>
                      <a:pt x="22" y="51"/>
                      <a:pt x="22" y="106"/>
                    </a:cubicBezTo>
                    <a:cubicBezTo>
                      <a:pt x="22" y="154"/>
                      <a:pt x="52" y="181"/>
                      <a:pt x="95" y="181"/>
                    </a:cubicBezTo>
                    <a:cubicBezTo>
                      <a:pt x="110" y="181"/>
                      <a:pt x="125" y="178"/>
                      <a:pt x="137" y="173"/>
                    </a:cubicBezTo>
                    <a:lnTo>
                      <a:pt x="142" y="189"/>
                    </a:lnTo>
                    <a:close/>
                    <a:moveTo>
                      <a:pt x="117" y="71"/>
                    </a:moveTo>
                    <a:cubicBezTo>
                      <a:pt x="114" y="70"/>
                      <a:pt x="111" y="70"/>
                      <a:pt x="108" y="70"/>
                    </a:cubicBezTo>
                    <a:cubicBezTo>
                      <a:pt x="89" y="70"/>
                      <a:pt x="74" y="88"/>
                      <a:pt x="74" y="110"/>
                    </a:cubicBezTo>
                    <a:cubicBezTo>
                      <a:pt x="74" y="121"/>
                      <a:pt x="79" y="128"/>
                      <a:pt x="88" y="128"/>
                    </a:cubicBezTo>
                    <a:cubicBezTo>
                      <a:pt x="99" y="128"/>
                      <a:pt x="110" y="114"/>
                      <a:pt x="113" y="98"/>
                    </a:cubicBezTo>
                    <a:lnTo>
                      <a:pt x="117" y="7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43" name="Group 42"/>
            <p:cNvGrpSpPr/>
            <p:nvPr/>
          </p:nvGrpSpPr>
          <p:grpSpPr>
            <a:xfrm>
              <a:off x="9455598" y="4119913"/>
              <a:ext cx="1051128" cy="1015285"/>
              <a:chOff x="9759729" y="3936007"/>
              <a:chExt cx="1271865" cy="1228494"/>
            </a:xfrm>
          </p:grpSpPr>
          <p:sp>
            <p:nvSpPr>
              <p:cNvPr id="44" name="Freeform 14"/>
              <p:cNvSpPr>
                <a:spLocks/>
              </p:cNvSpPr>
              <p:nvPr/>
            </p:nvSpPr>
            <p:spPr bwMode="auto">
              <a:xfrm>
                <a:off x="9759729" y="3936007"/>
                <a:ext cx="1271865" cy="1228494"/>
              </a:xfrm>
              <a:custGeom>
                <a:avLst/>
                <a:gdLst>
                  <a:gd name="T0" fmla="*/ 315 w 496"/>
                  <a:gd name="T1" fmla="*/ 456 h 479"/>
                  <a:gd name="T2" fmla="*/ 462 w 496"/>
                  <a:gd name="T3" fmla="*/ 184 h 479"/>
                  <a:gd name="T4" fmla="*/ 191 w 496"/>
                  <a:gd name="T5" fmla="*/ 34 h 479"/>
                  <a:gd name="T6" fmla="*/ 44 w 496"/>
                  <a:gd name="T7" fmla="*/ 307 h 479"/>
                  <a:gd name="T8" fmla="*/ 49 w 496"/>
                  <a:gd name="T9" fmla="*/ 321 h 479"/>
                  <a:gd name="T10" fmla="*/ 0 w 496"/>
                  <a:gd name="T11" fmla="*/ 420 h 479"/>
                  <a:gd name="T12" fmla="*/ 101 w 496"/>
                  <a:gd name="T13" fmla="*/ 402 h 479"/>
                  <a:gd name="T14" fmla="*/ 315 w 496"/>
                  <a:gd name="T15" fmla="*/ 456 h 4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96" h="479">
                    <a:moveTo>
                      <a:pt x="315" y="456"/>
                    </a:moveTo>
                    <a:cubicBezTo>
                      <a:pt x="430" y="422"/>
                      <a:pt x="496" y="300"/>
                      <a:pt x="462" y="184"/>
                    </a:cubicBezTo>
                    <a:cubicBezTo>
                      <a:pt x="427" y="67"/>
                      <a:pt x="306" y="0"/>
                      <a:pt x="191" y="34"/>
                    </a:cubicBezTo>
                    <a:cubicBezTo>
                      <a:pt x="75" y="68"/>
                      <a:pt x="10" y="190"/>
                      <a:pt x="44" y="307"/>
                    </a:cubicBezTo>
                    <a:cubicBezTo>
                      <a:pt x="46" y="311"/>
                      <a:pt x="47" y="316"/>
                      <a:pt x="49" y="321"/>
                    </a:cubicBezTo>
                    <a:cubicBezTo>
                      <a:pt x="0" y="420"/>
                      <a:pt x="0" y="420"/>
                      <a:pt x="0" y="420"/>
                    </a:cubicBezTo>
                    <a:cubicBezTo>
                      <a:pt x="101" y="402"/>
                      <a:pt x="101" y="402"/>
                      <a:pt x="101" y="402"/>
                    </a:cubicBezTo>
                    <a:cubicBezTo>
                      <a:pt x="156" y="456"/>
                      <a:pt x="237" y="479"/>
                      <a:pt x="315" y="456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5" name="Freeform 43"/>
              <p:cNvSpPr>
                <a:spLocks/>
              </p:cNvSpPr>
              <p:nvPr/>
            </p:nvSpPr>
            <p:spPr bwMode="auto">
              <a:xfrm>
                <a:off x="10011283" y="4235270"/>
                <a:ext cx="535636" cy="518288"/>
              </a:xfrm>
              <a:custGeom>
                <a:avLst/>
                <a:gdLst>
                  <a:gd name="T0" fmla="*/ 11 w 209"/>
                  <a:gd name="T1" fmla="*/ 202 h 202"/>
                  <a:gd name="T2" fmla="*/ 26 w 209"/>
                  <a:gd name="T3" fmla="*/ 166 h 202"/>
                  <a:gd name="T4" fmla="*/ 79 w 209"/>
                  <a:gd name="T5" fmla="*/ 119 h 202"/>
                  <a:gd name="T6" fmla="*/ 52 w 209"/>
                  <a:gd name="T7" fmla="*/ 63 h 202"/>
                  <a:gd name="T8" fmla="*/ 107 w 209"/>
                  <a:gd name="T9" fmla="*/ 0 h 202"/>
                  <a:gd name="T10" fmla="*/ 159 w 209"/>
                  <a:gd name="T11" fmla="*/ 68 h 202"/>
                  <a:gd name="T12" fmla="*/ 134 w 209"/>
                  <a:gd name="T13" fmla="*/ 121 h 202"/>
                  <a:gd name="T14" fmla="*/ 190 w 209"/>
                  <a:gd name="T15" fmla="*/ 163 h 202"/>
                  <a:gd name="T16" fmla="*/ 209 w 209"/>
                  <a:gd name="T17" fmla="*/ 202 h 202"/>
                  <a:gd name="T18" fmla="*/ 11 w 209"/>
                  <a:gd name="T19" fmla="*/ 202 h 2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09" h="202">
                    <a:moveTo>
                      <a:pt x="11" y="202"/>
                    </a:moveTo>
                    <a:cubicBezTo>
                      <a:pt x="11" y="202"/>
                      <a:pt x="0" y="174"/>
                      <a:pt x="26" y="166"/>
                    </a:cubicBezTo>
                    <a:cubicBezTo>
                      <a:pt x="52" y="158"/>
                      <a:pt x="79" y="149"/>
                      <a:pt x="79" y="119"/>
                    </a:cubicBezTo>
                    <a:cubicBezTo>
                      <a:pt x="79" y="119"/>
                      <a:pt x="52" y="108"/>
                      <a:pt x="52" y="63"/>
                    </a:cubicBezTo>
                    <a:cubicBezTo>
                      <a:pt x="52" y="23"/>
                      <a:pt x="73" y="0"/>
                      <a:pt x="107" y="0"/>
                    </a:cubicBezTo>
                    <a:cubicBezTo>
                      <a:pt x="140" y="0"/>
                      <a:pt x="159" y="25"/>
                      <a:pt x="159" y="68"/>
                    </a:cubicBezTo>
                    <a:cubicBezTo>
                      <a:pt x="159" y="68"/>
                      <a:pt x="152" y="111"/>
                      <a:pt x="134" y="121"/>
                    </a:cubicBezTo>
                    <a:cubicBezTo>
                      <a:pt x="135" y="128"/>
                      <a:pt x="130" y="154"/>
                      <a:pt x="190" y="163"/>
                    </a:cubicBezTo>
                    <a:cubicBezTo>
                      <a:pt x="208" y="165"/>
                      <a:pt x="209" y="183"/>
                      <a:pt x="209" y="202"/>
                    </a:cubicBezTo>
                    <a:lnTo>
                      <a:pt x="11" y="20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6" name="Freeform 44"/>
              <p:cNvSpPr>
                <a:spLocks/>
              </p:cNvSpPr>
              <p:nvPr/>
            </p:nvSpPr>
            <p:spPr bwMode="auto">
              <a:xfrm>
                <a:off x="10482946" y="4304664"/>
                <a:ext cx="345887" cy="446725"/>
              </a:xfrm>
              <a:custGeom>
                <a:avLst/>
                <a:gdLst>
                  <a:gd name="T0" fmla="*/ 40 w 135"/>
                  <a:gd name="T1" fmla="*/ 174 h 174"/>
                  <a:gd name="T2" fmla="*/ 135 w 135"/>
                  <a:gd name="T3" fmla="*/ 174 h 174"/>
                  <a:gd name="T4" fmla="*/ 119 w 135"/>
                  <a:gd name="T5" fmla="*/ 141 h 174"/>
                  <a:gd name="T6" fmla="*/ 70 w 135"/>
                  <a:gd name="T7" fmla="*/ 104 h 174"/>
                  <a:gd name="T8" fmla="*/ 92 w 135"/>
                  <a:gd name="T9" fmla="*/ 59 h 174"/>
                  <a:gd name="T10" fmla="*/ 47 w 135"/>
                  <a:gd name="T11" fmla="*/ 0 h 174"/>
                  <a:gd name="T12" fmla="*/ 0 w 135"/>
                  <a:gd name="T13" fmla="*/ 55 h 174"/>
                  <a:gd name="T14" fmla="*/ 23 w 135"/>
                  <a:gd name="T15" fmla="*/ 103 h 174"/>
                  <a:gd name="T16" fmla="*/ 14 w 135"/>
                  <a:gd name="T17" fmla="*/ 124 h 174"/>
                  <a:gd name="T18" fmla="*/ 38 w 135"/>
                  <a:gd name="T19" fmla="*/ 146 h 174"/>
                  <a:gd name="T20" fmla="*/ 40 w 135"/>
                  <a:gd name="T21" fmla="*/ 174 h 1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35" h="174">
                    <a:moveTo>
                      <a:pt x="40" y="174"/>
                    </a:moveTo>
                    <a:cubicBezTo>
                      <a:pt x="135" y="174"/>
                      <a:pt x="135" y="174"/>
                      <a:pt x="135" y="174"/>
                    </a:cubicBezTo>
                    <a:cubicBezTo>
                      <a:pt x="135" y="158"/>
                      <a:pt x="134" y="143"/>
                      <a:pt x="119" y="141"/>
                    </a:cubicBezTo>
                    <a:cubicBezTo>
                      <a:pt x="67" y="133"/>
                      <a:pt x="71" y="111"/>
                      <a:pt x="70" y="104"/>
                    </a:cubicBezTo>
                    <a:cubicBezTo>
                      <a:pt x="86" y="96"/>
                      <a:pt x="92" y="59"/>
                      <a:pt x="92" y="59"/>
                    </a:cubicBezTo>
                    <a:cubicBezTo>
                      <a:pt x="92" y="22"/>
                      <a:pt x="76" y="0"/>
                      <a:pt x="47" y="0"/>
                    </a:cubicBezTo>
                    <a:cubicBezTo>
                      <a:pt x="18" y="0"/>
                      <a:pt x="0" y="20"/>
                      <a:pt x="0" y="55"/>
                    </a:cubicBezTo>
                    <a:cubicBezTo>
                      <a:pt x="0" y="93"/>
                      <a:pt x="23" y="103"/>
                      <a:pt x="23" y="103"/>
                    </a:cubicBezTo>
                    <a:cubicBezTo>
                      <a:pt x="23" y="115"/>
                      <a:pt x="18" y="121"/>
                      <a:pt x="14" y="124"/>
                    </a:cubicBezTo>
                    <a:cubicBezTo>
                      <a:pt x="14" y="124"/>
                      <a:pt x="33" y="129"/>
                      <a:pt x="38" y="146"/>
                    </a:cubicBezTo>
                    <a:cubicBezTo>
                      <a:pt x="42" y="158"/>
                      <a:pt x="40" y="174"/>
                      <a:pt x="40" y="17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47" name="Group 46"/>
            <p:cNvGrpSpPr/>
            <p:nvPr/>
          </p:nvGrpSpPr>
          <p:grpSpPr>
            <a:xfrm>
              <a:off x="6300422" y="3401239"/>
              <a:ext cx="887141" cy="826206"/>
              <a:chOff x="5941965" y="3066412"/>
              <a:chExt cx="1073441" cy="999710"/>
            </a:xfrm>
          </p:grpSpPr>
          <p:sp>
            <p:nvSpPr>
              <p:cNvPr id="48" name="Freeform 20"/>
              <p:cNvSpPr>
                <a:spLocks/>
              </p:cNvSpPr>
              <p:nvPr/>
            </p:nvSpPr>
            <p:spPr bwMode="auto">
              <a:xfrm>
                <a:off x="5941965" y="3066412"/>
                <a:ext cx="1073441" cy="999710"/>
              </a:xfrm>
              <a:custGeom>
                <a:avLst/>
                <a:gdLst>
                  <a:gd name="T0" fmla="*/ 311 w 419"/>
                  <a:gd name="T1" fmla="*/ 64 h 390"/>
                  <a:gd name="T2" fmla="*/ 65 w 419"/>
                  <a:gd name="T3" fmla="*/ 79 h 390"/>
                  <a:gd name="T4" fmla="*/ 77 w 419"/>
                  <a:gd name="T5" fmla="*/ 326 h 390"/>
                  <a:gd name="T6" fmla="*/ 323 w 419"/>
                  <a:gd name="T7" fmla="*/ 311 h 390"/>
                  <a:gd name="T8" fmla="*/ 331 w 419"/>
                  <a:gd name="T9" fmla="*/ 302 h 390"/>
                  <a:gd name="T10" fmla="*/ 419 w 419"/>
                  <a:gd name="T11" fmla="*/ 293 h 390"/>
                  <a:gd name="T12" fmla="*/ 364 w 419"/>
                  <a:gd name="T13" fmla="*/ 232 h 390"/>
                  <a:gd name="T14" fmla="*/ 311 w 419"/>
                  <a:gd name="T15" fmla="*/ 64 h 3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19" h="390">
                    <a:moveTo>
                      <a:pt x="311" y="64"/>
                    </a:moveTo>
                    <a:cubicBezTo>
                      <a:pt x="240" y="0"/>
                      <a:pt x="129" y="7"/>
                      <a:pt x="65" y="79"/>
                    </a:cubicBezTo>
                    <a:cubicBezTo>
                      <a:pt x="0" y="151"/>
                      <a:pt x="5" y="262"/>
                      <a:pt x="77" y="326"/>
                    </a:cubicBezTo>
                    <a:cubicBezTo>
                      <a:pt x="148" y="390"/>
                      <a:pt x="259" y="383"/>
                      <a:pt x="323" y="311"/>
                    </a:cubicBezTo>
                    <a:cubicBezTo>
                      <a:pt x="326" y="308"/>
                      <a:pt x="328" y="305"/>
                      <a:pt x="331" y="302"/>
                    </a:cubicBezTo>
                    <a:cubicBezTo>
                      <a:pt x="419" y="293"/>
                      <a:pt x="419" y="293"/>
                      <a:pt x="419" y="293"/>
                    </a:cubicBezTo>
                    <a:cubicBezTo>
                      <a:pt x="364" y="232"/>
                      <a:pt x="364" y="232"/>
                      <a:pt x="364" y="232"/>
                    </a:cubicBezTo>
                    <a:cubicBezTo>
                      <a:pt x="378" y="173"/>
                      <a:pt x="360" y="108"/>
                      <a:pt x="311" y="64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9" name="Freeform 45"/>
              <p:cNvSpPr>
                <a:spLocks/>
              </p:cNvSpPr>
              <p:nvPr/>
            </p:nvSpPr>
            <p:spPr bwMode="auto">
              <a:xfrm>
                <a:off x="6159906" y="3286521"/>
                <a:ext cx="481422" cy="512866"/>
              </a:xfrm>
              <a:custGeom>
                <a:avLst/>
                <a:gdLst>
                  <a:gd name="T0" fmla="*/ 188 w 188"/>
                  <a:gd name="T1" fmla="*/ 9 h 200"/>
                  <a:gd name="T2" fmla="*/ 179 w 188"/>
                  <a:gd name="T3" fmla="*/ 0 h 200"/>
                  <a:gd name="T4" fmla="*/ 48 w 188"/>
                  <a:gd name="T5" fmla="*/ 42 h 200"/>
                  <a:gd name="T6" fmla="*/ 48 w 188"/>
                  <a:gd name="T7" fmla="*/ 154 h 200"/>
                  <a:gd name="T8" fmla="*/ 34 w 188"/>
                  <a:gd name="T9" fmla="*/ 151 h 200"/>
                  <a:gd name="T10" fmla="*/ 0 w 188"/>
                  <a:gd name="T11" fmla="*/ 176 h 200"/>
                  <a:gd name="T12" fmla="*/ 34 w 188"/>
                  <a:gd name="T13" fmla="*/ 200 h 200"/>
                  <a:gd name="T14" fmla="*/ 68 w 188"/>
                  <a:gd name="T15" fmla="*/ 176 h 200"/>
                  <a:gd name="T16" fmla="*/ 68 w 188"/>
                  <a:gd name="T17" fmla="*/ 172 h 200"/>
                  <a:gd name="T18" fmla="*/ 68 w 188"/>
                  <a:gd name="T19" fmla="*/ 80 h 200"/>
                  <a:gd name="T20" fmla="*/ 159 w 188"/>
                  <a:gd name="T21" fmla="*/ 50 h 200"/>
                  <a:gd name="T22" fmla="*/ 159 w 188"/>
                  <a:gd name="T23" fmla="*/ 120 h 200"/>
                  <a:gd name="T24" fmla="*/ 145 w 188"/>
                  <a:gd name="T25" fmla="*/ 117 h 200"/>
                  <a:gd name="T26" fmla="*/ 111 w 188"/>
                  <a:gd name="T27" fmla="*/ 142 h 200"/>
                  <a:gd name="T28" fmla="*/ 145 w 188"/>
                  <a:gd name="T29" fmla="*/ 166 h 200"/>
                  <a:gd name="T30" fmla="*/ 179 w 188"/>
                  <a:gd name="T31" fmla="*/ 142 h 200"/>
                  <a:gd name="T32" fmla="*/ 178 w 188"/>
                  <a:gd name="T33" fmla="*/ 137 h 200"/>
                  <a:gd name="T34" fmla="*/ 179 w 188"/>
                  <a:gd name="T35" fmla="*/ 137 h 200"/>
                  <a:gd name="T36" fmla="*/ 188 w 188"/>
                  <a:gd name="T37" fmla="*/ 9 h 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88" h="200">
                    <a:moveTo>
                      <a:pt x="188" y="9"/>
                    </a:moveTo>
                    <a:cubicBezTo>
                      <a:pt x="179" y="0"/>
                      <a:pt x="179" y="0"/>
                      <a:pt x="179" y="0"/>
                    </a:cubicBezTo>
                    <a:cubicBezTo>
                      <a:pt x="48" y="42"/>
                      <a:pt x="48" y="42"/>
                      <a:pt x="48" y="42"/>
                    </a:cubicBezTo>
                    <a:cubicBezTo>
                      <a:pt x="48" y="154"/>
                      <a:pt x="48" y="154"/>
                      <a:pt x="48" y="154"/>
                    </a:cubicBezTo>
                    <a:cubicBezTo>
                      <a:pt x="44" y="152"/>
                      <a:pt x="39" y="151"/>
                      <a:pt x="34" y="151"/>
                    </a:cubicBezTo>
                    <a:cubicBezTo>
                      <a:pt x="15" y="151"/>
                      <a:pt x="0" y="162"/>
                      <a:pt x="0" y="176"/>
                    </a:cubicBezTo>
                    <a:cubicBezTo>
                      <a:pt x="0" y="189"/>
                      <a:pt x="15" y="200"/>
                      <a:pt x="34" y="200"/>
                    </a:cubicBezTo>
                    <a:cubicBezTo>
                      <a:pt x="53" y="200"/>
                      <a:pt x="68" y="189"/>
                      <a:pt x="68" y="176"/>
                    </a:cubicBezTo>
                    <a:cubicBezTo>
                      <a:pt x="68" y="174"/>
                      <a:pt x="68" y="173"/>
                      <a:pt x="68" y="172"/>
                    </a:cubicBezTo>
                    <a:cubicBezTo>
                      <a:pt x="68" y="80"/>
                      <a:pt x="68" y="80"/>
                      <a:pt x="68" y="80"/>
                    </a:cubicBezTo>
                    <a:cubicBezTo>
                      <a:pt x="159" y="50"/>
                      <a:pt x="159" y="50"/>
                      <a:pt x="159" y="50"/>
                    </a:cubicBezTo>
                    <a:cubicBezTo>
                      <a:pt x="159" y="120"/>
                      <a:pt x="159" y="120"/>
                      <a:pt x="159" y="120"/>
                    </a:cubicBezTo>
                    <a:cubicBezTo>
                      <a:pt x="155" y="118"/>
                      <a:pt x="150" y="117"/>
                      <a:pt x="145" y="117"/>
                    </a:cubicBezTo>
                    <a:cubicBezTo>
                      <a:pt x="126" y="117"/>
                      <a:pt x="111" y="128"/>
                      <a:pt x="111" y="142"/>
                    </a:cubicBezTo>
                    <a:cubicBezTo>
                      <a:pt x="111" y="155"/>
                      <a:pt x="126" y="166"/>
                      <a:pt x="145" y="166"/>
                    </a:cubicBezTo>
                    <a:cubicBezTo>
                      <a:pt x="164" y="166"/>
                      <a:pt x="179" y="155"/>
                      <a:pt x="179" y="142"/>
                    </a:cubicBezTo>
                    <a:cubicBezTo>
                      <a:pt x="179" y="140"/>
                      <a:pt x="179" y="138"/>
                      <a:pt x="178" y="137"/>
                    </a:cubicBezTo>
                    <a:cubicBezTo>
                      <a:pt x="179" y="137"/>
                      <a:pt x="179" y="137"/>
                      <a:pt x="179" y="137"/>
                    </a:cubicBezTo>
                    <a:lnTo>
                      <a:pt x="188" y="9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50" name="Group 49"/>
            <p:cNvGrpSpPr/>
            <p:nvPr/>
          </p:nvGrpSpPr>
          <p:grpSpPr>
            <a:xfrm>
              <a:off x="7202648" y="3165770"/>
              <a:ext cx="964206" cy="1080699"/>
              <a:chOff x="6913484" y="2576315"/>
              <a:chExt cx="1166689" cy="1307646"/>
            </a:xfrm>
          </p:grpSpPr>
          <p:sp>
            <p:nvSpPr>
              <p:cNvPr id="51" name="Freeform 10"/>
              <p:cNvSpPr>
                <a:spLocks/>
              </p:cNvSpPr>
              <p:nvPr/>
            </p:nvSpPr>
            <p:spPr bwMode="auto">
              <a:xfrm>
                <a:off x="6913484" y="2576315"/>
                <a:ext cx="1166689" cy="1307646"/>
              </a:xfrm>
              <a:custGeom>
                <a:avLst/>
                <a:gdLst>
                  <a:gd name="T0" fmla="*/ 449 w 455"/>
                  <a:gd name="T1" fmla="*/ 209 h 510"/>
                  <a:gd name="T2" fmla="*/ 212 w 455"/>
                  <a:gd name="T3" fmla="*/ 10 h 510"/>
                  <a:gd name="T4" fmla="*/ 10 w 455"/>
                  <a:gd name="T5" fmla="*/ 245 h 510"/>
                  <a:gd name="T6" fmla="*/ 247 w 455"/>
                  <a:gd name="T7" fmla="*/ 444 h 510"/>
                  <a:gd name="T8" fmla="*/ 262 w 455"/>
                  <a:gd name="T9" fmla="*/ 442 h 510"/>
                  <a:gd name="T10" fmla="*/ 349 w 455"/>
                  <a:gd name="T11" fmla="*/ 510 h 510"/>
                  <a:gd name="T12" fmla="*/ 352 w 455"/>
                  <a:gd name="T13" fmla="*/ 408 h 510"/>
                  <a:gd name="T14" fmla="*/ 449 w 455"/>
                  <a:gd name="T15" fmla="*/ 209 h 5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55" h="510">
                    <a:moveTo>
                      <a:pt x="449" y="209"/>
                    </a:moveTo>
                    <a:cubicBezTo>
                      <a:pt x="439" y="90"/>
                      <a:pt x="333" y="0"/>
                      <a:pt x="212" y="10"/>
                    </a:cubicBezTo>
                    <a:cubicBezTo>
                      <a:pt x="91" y="20"/>
                      <a:pt x="0" y="125"/>
                      <a:pt x="10" y="245"/>
                    </a:cubicBezTo>
                    <a:cubicBezTo>
                      <a:pt x="20" y="365"/>
                      <a:pt x="126" y="454"/>
                      <a:pt x="247" y="444"/>
                    </a:cubicBezTo>
                    <a:cubicBezTo>
                      <a:pt x="252" y="444"/>
                      <a:pt x="257" y="443"/>
                      <a:pt x="262" y="442"/>
                    </a:cubicBezTo>
                    <a:cubicBezTo>
                      <a:pt x="349" y="510"/>
                      <a:pt x="349" y="510"/>
                      <a:pt x="349" y="510"/>
                    </a:cubicBezTo>
                    <a:cubicBezTo>
                      <a:pt x="352" y="408"/>
                      <a:pt x="352" y="408"/>
                      <a:pt x="352" y="408"/>
                    </a:cubicBezTo>
                    <a:cubicBezTo>
                      <a:pt x="416" y="365"/>
                      <a:pt x="455" y="291"/>
                      <a:pt x="449" y="209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2" name="Freeform 46"/>
              <p:cNvSpPr>
                <a:spLocks/>
              </p:cNvSpPr>
              <p:nvPr/>
            </p:nvSpPr>
            <p:spPr bwMode="auto">
              <a:xfrm>
                <a:off x="7118413" y="2850639"/>
                <a:ext cx="669003" cy="628885"/>
              </a:xfrm>
              <a:custGeom>
                <a:avLst/>
                <a:gdLst>
                  <a:gd name="T0" fmla="*/ 245 w 261"/>
                  <a:gd name="T1" fmla="*/ 61 h 245"/>
                  <a:gd name="T2" fmla="*/ 168 w 261"/>
                  <a:gd name="T3" fmla="*/ 18 h 245"/>
                  <a:gd name="T4" fmla="*/ 122 w 261"/>
                  <a:gd name="T5" fmla="*/ 70 h 245"/>
                  <a:gd name="T6" fmla="*/ 55 w 261"/>
                  <a:gd name="T7" fmla="*/ 54 h 245"/>
                  <a:gd name="T8" fmla="*/ 17 w 261"/>
                  <a:gd name="T9" fmla="*/ 134 h 245"/>
                  <a:gd name="T10" fmla="*/ 86 w 261"/>
                  <a:gd name="T11" fmla="*/ 204 h 245"/>
                  <a:gd name="T12" fmla="*/ 179 w 261"/>
                  <a:gd name="T13" fmla="*/ 245 h 245"/>
                  <a:gd name="T14" fmla="*/ 179 w 261"/>
                  <a:gd name="T15" fmla="*/ 245 h 245"/>
                  <a:gd name="T16" fmla="*/ 179 w 261"/>
                  <a:gd name="T17" fmla="*/ 245 h 245"/>
                  <a:gd name="T18" fmla="*/ 179 w 261"/>
                  <a:gd name="T19" fmla="*/ 245 h 245"/>
                  <a:gd name="T20" fmla="*/ 179 w 261"/>
                  <a:gd name="T21" fmla="*/ 245 h 245"/>
                  <a:gd name="T22" fmla="*/ 230 w 261"/>
                  <a:gd name="T23" fmla="*/ 158 h 245"/>
                  <a:gd name="T24" fmla="*/ 245 w 261"/>
                  <a:gd name="T25" fmla="*/ 61 h 2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61" h="245">
                    <a:moveTo>
                      <a:pt x="245" y="61"/>
                    </a:moveTo>
                    <a:cubicBezTo>
                      <a:pt x="222" y="0"/>
                      <a:pt x="168" y="18"/>
                      <a:pt x="168" y="18"/>
                    </a:cubicBezTo>
                    <a:cubicBezTo>
                      <a:pt x="131" y="28"/>
                      <a:pt x="123" y="68"/>
                      <a:pt x="122" y="70"/>
                    </a:cubicBezTo>
                    <a:cubicBezTo>
                      <a:pt x="121" y="68"/>
                      <a:pt x="91" y="41"/>
                      <a:pt x="55" y="54"/>
                    </a:cubicBezTo>
                    <a:cubicBezTo>
                      <a:pt x="55" y="54"/>
                      <a:pt x="0" y="71"/>
                      <a:pt x="17" y="134"/>
                    </a:cubicBezTo>
                    <a:cubicBezTo>
                      <a:pt x="17" y="134"/>
                      <a:pt x="28" y="176"/>
                      <a:pt x="86" y="204"/>
                    </a:cubicBezTo>
                    <a:cubicBezTo>
                      <a:pt x="179" y="245"/>
                      <a:pt x="179" y="245"/>
                      <a:pt x="179" y="245"/>
                    </a:cubicBezTo>
                    <a:cubicBezTo>
                      <a:pt x="179" y="245"/>
                      <a:pt x="179" y="245"/>
                      <a:pt x="179" y="245"/>
                    </a:cubicBezTo>
                    <a:cubicBezTo>
                      <a:pt x="179" y="245"/>
                      <a:pt x="179" y="245"/>
                      <a:pt x="179" y="245"/>
                    </a:cubicBezTo>
                    <a:cubicBezTo>
                      <a:pt x="179" y="245"/>
                      <a:pt x="179" y="245"/>
                      <a:pt x="179" y="245"/>
                    </a:cubicBezTo>
                    <a:cubicBezTo>
                      <a:pt x="179" y="245"/>
                      <a:pt x="179" y="245"/>
                      <a:pt x="179" y="245"/>
                    </a:cubicBezTo>
                    <a:cubicBezTo>
                      <a:pt x="230" y="158"/>
                      <a:pt x="230" y="158"/>
                      <a:pt x="230" y="158"/>
                    </a:cubicBezTo>
                    <a:cubicBezTo>
                      <a:pt x="261" y="101"/>
                      <a:pt x="245" y="61"/>
                      <a:pt x="245" y="6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53" name="Group 52"/>
            <p:cNvGrpSpPr/>
            <p:nvPr/>
          </p:nvGrpSpPr>
          <p:grpSpPr>
            <a:xfrm>
              <a:off x="6232318" y="2301721"/>
              <a:ext cx="983024" cy="1076219"/>
              <a:chOff x="5859560" y="1735995"/>
              <a:chExt cx="1189459" cy="1302225"/>
            </a:xfrm>
          </p:grpSpPr>
          <p:sp>
            <p:nvSpPr>
              <p:cNvPr id="54" name="Freeform 13"/>
              <p:cNvSpPr>
                <a:spLocks/>
              </p:cNvSpPr>
              <p:nvPr/>
            </p:nvSpPr>
            <p:spPr bwMode="auto">
              <a:xfrm>
                <a:off x="5859560" y="1735995"/>
                <a:ext cx="1189459" cy="1302225"/>
              </a:xfrm>
              <a:custGeom>
                <a:avLst/>
                <a:gdLst>
                  <a:gd name="T0" fmla="*/ 453 w 464"/>
                  <a:gd name="T1" fmla="*/ 202 h 508"/>
                  <a:gd name="T2" fmla="*/ 205 w 464"/>
                  <a:gd name="T3" fmla="*/ 17 h 508"/>
                  <a:gd name="T4" fmla="*/ 17 w 464"/>
                  <a:gd name="T5" fmla="*/ 263 h 508"/>
                  <a:gd name="T6" fmla="*/ 265 w 464"/>
                  <a:gd name="T7" fmla="*/ 448 h 508"/>
                  <a:gd name="T8" fmla="*/ 280 w 464"/>
                  <a:gd name="T9" fmla="*/ 445 h 508"/>
                  <a:gd name="T10" fmla="*/ 371 w 464"/>
                  <a:gd name="T11" fmla="*/ 508 h 508"/>
                  <a:gd name="T12" fmla="*/ 368 w 464"/>
                  <a:gd name="T13" fmla="*/ 406 h 508"/>
                  <a:gd name="T14" fmla="*/ 453 w 464"/>
                  <a:gd name="T15" fmla="*/ 202 h 5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64" h="508">
                    <a:moveTo>
                      <a:pt x="453" y="202"/>
                    </a:moveTo>
                    <a:cubicBezTo>
                      <a:pt x="436" y="83"/>
                      <a:pt x="325" y="0"/>
                      <a:pt x="205" y="17"/>
                    </a:cubicBezTo>
                    <a:cubicBezTo>
                      <a:pt x="84" y="34"/>
                      <a:pt x="0" y="144"/>
                      <a:pt x="17" y="263"/>
                    </a:cubicBezTo>
                    <a:cubicBezTo>
                      <a:pt x="34" y="382"/>
                      <a:pt x="145" y="465"/>
                      <a:pt x="265" y="448"/>
                    </a:cubicBezTo>
                    <a:cubicBezTo>
                      <a:pt x="270" y="447"/>
                      <a:pt x="275" y="446"/>
                      <a:pt x="280" y="445"/>
                    </a:cubicBezTo>
                    <a:cubicBezTo>
                      <a:pt x="371" y="508"/>
                      <a:pt x="371" y="508"/>
                      <a:pt x="371" y="508"/>
                    </a:cubicBezTo>
                    <a:cubicBezTo>
                      <a:pt x="368" y="406"/>
                      <a:pt x="368" y="406"/>
                      <a:pt x="368" y="406"/>
                    </a:cubicBezTo>
                    <a:cubicBezTo>
                      <a:pt x="429" y="359"/>
                      <a:pt x="464" y="283"/>
                      <a:pt x="453" y="202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5" name="Freeform 47"/>
              <p:cNvSpPr>
                <a:spLocks noEditPoints="1"/>
              </p:cNvSpPr>
              <p:nvPr/>
            </p:nvSpPr>
            <p:spPr bwMode="auto">
              <a:xfrm>
                <a:off x="6023287" y="2030921"/>
                <a:ext cx="841404" cy="702616"/>
              </a:xfrm>
              <a:custGeom>
                <a:avLst/>
                <a:gdLst>
                  <a:gd name="T0" fmla="*/ 328 w 328"/>
                  <a:gd name="T1" fmla="*/ 42 h 274"/>
                  <a:gd name="T2" fmla="*/ 163 w 328"/>
                  <a:gd name="T3" fmla="*/ 0 h 274"/>
                  <a:gd name="T4" fmla="*/ 0 w 328"/>
                  <a:gd name="T5" fmla="*/ 42 h 274"/>
                  <a:gd name="T6" fmla="*/ 1 w 328"/>
                  <a:gd name="T7" fmla="*/ 53 h 274"/>
                  <a:gd name="T8" fmla="*/ 66 w 328"/>
                  <a:gd name="T9" fmla="*/ 70 h 274"/>
                  <a:gd name="T10" fmla="*/ 66 w 328"/>
                  <a:gd name="T11" fmla="*/ 150 h 274"/>
                  <a:gd name="T12" fmla="*/ 160 w 328"/>
                  <a:gd name="T13" fmla="*/ 197 h 274"/>
                  <a:gd name="T14" fmla="*/ 261 w 328"/>
                  <a:gd name="T15" fmla="*/ 150 h 274"/>
                  <a:gd name="T16" fmla="*/ 262 w 328"/>
                  <a:gd name="T17" fmla="*/ 71 h 274"/>
                  <a:gd name="T18" fmla="*/ 266 w 328"/>
                  <a:gd name="T19" fmla="*/ 70 h 274"/>
                  <a:gd name="T20" fmla="*/ 272 w 328"/>
                  <a:gd name="T21" fmla="*/ 134 h 274"/>
                  <a:gd name="T22" fmla="*/ 269 w 328"/>
                  <a:gd name="T23" fmla="*/ 204 h 274"/>
                  <a:gd name="T24" fmla="*/ 258 w 328"/>
                  <a:gd name="T25" fmla="*/ 216 h 274"/>
                  <a:gd name="T26" fmla="*/ 267 w 328"/>
                  <a:gd name="T27" fmla="*/ 228 h 274"/>
                  <a:gd name="T28" fmla="*/ 252 w 328"/>
                  <a:gd name="T29" fmla="*/ 272 h 274"/>
                  <a:gd name="T30" fmla="*/ 256 w 328"/>
                  <a:gd name="T31" fmla="*/ 273 h 274"/>
                  <a:gd name="T32" fmla="*/ 263 w 328"/>
                  <a:gd name="T33" fmla="*/ 256 h 274"/>
                  <a:gd name="T34" fmla="*/ 259 w 328"/>
                  <a:gd name="T35" fmla="*/ 273 h 274"/>
                  <a:gd name="T36" fmla="*/ 264 w 328"/>
                  <a:gd name="T37" fmla="*/ 274 h 274"/>
                  <a:gd name="T38" fmla="*/ 266 w 328"/>
                  <a:gd name="T39" fmla="*/ 261 h 274"/>
                  <a:gd name="T40" fmla="*/ 267 w 328"/>
                  <a:gd name="T41" fmla="*/ 274 h 274"/>
                  <a:gd name="T42" fmla="*/ 272 w 328"/>
                  <a:gd name="T43" fmla="*/ 274 h 274"/>
                  <a:gd name="T44" fmla="*/ 272 w 328"/>
                  <a:gd name="T45" fmla="*/ 261 h 274"/>
                  <a:gd name="T46" fmla="*/ 274 w 328"/>
                  <a:gd name="T47" fmla="*/ 274 h 274"/>
                  <a:gd name="T48" fmla="*/ 278 w 328"/>
                  <a:gd name="T49" fmla="*/ 274 h 274"/>
                  <a:gd name="T50" fmla="*/ 276 w 328"/>
                  <a:gd name="T51" fmla="*/ 259 h 274"/>
                  <a:gd name="T52" fmla="*/ 281 w 328"/>
                  <a:gd name="T53" fmla="*/ 273 h 274"/>
                  <a:gd name="T54" fmla="*/ 284 w 328"/>
                  <a:gd name="T55" fmla="*/ 272 h 274"/>
                  <a:gd name="T56" fmla="*/ 274 w 328"/>
                  <a:gd name="T57" fmla="*/ 228 h 274"/>
                  <a:gd name="T58" fmla="*/ 283 w 328"/>
                  <a:gd name="T59" fmla="*/ 216 h 274"/>
                  <a:gd name="T60" fmla="*/ 274 w 328"/>
                  <a:gd name="T61" fmla="*/ 204 h 274"/>
                  <a:gd name="T62" fmla="*/ 277 w 328"/>
                  <a:gd name="T63" fmla="*/ 134 h 274"/>
                  <a:gd name="T64" fmla="*/ 271 w 328"/>
                  <a:gd name="T65" fmla="*/ 68 h 274"/>
                  <a:gd name="T66" fmla="*/ 327 w 328"/>
                  <a:gd name="T67" fmla="*/ 54 h 274"/>
                  <a:gd name="T68" fmla="*/ 328 w 328"/>
                  <a:gd name="T69" fmla="*/ 42 h 274"/>
                  <a:gd name="T70" fmla="*/ 162 w 328"/>
                  <a:gd name="T71" fmla="*/ 57 h 274"/>
                  <a:gd name="T72" fmla="*/ 66 w 328"/>
                  <a:gd name="T73" fmla="*/ 40 h 274"/>
                  <a:gd name="T74" fmla="*/ 162 w 328"/>
                  <a:gd name="T75" fmla="*/ 23 h 274"/>
                  <a:gd name="T76" fmla="*/ 258 w 328"/>
                  <a:gd name="T77" fmla="*/ 40 h 274"/>
                  <a:gd name="T78" fmla="*/ 162 w 328"/>
                  <a:gd name="T79" fmla="*/ 57 h 2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328" h="274">
                    <a:moveTo>
                      <a:pt x="328" y="42"/>
                    </a:moveTo>
                    <a:cubicBezTo>
                      <a:pt x="163" y="0"/>
                      <a:pt x="163" y="0"/>
                      <a:pt x="163" y="0"/>
                    </a:cubicBezTo>
                    <a:cubicBezTo>
                      <a:pt x="0" y="42"/>
                      <a:pt x="0" y="42"/>
                      <a:pt x="0" y="42"/>
                    </a:cubicBezTo>
                    <a:cubicBezTo>
                      <a:pt x="1" y="53"/>
                      <a:pt x="1" y="53"/>
                      <a:pt x="1" y="53"/>
                    </a:cubicBezTo>
                    <a:cubicBezTo>
                      <a:pt x="66" y="70"/>
                      <a:pt x="66" y="70"/>
                      <a:pt x="66" y="70"/>
                    </a:cubicBezTo>
                    <a:cubicBezTo>
                      <a:pt x="66" y="150"/>
                      <a:pt x="66" y="150"/>
                      <a:pt x="66" y="150"/>
                    </a:cubicBezTo>
                    <a:cubicBezTo>
                      <a:pt x="80" y="195"/>
                      <a:pt x="160" y="197"/>
                      <a:pt x="160" y="197"/>
                    </a:cubicBezTo>
                    <a:cubicBezTo>
                      <a:pt x="253" y="196"/>
                      <a:pt x="261" y="150"/>
                      <a:pt x="261" y="150"/>
                    </a:cubicBezTo>
                    <a:cubicBezTo>
                      <a:pt x="262" y="71"/>
                      <a:pt x="262" y="71"/>
                      <a:pt x="262" y="71"/>
                    </a:cubicBezTo>
                    <a:cubicBezTo>
                      <a:pt x="266" y="70"/>
                      <a:pt x="266" y="70"/>
                      <a:pt x="266" y="70"/>
                    </a:cubicBezTo>
                    <a:cubicBezTo>
                      <a:pt x="270" y="80"/>
                      <a:pt x="274" y="99"/>
                      <a:pt x="272" y="134"/>
                    </a:cubicBezTo>
                    <a:cubicBezTo>
                      <a:pt x="269" y="182"/>
                      <a:pt x="268" y="196"/>
                      <a:pt x="269" y="204"/>
                    </a:cubicBezTo>
                    <a:cubicBezTo>
                      <a:pt x="263" y="204"/>
                      <a:pt x="258" y="210"/>
                      <a:pt x="258" y="216"/>
                    </a:cubicBezTo>
                    <a:cubicBezTo>
                      <a:pt x="258" y="222"/>
                      <a:pt x="262" y="226"/>
                      <a:pt x="267" y="228"/>
                    </a:cubicBezTo>
                    <a:cubicBezTo>
                      <a:pt x="266" y="234"/>
                      <a:pt x="261" y="251"/>
                      <a:pt x="252" y="272"/>
                    </a:cubicBezTo>
                    <a:cubicBezTo>
                      <a:pt x="256" y="273"/>
                      <a:pt x="256" y="273"/>
                      <a:pt x="256" y="273"/>
                    </a:cubicBezTo>
                    <a:cubicBezTo>
                      <a:pt x="256" y="273"/>
                      <a:pt x="262" y="260"/>
                      <a:pt x="263" y="256"/>
                    </a:cubicBezTo>
                    <a:cubicBezTo>
                      <a:pt x="262" y="259"/>
                      <a:pt x="260" y="272"/>
                      <a:pt x="259" y="273"/>
                    </a:cubicBezTo>
                    <a:cubicBezTo>
                      <a:pt x="264" y="274"/>
                      <a:pt x="264" y="274"/>
                      <a:pt x="264" y="274"/>
                    </a:cubicBezTo>
                    <a:cubicBezTo>
                      <a:pt x="264" y="274"/>
                      <a:pt x="267" y="263"/>
                      <a:pt x="266" y="261"/>
                    </a:cubicBezTo>
                    <a:cubicBezTo>
                      <a:pt x="266" y="261"/>
                      <a:pt x="267" y="273"/>
                      <a:pt x="267" y="274"/>
                    </a:cubicBezTo>
                    <a:cubicBezTo>
                      <a:pt x="272" y="274"/>
                      <a:pt x="272" y="274"/>
                      <a:pt x="272" y="274"/>
                    </a:cubicBezTo>
                    <a:cubicBezTo>
                      <a:pt x="272" y="274"/>
                      <a:pt x="271" y="263"/>
                      <a:pt x="272" y="261"/>
                    </a:cubicBezTo>
                    <a:cubicBezTo>
                      <a:pt x="272" y="261"/>
                      <a:pt x="274" y="268"/>
                      <a:pt x="274" y="274"/>
                    </a:cubicBezTo>
                    <a:cubicBezTo>
                      <a:pt x="278" y="274"/>
                      <a:pt x="278" y="274"/>
                      <a:pt x="278" y="274"/>
                    </a:cubicBezTo>
                    <a:cubicBezTo>
                      <a:pt x="278" y="274"/>
                      <a:pt x="277" y="261"/>
                      <a:pt x="276" y="259"/>
                    </a:cubicBezTo>
                    <a:cubicBezTo>
                      <a:pt x="276" y="259"/>
                      <a:pt x="280" y="266"/>
                      <a:pt x="281" y="273"/>
                    </a:cubicBezTo>
                    <a:cubicBezTo>
                      <a:pt x="284" y="272"/>
                      <a:pt x="284" y="272"/>
                      <a:pt x="284" y="272"/>
                    </a:cubicBezTo>
                    <a:cubicBezTo>
                      <a:pt x="284" y="272"/>
                      <a:pt x="277" y="237"/>
                      <a:pt x="274" y="228"/>
                    </a:cubicBezTo>
                    <a:cubicBezTo>
                      <a:pt x="279" y="226"/>
                      <a:pt x="283" y="221"/>
                      <a:pt x="283" y="216"/>
                    </a:cubicBezTo>
                    <a:cubicBezTo>
                      <a:pt x="283" y="210"/>
                      <a:pt x="279" y="205"/>
                      <a:pt x="274" y="204"/>
                    </a:cubicBezTo>
                    <a:cubicBezTo>
                      <a:pt x="274" y="196"/>
                      <a:pt x="274" y="183"/>
                      <a:pt x="277" y="134"/>
                    </a:cubicBezTo>
                    <a:cubicBezTo>
                      <a:pt x="279" y="105"/>
                      <a:pt x="277" y="83"/>
                      <a:pt x="271" y="68"/>
                    </a:cubicBezTo>
                    <a:cubicBezTo>
                      <a:pt x="327" y="54"/>
                      <a:pt x="327" y="54"/>
                      <a:pt x="327" y="54"/>
                    </a:cubicBezTo>
                    <a:lnTo>
                      <a:pt x="328" y="42"/>
                    </a:lnTo>
                    <a:close/>
                    <a:moveTo>
                      <a:pt x="162" y="57"/>
                    </a:moveTo>
                    <a:cubicBezTo>
                      <a:pt x="109" y="57"/>
                      <a:pt x="66" y="50"/>
                      <a:pt x="66" y="40"/>
                    </a:cubicBezTo>
                    <a:cubicBezTo>
                      <a:pt x="66" y="30"/>
                      <a:pt x="109" y="23"/>
                      <a:pt x="162" y="23"/>
                    </a:cubicBezTo>
                    <a:cubicBezTo>
                      <a:pt x="215" y="23"/>
                      <a:pt x="258" y="30"/>
                      <a:pt x="258" y="40"/>
                    </a:cubicBezTo>
                    <a:cubicBezTo>
                      <a:pt x="258" y="50"/>
                      <a:pt x="215" y="57"/>
                      <a:pt x="162" y="5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56" name="Group 55"/>
            <p:cNvGrpSpPr/>
            <p:nvPr/>
          </p:nvGrpSpPr>
          <p:grpSpPr>
            <a:xfrm>
              <a:off x="9020988" y="2621630"/>
              <a:ext cx="612934" cy="675661"/>
              <a:chOff x="9233851" y="2123085"/>
              <a:chExt cx="741650" cy="817550"/>
            </a:xfrm>
          </p:grpSpPr>
          <p:sp>
            <p:nvSpPr>
              <p:cNvPr id="57" name="Freeform 16"/>
              <p:cNvSpPr>
                <a:spLocks/>
              </p:cNvSpPr>
              <p:nvPr/>
            </p:nvSpPr>
            <p:spPr bwMode="auto">
              <a:xfrm>
                <a:off x="9233851" y="2123085"/>
                <a:ext cx="741650" cy="817550"/>
              </a:xfrm>
              <a:custGeom>
                <a:avLst/>
                <a:gdLst>
                  <a:gd name="T0" fmla="*/ 258 w 289"/>
                  <a:gd name="T1" fmla="*/ 200 h 319"/>
                  <a:gd name="T2" fmla="*/ 201 w 289"/>
                  <a:gd name="T3" fmla="*/ 31 h 319"/>
                  <a:gd name="T4" fmla="*/ 31 w 289"/>
                  <a:gd name="T5" fmla="*/ 87 h 319"/>
                  <a:gd name="T6" fmla="*/ 89 w 289"/>
                  <a:gd name="T7" fmla="*/ 256 h 319"/>
                  <a:gd name="T8" fmla="*/ 96 w 289"/>
                  <a:gd name="T9" fmla="*/ 259 h 319"/>
                  <a:gd name="T10" fmla="*/ 119 w 289"/>
                  <a:gd name="T11" fmla="*/ 319 h 319"/>
                  <a:gd name="T12" fmla="*/ 151 w 289"/>
                  <a:gd name="T13" fmla="*/ 269 h 319"/>
                  <a:gd name="T14" fmla="*/ 258 w 289"/>
                  <a:gd name="T15" fmla="*/ 200 h 3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89" h="319">
                    <a:moveTo>
                      <a:pt x="258" y="200"/>
                    </a:moveTo>
                    <a:cubicBezTo>
                      <a:pt x="289" y="138"/>
                      <a:pt x="264" y="62"/>
                      <a:pt x="201" y="31"/>
                    </a:cubicBezTo>
                    <a:cubicBezTo>
                      <a:pt x="138" y="0"/>
                      <a:pt x="62" y="25"/>
                      <a:pt x="31" y="87"/>
                    </a:cubicBezTo>
                    <a:cubicBezTo>
                      <a:pt x="0" y="149"/>
                      <a:pt x="26" y="224"/>
                      <a:pt x="89" y="256"/>
                    </a:cubicBezTo>
                    <a:cubicBezTo>
                      <a:pt x="91" y="257"/>
                      <a:pt x="94" y="258"/>
                      <a:pt x="96" y="259"/>
                    </a:cubicBezTo>
                    <a:cubicBezTo>
                      <a:pt x="119" y="319"/>
                      <a:pt x="119" y="319"/>
                      <a:pt x="119" y="319"/>
                    </a:cubicBezTo>
                    <a:cubicBezTo>
                      <a:pt x="151" y="269"/>
                      <a:pt x="151" y="269"/>
                      <a:pt x="151" y="269"/>
                    </a:cubicBezTo>
                    <a:cubicBezTo>
                      <a:pt x="196" y="267"/>
                      <a:pt x="237" y="242"/>
                      <a:pt x="258" y="20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8" name="Freeform 48"/>
              <p:cNvSpPr>
                <a:spLocks noEditPoints="1"/>
              </p:cNvSpPr>
              <p:nvPr/>
            </p:nvSpPr>
            <p:spPr bwMode="auto">
              <a:xfrm>
                <a:off x="9419264" y="2251030"/>
                <a:ext cx="368657" cy="492265"/>
              </a:xfrm>
              <a:custGeom>
                <a:avLst/>
                <a:gdLst>
                  <a:gd name="T0" fmla="*/ 87 w 144"/>
                  <a:gd name="T1" fmla="*/ 86 h 192"/>
                  <a:gd name="T2" fmla="*/ 126 w 144"/>
                  <a:gd name="T3" fmla="*/ 119 h 192"/>
                  <a:gd name="T4" fmla="*/ 128 w 144"/>
                  <a:gd name="T5" fmla="*/ 143 h 192"/>
                  <a:gd name="T6" fmla="*/ 127 w 144"/>
                  <a:gd name="T7" fmla="*/ 145 h 192"/>
                  <a:gd name="T8" fmla="*/ 104 w 144"/>
                  <a:gd name="T9" fmla="*/ 169 h 192"/>
                  <a:gd name="T10" fmla="*/ 65 w 144"/>
                  <a:gd name="T11" fmla="*/ 171 h 192"/>
                  <a:gd name="T12" fmla="*/ 61 w 144"/>
                  <a:gd name="T13" fmla="*/ 186 h 192"/>
                  <a:gd name="T14" fmla="*/ 51 w 144"/>
                  <a:gd name="T15" fmla="*/ 191 h 192"/>
                  <a:gd name="T16" fmla="*/ 45 w 144"/>
                  <a:gd name="T17" fmla="*/ 182 h 192"/>
                  <a:gd name="T18" fmla="*/ 48 w 144"/>
                  <a:gd name="T19" fmla="*/ 167 h 192"/>
                  <a:gd name="T20" fmla="*/ 12 w 144"/>
                  <a:gd name="T21" fmla="*/ 143 h 192"/>
                  <a:gd name="T22" fmla="*/ 2 w 144"/>
                  <a:gd name="T23" fmla="*/ 113 h 192"/>
                  <a:gd name="T24" fmla="*/ 17 w 144"/>
                  <a:gd name="T25" fmla="*/ 106 h 192"/>
                  <a:gd name="T26" fmla="*/ 27 w 144"/>
                  <a:gd name="T27" fmla="*/ 118 h 192"/>
                  <a:gd name="T28" fmla="*/ 53 w 144"/>
                  <a:gd name="T29" fmla="*/ 150 h 192"/>
                  <a:gd name="T30" fmla="*/ 66 w 144"/>
                  <a:gd name="T31" fmla="*/ 99 h 192"/>
                  <a:gd name="T32" fmla="*/ 28 w 144"/>
                  <a:gd name="T33" fmla="*/ 47 h 192"/>
                  <a:gd name="T34" fmla="*/ 86 w 144"/>
                  <a:gd name="T35" fmla="*/ 20 h 192"/>
                  <a:gd name="T36" fmla="*/ 90 w 144"/>
                  <a:gd name="T37" fmla="*/ 6 h 192"/>
                  <a:gd name="T38" fmla="*/ 100 w 144"/>
                  <a:gd name="T39" fmla="*/ 1 h 192"/>
                  <a:gd name="T40" fmla="*/ 106 w 144"/>
                  <a:gd name="T41" fmla="*/ 10 h 192"/>
                  <a:gd name="T42" fmla="*/ 102 w 144"/>
                  <a:gd name="T43" fmla="*/ 25 h 192"/>
                  <a:gd name="T44" fmla="*/ 143 w 144"/>
                  <a:gd name="T45" fmla="*/ 71 h 192"/>
                  <a:gd name="T46" fmla="*/ 129 w 144"/>
                  <a:gd name="T47" fmla="*/ 77 h 192"/>
                  <a:gd name="T48" fmla="*/ 120 w 144"/>
                  <a:gd name="T49" fmla="*/ 68 h 192"/>
                  <a:gd name="T50" fmla="*/ 98 w 144"/>
                  <a:gd name="T51" fmla="*/ 41 h 192"/>
                  <a:gd name="T52" fmla="*/ 87 w 144"/>
                  <a:gd name="T53" fmla="*/ 86 h 192"/>
                  <a:gd name="T54" fmla="*/ 82 w 144"/>
                  <a:gd name="T55" fmla="*/ 37 h 192"/>
                  <a:gd name="T56" fmla="*/ 53 w 144"/>
                  <a:gd name="T57" fmla="*/ 51 h 192"/>
                  <a:gd name="T58" fmla="*/ 72 w 144"/>
                  <a:gd name="T59" fmla="*/ 78 h 192"/>
                  <a:gd name="T60" fmla="*/ 82 w 144"/>
                  <a:gd name="T61" fmla="*/ 37 h 192"/>
                  <a:gd name="T62" fmla="*/ 69 w 144"/>
                  <a:gd name="T63" fmla="*/ 154 h 192"/>
                  <a:gd name="T64" fmla="*/ 103 w 144"/>
                  <a:gd name="T65" fmla="*/ 139 h 192"/>
                  <a:gd name="T66" fmla="*/ 81 w 144"/>
                  <a:gd name="T67" fmla="*/ 108 h 192"/>
                  <a:gd name="T68" fmla="*/ 69 w 144"/>
                  <a:gd name="T69" fmla="*/ 154 h 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44" h="192">
                    <a:moveTo>
                      <a:pt x="87" y="86"/>
                    </a:moveTo>
                    <a:cubicBezTo>
                      <a:pt x="109" y="99"/>
                      <a:pt x="120" y="107"/>
                      <a:pt x="126" y="119"/>
                    </a:cubicBezTo>
                    <a:cubicBezTo>
                      <a:pt x="129" y="126"/>
                      <a:pt x="130" y="135"/>
                      <a:pt x="128" y="143"/>
                    </a:cubicBezTo>
                    <a:cubicBezTo>
                      <a:pt x="127" y="145"/>
                      <a:pt x="127" y="145"/>
                      <a:pt x="127" y="145"/>
                    </a:cubicBezTo>
                    <a:cubicBezTo>
                      <a:pt x="125" y="154"/>
                      <a:pt x="119" y="164"/>
                      <a:pt x="104" y="169"/>
                    </a:cubicBezTo>
                    <a:cubicBezTo>
                      <a:pt x="88" y="175"/>
                      <a:pt x="73" y="173"/>
                      <a:pt x="65" y="171"/>
                    </a:cubicBezTo>
                    <a:cubicBezTo>
                      <a:pt x="61" y="186"/>
                      <a:pt x="61" y="186"/>
                      <a:pt x="61" y="186"/>
                    </a:cubicBezTo>
                    <a:cubicBezTo>
                      <a:pt x="60" y="188"/>
                      <a:pt x="59" y="192"/>
                      <a:pt x="51" y="191"/>
                    </a:cubicBezTo>
                    <a:cubicBezTo>
                      <a:pt x="44" y="189"/>
                      <a:pt x="44" y="184"/>
                      <a:pt x="45" y="182"/>
                    </a:cubicBezTo>
                    <a:cubicBezTo>
                      <a:pt x="48" y="167"/>
                      <a:pt x="48" y="167"/>
                      <a:pt x="48" y="167"/>
                    </a:cubicBezTo>
                    <a:cubicBezTo>
                      <a:pt x="41" y="165"/>
                      <a:pt x="24" y="159"/>
                      <a:pt x="12" y="143"/>
                    </a:cubicBezTo>
                    <a:cubicBezTo>
                      <a:pt x="4" y="132"/>
                      <a:pt x="0" y="119"/>
                      <a:pt x="2" y="113"/>
                    </a:cubicBezTo>
                    <a:cubicBezTo>
                      <a:pt x="4" y="107"/>
                      <a:pt x="11" y="105"/>
                      <a:pt x="17" y="106"/>
                    </a:cubicBezTo>
                    <a:cubicBezTo>
                      <a:pt x="25" y="108"/>
                      <a:pt x="26" y="114"/>
                      <a:pt x="27" y="118"/>
                    </a:cubicBezTo>
                    <a:cubicBezTo>
                      <a:pt x="28" y="127"/>
                      <a:pt x="31" y="142"/>
                      <a:pt x="53" y="150"/>
                    </a:cubicBezTo>
                    <a:cubicBezTo>
                      <a:pt x="66" y="99"/>
                      <a:pt x="66" y="99"/>
                      <a:pt x="66" y="99"/>
                    </a:cubicBezTo>
                    <a:cubicBezTo>
                      <a:pt x="46" y="88"/>
                      <a:pt x="21" y="73"/>
                      <a:pt x="28" y="47"/>
                    </a:cubicBezTo>
                    <a:cubicBezTo>
                      <a:pt x="33" y="24"/>
                      <a:pt x="57" y="15"/>
                      <a:pt x="86" y="20"/>
                    </a:cubicBezTo>
                    <a:cubicBezTo>
                      <a:pt x="90" y="6"/>
                      <a:pt x="90" y="6"/>
                      <a:pt x="90" y="6"/>
                    </a:cubicBezTo>
                    <a:cubicBezTo>
                      <a:pt x="91" y="4"/>
                      <a:pt x="93" y="0"/>
                      <a:pt x="100" y="1"/>
                    </a:cubicBezTo>
                    <a:cubicBezTo>
                      <a:pt x="107" y="3"/>
                      <a:pt x="106" y="8"/>
                      <a:pt x="106" y="10"/>
                    </a:cubicBezTo>
                    <a:cubicBezTo>
                      <a:pt x="102" y="25"/>
                      <a:pt x="102" y="25"/>
                      <a:pt x="102" y="25"/>
                    </a:cubicBezTo>
                    <a:cubicBezTo>
                      <a:pt x="142" y="37"/>
                      <a:pt x="144" y="67"/>
                      <a:pt x="143" y="71"/>
                    </a:cubicBezTo>
                    <a:cubicBezTo>
                      <a:pt x="141" y="77"/>
                      <a:pt x="135" y="79"/>
                      <a:pt x="129" y="77"/>
                    </a:cubicBezTo>
                    <a:cubicBezTo>
                      <a:pt x="122" y="75"/>
                      <a:pt x="120" y="71"/>
                      <a:pt x="120" y="68"/>
                    </a:cubicBezTo>
                    <a:cubicBezTo>
                      <a:pt x="118" y="60"/>
                      <a:pt x="116" y="49"/>
                      <a:pt x="98" y="41"/>
                    </a:cubicBezTo>
                    <a:lnTo>
                      <a:pt x="87" y="86"/>
                    </a:lnTo>
                    <a:close/>
                    <a:moveTo>
                      <a:pt x="82" y="37"/>
                    </a:moveTo>
                    <a:cubicBezTo>
                      <a:pt x="63" y="34"/>
                      <a:pt x="55" y="44"/>
                      <a:pt x="53" y="51"/>
                    </a:cubicBezTo>
                    <a:cubicBezTo>
                      <a:pt x="50" y="64"/>
                      <a:pt x="60" y="70"/>
                      <a:pt x="72" y="78"/>
                    </a:cubicBezTo>
                    <a:lnTo>
                      <a:pt x="82" y="37"/>
                    </a:lnTo>
                    <a:close/>
                    <a:moveTo>
                      <a:pt x="69" y="154"/>
                    </a:moveTo>
                    <a:cubicBezTo>
                      <a:pt x="75" y="155"/>
                      <a:pt x="98" y="157"/>
                      <a:pt x="103" y="139"/>
                    </a:cubicBezTo>
                    <a:cubicBezTo>
                      <a:pt x="106" y="125"/>
                      <a:pt x="95" y="116"/>
                      <a:pt x="81" y="108"/>
                    </a:cubicBezTo>
                    <a:lnTo>
                      <a:pt x="69" y="154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60" name="Group 59"/>
            <p:cNvGrpSpPr/>
            <p:nvPr/>
          </p:nvGrpSpPr>
          <p:grpSpPr>
            <a:xfrm>
              <a:off x="8020490" y="4111471"/>
              <a:ext cx="612934" cy="675661"/>
              <a:chOff x="9233851" y="2123085"/>
              <a:chExt cx="741650" cy="817550"/>
            </a:xfrm>
          </p:grpSpPr>
          <p:sp>
            <p:nvSpPr>
              <p:cNvPr id="61" name="Freeform 16"/>
              <p:cNvSpPr>
                <a:spLocks/>
              </p:cNvSpPr>
              <p:nvPr/>
            </p:nvSpPr>
            <p:spPr bwMode="auto">
              <a:xfrm>
                <a:off x="9233851" y="2123085"/>
                <a:ext cx="741650" cy="817550"/>
              </a:xfrm>
              <a:custGeom>
                <a:avLst/>
                <a:gdLst>
                  <a:gd name="T0" fmla="*/ 258 w 289"/>
                  <a:gd name="T1" fmla="*/ 200 h 319"/>
                  <a:gd name="T2" fmla="*/ 201 w 289"/>
                  <a:gd name="T3" fmla="*/ 31 h 319"/>
                  <a:gd name="T4" fmla="*/ 31 w 289"/>
                  <a:gd name="T5" fmla="*/ 87 h 319"/>
                  <a:gd name="T6" fmla="*/ 89 w 289"/>
                  <a:gd name="T7" fmla="*/ 256 h 319"/>
                  <a:gd name="T8" fmla="*/ 96 w 289"/>
                  <a:gd name="T9" fmla="*/ 259 h 319"/>
                  <a:gd name="T10" fmla="*/ 119 w 289"/>
                  <a:gd name="T11" fmla="*/ 319 h 319"/>
                  <a:gd name="T12" fmla="*/ 151 w 289"/>
                  <a:gd name="T13" fmla="*/ 269 h 319"/>
                  <a:gd name="T14" fmla="*/ 258 w 289"/>
                  <a:gd name="T15" fmla="*/ 200 h 3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89" h="319">
                    <a:moveTo>
                      <a:pt x="258" y="200"/>
                    </a:moveTo>
                    <a:cubicBezTo>
                      <a:pt x="289" y="138"/>
                      <a:pt x="264" y="62"/>
                      <a:pt x="201" y="31"/>
                    </a:cubicBezTo>
                    <a:cubicBezTo>
                      <a:pt x="138" y="0"/>
                      <a:pt x="62" y="25"/>
                      <a:pt x="31" y="87"/>
                    </a:cubicBezTo>
                    <a:cubicBezTo>
                      <a:pt x="0" y="149"/>
                      <a:pt x="26" y="224"/>
                      <a:pt x="89" y="256"/>
                    </a:cubicBezTo>
                    <a:cubicBezTo>
                      <a:pt x="91" y="257"/>
                      <a:pt x="94" y="258"/>
                      <a:pt x="96" y="259"/>
                    </a:cubicBezTo>
                    <a:cubicBezTo>
                      <a:pt x="119" y="319"/>
                      <a:pt x="119" y="319"/>
                      <a:pt x="119" y="319"/>
                    </a:cubicBezTo>
                    <a:cubicBezTo>
                      <a:pt x="151" y="269"/>
                      <a:pt x="151" y="269"/>
                      <a:pt x="151" y="269"/>
                    </a:cubicBezTo>
                    <a:cubicBezTo>
                      <a:pt x="196" y="267"/>
                      <a:pt x="237" y="242"/>
                      <a:pt x="258" y="20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2" name="Freeform 48"/>
              <p:cNvSpPr>
                <a:spLocks noEditPoints="1"/>
              </p:cNvSpPr>
              <p:nvPr/>
            </p:nvSpPr>
            <p:spPr bwMode="auto">
              <a:xfrm>
                <a:off x="9419264" y="2251030"/>
                <a:ext cx="368657" cy="492265"/>
              </a:xfrm>
              <a:custGeom>
                <a:avLst/>
                <a:gdLst>
                  <a:gd name="T0" fmla="*/ 87 w 144"/>
                  <a:gd name="T1" fmla="*/ 86 h 192"/>
                  <a:gd name="T2" fmla="*/ 126 w 144"/>
                  <a:gd name="T3" fmla="*/ 119 h 192"/>
                  <a:gd name="T4" fmla="*/ 128 w 144"/>
                  <a:gd name="T5" fmla="*/ 143 h 192"/>
                  <a:gd name="T6" fmla="*/ 127 w 144"/>
                  <a:gd name="T7" fmla="*/ 145 h 192"/>
                  <a:gd name="T8" fmla="*/ 104 w 144"/>
                  <a:gd name="T9" fmla="*/ 169 h 192"/>
                  <a:gd name="T10" fmla="*/ 65 w 144"/>
                  <a:gd name="T11" fmla="*/ 171 h 192"/>
                  <a:gd name="T12" fmla="*/ 61 w 144"/>
                  <a:gd name="T13" fmla="*/ 186 h 192"/>
                  <a:gd name="T14" fmla="*/ 51 w 144"/>
                  <a:gd name="T15" fmla="*/ 191 h 192"/>
                  <a:gd name="T16" fmla="*/ 45 w 144"/>
                  <a:gd name="T17" fmla="*/ 182 h 192"/>
                  <a:gd name="T18" fmla="*/ 48 w 144"/>
                  <a:gd name="T19" fmla="*/ 167 h 192"/>
                  <a:gd name="T20" fmla="*/ 12 w 144"/>
                  <a:gd name="T21" fmla="*/ 143 h 192"/>
                  <a:gd name="T22" fmla="*/ 2 w 144"/>
                  <a:gd name="T23" fmla="*/ 113 h 192"/>
                  <a:gd name="T24" fmla="*/ 17 w 144"/>
                  <a:gd name="T25" fmla="*/ 106 h 192"/>
                  <a:gd name="T26" fmla="*/ 27 w 144"/>
                  <a:gd name="T27" fmla="*/ 118 h 192"/>
                  <a:gd name="T28" fmla="*/ 53 w 144"/>
                  <a:gd name="T29" fmla="*/ 150 h 192"/>
                  <a:gd name="T30" fmla="*/ 66 w 144"/>
                  <a:gd name="T31" fmla="*/ 99 h 192"/>
                  <a:gd name="T32" fmla="*/ 28 w 144"/>
                  <a:gd name="T33" fmla="*/ 47 h 192"/>
                  <a:gd name="T34" fmla="*/ 86 w 144"/>
                  <a:gd name="T35" fmla="*/ 20 h 192"/>
                  <a:gd name="T36" fmla="*/ 90 w 144"/>
                  <a:gd name="T37" fmla="*/ 6 h 192"/>
                  <a:gd name="T38" fmla="*/ 100 w 144"/>
                  <a:gd name="T39" fmla="*/ 1 h 192"/>
                  <a:gd name="T40" fmla="*/ 106 w 144"/>
                  <a:gd name="T41" fmla="*/ 10 h 192"/>
                  <a:gd name="T42" fmla="*/ 102 w 144"/>
                  <a:gd name="T43" fmla="*/ 25 h 192"/>
                  <a:gd name="T44" fmla="*/ 143 w 144"/>
                  <a:gd name="T45" fmla="*/ 71 h 192"/>
                  <a:gd name="T46" fmla="*/ 129 w 144"/>
                  <a:gd name="T47" fmla="*/ 77 h 192"/>
                  <a:gd name="T48" fmla="*/ 120 w 144"/>
                  <a:gd name="T49" fmla="*/ 68 h 192"/>
                  <a:gd name="T50" fmla="*/ 98 w 144"/>
                  <a:gd name="T51" fmla="*/ 41 h 192"/>
                  <a:gd name="T52" fmla="*/ 87 w 144"/>
                  <a:gd name="T53" fmla="*/ 86 h 192"/>
                  <a:gd name="T54" fmla="*/ 82 w 144"/>
                  <a:gd name="T55" fmla="*/ 37 h 192"/>
                  <a:gd name="T56" fmla="*/ 53 w 144"/>
                  <a:gd name="T57" fmla="*/ 51 h 192"/>
                  <a:gd name="T58" fmla="*/ 72 w 144"/>
                  <a:gd name="T59" fmla="*/ 78 h 192"/>
                  <a:gd name="T60" fmla="*/ 82 w 144"/>
                  <a:gd name="T61" fmla="*/ 37 h 192"/>
                  <a:gd name="T62" fmla="*/ 69 w 144"/>
                  <a:gd name="T63" fmla="*/ 154 h 192"/>
                  <a:gd name="T64" fmla="*/ 103 w 144"/>
                  <a:gd name="T65" fmla="*/ 139 h 192"/>
                  <a:gd name="T66" fmla="*/ 81 w 144"/>
                  <a:gd name="T67" fmla="*/ 108 h 192"/>
                  <a:gd name="T68" fmla="*/ 69 w 144"/>
                  <a:gd name="T69" fmla="*/ 154 h 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44" h="192">
                    <a:moveTo>
                      <a:pt x="87" y="86"/>
                    </a:moveTo>
                    <a:cubicBezTo>
                      <a:pt x="109" y="99"/>
                      <a:pt x="120" y="107"/>
                      <a:pt x="126" y="119"/>
                    </a:cubicBezTo>
                    <a:cubicBezTo>
                      <a:pt x="129" y="126"/>
                      <a:pt x="130" y="135"/>
                      <a:pt x="128" y="143"/>
                    </a:cubicBezTo>
                    <a:cubicBezTo>
                      <a:pt x="127" y="145"/>
                      <a:pt x="127" y="145"/>
                      <a:pt x="127" y="145"/>
                    </a:cubicBezTo>
                    <a:cubicBezTo>
                      <a:pt x="125" y="154"/>
                      <a:pt x="119" y="164"/>
                      <a:pt x="104" y="169"/>
                    </a:cubicBezTo>
                    <a:cubicBezTo>
                      <a:pt x="88" y="175"/>
                      <a:pt x="73" y="173"/>
                      <a:pt x="65" y="171"/>
                    </a:cubicBezTo>
                    <a:cubicBezTo>
                      <a:pt x="61" y="186"/>
                      <a:pt x="61" y="186"/>
                      <a:pt x="61" y="186"/>
                    </a:cubicBezTo>
                    <a:cubicBezTo>
                      <a:pt x="60" y="188"/>
                      <a:pt x="59" y="192"/>
                      <a:pt x="51" y="191"/>
                    </a:cubicBezTo>
                    <a:cubicBezTo>
                      <a:pt x="44" y="189"/>
                      <a:pt x="44" y="184"/>
                      <a:pt x="45" y="182"/>
                    </a:cubicBezTo>
                    <a:cubicBezTo>
                      <a:pt x="48" y="167"/>
                      <a:pt x="48" y="167"/>
                      <a:pt x="48" y="167"/>
                    </a:cubicBezTo>
                    <a:cubicBezTo>
                      <a:pt x="41" y="165"/>
                      <a:pt x="24" y="159"/>
                      <a:pt x="12" y="143"/>
                    </a:cubicBezTo>
                    <a:cubicBezTo>
                      <a:pt x="4" y="132"/>
                      <a:pt x="0" y="119"/>
                      <a:pt x="2" y="113"/>
                    </a:cubicBezTo>
                    <a:cubicBezTo>
                      <a:pt x="4" y="107"/>
                      <a:pt x="11" y="105"/>
                      <a:pt x="17" y="106"/>
                    </a:cubicBezTo>
                    <a:cubicBezTo>
                      <a:pt x="25" y="108"/>
                      <a:pt x="26" y="114"/>
                      <a:pt x="27" y="118"/>
                    </a:cubicBezTo>
                    <a:cubicBezTo>
                      <a:pt x="28" y="127"/>
                      <a:pt x="31" y="142"/>
                      <a:pt x="53" y="150"/>
                    </a:cubicBezTo>
                    <a:cubicBezTo>
                      <a:pt x="66" y="99"/>
                      <a:pt x="66" y="99"/>
                      <a:pt x="66" y="99"/>
                    </a:cubicBezTo>
                    <a:cubicBezTo>
                      <a:pt x="46" y="88"/>
                      <a:pt x="21" y="73"/>
                      <a:pt x="28" y="47"/>
                    </a:cubicBezTo>
                    <a:cubicBezTo>
                      <a:pt x="33" y="24"/>
                      <a:pt x="57" y="15"/>
                      <a:pt x="86" y="20"/>
                    </a:cubicBezTo>
                    <a:cubicBezTo>
                      <a:pt x="90" y="6"/>
                      <a:pt x="90" y="6"/>
                      <a:pt x="90" y="6"/>
                    </a:cubicBezTo>
                    <a:cubicBezTo>
                      <a:pt x="91" y="4"/>
                      <a:pt x="93" y="0"/>
                      <a:pt x="100" y="1"/>
                    </a:cubicBezTo>
                    <a:cubicBezTo>
                      <a:pt x="107" y="3"/>
                      <a:pt x="106" y="8"/>
                      <a:pt x="106" y="10"/>
                    </a:cubicBezTo>
                    <a:cubicBezTo>
                      <a:pt x="102" y="25"/>
                      <a:pt x="102" y="25"/>
                      <a:pt x="102" y="25"/>
                    </a:cubicBezTo>
                    <a:cubicBezTo>
                      <a:pt x="142" y="37"/>
                      <a:pt x="144" y="67"/>
                      <a:pt x="143" y="71"/>
                    </a:cubicBezTo>
                    <a:cubicBezTo>
                      <a:pt x="141" y="77"/>
                      <a:pt x="135" y="79"/>
                      <a:pt x="129" y="77"/>
                    </a:cubicBezTo>
                    <a:cubicBezTo>
                      <a:pt x="122" y="75"/>
                      <a:pt x="120" y="71"/>
                      <a:pt x="120" y="68"/>
                    </a:cubicBezTo>
                    <a:cubicBezTo>
                      <a:pt x="118" y="60"/>
                      <a:pt x="116" y="49"/>
                      <a:pt x="98" y="41"/>
                    </a:cubicBezTo>
                    <a:lnTo>
                      <a:pt x="87" y="86"/>
                    </a:lnTo>
                    <a:close/>
                    <a:moveTo>
                      <a:pt x="82" y="37"/>
                    </a:moveTo>
                    <a:cubicBezTo>
                      <a:pt x="63" y="34"/>
                      <a:pt x="55" y="44"/>
                      <a:pt x="53" y="51"/>
                    </a:cubicBezTo>
                    <a:cubicBezTo>
                      <a:pt x="50" y="64"/>
                      <a:pt x="60" y="70"/>
                      <a:pt x="72" y="78"/>
                    </a:cubicBezTo>
                    <a:lnTo>
                      <a:pt x="82" y="37"/>
                    </a:lnTo>
                    <a:close/>
                    <a:moveTo>
                      <a:pt x="69" y="154"/>
                    </a:moveTo>
                    <a:cubicBezTo>
                      <a:pt x="75" y="155"/>
                      <a:pt x="98" y="157"/>
                      <a:pt x="103" y="139"/>
                    </a:cubicBezTo>
                    <a:cubicBezTo>
                      <a:pt x="106" y="125"/>
                      <a:pt x="95" y="116"/>
                      <a:pt x="81" y="108"/>
                    </a:cubicBezTo>
                    <a:lnTo>
                      <a:pt x="69" y="154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63" name="TextBox 62"/>
          <p:cNvSpPr txBox="1"/>
          <p:nvPr/>
        </p:nvSpPr>
        <p:spPr>
          <a:xfrm>
            <a:off x="1664769" y="2456175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5" name="Rectangle 64"/>
          <p:cNvSpPr/>
          <p:nvPr/>
        </p:nvSpPr>
        <p:spPr>
          <a:xfrm>
            <a:off x="1659844" y="2720726"/>
            <a:ext cx="4744767" cy="3877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6" name="Donut 65"/>
          <p:cNvSpPr/>
          <p:nvPr/>
        </p:nvSpPr>
        <p:spPr>
          <a:xfrm>
            <a:off x="1747893" y="3853506"/>
            <a:ext cx="724494" cy="724494"/>
          </a:xfrm>
          <a:prstGeom prst="donut">
            <a:avLst>
              <a:gd name="adj" fmla="val 6804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7" name="Freeform 66"/>
          <p:cNvSpPr>
            <a:spLocks noEditPoints="1"/>
          </p:cNvSpPr>
          <p:nvPr/>
        </p:nvSpPr>
        <p:spPr bwMode="auto">
          <a:xfrm>
            <a:off x="1953649" y="4050947"/>
            <a:ext cx="312978" cy="329611"/>
          </a:xfrm>
          <a:custGeom>
            <a:avLst/>
            <a:gdLst>
              <a:gd name="T0" fmla="*/ 20 w 96"/>
              <a:gd name="T1" fmla="*/ 86 h 101"/>
              <a:gd name="T2" fmla="*/ 7 w 96"/>
              <a:gd name="T3" fmla="*/ 58 h 101"/>
              <a:gd name="T4" fmla="*/ 18 w 96"/>
              <a:gd name="T5" fmla="*/ 29 h 101"/>
              <a:gd name="T6" fmla="*/ 42 w 96"/>
              <a:gd name="T7" fmla="*/ 17 h 101"/>
              <a:gd name="T8" fmla="*/ 41 w 96"/>
              <a:gd name="T9" fmla="*/ 9 h 101"/>
              <a:gd name="T10" fmla="*/ 36 w 96"/>
              <a:gd name="T11" fmla="*/ 10 h 101"/>
              <a:gd name="T12" fmla="*/ 35 w 96"/>
              <a:gd name="T13" fmla="*/ 5 h 101"/>
              <a:gd name="T14" fmla="*/ 48 w 96"/>
              <a:gd name="T15" fmla="*/ 3 h 101"/>
              <a:gd name="T16" fmla="*/ 49 w 96"/>
              <a:gd name="T17" fmla="*/ 8 h 101"/>
              <a:gd name="T18" fmla="*/ 44 w 96"/>
              <a:gd name="T19" fmla="*/ 9 h 101"/>
              <a:gd name="T20" fmla="*/ 46 w 96"/>
              <a:gd name="T21" fmla="*/ 16 h 101"/>
              <a:gd name="T22" fmla="*/ 74 w 96"/>
              <a:gd name="T23" fmla="*/ 27 h 101"/>
              <a:gd name="T24" fmla="*/ 87 w 96"/>
              <a:gd name="T25" fmla="*/ 54 h 101"/>
              <a:gd name="T26" fmla="*/ 77 w 96"/>
              <a:gd name="T27" fmla="*/ 83 h 101"/>
              <a:gd name="T28" fmla="*/ 75 w 96"/>
              <a:gd name="T29" fmla="*/ 85 h 101"/>
              <a:gd name="T30" fmla="*/ 79 w 96"/>
              <a:gd name="T31" fmla="*/ 101 h 101"/>
              <a:gd name="T32" fmla="*/ 74 w 96"/>
              <a:gd name="T33" fmla="*/ 101 h 101"/>
              <a:gd name="T34" fmla="*/ 63 w 96"/>
              <a:gd name="T35" fmla="*/ 93 h 101"/>
              <a:gd name="T36" fmla="*/ 49 w 96"/>
              <a:gd name="T37" fmla="*/ 96 h 101"/>
              <a:gd name="T38" fmla="*/ 32 w 96"/>
              <a:gd name="T39" fmla="*/ 93 h 101"/>
              <a:gd name="T40" fmla="*/ 22 w 96"/>
              <a:gd name="T41" fmla="*/ 101 h 101"/>
              <a:gd name="T42" fmla="*/ 17 w 96"/>
              <a:gd name="T43" fmla="*/ 101 h 101"/>
              <a:gd name="T44" fmla="*/ 21 w 96"/>
              <a:gd name="T45" fmla="*/ 86 h 101"/>
              <a:gd name="T46" fmla="*/ 20 w 96"/>
              <a:gd name="T47" fmla="*/ 86 h 101"/>
              <a:gd name="T48" fmla="*/ 82 w 96"/>
              <a:gd name="T49" fmla="*/ 6 h 101"/>
              <a:gd name="T50" fmla="*/ 60 w 96"/>
              <a:gd name="T51" fmla="*/ 11 h 101"/>
              <a:gd name="T52" fmla="*/ 92 w 96"/>
              <a:gd name="T53" fmla="*/ 31 h 101"/>
              <a:gd name="T54" fmla="*/ 88 w 96"/>
              <a:gd name="T55" fmla="*/ 9 h 101"/>
              <a:gd name="T56" fmla="*/ 92 w 96"/>
              <a:gd name="T57" fmla="*/ 3 h 101"/>
              <a:gd name="T58" fmla="*/ 86 w 96"/>
              <a:gd name="T59" fmla="*/ 0 h 101"/>
              <a:gd name="T60" fmla="*/ 82 w 96"/>
              <a:gd name="T61" fmla="*/ 6 h 101"/>
              <a:gd name="T62" fmla="*/ 14 w 96"/>
              <a:gd name="T63" fmla="*/ 6 h 101"/>
              <a:gd name="T64" fmla="*/ 10 w 96"/>
              <a:gd name="T65" fmla="*/ 0 h 101"/>
              <a:gd name="T66" fmla="*/ 4 w 96"/>
              <a:gd name="T67" fmla="*/ 3 h 101"/>
              <a:gd name="T68" fmla="*/ 8 w 96"/>
              <a:gd name="T69" fmla="*/ 9 h 101"/>
              <a:gd name="T70" fmla="*/ 4 w 96"/>
              <a:gd name="T71" fmla="*/ 31 h 101"/>
              <a:gd name="T72" fmla="*/ 36 w 96"/>
              <a:gd name="T73" fmla="*/ 11 h 101"/>
              <a:gd name="T74" fmla="*/ 14 w 96"/>
              <a:gd name="T75" fmla="*/ 6 h 101"/>
              <a:gd name="T76" fmla="*/ 43 w 96"/>
              <a:gd name="T77" fmla="*/ 54 h 101"/>
              <a:gd name="T78" fmla="*/ 42 w 96"/>
              <a:gd name="T79" fmla="*/ 56 h 101"/>
              <a:gd name="T80" fmla="*/ 22 w 96"/>
              <a:gd name="T81" fmla="*/ 61 h 101"/>
              <a:gd name="T82" fmla="*/ 22 w 96"/>
              <a:gd name="T83" fmla="*/ 64 h 101"/>
              <a:gd name="T84" fmla="*/ 43 w 96"/>
              <a:gd name="T85" fmla="*/ 59 h 101"/>
              <a:gd name="T86" fmla="*/ 46 w 96"/>
              <a:gd name="T87" fmla="*/ 61 h 101"/>
              <a:gd name="T88" fmla="*/ 54 w 96"/>
              <a:gd name="T89" fmla="*/ 58 h 101"/>
              <a:gd name="T90" fmla="*/ 50 w 96"/>
              <a:gd name="T91" fmla="*/ 50 h 101"/>
              <a:gd name="T92" fmla="*/ 49 w 96"/>
              <a:gd name="T93" fmla="*/ 50 h 101"/>
              <a:gd name="T94" fmla="*/ 41 w 96"/>
              <a:gd name="T95" fmla="*/ 37 h 101"/>
              <a:gd name="T96" fmla="*/ 38 w 96"/>
              <a:gd name="T97" fmla="*/ 39 h 101"/>
              <a:gd name="T98" fmla="*/ 44 w 96"/>
              <a:gd name="T99" fmla="*/ 52 h 101"/>
              <a:gd name="T100" fmla="*/ 43 w 96"/>
              <a:gd name="T101" fmla="*/ 54 h 101"/>
              <a:gd name="T102" fmla="*/ 18 w 96"/>
              <a:gd name="T103" fmla="*/ 58 h 101"/>
              <a:gd name="T104" fmla="*/ 28 w 96"/>
              <a:gd name="T105" fmla="*/ 78 h 101"/>
              <a:gd name="T106" fmla="*/ 49 w 96"/>
              <a:gd name="T107" fmla="*/ 85 h 101"/>
              <a:gd name="T108" fmla="*/ 69 w 96"/>
              <a:gd name="T109" fmla="*/ 76 h 101"/>
              <a:gd name="T110" fmla="*/ 76 w 96"/>
              <a:gd name="T111" fmla="*/ 55 h 101"/>
              <a:gd name="T112" fmla="*/ 67 w 96"/>
              <a:gd name="T113" fmla="*/ 35 h 101"/>
              <a:gd name="T114" fmla="*/ 46 w 96"/>
              <a:gd name="T115" fmla="*/ 27 h 101"/>
              <a:gd name="T116" fmla="*/ 26 w 96"/>
              <a:gd name="T117" fmla="*/ 37 h 101"/>
              <a:gd name="T118" fmla="*/ 18 w 96"/>
              <a:gd name="T119" fmla="*/ 58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96" h="101">
                <a:moveTo>
                  <a:pt x="20" y="86"/>
                </a:moveTo>
                <a:cubicBezTo>
                  <a:pt x="12" y="78"/>
                  <a:pt x="8" y="68"/>
                  <a:pt x="7" y="58"/>
                </a:cubicBezTo>
                <a:cubicBezTo>
                  <a:pt x="7" y="48"/>
                  <a:pt x="10" y="38"/>
                  <a:pt x="18" y="29"/>
                </a:cubicBezTo>
                <a:cubicBezTo>
                  <a:pt x="24" y="22"/>
                  <a:pt x="33" y="18"/>
                  <a:pt x="42" y="17"/>
                </a:cubicBezTo>
                <a:cubicBezTo>
                  <a:pt x="41" y="9"/>
                  <a:pt x="41" y="9"/>
                  <a:pt x="41" y="9"/>
                </a:cubicBezTo>
                <a:cubicBezTo>
                  <a:pt x="36" y="10"/>
                  <a:pt x="36" y="10"/>
                  <a:pt x="36" y="10"/>
                </a:cubicBezTo>
                <a:cubicBezTo>
                  <a:pt x="35" y="5"/>
                  <a:pt x="35" y="5"/>
                  <a:pt x="35" y="5"/>
                </a:cubicBezTo>
                <a:cubicBezTo>
                  <a:pt x="48" y="3"/>
                  <a:pt x="48" y="3"/>
                  <a:pt x="48" y="3"/>
                </a:cubicBezTo>
                <a:cubicBezTo>
                  <a:pt x="49" y="8"/>
                  <a:pt x="49" y="8"/>
                  <a:pt x="49" y="8"/>
                </a:cubicBezTo>
                <a:cubicBezTo>
                  <a:pt x="44" y="9"/>
                  <a:pt x="44" y="9"/>
                  <a:pt x="44" y="9"/>
                </a:cubicBezTo>
                <a:cubicBezTo>
                  <a:pt x="46" y="16"/>
                  <a:pt x="46" y="16"/>
                  <a:pt x="46" y="16"/>
                </a:cubicBezTo>
                <a:cubicBezTo>
                  <a:pt x="56" y="16"/>
                  <a:pt x="66" y="19"/>
                  <a:pt x="74" y="27"/>
                </a:cubicBezTo>
                <a:cubicBezTo>
                  <a:pt x="82" y="34"/>
                  <a:pt x="87" y="44"/>
                  <a:pt x="87" y="54"/>
                </a:cubicBezTo>
                <a:cubicBezTo>
                  <a:pt x="88" y="65"/>
                  <a:pt x="84" y="75"/>
                  <a:pt x="77" y="83"/>
                </a:cubicBezTo>
                <a:cubicBezTo>
                  <a:pt x="76" y="84"/>
                  <a:pt x="76" y="84"/>
                  <a:pt x="75" y="85"/>
                </a:cubicBezTo>
                <a:cubicBezTo>
                  <a:pt x="79" y="101"/>
                  <a:pt x="79" y="101"/>
                  <a:pt x="79" y="101"/>
                </a:cubicBezTo>
                <a:cubicBezTo>
                  <a:pt x="74" y="101"/>
                  <a:pt x="74" y="101"/>
                  <a:pt x="74" y="101"/>
                </a:cubicBezTo>
                <a:cubicBezTo>
                  <a:pt x="63" y="93"/>
                  <a:pt x="63" y="93"/>
                  <a:pt x="63" y="93"/>
                </a:cubicBezTo>
                <a:cubicBezTo>
                  <a:pt x="59" y="95"/>
                  <a:pt x="54" y="96"/>
                  <a:pt x="49" y="96"/>
                </a:cubicBezTo>
                <a:cubicBezTo>
                  <a:pt x="44" y="96"/>
                  <a:pt x="38" y="95"/>
                  <a:pt x="32" y="93"/>
                </a:cubicBezTo>
                <a:cubicBezTo>
                  <a:pt x="22" y="101"/>
                  <a:pt x="22" y="101"/>
                  <a:pt x="22" y="101"/>
                </a:cubicBezTo>
                <a:cubicBezTo>
                  <a:pt x="17" y="101"/>
                  <a:pt x="17" y="101"/>
                  <a:pt x="17" y="101"/>
                </a:cubicBezTo>
                <a:cubicBezTo>
                  <a:pt x="21" y="86"/>
                  <a:pt x="21" y="86"/>
                  <a:pt x="21" y="86"/>
                </a:cubicBezTo>
                <a:cubicBezTo>
                  <a:pt x="20" y="86"/>
                  <a:pt x="20" y="86"/>
                  <a:pt x="20" y="86"/>
                </a:cubicBezTo>
                <a:close/>
                <a:moveTo>
                  <a:pt x="82" y="6"/>
                </a:moveTo>
                <a:cubicBezTo>
                  <a:pt x="74" y="3"/>
                  <a:pt x="66" y="5"/>
                  <a:pt x="60" y="11"/>
                </a:cubicBezTo>
                <a:cubicBezTo>
                  <a:pt x="92" y="31"/>
                  <a:pt x="92" y="31"/>
                  <a:pt x="92" y="31"/>
                </a:cubicBezTo>
                <a:cubicBezTo>
                  <a:pt x="96" y="24"/>
                  <a:pt x="94" y="15"/>
                  <a:pt x="88" y="9"/>
                </a:cubicBezTo>
                <a:cubicBezTo>
                  <a:pt x="92" y="3"/>
                  <a:pt x="92" y="3"/>
                  <a:pt x="92" y="3"/>
                </a:cubicBezTo>
                <a:cubicBezTo>
                  <a:pt x="86" y="0"/>
                  <a:pt x="86" y="0"/>
                  <a:pt x="86" y="0"/>
                </a:cubicBezTo>
                <a:cubicBezTo>
                  <a:pt x="82" y="6"/>
                  <a:pt x="82" y="6"/>
                  <a:pt x="82" y="6"/>
                </a:cubicBezTo>
                <a:close/>
                <a:moveTo>
                  <a:pt x="14" y="6"/>
                </a:moveTo>
                <a:cubicBezTo>
                  <a:pt x="10" y="0"/>
                  <a:pt x="10" y="0"/>
                  <a:pt x="10" y="0"/>
                </a:cubicBezTo>
                <a:cubicBezTo>
                  <a:pt x="4" y="3"/>
                  <a:pt x="4" y="3"/>
                  <a:pt x="4" y="3"/>
                </a:cubicBezTo>
                <a:cubicBezTo>
                  <a:pt x="8" y="9"/>
                  <a:pt x="8" y="9"/>
                  <a:pt x="8" y="9"/>
                </a:cubicBezTo>
                <a:cubicBezTo>
                  <a:pt x="2" y="15"/>
                  <a:pt x="0" y="24"/>
                  <a:pt x="4" y="31"/>
                </a:cubicBezTo>
                <a:cubicBezTo>
                  <a:pt x="36" y="11"/>
                  <a:pt x="36" y="11"/>
                  <a:pt x="36" y="11"/>
                </a:cubicBezTo>
                <a:cubicBezTo>
                  <a:pt x="30" y="5"/>
                  <a:pt x="21" y="3"/>
                  <a:pt x="14" y="6"/>
                </a:cubicBezTo>
                <a:close/>
                <a:moveTo>
                  <a:pt x="43" y="54"/>
                </a:moveTo>
                <a:cubicBezTo>
                  <a:pt x="42" y="55"/>
                  <a:pt x="42" y="55"/>
                  <a:pt x="42" y="56"/>
                </a:cubicBezTo>
                <a:cubicBezTo>
                  <a:pt x="35" y="57"/>
                  <a:pt x="28" y="58"/>
                  <a:pt x="22" y="61"/>
                </a:cubicBezTo>
                <a:cubicBezTo>
                  <a:pt x="22" y="62"/>
                  <a:pt x="22" y="63"/>
                  <a:pt x="22" y="64"/>
                </a:cubicBezTo>
                <a:cubicBezTo>
                  <a:pt x="29" y="63"/>
                  <a:pt x="37" y="62"/>
                  <a:pt x="43" y="59"/>
                </a:cubicBezTo>
                <a:cubicBezTo>
                  <a:pt x="44" y="60"/>
                  <a:pt x="45" y="61"/>
                  <a:pt x="46" y="61"/>
                </a:cubicBezTo>
                <a:cubicBezTo>
                  <a:pt x="49" y="62"/>
                  <a:pt x="53" y="61"/>
                  <a:pt x="54" y="58"/>
                </a:cubicBezTo>
                <a:cubicBezTo>
                  <a:pt x="55" y="55"/>
                  <a:pt x="53" y="51"/>
                  <a:pt x="50" y="50"/>
                </a:cubicBezTo>
                <a:cubicBezTo>
                  <a:pt x="50" y="50"/>
                  <a:pt x="49" y="50"/>
                  <a:pt x="49" y="50"/>
                </a:cubicBezTo>
                <a:cubicBezTo>
                  <a:pt x="47" y="46"/>
                  <a:pt x="44" y="41"/>
                  <a:pt x="41" y="37"/>
                </a:cubicBezTo>
                <a:cubicBezTo>
                  <a:pt x="40" y="38"/>
                  <a:pt x="39" y="39"/>
                  <a:pt x="38" y="39"/>
                </a:cubicBezTo>
                <a:cubicBezTo>
                  <a:pt x="39" y="44"/>
                  <a:pt x="41" y="48"/>
                  <a:pt x="44" y="52"/>
                </a:cubicBezTo>
                <a:cubicBezTo>
                  <a:pt x="43" y="52"/>
                  <a:pt x="43" y="53"/>
                  <a:pt x="43" y="54"/>
                </a:cubicBezTo>
                <a:close/>
                <a:moveTo>
                  <a:pt x="18" y="58"/>
                </a:moveTo>
                <a:cubicBezTo>
                  <a:pt x="19" y="65"/>
                  <a:pt x="22" y="72"/>
                  <a:pt x="28" y="78"/>
                </a:cubicBezTo>
                <a:cubicBezTo>
                  <a:pt x="34" y="83"/>
                  <a:pt x="41" y="86"/>
                  <a:pt x="49" y="85"/>
                </a:cubicBezTo>
                <a:cubicBezTo>
                  <a:pt x="56" y="85"/>
                  <a:pt x="63" y="82"/>
                  <a:pt x="69" y="76"/>
                </a:cubicBezTo>
                <a:cubicBezTo>
                  <a:pt x="74" y="70"/>
                  <a:pt x="77" y="62"/>
                  <a:pt x="76" y="55"/>
                </a:cubicBezTo>
                <a:cubicBezTo>
                  <a:pt x="76" y="47"/>
                  <a:pt x="73" y="40"/>
                  <a:pt x="67" y="35"/>
                </a:cubicBezTo>
                <a:cubicBezTo>
                  <a:pt x="61" y="29"/>
                  <a:pt x="53" y="27"/>
                  <a:pt x="46" y="27"/>
                </a:cubicBezTo>
                <a:cubicBezTo>
                  <a:pt x="38" y="28"/>
                  <a:pt x="31" y="31"/>
                  <a:pt x="26" y="37"/>
                </a:cubicBezTo>
                <a:cubicBezTo>
                  <a:pt x="20" y="43"/>
                  <a:pt x="18" y="50"/>
                  <a:pt x="18" y="5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8" name="Freeform 67"/>
          <p:cNvSpPr>
            <a:spLocks noEditPoints="1"/>
          </p:cNvSpPr>
          <p:nvPr/>
        </p:nvSpPr>
        <p:spPr bwMode="auto">
          <a:xfrm>
            <a:off x="1925298" y="5576090"/>
            <a:ext cx="355312" cy="287275"/>
          </a:xfrm>
          <a:custGeom>
            <a:avLst/>
            <a:gdLst>
              <a:gd name="T0" fmla="*/ 86 w 109"/>
              <a:gd name="T1" fmla="*/ 88 h 88"/>
              <a:gd name="T2" fmla="*/ 84 w 109"/>
              <a:gd name="T3" fmla="*/ 44 h 88"/>
              <a:gd name="T4" fmla="*/ 80 w 109"/>
              <a:gd name="T5" fmla="*/ 71 h 88"/>
              <a:gd name="T6" fmla="*/ 109 w 109"/>
              <a:gd name="T7" fmla="*/ 0 h 88"/>
              <a:gd name="T8" fmla="*/ 92 w 109"/>
              <a:gd name="T9" fmla="*/ 33 h 88"/>
              <a:gd name="T10" fmla="*/ 80 w 109"/>
              <a:gd name="T11" fmla="*/ 25 h 88"/>
              <a:gd name="T12" fmla="*/ 67 w 109"/>
              <a:gd name="T13" fmla="*/ 68 h 88"/>
              <a:gd name="T14" fmla="*/ 37 w 109"/>
              <a:gd name="T15" fmla="*/ 73 h 88"/>
              <a:gd name="T16" fmla="*/ 19 w 109"/>
              <a:gd name="T17" fmla="*/ 63 h 88"/>
              <a:gd name="T18" fmla="*/ 0 w 109"/>
              <a:gd name="T19" fmla="*/ 56 h 88"/>
              <a:gd name="T20" fmla="*/ 25 w 109"/>
              <a:gd name="T21" fmla="*/ 48 h 88"/>
              <a:gd name="T22" fmla="*/ 30 w 109"/>
              <a:gd name="T23" fmla="*/ 57 h 88"/>
              <a:gd name="T24" fmla="*/ 44 w 109"/>
              <a:gd name="T25" fmla="*/ 29 h 88"/>
              <a:gd name="T26" fmla="*/ 66 w 109"/>
              <a:gd name="T27" fmla="*/ 50 h 88"/>
              <a:gd name="T28" fmla="*/ 68 w 109"/>
              <a:gd name="T29" fmla="*/ 18 h 88"/>
              <a:gd name="T30" fmla="*/ 78 w 109"/>
              <a:gd name="T31" fmla="*/ 12 h 88"/>
              <a:gd name="T32" fmla="*/ 90 w 109"/>
              <a:gd name="T33" fmla="*/ 1 h 88"/>
              <a:gd name="T34" fmla="*/ 22 w 109"/>
              <a:gd name="T35" fmla="*/ 88 h 88"/>
              <a:gd name="T36" fmla="*/ 29 w 109"/>
              <a:gd name="T37" fmla="*/ 80 h 88"/>
              <a:gd name="T38" fmla="*/ 22 w 109"/>
              <a:gd name="T39" fmla="*/ 79 h 88"/>
              <a:gd name="T40" fmla="*/ 11 w 109"/>
              <a:gd name="T41" fmla="*/ 88 h 88"/>
              <a:gd name="T42" fmla="*/ 17 w 109"/>
              <a:gd name="T43" fmla="*/ 71 h 88"/>
              <a:gd name="T44" fmla="*/ 11 w 109"/>
              <a:gd name="T45" fmla="*/ 73 h 88"/>
              <a:gd name="T46" fmla="*/ 34 w 109"/>
              <a:gd name="T47" fmla="*/ 88 h 88"/>
              <a:gd name="T48" fmla="*/ 40 w 109"/>
              <a:gd name="T49" fmla="*/ 79 h 88"/>
              <a:gd name="T50" fmla="*/ 34 w 109"/>
              <a:gd name="T51" fmla="*/ 80 h 88"/>
              <a:gd name="T52" fmla="*/ 45 w 109"/>
              <a:gd name="T53" fmla="*/ 88 h 88"/>
              <a:gd name="T54" fmla="*/ 52 w 109"/>
              <a:gd name="T55" fmla="*/ 63 h 88"/>
              <a:gd name="T56" fmla="*/ 45 w 109"/>
              <a:gd name="T57" fmla="*/ 69 h 88"/>
              <a:gd name="T58" fmla="*/ 57 w 109"/>
              <a:gd name="T59" fmla="*/ 88 h 88"/>
              <a:gd name="T60" fmla="*/ 63 w 109"/>
              <a:gd name="T61" fmla="*/ 73 h 88"/>
              <a:gd name="T62" fmla="*/ 57 w 109"/>
              <a:gd name="T63" fmla="*/ 88 h 88"/>
              <a:gd name="T64" fmla="*/ 75 w 109"/>
              <a:gd name="T65" fmla="*/ 88 h 88"/>
              <a:gd name="T66" fmla="*/ 68 w 109"/>
              <a:gd name="T67" fmla="*/ 75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09" h="88">
                <a:moveTo>
                  <a:pt x="80" y="88"/>
                </a:moveTo>
                <a:cubicBezTo>
                  <a:pt x="86" y="88"/>
                  <a:pt x="86" y="88"/>
                  <a:pt x="86" y="88"/>
                </a:cubicBezTo>
                <a:cubicBezTo>
                  <a:pt x="86" y="44"/>
                  <a:pt x="86" y="44"/>
                  <a:pt x="86" y="44"/>
                </a:cubicBezTo>
                <a:cubicBezTo>
                  <a:pt x="84" y="44"/>
                  <a:pt x="84" y="44"/>
                  <a:pt x="84" y="44"/>
                </a:cubicBezTo>
                <a:cubicBezTo>
                  <a:pt x="82" y="70"/>
                  <a:pt x="82" y="70"/>
                  <a:pt x="82" y="70"/>
                </a:cubicBezTo>
                <a:cubicBezTo>
                  <a:pt x="80" y="71"/>
                  <a:pt x="80" y="71"/>
                  <a:pt x="80" y="71"/>
                </a:cubicBezTo>
                <a:cubicBezTo>
                  <a:pt x="80" y="88"/>
                  <a:pt x="80" y="88"/>
                  <a:pt x="80" y="88"/>
                </a:cubicBezTo>
                <a:close/>
                <a:moveTo>
                  <a:pt x="109" y="0"/>
                </a:moveTo>
                <a:cubicBezTo>
                  <a:pt x="100" y="17"/>
                  <a:pt x="100" y="17"/>
                  <a:pt x="100" y="17"/>
                </a:cubicBezTo>
                <a:cubicBezTo>
                  <a:pt x="92" y="33"/>
                  <a:pt x="92" y="33"/>
                  <a:pt x="92" y="33"/>
                </a:cubicBezTo>
                <a:cubicBezTo>
                  <a:pt x="84" y="22"/>
                  <a:pt x="84" y="22"/>
                  <a:pt x="84" y="22"/>
                </a:cubicBezTo>
                <a:cubicBezTo>
                  <a:pt x="80" y="25"/>
                  <a:pt x="80" y="25"/>
                  <a:pt x="80" y="25"/>
                </a:cubicBezTo>
                <a:cubicBezTo>
                  <a:pt x="77" y="64"/>
                  <a:pt x="77" y="64"/>
                  <a:pt x="77" y="64"/>
                </a:cubicBezTo>
                <a:cubicBezTo>
                  <a:pt x="67" y="68"/>
                  <a:pt x="67" y="68"/>
                  <a:pt x="67" y="68"/>
                </a:cubicBezTo>
                <a:cubicBezTo>
                  <a:pt x="48" y="50"/>
                  <a:pt x="48" y="50"/>
                  <a:pt x="48" y="50"/>
                </a:cubicBezTo>
                <a:cubicBezTo>
                  <a:pt x="37" y="73"/>
                  <a:pt x="37" y="73"/>
                  <a:pt x="37" y="73"/>
                </a:cubicBezTo>
                <a:cubicBezTo>
                  <a:pt x="26" y="73"/>
                  <a:pt x="26" y="73"/>
                  <a:pt x="26" y="73"/>
                </a:cubicBezTo>
                <a:cubicBezTo>
                  <a:pt x="19" y="63"/>
                  <a:pt x="19" y="63"/>
                  <a:pt x="19" y="63"/>
                </a:cubicBezTo>
                <a:cubicBezTo>
                  <a:pt x="4" y="67"/>
                  <a:pt x="4" y="67"/>
                  <a:pt x="4" y="67"/>
                </a:cubicBezTo>
                <a:cubicBezTo>
                  <a:pt x="0" y="56"/>
                  <a:pt x="0" y="56"/>
                  <a:pt x="0" y="56"/>
                </a:cubicBezTo>
                <a:cubicBezTo>
                  <a:pt x="20" y="50"/>
                  <a:pt x="20" y="50"/>
                  <a:pt x="20" y="50"/>
                </a:cubicBezTo>
                <a:cubicBezTo>
                  <a:pt x="25" y="48"/>
                  <a:pt x="25" y="48"/>
                  <a:pt x="25" y="48"/>
                </a:cubicBezTo>
                <a:cubicBezTo>
                  <a:pt x="27" y="52"/>
                  <a:pt x="27" y="52"/>
                  <a:pt x="27" y="52"/>
                </a:cubicBezTo>
                <a:cubicBezTo>
                  <a:pt x="30" y="57"/>
                  <a:pt x="30" y="57"/>
                  <a:pt x="30" y="57"/>
                </a:cubicBezTo>
                <a:cubicBezTo>
                  <a:pt x="40" y="37"/>
                  <a:pt x="40" y="37"/>
                  <a:pt x="40" y="37"/>
                </a:cubicBezTo>
                <a:cubicBezTo>
                  <a:pt x="44" y="29"/>
                  <a:pt x="44" y="29"/>
                  <a:pt x="44" y="29"/>
                </a:cubicBezTo>
                <a:cubicBezTo>
                  <a:pt x="50" y="35"/>
                  <a:pt x="50" y="35"/>
                  <a:pt x="50" y="35"/>
                </a:cubicBezTo>
                <a:cubicBezTo>
                  <a:pt x="66" y="50"/>
                  <a:pt x="66" y="50"/>
                  <a:pt x="66" y="50"/>
                </a:cubicBezTo>
                <a:cubicBezTo>
                  <a:pt x="68" y="21"/>
                  <a:pt x="68" y="21"/>
                  <a:pt x="68" y="21"/>
                </a:cubicBezTo>
                <a:cubicBezTo>
                  <a:pt x="68" y="18"/>
                  <a:pt x="68" y="18"/>
                  <a:pt x="68" y="18"/>
                </a:cubicBezTo>
                <a:cubicBezTo>
                  <a:pt x="71" y="16"/>
                  <a:pt x="71" y="16"/>
                  <a:pt x="71" y="16"/>
                </a:cubicBezTo>
                <a:cubicBezTo>
                  <a:pt x="78" y="12"/>
                  <a:pt x="78" y="12"/>
                  <a:pt x="78" y="12"/>
                </a:cubicBezTo>
                <a:cubicBezTo>
                  <a:pt x="72" y="2"/>
                  <a:pt x="72" y="2"/>
                  <a:pt x="72" y="2"/>
                </a:cubicBezTo>
                <a:cubicBezTo>
                  <a:pt x="90" y="1"/>
                  <a:pt x="90" y="1"/>
                  <a:pt x="90" y="1"/>
                </a:cubicBezTo>
                <a:cubicBezTo>
                  <a:pt x="109" y="0"/>
                  <a:pt x="109" y="0"/>
                  <a:pt x="109" y="0"/>
                </a:cubicBezTo>
                <a:close/>
                <a:moveTo>
                  <a:pt x="22" y="88"/>
                </a:moveTo>
                <a:cubicBezTo>
                  <a:pt x="24" y="88"/>
                  <a:pt x="27" y="88"/>
                  <a:pt x="29" y="88"/>
                </a:cubicBezTo>
                <a:cubicBezTo>
                  <a:pt x="29" y="80"/>
                  <a:pt x="29" y="80"/>
                  <a:pt x="29" y="80"/>
                </a:cubicBezTo>
                <a:cubicBezTo>
                  <a:pt x="23" y="81"/>
                  <a:pt x="23" y="81"/>
                  <a:pt x="23" y="81"/>
                </a:cubicBezTo>
                <a:cubicBezTo>
                  <a:pt x="22" y="79"/>
                  <a:pt x="22" y="79"/>
                  <a:pt x="22" y="79"/>
                </a:cubicBezTo>
                <a:cubicBezTo>
                  <a:pt x="22" y="88"/>
                  <a:pt x="22" y="88"/>
                  <a:pt x="22" y="88"/>
                </a:cubicBezTo>
                <a:close/>
                <a:moveTo>
                  <a:pt x="11" y="88"/>
                </a:moveTo>
                <a:cubicBezTo>
                  <a:pt x="17" y="88"/>
                  <a:pt x="17" y="88"/>
                  <a:pt x="17" y="88"/>
                </a:cubicBezTo>
                <a:cubicBezTo>
                  <a:pt x="17" y="71"/>
                  <a:pt x="17" y="71"/>
                  <a:pt x="17" y="71"/>
                </a:cubicBezTo>
                <a:cubicBezTo>
                  <a:pt x="17" y="71"/>
                  <a:pt x="17" y="71"/>
                  <a:pt x="17" y="71"/>
                </a:cubicBezTo>
                <a:cubicBezTo>
                  <a:pt x="11" y="73"/>
                  <a:pt x="11" y="73"/>
                  <a:pt x="11" y="73"/>
                </a:cubicBezTo>
                <a:cubicBezTo>
                  <a:pt x="11" y="88"/>
                  <a:pt x="11" y="88"/>
                  <a:pt x="11" y="88"/>
                </a:cubicBezTo>
                <a:close/>
                <a:moveTo>
                  <a:pt x="34" y="88"/>
                </a:moveTo>
                <a:cubicBezTo>
                  <a:pt x="36" y="88"/>
                  <a:pt x="38" y="88"/>
                  <a:pt x="40" y="88"/>
                </a:cubicBezTo>
                <a:cubicBezTo>
                  <a:pt x="40" y="79"/>
                  <a:pt x="40" y="79"/>
                  <a:pt x="40" y="79"/>
                </a:cubicBezTo>
                <a:cubicBezTo>
                  <a:pt x="40" y="80"/>
                  <a:pt x="40" y="80"/>
                  <a:pt x="40" y="80"/>
                </a:cubicBezTo>
                <a:cubicBezTo>
                  <a:pt x="34" y="80"/>
                  <a:pt x="34" y="80"/>
                  <a:pt x="34" y="80"/>
                </a:cubicBezTo>
                <a:cubicBezTo>
                  <a:pt x="34" y="88"/>
                  <a:pt x="34" y="88"/>
                  <a:pt x="34" y="88"/>
                </a:cubicBezTo>
                <a:close/>
                <a:moveTo>
                  <a:pt x="45" y="88"/>
                </a:moveTo>
                <a:cubicBezTo>
                  <a:pt x="47" y="88"/>
                  <a:pt x="50" y="88"/>
                  <a:pt x="52" y="88"/>
                </a:cubicBezTo>
                <a:cubicBezTo>
                  <a:pt x="52" y="63"/>
                  <a:pt x="52" y="63"/>
                  <a:pt x="52" y="63"/>
                </a:cubicBezTo>
                <a:cubicBezTo>
                  <a:pt x="49" y="60"/>
                  <a:pt x="49" y="60"/>
                  <a:pt x="49" y="60"/>
                </a:cubicBezTo>
                <a:cubicBezTo>
                  <a:pt x="45" y="69"/>
                  <a:pt x="45" y="69"/>
                  <a:pt x="45" y="69"/>
                </a:cubicBezTo>
                <a:cubicBezTo>
                  <a:pt x="45" y="88"/>
                  <a:pt x="45" y="88"/>
                  <a:pt x="45" y="88"/>
                </a:cubicBezTo>
                <a:close/>
                <a:moveTo>
                  <a:pt x="57" y="88"/>
                </a:moveTo>
                <a:cubicBezTo>
                  <a:pt x="59" y="88"/>
                  <a:pt x="61" y="88"/>
                  <a:pt x="63" y="88"/>
                </a:cubicBezTo>
                <a:cubicBezTo>
                  <a:pt x="63" y="73"/>
                  <a:pt x="63" y="73"/>
                  <a:pt x="63" y="73"/>
                </a:cubicBezTo>
                <a:cubicBezTo>
                  <a:pt x="57" y="67"/>
                  <a:pt x="57" y="67"/>
                  <a:pt x="57" y="67"/>
                </a:cubicBezTo>
                <a:cubicBezTo>
                  <a:pt x="57" y="88"/>
                  <a:pt x="57" y="88"/>
                  <a:pt x="57" y="88"/>
                </a:cubicBezTo>
                <a:close/>
                <a:moveTo>
                  <a:pt x="68" y="88"/>
                </a:moveTo>
                <a:cubicBezTo>
                  <a:pt x="70" y="88"/>
                  <a:pt x="73" y="88"/>
                  <a:pt x="75" y="88"/>
                </a:cubicBezTo>
                <a:cubicBezTo>
                  <a:pt x="75" y="72"/>
                  <a:pt x="75" y="72"/>
                  <a:pt x="75" y="72"/>
                </a:cubicBezTo>
                <a:cubicBezTo>
                  <a:pt x="68" y="75"/>
                  <a:pt x="68" y="75"/>
                  <a:pt x="68" y="75"/>
                </a:cubicBezTo>
                <a:lnTo>
                  <a:pt x="68" y="88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9" name="Freeform 68"/>
          <p:cNvSpPr>
            <a:spLocks noEditPoints="1"/>
          </p:cNvSpPr>
          <p:nvPr/>
        </p:nvSpPr>
        <p:spPr bwMode="auto">
          <a:xfrm>
            <a:off x="4664852" y="5573569"/>
            <a:ext cx="237380" cy="347754"/>
          </a:xfrm>
          <a:custGeom>
            <a:avLst/>
            <a:gdLst>
              <a:gd name="T0" fmla="*/ 16 w 73"/>
              <a:gd name="T1" fmla="*/ 77 h 107"/>
              <a:gd name="T2" fmla="*/ 57 w 73"/>
              <a:gd name="T3" fmla="*/ 77 h 107"/>
              <a:gd name="T4" fmla="*/ 52 w 73"/>
              <a:gd name="T5" fmla="*/ 101 h 107"/>
              <a:gd name="T6" fmla="*/ 45 w 73"/>
              <a:gd name="T7" fmla="*/ 101 h 107"/>
              <a:gd name="T8" fmla="*/ 37 w 73"/>
              <a:gd name="T9" fmla="*/ 107 h 107"/>
              <a:gd name="T10" fmla="*/ 29 w 73"/>
              <a:gd name="T11" fmla="*/ 101 h 107"/>
              <a:gd name="T12" fmla="*/ 21 w 73"/>
              <a:gd name="T13" fmla="*/ 101 h 107"/>
              <a:gd name="T14" fmla="*/ 16 w 73"/>
              <a:gd name="T15" fmla="*/ 77 h 107"/>
              <a:gd name="T16" fmla="*/ 51 w 73"/>
              <a:gd name="T17" fmla="*/ 29 h 107"/>
              <a:gd name="T18" fmla="*/ 52 w 73"/>
              <a:gd name="T19" fmla="*/ 35 h 107"/>
              <a:gd name="T20" fmla="*/ 51 w 73"/>
              <a:gd name="T21" fmla="*/ 37 h 107"/>
              <a:gd name="T22" fmla="*/ 53 w 73"/>
              <a:gd name="T23" fmla="*/ 38 h 107"/>
              <a:gd name="T24" fmla="*/ 52 w 73"/>
              <a:gd name="T25" fmla="*/ 42 h 107"/>
              <a:gd name="T26" fmla="*/ 50 w 73"/>
              <a:gd name="T27" fmla="*/ 42 h 107"/>
              <a:gd name="T28" fmla="*/ 52 w 73"/>
              <a:gd name="T29" fmla="*/ 44 h 107"/>
              <a:gd name="T30" fmla="*/ 51 w 73"/>
              <a:gd name="T31" fmla="*/ 47 h 107"/>
              <a:gd name="T32" fmla="*/ 50 w 73"/>
              <a:gd name="T33" fmla="*/ 48 h 107"/>
              <a:gd name="T34" fmla="*/ 51 w 73"/>
              <a:gd name="T35" fmla="*/ 49 h 107"/>
              <a:gd name="T36" fmla="*/ 50 w 73"/>
              <a:gd name="T37" fmla="*/ 53 h 107"/>
              <a:gd name="T38" fmla="*/ 47 w 73"/>
              <a:gd name="T39" fmla="*/ 54 h 107"/>
              <a:gd name="T40" fmla="*/ 29 w 73"/>
              <a:gd name="T41" fmla="*/ 49 h 107"/>
              <a:gd name="T42" fmla="*/ 21 w 73"/>
              <a:gd name="T43" fmla="*/ 49 h 107"/>
              <a:gd name="T44" fmla="*/ 21 w 73"/>
              <a:gd name="T45" fmla="*/ 32 h 107"/>
              <a:gd name="T46" fmla="*/ 28 w 73"/>
              <a:gd name="T47" fmla="*/ 31 h 107"/>
              <a:gd name="T48" fmla="*/ 42 w 73"/>
              <a:gd name="T49" fmla="*/ 16 h 107"/>
              <a:gd name="T50" fmla="*/ 38 w 73"/>
              <a:gd name="T51" fmla="*/ 30 h 107"/>
              <a:gd name="T52" fmla="*/ 51 w 73"/>
              <a:gd name="T53" fmla="*/ 29 h 107"/>
              <a:gd name="T54" fmla="*/ 15 w 73"/>
              <a:gd name="T55" fmla="*/ 71 h 107"/>
              <a:gd name="T56" fmla="*/ 25 w 73"/>
              <a:gd name="T57" fmla="*/ 71 h 107"/>
              <a:gd name="T58" fmla="*/ 17 w 73"/>
              <a:gd name="T59" fmla="*/ 48 h 107"/>
              <a:gd name="T60" fmla="*/ 11 w 73"/>
              <a:gd name="T61" fmla="*/ 29 h 107"/>
              <a:gd name="T62" fmla="*/ 23 w 73"/>
              <a:gd name="T63" fmla="*/ 13 h 107"/>
              <a:gd name="T64" fmla="*/ 37 w 73"/>
              <a:gd name="T65" fmla="*/ 11 h 107"/>
              <a:gd name="T66" fmla="*/ 50 w 73"/>
              <a:gd name="T67" fmla="*/ 14 h 107"/>
              <a:gd name="T68" fmla="*/ 62 w 73"/>
              <a:gd name="T69" fmla="*/ 29 h 107"/>
              <a:gd name="T70" fmla="*/ 56 w 73"/>
              <a:gd name="T71" fmla="*/ 48 h 107"/>
              <a:gd name="T72" fmla="*/ 48 w 73"/>
              <a:gd name="T73" fmla="*/ 71 h 107"/>
              <a:gd name="T74" fmla="*/ 58 w 73"/>
              <a:gd name="T75" fmla="*/ 71 h 107"/>
              <a:gd name="T76" fmla="*/ 65 w 73"/>
              <a:gd name="T77" fmla="*/ 52 h 107"/>
              <a:gd name="T78" fmla="*/ 71 w 73"/>
              <a:gd name="T79" fmla="*/ 27 h 107"/>
              <a:gd name="T80" fmla="*/ 55 w 73"/>
              <a:gd name="T81" fmla="*/ 5 h 107"/>
              <a:gd name="T82" fmla="*/ 37 w 73"/>
              <a:gd name="T83" fmla="*/ 1 h 107"/>
              <a:gd name="T84" fmla="*/ 19 w 73"/>
              <a:gd name="T85" fmla="*/ 5 h 107"/>
              <a:gd name="T86" fmla="*/ 2 w 73"/>
              <a:gd name="T87" fmla="*/ 27 h 107"/>
              <a:gd name="T88" fmla="*/ 8 w 73"/>
              <a:gd name="T89" fmla="*/ 53 h 107"/>
              <a:gd name="T90" fmla="*/ 15 w 73"/>
              <a:gd name="T91" fmla="*/ 71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73" h="107">
                <a:moveTo>
                  <a:pt x="16" y="77"/>
                </a:moveTo>
                <a:cubicBezTo>
                  <a:pt x="57" y="77"/>
                  <a:pt x="57" y="77"/>
                  <a:pt x="57" y="77"/>
                </a:cubicBezTo>
                <a:cubicBezTo>
                  <a:pt x="52" y="101"/>
                  <a:pt x="52" y="101"/>
                  <a:pt x="52" y="101"/>
                </a:cubicBezTo>
                <a:cubicBezTo>
                  <a:pt x="45" y="101"/>
                  <a:pt x="45" y="101"/>
                  <a:pt x="45" y="101"/>
                </a:cubicBezTo>
                <a:cubicBezTo>
                  <a:pt x="44" y="104"/>
                  <a:pt x="41" y="107"/>
                  <a:pt x="37" y="107"/>
                </a:cubicBezTo>
                <a:cubicBezTo>
                  <a:pt x="33" y="107"/>
                  <a:pt x="30" y="104"/>
                  <a:pt x="29" y="101"/>
                </a:cubicBezTo>
                <a:cubicBezTo>
                  <a:pt x="21" y="101"/>
                  <a:pt x="21" y="101"/>
                  <a:pt x="21" y="101"/>
                </a:cubicBezTo>
                <a:cubicBezTo>
                  <a:pt x="16" y="77"/>
                  <a:pt x="16" y="77"/>
                  <a:pt x="16" y="77"/>
                </a:cubicBezTo>
                <a:close/>
                <a:moveTo>
                  <a:pt x="51" y="29"/>
                </a:moveTo>
                <a:cubicBezTo>
                  <a:pt x="52" y="35"/>
                  <a:pt x="52" y="35"/>
                  <a:pt x="52" y="35"/>
                </a:cubicBezTo>
                <a:cubicBezTo>
                  <a:pt x="51" y="37"/>
                  <a:pt x="51" y="37"/>
                  <a:pt x="51" y="37"/>
                </a:cubicBezTo>
                <a:cubicBezTo>
                  <a:pt x="53" y="38"/>
                  <a:pt x="53" y="38"/>
                  <a:pt x="53" y="38"/>
                </a:cubicBezTo>
                <a:cubicBezTo>
                  <a:pt x="52" y="42"/>
                  <a:pt x="52" y="42"/>
                  <a:pt x="52" y="42"/>
                </a:cubicBezTo>
                <a:cubicBezTo>
                  <a:pt x="50" y="42"/>
                  <a:pt x="50" y="42"/>
                  <a:pt x="50" y="42"/>
                </a:cubicBezTo>
                <a:cubicBezTo>
                  <a:pt x="52" y="44"/>
                  <a:pt x="52" y="44"/>
                  <a:pt x="52" y="44"/>
                </a:cubicBezTo>
                <a:cubicBezTo>
                  <a:pt x="51" y="47"/>
                  <a:pt x="51" y="47"/>
                  <a:pt x="51" y="47"/>
                </a:cubicBezTo>
                <a:cubicBezTo>
                  <a:pt x="50" y="48"/>
                  <a:pt x="50" y="48"/>
                  <a:pt x="50" y="48"/>
                </a:cubicBezTo>
                <a:cubicBezTo>
                  <a:pt x="51" y="49"/>
                  <a:pt x="51" y="49"/>
                  <a:pt x="51" y="49"/>
                </a:cubicBezTo>
                <a:cubicBezTo>
                  <a:pt x="50" y="53"/>
                  <a:pt x="50" y="53"/>
                  <a:pt x="50" y="53"/>
                </a:cubicBezTo>
                <a:cubicBezTo>
                  <a:pt x="47" y="54"/>
                  <a:pt x="47" y="54"/>
                  <a:pt x="47" y="54"/>
                </a:cubicBezTo>
                <a:cubicBezTo>
                  <a:pt x="29" y="49"/>
                  <a:pt x="29" y="49"/>
                  <a:pt x="29" y="49"/>
                </a:cubicBezTo>
                <a:cubicBezTo>
                  <a:pt x="21" y="49"/>
                  <a:pt x="21" y="49"/>
                  <a:pt x="21" y="49"/>
                </a:cubicBezTo>
                <a:cubicBezTo>
                  <a:pt x="21" y="32"/>
                  <a:pt x="21" y="32"/>
                  <a:pt x="21" y="32"/>
                </a:cubicBezTo>
                <a:cubicBezTo>
                  <a:pt x="28" y="31"/>
                  <a:pt x="28" y="31"/>
                  <a:pt x="28" y="31"/>
                </a:cubicBezTo>
                <a:cubicBezTo>
                  <a:pt x="42" y="16"/>
                  <a:pt x="42" y="16"/>
                  <a:pt x="42" y="16"/>
                </a:cubicBezTo>
                <a:cubicBezTo>
                  <a:pt x="50" y="21"/>
                  <a:pt x="43" y="27"/>
                  <a:pt x="38" y="30"/>
                </a:cubicBezTo>
                <a:cubicBezTo>
                  <a:pt x="51" y="29"/>
                  <a:pt x="51" y="29"/>
                  <a:pt x="51" y="29"/>
                </a:cubicBezTo>
                <a:close/>
                <a:moveTo>
                  <a:pt x="15" y="71"/>
                </a:moveTo>
                <a:cubicBezTo>
                  <a:pt x="25" y="71"/>
                  <a:pt x="25" y="71"/>
                  <a:pt x="25" y="71"/>
                </a:cubicBezTo>
                <a:cubicBezTo>
                  <a:pt x="24" y="62"/>
                  <a:pt x="20" y="55"/>
                  <a:pt x="17" y="48"/>
                </a:cubicBezTo>
                <a:cubicBezTo>
                  <a:pt x="13" y="41"/>
                  <a:pt x="10" y="34"/>
                  <a:pt x="11" y="29"/>
                </a:cubicBezTo>
                <a:cubicBezTo>
                  <a:pt x="13" y="21"/>
                  <a:pt x="17" y="16"/>
                  <a:pt x="23" y="13"/>
                </a:cubicBezTo>
                <a:cubicBezTo>
                  <a:pt x="27" y="11"/>
                  <a:pt x="32" y="10"/>
                  <a:pt x="37" y="11"/>
                </a:cubicBezTo>
                <a:cubicBezTo>
                  <a:pt x="42" y="11"/>
                  <a:pt x="46" y="12"/>
                  <a:pt x="50" y="14"/>
                </a:cubicBezTo>
                <a:cubicBezTo>
                  <a:pt x="56" y="17"/>
                  <a:pt x="60" y="22"/>
                  <a:pt x="62" y="29"/>
                </a:cubicBezTo>
                <a:cubicBezTo>
                  <a:pt x="63" y="34"/>
                  <a:pt x="59" y="41"/>
                  <a:pt x="56" y="48"/>
                </a:cubicBezTo>
                <a:cubicBezTo>
                  <a:pt x="53" y="55"/>
                  <a:pt x="49" y="62"/>
                  <a:pt x="48" y="71"/>
                </a:cubicBezTo>
                <a:cubicBezTo>
                  <a:pt x="58" y="71"/>
                  <a:pt x="58" y="71"/>
                  <a:pt x="58" y="71"/>
                </a:cubicBezTo>
                <a:cubicBezTo>
                  <a:pt x="59" y="64"/>
                  <a:pt x="62" y="58"/>
                  <a:pt x="65" y="52"/>
                </a:cubicBezTo>
                <a:cubicBezTo>
                  <a:pt x="69" y="44"/>
                  <a:pt x="73" y="36"/>
                  <a:pt x="71" y="27"/>
                </a:cubicBezTo>
                <a:cubicBezTo>
                  <a:pt x="70" y="17"/>
                  <a:pt x="63" y="9"/>
                  <a:pt x="55" y="5"/>
                </a:cubicBezTo>
                <a:cubicBezTo>
                  <a:pt x="49" y="2"/>
                  <a:pt x="43" y="1"/>
                  <a:pt x="37" y="1"/>
                </a:cubicBezTo>
                <a:cubicBezTo>
                  <a:pt x="31" y="0"/>
                  <a:pt x="24" y="2"/>
                  <a:pt x="19" y="5"/>
                </a:cubicBezTo>
                <a:cubicBezTo>
                  <a:pt x="10" y="9"/>
                  <a:pt x="4" y="16"/>
                  <a:pt x="2" y="27"/>
                </a:cubicBezTo>
                <a:cubicBezTo>
                  <a:pt x="0" y="36"/>
                  <a:pt x="4" y="44"/>
                  <a:pt x="8" y="53"/>
                </a:cubicBezTo>
                <a:cubicBezTo>
                  <a:pt x="11" y="58"/>
                  <a:pt x="13" y="64"/>
                  <a:pt x="15" y="7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0" name="Freeform 69"/>
          <p:cNvSpPr>
            <a:spLocks noEditPoints="1"/>
          </p:cNvSpPr>
          <p:nvPr/>
        </p:nvSpPr>
        <p:spPr bwMode="auto">
          <a:xfrm>
            <a:off x="4654720" y="4063800"/>
            <a:ext cx="250987" cy="303906"/>
          </a:xfrm>
          <a:custGeom>
            <a:avLst/>
            <a:gdLst>
              <a:gd name="T0" fmla="*/ 0 w 77"/>
              <a:gd name="T1" fmla="*/ 85 h 93"/>
              <a:gd name="T2" fmla="*/ 30 w 77"/>
              <a:gd name="T3" fmla="*/ 20 h 93"/>
              <a:gd name="T4" fmla="*/ 38 w 77"/>
              <a:gd name="T5" fmla="*/ 26 h 93"/>
              <a:gd name="T6" fmla="*/ 39 w 77"/>
              <a:gd name="T7" fmla="*/ 27 h 93"/>
              <a:gd name="T8" fmla="*/ 39 w 77"/>
              <a:gd name="T9" fmla="*/ 27 h 93"/>
              <a:gd name="T10" fmla="*/ 40 w 77"/>
              <a:gd name="T11" fmla="*/ 27 h 93"/>
              <a:gd name="T12" fmla="*/ 40 w 77"/>
              <a:gd name="T13" fmla="*/ 28 h 93"/>
              <a:gd name="T14" fmla="*/ 40 w 77"/>
              <a:gd name="T15" fmla="*/ 28 h 93"/>
              <a:gd name="T16" fmla="*/ 41 w 77"/>
              <a:gd name="T17" fmla="*/ 28 h 93"/>
              <a:gd name="T18" fmla="*/ 41 w 77"/>
              <a:gd name="T19" fmla="*/ 29 h 93"/>
              <a:gd name="T20" fmla="*/ 42 w 77"/>
              <a:gd name="T21" fmla="*/ 29 h 93"/>
              <a:gd name="T22" fmla="*/ 42 w 77"/>
              <a:gd name="T23" fmla="*/ 29 h 93"/>
              <a:gd name="T24" fmla="*/ 43 w 77"/>
              <a:gd name="T25" fmla="*/ 29 h 93"/>
              <a:gd name="T26" fmla="*/ 43 w 77"/>
              <a:gd name="T27" fmla="*/ 30 h 93"/>
              <a:gd name="T28" fmla="*/ 43 w 77"/>
              <a:gd name="T29" fmla="*/ 30 h 93"/>
              <a:gd name="T30" fmla="*/ 48 w 77"/>
              <a:gd name="T31" fmla="*/ 33 h 93"/>
              <a:gd name="T32" fmla="*/ 48 w 77"/>
              <a:gd name="T33" fmla="*/ 33 h 93"/>
              <a:gd name="T34" fmla="*/ 49 w 77"/>
              <a:gd name="T35" fmla="*/ 34 h 93"/>
              <a:gd name="T36" fmla="*/ 49 w 77"/>
              <a:gd name="T37" fmla="*/ 34 h 93"/>
              <a:gd name="T38" fmla="*/ 50 w 77"/>
              <a:gd name="T39" fmla="*/ 34 h 93"/>
              <a:gd name="T40" fmla="*/ 50 w 77"/>
              <a:gd name="T41" fmla="*/ 35 h 93"/>
              <a:gd name="T42" fmla="*/ 50 w 77"/>
              <a:gd name="T43" fmla="*/ 35 h 93"/>
              <a:gd name="T44" fmla="*/ 51 w 77"/>
              <a:gd name="T45" fmla="*/ 35 h 93"/>
              <a:gd name="T46" fmla="*/ 51 w 77"/>
              <a:gd name="T47" fmla="*/ 36 h 93"/>
              <a:gd name="T48" fmla="*/ 52 w 77"/>
              <a:gd name="T49" fmla="*/ 36 h 93"/>
              <a:gd name="T50" fmla="*/ 52 w 77"/>
              <a:gd name="T51" fmla="*/ 36 h 93"/>
              <a:gd name="T52" fmla="*/ 53 w 77"/>
              <a:gd name="T53" fmla="*/ 37 h 93"/>
              <a:gd name="T54" fmla="*/ 53 w 77"/>
              <a:gd name="T55" fmla="*/ 37 h 93"/>
              <a:gd name="T56" fmla="*/ 48 w 77"/>
              <a:gd name="T57" fmla="*/ 79 h 93"/>
              <a:gd name="T58" fmla="*/ 7 w 77"/>
              <a:gd name="T59" fmla="*/ 91 h 93"/>
              <a:gd name="T60" fmla="*/ 35 w 77"/>
              <a:gd name="T61" fmla="*/ 64 h 93"/>
              <a:gd name="T62" fmla="*/ 19 w 77"/>
              <a:gd name="T63" fmla="*/ 53 h 93"/>
              <a:gd name="T64" fmla="*/ 3 w 77"/>
              <a:gd name="T65" fmla="*/ 88 h 93"/>
              <a:gd name="T66" fmla="*/ 73 w 77"/>
              <a:gd name="T67" fmla="*/ 93 h 93"/>
              <a:gd name="T68" fmla="*/ 54 w 77"/>
              <a:gd name="T69" fmla="*/ 83 h 93"/>
              <a:gd name="T70" fmla="*/ 69 w 77"/>
              <a:gd name="T71" fmla="*/ 42 h 93"/>
              <a:gd name="T72" fmla="*/ 34 w 77"/>
              <a:gd name="T73" fmla="*/ 0 h 93"/>
              <a:gd name="T74" fmla="*/ 69 w 77"/>
              <a:gd name="T75" fmla="*/ 42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77" h="93">
                <a:moveTo>
                  <a:pt x="3" y="88"/>
                </a:moveTo>
                <a:cubicBezTo>
                  <a:pt x="2" y="87"/>
                  <a:pt x="1" y="86"/>
                  <a:pt x="0" y="85"/>
                </a:cubicBezTo>
                <a:cubicBezTo>
                  <a:pt x="0" y="72"/>
                  <a:pt x="0" y="58"/>
                  <a:pt x="0" y="45"/>
                </a:cubicBezTo>
                <a:cubicBezTo>
                  <a:pt x="12" y="40"/>
                  <a:pt x="21" y="32"/>
                  <a:pt x="30" y="20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7"/>
                  <a:pt x="38" y="27"/>
                  <a:pt x="38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9"/>
                  <a:pt x="41" y="29"/>
                  <a:pt x="41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3" y="29"/>
                  <a:pt x="43" y="29"/>
                  <a:pt x="43" y="29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4" y="30"/>
                  <a:pt x="44" y="30"/>
                  <a:pt x="44" y="30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4"/>
                  <a:pt x="48" y="34"/>
                  <a:pt x="48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50" y="34"/>
                  <a:pt x="50" y="34"/>
                  <a:pt x="50" y="34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6"/>
                  <a:pt x="51" y="36"/>
                  <a:pt x="51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62" y="43"/>
                  <a:pt x="62" y="43"/>
                  <a:pt x="62" y="43"/>
                </a:cubicBezTo>
                <a:cubicBezTo>
                  <a:pt x="53" y="55"/>
                  <a:pt x="49" y="67"/>
                  <a:pt x="48" y="79"/>
                </a:cubicBezTo>
                <a:cubicBezTo>
                  <a:pt x="36" y="84"/>
                  <a:pt x="23" y="88"/>
                  <a:pt x="11" y="93"/>
                </a:cubicBezTo>
                <a:cubicBezTo>
                  <a:pt x="9" y="92"/>
                  <a:pt x="8" y="91"/>
                  <a:pt x="7" y="91"/>
                </a:cubicBezTo>
                <a:cubicBezTo>
                  <a:pt x="23" y="68"/>
                  <a:pt x="23" y="68"/>
                  <a:pt x="23" y="68"/>
                </a:cubicBezTo>
                <a:cubicBezTo>
                  <a:pt x="27" y="69"/>
                  <a:pt x="32" y="68"/>
                  <a:pt x="35" y="64"/>
                </a:cubicBezTo>
                <a:cubicBezTo>
                  <a:pt x="38" y="60"/>
                  <a:pt x="37" y="54"/>
                  <a:pt x="32" y="51"/>
                </a:cubicBezTo>
                <a:cubicBezTo>
                  <a:pt x="28" y="47"/>
                  <a:pt x="22" y="49"/>
                  <a:pt x="19" y="53"/>
                </a:cubicBezTo>
                <a:cubicBezTo>
                  <a:pt x="16" y="57"/>
                  <a:pt x="16" y="62"/>
                  <a:pt x="19" y="65"/>
                </a:cubicBezTo>
                <a:cubicBezTo>
                  <a:pt x="3" y="88"/>
                  <a:pt x="3" y="88"/>
                  <a:pt x="3" y="88"/>
                </a:cubicBezTo>
                <a:close/>
                <a:moveTo>
                  <a:pt x="27" y="93"/>
                </a:moveTo>
                <a:cubicBezTo>
                  <a:pt x="73" y="93"/>
                  <a:pt x="73" y="93"/>
                  <a:pt x="73" y="93"/>
                </a:cubicBezTo>
                <a:cubicBezTo>
                  <a:pt x="73" y="83"/>
                  <a:pt x="73" y="83"/>
                  <a:pt x="73" y="83"/>
                </a:cubicBezTo>
                <a:cubicBezTo>
                  <a:pt x="54" y="83"/>
                  <a:pt x="54" y="83"/>
                  <a:pt x="54" y="83"/>
                </a:cubicBezTo>
                <a:cubicBezTo>
                  <a:pt x="27" y="93"/>
                  <a:pt x="27" y="93"/>
                  <a:pt x="27" y="93"/>
                </a:cubicBezTo>
                <a:close/>
                <a:moveTo>
                  <a:pt x="69" y="42"/>
                </a:moveTo>
                <a:cubicBezTo>
                  <a:pt x="77" y="31"/>
                  <a:pt x="77" y="31"/>
                  <a:pt x="77" y="31"/>
                </a:cubicBezTo>
                <a:cubicBezTo>
                  <a:pt x="34" y="0"/>
                  <a:pt x="34" y="0"/>
                  <a:pt x="34" y="0"/>
                </a:cubicBezTo>
                <a:cubicBezTo>
                  <a:pt x="26" y="12"/>
                  <a:pt x="26" y="12"/>
                  <a:pt x="26" y="12"/>
                </a:cubicBezTo>
                <a:lnTo>
                  <a:pt x="69" y="4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1" name="Donut 70"/>
          <p:cNvSpPr/>
          <p:nvPr/>
        </p:nvSpPr>
        <p:spPr>
          <a:xfrm>
            <a:off x="4421297" y="5370545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2" name="Donut 71"/>
          <p:cNvSpPr/>
          <p:nvPr/>
        </p:nvSpPr>
        <p:spPr>
          <a:xfrm>
            <a:off x="1742473" y="5370696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3" name="Donut 72"/>
          <p:cNvSpPr/>
          <p:nvPr/>
        </p:nvSpPr>
        <p:spPr>
          <a:xfrm>
            <a:off x="4415591" y="3853506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2490546" y="4161509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2490546" y="3892286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b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80%</a:t>
            </a:r>
            <a:endParaRPr lang="en-GB" sz="1400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5188550" y="4161510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5188550" y="3892286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b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60%</a:t>
            </a:r>
            <a:endParaRPr lang="en-GB" sz="1400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2490546" y="5687456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2490546" y="5401656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b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93%</a:t>
            </a:r>
            <a:endParaRPr lang="en-GB" sz="1400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5188550" y="5687456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5188550" y="5401656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b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55%</a:t>
            </a:r>
            <a:endParaRPr lang="en-GB" sz="1400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2" name="Rectangle 81"/>
          <p:cNvSpPr/>
          <p:nvPr/>
        </p:nvSpPr>
        <p:spPr>
          <a:xfrm>
            <a:off x="1694774" y="4588309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3" name="Rectangle 82"/>
          <p:cNvSpPr/>
          <p:nvPr/>
        </p:nvSpPr>
        <p:spPr>
          <a:xfrm>
            <a:off x="1694774" y="6111854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4" name="Rectangle 83"/>
          <p:cNvSpPr/>
          <p:nvPr/>
        </p:nvSpPr>
        <p:spPr>
          <a:xfrm>
            <a:off x="4359086" y="4588309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5" name="Rectangle 84"/>
          <p:cNvSpPr/>
          <p:nvPr/>
        </p:nvSpPr>
        <p:spPr>
          <a:xfrm>
            <a:off x="4352957" y="6111854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1" name="TextBox 8"/>
          <p:cNvSpPr txBox="1"/>
          <p:nvPr/>
        </p:nvSpPr>
        <p:spPr>
          <a:xfrm>
            <a:off x="742950" y="308149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2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2" name="TextBox 8"/>
          <p:cNvSpPr txBox="1"/>
          <p:nvPr/>
        </p:nvSpPr>
        <p:spPr>
          <a:xfrm>
            <a:off x="742950" y="760328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1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922542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500"/>
                            </p:stCondLst>
                            <p:childTnLst>
                              <p:par>
                                <p:cTn id="49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0"/>
                            </p:stCondLst>
                            <p:childTnLst>
                              <p:par>
                                <p:cTn id="56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500"/>
                            </p:stCondLst>
                            <p:childTnLst>
                              <p:par>
                                <p:cTn id="6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6000"/>
                            </p:stCondLst>
                            <p:childTnLst>
                              <p:par>
                                <p:cTn id="6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6500"/>
                            </p:stCondLst>
                            <p:childTnLst>
                              <p:par>
                                <p:cTn id="7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7000"/>
                            </p:stCondLst>
                            <p:childTnLst>
                              <p:par>
                                <p:cTn id="77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7500"/>
                            </p:stCondLst>
                            <p:childTnLst>
                              <p:par>
                                <p:cTn id="84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8000"/>
                            </p:stCondLst>
                            <p:childTnLst>
                              <p:par>
                                <p:cTn id="9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8500"/>
                            </p:stCondLst>
                            <p:childTnLst>
                              <p:par>
                                <p:cTn id="9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9000"/>
                            </p:stCondLst>
                            <p:childTnLst>
                              <p:par>
                                <p:cTn id="9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9500"/>
                            </p:stCondLst>
                            <p:childTnLst>
                              <p:par>
                                <p:cTn id="10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10000"/>
                            </p:stCondLst>
                            <p:childTnLst>
                              <p:par>
                                <p:cTn id="112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10500"/>
                            </p:stCondLst>
                            <p:childTnLst>
                              <p:par>
                                <p:cTn id="1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11000"/>
                            </p:stCondLst>
                            <p:childTnLst>
                              <p:par>
                                <p:cTn id="1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11500"/>
                            </p:stCondLst>
                            <p:childTnLst>
                              <p:par>
                                <p:cTn id="1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" grpId="0"/>
      <p:bldP spid="65" grpId="0"/>
      <p:bldP spid="66" grpId="0" animBg="1"/>
      <p:bldP spid="67" grpId="0" animBg="1"/>
      <p:bldP spid="68" grpId="0" animBg="1"/>
      <p:bldP spid="69" grpId="0" animBg="1"/>
      <p:bldP spid="70" grpId="0" animBg="1"/>
      <p:bldP spid="71" grpId="0" animBg="1"/>
      <p:bldP spid="72" grpId="0" animBg="1"/>
      <p:bldP spid="73" grpId="0" animBg="1"/>
      <p:bldP spid="74" grpId="0"/>
      <p:bldP spid="75" grpId="0"/>
      <p:bldP spid="76" grpId="0"/>
      <p:bldP spid="77" grpId="0"/>
      <p:bldP spid="78" grpId="0"/>
      <p:bldP spid="79" grpId="0"/>
      <p:bldP spid="80" grpId="0"/>
      <p:bldP spid="81" grpId="0"/>
      <p:bldP spid="82" grpId="0"/>
      <p:bldP spid="83" grpId="0"/>
      <p:bldP spid="84" grpId="0"/>
      <p:bldP spid="8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6553448" y="2083074"/>
            <a:ext cx="4828807" cy="4037259"/>
            <a:chOff x="6268472" y="1942824"/>
            <a:chExt cx="4831523" cy="4039530"/>
          </a:xfrm>
        </p:grpSpPr>
        <p:sp>
          <p:nvSpPr>
            <p:cNvPr id="6" name="Freeform 11"/>
            <p:cNvSpPr>
              <a:spLocks/>
            </p:cNvSpPr>
            <p:nvPr/>
          </p:nvSpPr>
          <p:spPr bwMode="auto">
            <a:xfrm>
              <a:off x="7641912" y="2865795"/>
              <a:ext cx="3357094" cy="1790858"/>
            </a:xfrm>
            <a:custGeom>
              <a:avLst/>
              <a:gdLst>
                <a:gd name="T0" fmla="*/ 374 w 2320"/>
                <a:gd name="T1" fmla="*/ 611 h 1237"/>
                <a:gd name="T2" fmla="*/ 846 w 2320"/>
                <a:gd name="T3" fmla="*/ 313 h 1237"/>
                <a:gd name="T4" fmla="*/ 1265 w 2320"/>
                <a:gd name="T5" fmla="*/ 14 h 1237"/>
                <a:gd name="T6" fmla="*/ 1597 w 2320"/>
                <a:gd name="T7" fmla="*/ 279 h 1237"/>
                <a:gd name="T8" fmla="*/ 2199 w 2320"/>
                <a:gd name="T9" fmla="*/ 554 h 1237"/>
                <a:gd name="T10" fmla="*/ 2051 w 2320"/>
                <a:gd name="T11" fmla="*/ 1014 h 1237"/>
                <a:gd name="T12" fmla="*/ 1780 w 2320"/>
                <a:gd name="T13" fmla="*/ 1054 h 1237"/>
                <a:gd name="T14" fmla="*/ 1303 w 2320"/>
                <a:gd name="T15" fmla="*/ 1237 h 1237"/>
                <a:gd name="T16" fmla="*/ 815 w 2320"/>
                <a:gd name="T17" fmla="*/ 1083 h 1237"/>
                <a:gd name="T18" fmla="*/ 200 w 2320"/>
                <a:gd name="T19" fmla="*/ 953 h 1237"/>
                <a:gd name="T20" fmla="*/ 374 w 2320"/>
                <a:gd name="T21" fmla="*/ 611 h 1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320" h="1237">
                  <a:moveTo>
                    <a:pt x="374" y="611"/>
                  </a:moveTo>
                  <a:cubicBezTo>
                    <a:pt x="374" y="611"/>
                    <a:pt x="268" y="269"/>
                    <a:pt x="846" y="313"/>
                  </a:cubicBezTo>
                  <a:cubicBezTo>
                    <a:pt x="846" y="313"/>
                    <a:pt x="904" y="0"/>
                    <a:pt x="1265" y="14"/>
                  </a:cubicBezTo>
                  <a:cubicBezTo>
                    <a:pt x="1265" y="14"/>
                    <a:pt x="1592" y="24"/>
                    <a:pt x="1597" y="279"/>
                  </a:cubicBezTo>
                  <a:cubicBezTo>
                    <a:pt x="1597" y="279"/>
                    <a:pt x="2031" y="187"/>
                    <a:pt x="2199" y="554"/>
                  </a:cubicBezTo>
                  <a:cubicBezTo>
                    <a:pt x="2199" y="554"/>
                    <a:pt x="2320" y="869"/>
                    <a:pt x="2051" y="1014"/>
                  </a:cubicBezTo>
                  <a:cubicBezTo>
                    <a:pt x="2051" y="1014"/>
                    <a:pt x="1912" y="1085"/>
                    <a:pt x="1780" y="1054"/>
                  </a:cubicBezTo>
                  <a:cubicBezTo>
                    <a:pt x="1780" y="1054"/>
                    <a:pt x="1646" y="1225"/>
                    <a:pt x="1303" y="1237"/>
                  </a:cubicBezTo>
                  <a:cubicBezTo>
                    <a:pt x="1303" y="1237"/>
                    <a:pt x="972" y="1237"/>
                    <a:pt x="815" y="1083"/>
                  </a:cubicBezTo>
                  <a:cubicBezTo>
                    <a:pt x="815" y="1083"/>
                    <a:pt x="383" y="1184"/>
                    <a:pt x="200" y="953"/>
                  </a:cubicBezTo>
                  <a:cubicBezTo>
                    <a:pt x="200" y="953"/>
                    <a:pt x="0" y="685"/>
                    <a:pt x="374" y="611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Freeform 13"/>
            <p:cNvSpPr>
              <a:spLocks/>
            </p:cNvSpPr>
            <p:nvPr/>
          </p:nvSpPr>
          <p:spPr bwMode="auto">
            <a:xfrm>
              <a:off x="8857444" y="3517629"/>
              <a:ext cx="504941" cy="687332"/>
            </a:xfrm>
            <a:custGeom>
              <a:avLst/>
              <a:gdLst>
                <a:gd name="T0" fmla="*/ 322 w 349"/>
                <a:gd name="T1" fmla="*/ 291 h 475"/>
                <a:gd name="T2" fmla="*/ 223 w 349"/>
                <a:gd name="T3" fmla="*/ 436 h 475"/>
                <a:gd name="T4" fmla="*/ 125 w 349"/>
                <a:gd name="T5" fmla="*/ 435 h 475"/>
                <a:gd name="T6" fmla="*/ 27 w 349"/>
                <a:gd name="T7" fmla="*/ 290 h 475"/>
                <a:gd name="T8" fmla="*/ 76 w 349"/>
                <a:gd name="T9" fmla="*/ 218 h 475"/>
                <a:gd name="T10" fmla="*/ 126 w 349"/>
                <a:gd name="T11" fmla="*/ 218 h 475"/>
                <a:gd name="T12" fmla="*/ 124 w 349"/>
                <a:gd name="T13" fmla="*/ 203 h 475"/>
                <a:gd name="T14" fmla="*/ 124 w 349"/>
                <a:gd name="T15" fmla="*/ 34 h 475"/>
                <a:gd name="T16" fmla="*/ 137 w 349"/>
                <a:gd name="T17" fmla="*/ 0 h 475"/>
                <a:gd name="T18" fmla="*/ 224 w 349"/>
                <a:gd name="T19" fmla="*/ 0 h 475"/>
                <a:gd name="T20" fmla="*/ 237 w 349"/>
                <a:gd name="T21" fmla="*/ 34 h 475"/>
                <a:gd name="T22" fmla="*/ 237 w 349"/>
                <a:gd name="T23" fmla="*/ 203 h 475"/>
                <a:gd name="T24" fmla="*/ 235 w 349"/>
                <a:gd name="T25" fmla="*/ 218 h 475"/>
                <a:gd name="T26" fmla="*/ 272 w 349"/>
                <a:gd name="T27" fmla="*/ 218 h 475"/>
                <a:gd name="T28" fmla="*/ 322 w 349"/>
                <a:gd name="T29" fmla="*/ 291 h 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49" h="475">
                  <a:moveTo>
                    <a:pt x="322" y="291"/>
                  </a:moveTo>
                  <a:cubicBezTo>
                    <a:pt x="294" y="331"/>
                    <a:pt x="250" y="396"/>
                    <a:pt x="223" y="436"/>
                  </a:cubicBezTo>
                  <a:cubicBezTo>
                    <a:pt x="196" y="475"/>
                    <a:pt x="152" y="475"/>
                    <a:pt x="125" y="435"/>
                  </a:cubicBezTo>
                  <a:cubicBezTo>
                    <a:pt x="98" y="396"/>
                    <a:pt x="54" y="330"/>
                    <a:pt x="27" y="290"/>
                  </a:cubicBezTo>
                  <a:cubicBezTo>
                    <a:pt x="0" y="250"/>
                    <a:pt x="22" y="218"/>
                    <a:pt x="76" y="218"/>
                  </a:cubicBezTo>
                  <a:cubicBezTo>
                    <a:pt x="91" y="218"/>
                    <a:pt x="108" y="218"/>
                    <a:pt x="126" y="218"/>
                  </a:cubicBezTo>
                  <a:cubicBezTo>
                    <a:pt x="125" y="214"/>
                    <a:pt x="124" y="209"/>
                    <a:pt x="124" y="203"/>
                  </a:cubicBezTo>
                  <a:cubicBezTo>
                    <a:pt x="124" y="34"/>
                    <a:pt x="124" y="34"/>
                    <a:pt x="124" y="34"/>
                  </a:cubicBezTo>
                  <a:cubicBezTo>
                    <a:pt x="124" y="15"/>
                    <a:pt x="130" y="0"/>
                    <a:pt x="137" y="0"/>
                  </a:cubicBezTo>
                  <a:cubicBezTo>
                    <a:pt x="224" y="0"/>
                    <a:pt x="224" y="0"/>
                    <a:pt x="224" y="0"/>
                  </a:cubicBezTo>
                  <a:cubicBezTo>
                    <a:pt x="231" y="0"/>
                    <a:pt x="237" y="15"/>
                    <a:pt x="237" y="34"/>
                  </a:cubicBezTo>
                  <a:cubicBezTo>
                    <a:pt x="237" y="203"/>
                    <a:pt x="237" y="203"/>
                    <a:pt x="237" y="203"/>
                  </a:cubicBezTo>
                  <a:cubicBezTo>
                    <a:pt x="237" y="209"/>
                    <a:pt x="236" y="214"/>
                    <a:pt x="235" y="218"/>
                  </a:cubicBezTo>
                  <a:cubicBezTo>
                    <a:pt x="249" y="218"/>
                    <a:pt x="261" y="218"/>
                    <a:pt x="272" y="218"/>
                  </a:cubicBezTo>
                  <a:cubicBezTo>
                    <a:pt x="327" y="218"/>
                    <a:pt x="349" y="251"/>
                    <a:pt x="322" y="29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Freeform 14"/>
            <p:cNvSpPr>
              <a:spLocks/>
            </p:cNvSpPr>
            <p:nvPr/>
          </p:nvSpPr>
          <p:spPr bwMode="auto">
            <a:xfrm>
              <a:off x="9401556" y="3502939"/>
              <a:ext cx="503105" cy="687332"/>
            </a:xfrm>
            <a:custGeom>
              <a:avLst/>
              <a:gdLst>
                <a:gd name="T0" fmla="*/ 272 w 348"/>
                <a:gd name="T1" fmla="*/ 257 h 475"/>
                <a:gd name="T2" fmla="*/ 235 w 348"/>
                <a:gd name="T3" fmla="*/ 257 h 475"/>
                <a:gd name="T4" fmla="*/ 237 w 348"/>
                <a:gd name="T5" fmla="*/ 272 h 475"/>
                <a:gd name="T6" fmla="*/ 237 w 348"/>
                <a:gd name="T7" fmla="*/ 441 h 475"/>
                <a:gd name="T8" fmla="*/ 224 w 348"/>
                <a:gd name="T9" fmla="*/ 475 h 475"/>
                <a:gd name="T10" fmla="*/ 137 w 348"/>
                <a:gd name="T11" fmla="*/ 475 h 475"/>
                <a:gd name="T12" fmla="*/ 124 w 348"/>
                <a:gd name="T13" fmla="*/ 441 h 475"/>
                <a:gd name="T14" fmla="*/ 124 w 348"/>
                <a:gd name="T15" fmla="*/ 272 h 475"/>
                <a:gd name="T16" fmla="*/ 125 w 348"/>
                <a:gd name="T17" fmla="*/ 257 h 475"/>
                <a:gd name="T18" fmla="*/ 76 w 348"/>
                <a:gd name="T19" fmla="*/ 257 h 475"/>
                <a:gd name="T20" fmla="*/ 27 w 348"/>
                <a:gd name="T21" fmla="*/ 185 h 475"/>
                <a:gd name="T22" fmla="*/ 125 w 348"/>
                <a:gd name="T23" fmla="*/ 40 h 475"/>
                <a:gd name="T24" fmla="*/ 223 w 348"/>
                <a:gd name="T25" fmla="*/ 39 h 475"/>
                <a:gd name="T26" fmla="*/ 321 w 348"/>
                <a:gd name="T27" fmla="*/ 184 h 475"/>
                <a:gd name="T28" fmla="*/ 272 w 348"/>
                <a:gd name="T29" fmla="*/ 257 h 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48" h="475">
                  <a:moveTo>
                    <a:pt x="272" y="257"/>
                  </a:moveTo>
                  <a:cubicBezTo>
                    <a:pt x="261" y="257"/>
                    <a:pt x="249" y="257"/>
                    <a:pt x="235" y="257"/>
                  </a:cubicBezTo>
                  <a:cubicBezTo>
                    <a:pt x="236" y="261"/>
                    <a:pt x="237" y="266"/>
                    <a:pt x="237" y="272"/>
                  </a:cubicBezTo>
                  <a:cubicBezTo>
                    <a:pt x="237" y="441"/>
                    <a:pt x="237" y="441"/>
                    <a:pt x="237" y="441"/>
                  </a:cubicBezTo>
                  <a:cubicBezTo>
                    <a:pt x="237" y="460"/>
                    <a:pt x="231" y="475"/>
                    <a:pt x="224" y="475"/>
                  </a:cubicBezTo>
                  <a:cubicBezTo>
                    <a:pt x="137" y="475"/>
                    <a:pt x="137" y="475"/>
                    <a:pt x="137" y="475"/>
                  </a:cubicBezTo>
                  <a:cubicBezTo>
                    <a:pt x="130" y="475"/>
                    <a:pt x="124" y="460"/>
                    <a:pt x="124" y="441"/>
                  </a:cubicBezTo>
                  <a:cubicBezTo>
                    <a:pt x="124" y="272"/>
                    <a:pt x="124" y="272"/>
                    <a:pt x="124" y="272"/>
                  </a:cubicBezTo>
                  <a:cubicBezTo>
                    <a:pt x="124" y="266"/>
                    <a:pt x="125" y="261"/>
                    <a:pt x="125" y="257"/>
                  </a:cubicBezTo>
                  <a:cubicBezTo>
                    <a:pt x="107" y="257"/>
                    <a:pt x="90" y="257"/>
                    <a:pt x="76" y="257"/>
                  </a:cubicBezTo>
                  <a:cubicBezTo>
                    <a:pt x="22" y="257"/>
                    <a:pt x="0" y="225"/>
                    <a:pt x="27" y="185"/>
                  </a:cubicBezTo>
                  <a:cubicBezTo>
                    <a:pt x="54" y="145"/>
                    <a:pt x="98" y="79"/>
                    <a:pt x="125" y="40"/>
                  </a:cubicBezTo>
                  <a:cubicBezTo>
                    <a:pt x="152" y="0"/>
                    <a:pt x="196" y="0"/>
                    <a:pt x="223" y="39"/>
                  </a:cubicBezTo>
                  <a:cubicBezTo>
                    <a:pt x="250" y="79"/>
                    <a:pt x="294" y="144"/>
                    <a:pt x="321" y="184"/>
                  </a:cubicBezTo>
                  <a:cubicBezTo>
                    <a:pt x="348" y="224"/>
                    <a:pt x="326" y="257"/>
                    <a:pt x="272" y="25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Freeform 15"/>
            <p:cNvSpPr>
              <a:spLocks/>
            </p:cNvSpPr>
            <p:nvPr/>
          </p:nvSpPr>
          <p:spPr bwMode="auto">
            <a:xfrm>
              <a:off x="8851323" y="3529258"/>
              <a:ext cx="504941" cy="687332"/>
            </a:xfrm>
            <a:custGeom>
              <a:avLst/>
              <a:gdLst>
                <a:gd name="T0" fmla="*/ 322 w 349"/>
                <a:gd name="T1" fmla="*/ 291 h 475"/>
                <a:gd name="T2" fmla="*/ 223 w 349"/>
                <a:gd name="T3" fmla="*/ 436 h 475"/>
                <a:gd name="T4" fmla="*/ 125 w 349"/>
                <a:gd name="T5" fmla="*/ 435 h 475"/>
                <a:gd name="T6" fmla="*/ 27 w 349"/>
                <a:gd name="T7" fmla="*/ 290 h 475"/>
                <a:gd name="T8" fmla="*/ 76 w 349"/>
                <a:gd name="T9" fmla="*/ 218 h 475"/>
                <a:gd name="T10" fmla="*/ 126 w 349"/>
                <a:gd name="T11" fmla="*/ 218 h 475"/>
                <a:gd name="T12" fmla="*/ 124 w 349"/>
                <a:gd name="T13" fmla="*/ 203 h 475"/>
                <a:gd name="T14" fmla="*/ 124 w 349"/>
                <a:gd name="T15" fmla="*/ 34 h 475"/>
                <a:gd name="T16" fmla="*/ 137 w 349"/>
                <a:gd name="T17" fmla="*/ 0 h 475"/>
                <a:gd name="T18" fmla="*/ 224 w 349"/>
                <a:gd name="T19" fmla="*/ 0 h 475"/>
                <a:gd name="T20" fmla="*/ 237 w 349"/>
                <a:gd name="T21" fmla="*/ 34 h 475"/>
                <a:gd name="T22" fmla="*/ 237 w 349"/>
                <a:gd name="T23" fmla="*/ 203 h 475"/>
                <a:gd name="T24" fmla="*/ 235 w 349"/>
                <a:gd name="T25" fmla="*/ 218 h 475"/>
                <a:gd name="T26" fmla="*/ 272 w 349"/>
                <a:gd name="T27" fmla="*/ 218 h 475"/>
                <a:gd name="T28" fmla="*/ 322 w 349"/>
                <a:gd name="T29" fmla="*/ 291 h 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49" h="475">
                  <a:moveTo>
                    <a:pt x="322" y="291"/>
                  </a:moveTo>
                  <a:cubicBezTo>
                    <a:pt x="294" y="331"/>
                    <a:pt x="250" y="396"/>
                    <a:pt x="223" y="436"/>
                  </a:cubicBezTo>
                  <a:cubicBezTo>
                    <a:pt x="196" y="475"/>
                    <a:pt x="152" y="475"/>
                    <a:pt x="125" y="435"/>
                  </a:cubicBezTo>
                  <a:cubicBezTo>
                    <a:pt x="98" y="396"/>
                    <a:pt x="54" y="330"/>
                    <a:pt x="27" y="290"/>
                  </a:cubicBezTo>
                  <a:cubicBezTo>
                    <a:pt x="0" y="250"/>
                    <a:pt x="22" y="218"/>
                    <a:pt x="76" y="218"/>
                  </a:cubicBezTo>
                  <a:cubicBezTo>
                    <a:pt x="91" y="218"/>
                    <a:pt x="108" y="218"/>
                    <a:pt x="126" y="218"/>
                  </a:cubicBezTo>
                  <a:cubicBezTo>
                    <a:pt x="125" y="214"/>
                    <a:pt x="124" y="209"/>
                    <a:pt x="124" y="203"/>
                  </a:cubicBezTo>
                  <a:cubicBezTo>
                    <a:pt x="124" y="34"/>
                    <a:pt x="124" y="34"/>
                    <a:pt x="124" y="34"/>
                  </a:cubicBezTo>
                  <a:cubicBezTo>
                    <a:pt x="124" y="15"/>
                    <a:pt x="130" y="0"/>
                    <a:pt x="137" y="0"/>
                  </a:cubicBezTo>
                  <a:cubicBezTo>
                    <a:pt x="224" y="0"/>
                    <a:pt x="224" y="0"/>
                    <a:pt x="224" y="0"/>
                  </a:cubicBezTo>
                  <a:cubicBezTo>
                    <a:pt x="231" y="0"/>
                    <a:pt x="237" y="15"/>
                    <a:pt x="237" y="34"/>
                  </a:cubicBezTo>
                  <a:cubicBezTo>
                    <a:pt x="237" y="203"/>
                    <a:pt x="237" y="203"/>
                    <a:pt x="237" y="203"/>
                  </a:cubicBezTo>
                  <a:cubicBezTo>
                    <a:pt x="237" y="209"/>
                    <a:pt x="236" y="214"/>
                    <a:pt x="235" y="218"/>
                  </a:cubicBezTo>
                  <a:cubicBezTo>
                    <a:pt x="249" y="218"/>
                    <a:pt x="261" y="218"/>
                    <a:pt x="272" y="218"/>
                  </a:cubicBezTo>
                  <a:cubicBezTo>
                    <a:pt x="327" y="218"/>
                    <a:pt x="349" y="251"/>
                    <a:pt x="322" y="29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16"/>
            <p:cNvSpPr>
              <a:spLocks/>
            </p:cNvSpPr>
            <p:nvPr/>
          </p:nvSpPr>
          <p:spPr bwMode="auto">
            <a:xfrm>
              <a:off x="9395436" y="3514568"/>
              <a:ext cx="503717" cy="687332"/>
            </a:xfrm>
            <a:custGeom>
              <a:avLst/>
              <a:gdLst>
                <a:gd name="T0" fmla="*/ 272 w 348"/>
                <a:gd name="T1" fmla="*/ 257 h 475"/>
                <a:gd name="T2" fmla="*/ 235 w 348"/>
                <a:gd name="T3" fmla="*/ 257 h 475"/>
                <a:gd name="T4" fmla="*/ 237 w 348"/>
                <a:gd name="T5" fmla="*/ 272 h 475"/>
                <a:gd name="T6" fmla="*/ 237 w 348"/>
                <a:gd name="T7" fmla="*/ 441 h 475"/>
                <a:gd name="T8" fmla="*/ 224 w 348"/>
                <a:gd name="T9" fmla="*/ 475 h 475"/>
                <a:gd name="T10" fmla="*/ 137 w 348"/>
                <a:gd name="T11" fmla="*/ 475 h 475"/>
                <a:gd name="T12" fmla="*/ 124 w 348"/>
                <a:gd name="T13" fmla="*/ 441 h 475"/>
                <a:gd name="T14" fmla="*/ 124 w 348"/>
                <a:gd name="T15" fmla="*/ 272 h 475"/>
                <a:gd name="T16" fmla="*/ 125 w 348"/>
                <a:gd name="T17" fmla="*/ 257 h 475"/>
                <a:gd name="T18" fmla="*/ 76 w 348"/>
                <a:gd name="T19" fmla="*/ 257 h 475"/>
                <a:gd name="T20" fmla="*/ 27 w 348"/>
                <a:gd name="T21" fmla="*/ 185 h 475"/>
                <a:gd name="T22" fmla="*/ 125 w 348"/>
                <a:gd name="T23" fmla="*/ 40 h 475"/>
                <a:gd name="T24" fmla="*/ 223 w 348"/>
                <a:gd name="T25" fmla="*/ 39 h 475"/>
                <a:gd name="T26" fmla="*/ 321 w 348"/>
                <a:gd name="T27" fmla="*/ 184 h 475"/>
                <a:gd name="T28" fmla="*/ 272 w 348"/>
                <a:gd name="T29" fmla="*/ 257 h 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48" h="475">
                  <a:moveTo>
                    <a:pt x="272" y="257"/>
                  </a:moveTo>
                  <a:cubicBezTo>
                    <a:pt x="261" y="257"/>
                    <a:pt x="249" y="257"/>
                    <a:pt x="235" y="257"/>
                  </a:cubicBezTo>
                  <a:cubicBezTo>
                    <a:pt x="236" y="261"/>
                    <a:pt x="237" y="266"/>
                    <a:pt x="237" y="272"/>
                  </a:cubicBezTo>
                  <a:cubicBezTo>
                    <a:pt x="237" y="441"/>
                    <a:pt x="237" y="441"/>
                    <a:pt x="237" y="441"/>
                  </a:cubicBezTo>
                  <a:cubicBezTo>
                    <a:pt x="237" y="460"/>
                    <a:pt x="231" y="475"/>
                    <a:pt x="224" y="475"/>
                  </a:cubicBezTo>
                  <a:cubicBezTo>
                    <a:pt x="137" y="475"/>
                    <a:pt x="137" y="475"/>
                    <a:pt x="137" y="475"/>
                  </a:cubicBezTo>
                  <a:cubicBezTo>
                    <a:pt x="130" y="475"/>
                    <a:pt x="124" y="460"/>
                    <a:pt x="124" y="441"/>
                  </a:cubicBezTo>
                  <a:cubicBezTo>
                    <a:pt x="124" y="272"/>
                    <a:pt x="124" y="272"/>
                    <a:pt x="124" y="272"/>
                  </a:cubicBezTo>
                  <a:cubicBezTo>
                    <a:pt x="124" y="266"/>
                    <a:pt x="125" y="261"/>
                    <a:pt x="125" y="257"/>
                  </a:cubicBezTo>
                  <a:cubicBezTo>
                    <a:pt x="107" y="257"/>
                    <a:pt x="90" y="257"/>
                    <a:pt x="76" y="257"/>
                  </a:cubicBezTo>
                  <a:cubicBezTo>
                    <a:pt x="22" y="257"/>
                    <a:pt x="0" y="225"/>
                    <a:pt x="27" y="185"/>
                  </a:cubicBezTo>
                  <a:cubicBezTo>
                    <a:pt x="54" y="145"/>
                    <a:pt x="98" y="79"/>
                    <a:pt x="125" y="40"/>
                  </a:cubicBezTo>
                  <a:cubicBezTo>
                    <a:pt x="152" y="0"/>
                    <a:pt x="196" y="0"/>
                    <a:pt x="223" y="39"/>
                  </a:cubicBezTo>
                  <a:cubicBezTo>
                    <a:pt x="250" y="79"/>
                    <a:pt x="294" y="144"/>
                    <a:pt x="321" y="184"/>
                  </a:cubicBezTo>
                  <a:cubicBezTo>
                    <a:pt x="348" y="224"/>
                    <a:pt x="326" y="257"/>
                    <a:pt x="272" y="25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Freeform 17"/>
            <p:cNvSpPr>
              <a:spLocks/>
            </p:cNvSpPr>
            <p:nvPr/>
          </p:nvSpPr>
          <p:spPr bwMode="auto">
            <a:xfrm>
              <a:off x="6849920" y="2178463"/>
              <a:ext cx="398445" cy="242984"/>
            </a:xfrm>
            <a:custGeom>
              <a:avLst/>
              <a:gdLst>
                <a:gd name="T0" fmla="*/ 0 w 651"/>
                <a:gd name="T1" fmla="*/ 2 h 397"/>
                <a:gd name="T2" fmla="*/ 3 w 651"/>
                <a:gd name="T3" fmla="*/ 390 h 397"/>
                <a:gd name="T4" fmla="*/ 644 w 651"/>
                <a:gd name="T5" fmla="*/ 397 h 397"/>
                <a:gd name="T6" fmla="*/ 651 w 651"/>
                <a:gd name="T7" fmla="*/ 0 h 397"/>
                <a:gd name="T8" fmla="*/ 0 w 651"/>
                <a:gd name="T9" fmla="*/ 2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1" h="397">
                  <a:moveTo>
                    <a:pt x="0" y="2"/>
                  </a:moveTo>
                  <a:lnTo>
                    <a:pt x="3" y="390"/>
                  </a:lnTo>
                  <a:lnTo>
                    <a:pt x="644" y="397"/>
                  </a:lnTo>
                  <a:lnTo>
                    <a:pt x="651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auto">
            <a:xfrm>
              <a:off x="6799731" y="2458170"/>
              <a:ext cx="509226" cy="85075"/>
            </a:xfrm>
            <a:custGeom>
              <a:avLst/>
              <a:gdLst>
                <a:gd name="T0" fmla="*/ 0 w 832"/>
                <a:gd name="T1" fmla="*/ 139 h 139"/>
                <a:gd name="T2" fmla="*/ 832 w 832"/>
                <a:gd name="T3" fmla="*/ 137 h 139"/>
                <a:gd name="T4" fmla="*/ 737 w 832"/>
                <a:gd name="T5" fmla="*/ 0 h 139"/>
                <a:gd name="T6" fmla="*/ 82 w 832"/>
                <a:gd name="T7" fmla="*/ 4 h 139"/>
                <a:gd name="T8" fmla="*/ 0 w 832"/>
                <a:gd name="T9" fmla="*/ 139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32" h="139">
                  <a:moveTo>
                    <a:pt x="0" y="139"/>
                  </a:moveTo>
                  <a:lnTo>
                    <a:pt x="832" y="137"/>
                  </a:lnTo>
                  <a:lnTo>
                    <a:pt x="737" y="0"/>
                  </a:lnTo>
                  <a:lnTo>
                    <a:pt x="82" y="4"/>
                  </a:lnTo>
                  <a:lnTo>
                    <a:pt x="0" y="139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Freeform 19"/>
            <p:cNvSpPr>
              <a:spLocks noEditPoints="1"/>
            </p:cNvSpPr>
            <p:nvPr/>
          </p:nvSpPr>
          <p:spPr bwMode="auto">
            <a:xfrm>
              <a:off x="6829722" y="2162550"/>
              <a:ext cx="438840" cy="274810"/>
            </a:xfrm>
            <a:custGeom>
              <a:avLst/>
              <a:gdLst>
                <a:gd name="T0" fmla="*/ 288 w 303"/>
                <a:gd name="T1" fmla="*/ 0 h 190"/>
                <a:gd name="T2" fmla="*/ 15 w 303"/>
                <a:gd name="T3" fmla="*/ 0 h 190"/>
                <a:gd name="T4" fmla="*/ 0 w 303"/>
                <a:gd name="T5" fmla="*/ 16 h 190"/>
                <a:gd name="T6" fmla="*/ 0 w 303"/>
                <a:gd name="T7" fmla="*/ 174 h 190"/>
                <a:gd name="T8" fmla="*/ 15 w 303"/>
                <a:gd name="T9" fmla="*/ 190 h 190"/>
                <a:gd name="T10" fmla="*/ 288 w 303"/>
                <a:gd name="T11" fmla="*/ 190 h 190"/>
                <a:gd name="T12" fmla="*/ 303 w 303"/>
                <a:gd name="T13" fmla="*/ 174 h 190"/>
                <a:gd name="T14" fmla="*/ 303 w 303"/>
                <a:gd name="T15" fmla="*/ 16 h 190"/>
                <a:gd name="T16" fmla="*/ 288 w 303"/>
                <a:gd name="T17" fmla="*/ 0 h 190"/>
                <a:gd name="T18" fmla="*/ 279 w 303"/>
                <a:gd name="T19" fmla="*/ 168 h 190"/>
                <a:gd name="T20" fmla="*/ 23 w 303"/>
                <a:gd name="T21" fmla="*/ 168 h 190"/>
                <a:gd name="T22" fmla="*/ 23 w 303"/>
                <a:gd name="T23" fmla="*/ 20 h 190"/>
                <a:gd name="T24" fmla="*/ 279 w 303"/>
                <a:gd name="T25" fmla="*/ 20 h 190"/>
                <a:gd name="T26" fmla="*/ 279 w 303"/>
                <a:gd name="T27" fmla="*/ 168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03" h="190">
                  <a:moveTo>
                    <a:pt x="288" y="0"/>
                  </a:moveTo>
                  <a:cubicBezTo>
                    <a:pt x="15" y="0"/>
                    <a:pt x="15" y="0"/>
                    <a:pt x="15" y="0"/>
                  </a:cubicBezTo>
                  <a:cubicBezTo>
                    <a:pt x="7" y="0"/>
                    <a:pt x="0" y="7"/>
                    <a:pt x="0" y="16"/>
                  </a:cubicBezTo>
                  <a:cubicBezTo>
                    <a:pt x="0" y="174"/>
                    <a:pt x="0" y="174"/>
                    <a:pt x="0" y="174"/>
                  </a:cubicBezTo>
                  <a:cubicBezTo>
                    <a:pt x="0" y="183"/>
                    <a:pt x="7" y="190"/>
                    <a:pt x="15" y="190"/>
                  </a:cubicBezTo>
                  <a:cubicBezTo>
                    <a:pt x="288" y="190"/>
                    <a:pt x="288" y="190"/>
                    <a:pt x="288" y="190"/>
                  </a:cubicBezTo>
                  <a:cubicBezTo>
                    <a:pt x="296" y="190"/>
                    <a:pt x="303" y="183"/>
                    <a:pt x="303" y="174"/>
                  </a:cubicBezTo>
                  <a:cubicBezTo>
                    <a:pt x="303" y="16"/>
                    <a:pt x="303" y="16"/>
                    <a:pt x="303" y="16"/>
                  </a:cubicBezTo>
                  <a:cubicBezTo>
                    <a:pt x="303" y="7"/>
                    <a:pt x="296" y="0"/>
                    <a:pt x="288" y="0"/>
                  </a:cubicBezTo>
                  <a:close/>
                  <a:moveTo>
                    <a:pt x="279" y="168"/>
                  </a:moveTo>
                  <a:cubicBezTo>
                    <a:pt x="23" y="168"/>
                    <a:pt x="23" y="168"/>
                    <a:pt x="23" y="168"/>
                  </a:cubicBezTo>
                  <a:cubicBezTo>
                    <a:pt x="23" y="20"/>
                    <a:pt x="23" y="20"/>
                    <a:pt x="23" y="20"/>
                  </a:cubicBezTo>
                  <a:cubicBezTo>
                    <a:pt x="279" y="20"/>
                    <a:pt x="279" y="20"/>
                    <a:pt x="279" y="20"/>
                  </a:cubicBezTo>
                  <a:lnTo>
                    <a:pt x="279" y="168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Freeform 20"/>
            <p:cNvSpPr>
              <a:spLocks noEditPoints="1"/>
            </p:cNvSpPr>
            <p:nvPr/>
          </p:nvSpPr>
          <p:spPr bwMode="auto">
            <a:xfrm>
              <a:off x="6788102" y="2450825"/>
              <a:ext cx="537992" cy="93644"/>
            </a:xfrm>
            <a:custGeom>
              <a:avLst/>
              <a:gdLst>
                <a:gd name="T0" fmla="*/ 370 w 372"/>
                <a:gd name="T1" fmla="*/ 65 h 65"/>
                <a:gd name="T2" fmla="*/ 371 w 372"/>
                <a:gd name="T3" fmla="*/ 65 h 65"/>
                <a:gd name="T4" fmla="*/ 372 w 372"/>
                <a:gd name="T5" fmla="*/ 65 h 65"/>
                <a:gd name="T6" fmla="*/ 327 w 372"/>
                <a:gd name="T7" fmla="*/ 0 h 65"/>
                <a:gd name="T8" fmla="*/ 34 w 372"/>
                <a:gd name="T9" fmla="*/ 0 h 65"/>
                <a:gd name="T10" fmla="*/ 0 w 372"/>
                <a:gd name="T11" fmla="*/ 65 h 65"/>
                <a:gd name="T12" fmla="*/ 1 w 372"/>
                <a:gd name="T13" fmla="*/ 65 h 65"/>
                <a:gd name="T14" fmla="*/ 2 w 372"/>
                <a:gd name="T15" fmla="*/ 65 h 65"/>
                <a:gd name="T16" fmla="*/ 370 w 372"/>
                <a:gd name="T17" fmla="*/ 65 h 65"/>
                <a:gd name="T18" fmla="*/ 146 w 372"/>
                <a:gd name="T19" fmla="*/ 57 h 65"/>
                <a:gd name="T20" fmla="*/ 151 w 372"/>
                <a:gd name="T21" fmla="*/ 48 h 65"/>
                <a:gd name="T22" fmla="*/ 217 w 372"/>
                <a:gd name="T23" fmla="*/ 49 h 65"/>
                <a:gd name="T24" fmla="*/ 223 w 372"/>
                <a:gd name="T25" fmla="*/ 57 h 65"/>
                <a:gd name="T26" fmla="*/ 146 w 372"/>
                <a:gd name="T27" fmla="*/ 57 h 65"/>
                <a:gd name="T28" fmla="*/ 50 w 372"/>
                <a:gd name="T29" fmla="*/ 9 h 65"/>
                <a:gd name="T30" fmla="*/ 309 w 372"/>
                <a:gd name="T31" fmla="*/ 9 h 65"/>
                <a:gd name="T32" fmla="*/ 332 w 372"/>
                <a:gd name="T33" fmla="*/ 41 h 65"/>
                <a:gd name="T34" fmla="*/ 34 w 372"/>
                <a:gd name="T35" fmla="*/ 41 h 65"/>
                <a:gd name="T36" fmla="*/ 50 w 372"/>
                <a:gd name="T37" fmla="*/ 9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72" h="65">
                  <a:moveTo>
                    <a:pt x="370" y="65"/>
                  </a:moveTo>
                  <a:cubicBezTo>
                    <a:pt x="370" y="65"/>
                    <a:pt x="370" y="65"/>
                    <a:pt x="371" y="65"/>
                  </a:cubicBezTo>
                  <a:cubicBezTo>
                    <a:pt x="372" y="65"/>
                    <a:pt x="372" y="65"/>
                    <a:pt x="372" y="65"/>
                  </a:cubicBezTo>
                  <a:cubicBezTo>
                    <a:pt x="327" y="0"/>
                    <a:pt x="327" y="0"/>
                    <a:pt x="327" y="0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0" y="65"/>
                    <a:pt x="0" y="65"/>
                    <a:pt x="0" y="65"/>
                  </a:cubicBezTo>
                  <a:cubicBezTo>
                    <a:pt x="1" y="65"/>
                    <a:pt x="1" y="65"/>
                    <a:pt x="1" y="65"/>
                  </a:cubicBezTo>
                  <a:cubicBezTo>
                    <a:pt x="1" y="65"/>
                    <a:pt x="2" y="65"/>
                    <a:pt x="2" y="65"/>
                  </a:cubicBezTo>
                  <a:lnTo>
                    <a:pt x="370" y="65"/>
                  </a:lnTo>
                  <a:close/>
                  <a:moveTo>
                    <a:pt x="146" y="57"/>
                  </a:moveTo>
                  <a:cubicBezTo>
                    <a:pt x="151" y="48"/>
                    <a:pt x="151" y="48"/>
                    <a:pt x="151" y="48"/>
                  </a:cubicBezTo>
                  <a:cubicBezTo>
                    <a:pt x="217" y="49"/>
                    <a:pt x="217" y="49"/>
                    <a:pt x="217" y="49"/>
                  </a:cubicBezTo>
                  <a:cubicBezTo>
                    <a:pt x="223" y="57"/>
                    <a:pt x="223" y="57"/>
                    <a:pt x="223" y="57"/>
                  </a:cubicBezTo>
                  <a:lnTo>
                    <a:pt x="146" y="57"/>
                  </a:lnTo>
                  <a:close/>
                  <a:moveTo>
                    <a:pt x="50" y="9"/>
                  </a:moveTo>
                  <a:cubicBezTo>
                    <a:pt x="309" y="9"/>
                    <a:pt x="309" y="9"/>
                    <a:pt x="309" y="9"/>
                  </a:cubicBezTo>
                  <a:cubicBezTo>
                    <a:pt x="332" y="41"/>
                    <a:pt x="332" y="41"/>
                    <a:pt x="332" y="41"/>
                  </a:cubicBezTo>
                  <a:cubicBezTo>
                    <a:pt x="34" y="41"/>
                    <a:pt x="34" y="41"/>
                    <a:pt x="34" y="41"/>
                  </a:cubicBezTo>
                  <a:lnTo>
                    <a:pt x="50" y="9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Freeform 21"/>
            <p:cNvSpPr>
              <a:spLocks/>
            </p:cNvSpPr>
            <p:nvPr/>
          </p:nvSpPr>
          <p:spPr bwMode="auto">
            <a:xfrm>
              <a:off x="6785042" y="2557934"/>
              <a:ext cx="544112" cy="25706"/>
            </a:xfrm>
            <a:custGeom>
              <a:avLst/>
              <a:gdLst>
                <a:gd name="T0" fmla="*/ 373 w 376"/>
                <a:gd name="T1" fmla="*/ 0 h 18"/>
                <a:gd name="T2" fmla="*/ 3 w 376"/>
                <a:gd name="T3" fmla="*/ 0 h 18"/>
                <a:gd name="T4" fmla="*/ 0 w 376"/>
                <a:gd name="T5" fmla="*/ 9 h 18"/>
                <a:gd name="T6" fmla="*/ 4 w 376"/>
                <a:gd name="T7" fmla="*/ 18 h 18"/>
                <a:gd name="T8" fmla="*/ 372 w 376"/>
                <a:gd name="T9" fmla="*/ 18 h 18"/>
                <a:gd name="T10" fmla="*/ 376 w 376"/>
                <a:gd name="T11" fmla="*/ 9 h 18"/>
                <a:gd name="T12" fmla="*/ 373 w 376"/>
                <a:gd name="T13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76" h="18">
                  <a:moveTo>
                    <a:pt x="373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1"/>
                    <a:pt x="0" y="5"/>
                    <a:pt x="0" y="9"/>
                  </a:cubicBezTo>
                  <a:cubicBezTo>
                    <a:pt x="0" y="14"/>
                    <a:pt x="2" y="18"/>
                    <a:pt x="4" y="18"/>
                  </a:cubicBezTo>
                  <a:cubicBezTo>
                    <a:pt x="372" y="18"/>
                    <a:pt x="372" y="18"/>
                    <a:pt x="372" y="18"/>
                  </a:cubicBezTo>
                  <a:cubicBezTo>
                    <a:pt x="374" y="18"/>
                    <a:pt x="376" y="14"/>
                    <a:pt x="376" y="9"/>
                  </a:cubicBezTo>
                  <a:cubicBezTo>
                    <a:pt x="376" y="5"/>
                    <a:pt x="375" y="1"/>
                    <a:pt x="37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22"/>
            <p:cNvSpPr>
              <a:spLocks noEditPoints="1"/>
            </p:cNvSpPr>
            <p:nvPr/>
          </p:nvSpPr>
          <p:spPr bwMode="auto">
            <a:xfrm>
              <a:off x="6622849" y="1942824"/>
              <a:ext cx="868499" cy="868499"/>
            </a:xfrm>
            <a:custGeom>
              <a:avLst/>
              <a:gdLst>
                <a:gd name="T0" fmla="*/ 300 w 600"/>
                <a:gd name="T1" fmla="*/ 600 h 600"/>
                <a:gd name="T2" fmla="*/ 0 w 600"/>
                <a:gd name="T3" fmla="*/ 300 h 600"/>
                <a:gd name="T4" fmla="*/ 300 w 600"/>
                <a:gd name="T5" fmla="*/ 0 h 600"/>
                <a:gd name="T6" fmla="*/ 600 w 600"/>
                <a:gd name="T7" fmla="*/ 300 h 600"/>
                <a:gd name="T8" fmla="*/ 300 w 600"/>
                <a:gd name="T9" fmla="*/ 600 h 600"/>
                <a:gd name="T10" fmla="*/ 300 w 600"/>
                <a:gd name="T11" fmla="*/ 18 h 600"/>
                <a:gd name="T12" fmla="*/ 18 w 600"/>
                <a:gd name="T13" fmla="*/ 300 h 600"/>
                <a:gd name="T14" fmla="*/ 300 w 600"/>
                <a:gd name="T15" fmla="*/ 582 h 600"/>
                <a:gd name="T16" fmla="*/ 582 w 600"/>
                <a:gd name="T17" fmla="*/ 300 h 600"/>
                <a:gd name="T18" fmla="*/ 300 w 600"/>
                <a:gd name="T19" fmla="*/ 18 h 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00" h="600">
                  <a:moveTo>
                    <a:pt x="300" y="600"/>
                  </a:moveTo>
                  <a:cubicBezTo>
                    <a:pt x="135" y="600"/>
                    <a:pt x="0" y="465"/>
                    <a:pt x="0" y="300"/>
                  </a:cubicBezTo>
                  <a:cubicBezTo>
                    <a:pt x="0" y="135"/>
                    <a:pt x="135" y="0"/>
                    <a:pt x="300" y="0"/>
                  </a:cubicBezTo>
                  <a:cubicBezTo>
                    <a:pt x="465" y="0"/>
                    <a:pt x="600" y="135"/>
                    <a:pt x="600" y="300"/>
                  </a:cubicBezTo>
                  <a:cubicBezTo>
                    <a:pt x="600" y="465"/>
                    <a:pt x="465" y="600"/>
                    <a:pt x="300" y="600"/>
                  </a:cubicBezTo>
                  <a:close/>
                  <a:moveTo>
                    <a:pt x="300" y="18"/>
                  </a:moveTo>
                  <a:cubicBezTo>
                    <a:pt x="144" y="18"/>
                    <a:pt x="18" y="145"/>
                    <a:pt x="18" y="300"/>
                  </a:cubicBezTo>
                  <a:cubicBezTo>
                    <a:pt x="18" y="455"/>
                    <a:pt x="144" y="582"/>
                    <a:pt x="300" y="582"/>
                  </a:cubicBezTo>
                  <a:cubicBezTo>
                    <a:pt x="455" y="582"/>
                    <a:pt x="582" y="455"/>
                    <a:pt x="582" y="300"/>
                  </a:cubicBezTo>
                  <a:cubicBezTo>
                    <a:pt x="582" y="145"/>
                    <a:pt x="455" y="18"/>
                    <a:pt x="300" y="1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Freeform 23"/>
            <p:cNvSpPr>
              <a:spLocks/>
            </p:cNvSpPr>
            <p:nvPr/>
          </p:nvSpPr>
          <p:spPr bwMode="auto">
            <a:xfrm>
              <a:off x="6535938" y="3469889"/>
              <a:ext cx="308473" cy="503717"/>
            </a:xfrm>
            <a:custGeom>
              <a:avLst/>
              <a:gdLst>
                <a:gd name="T0" fmla="*/ 0 w 504"/>
                <a:gd name="T1" fmla="*/ 723 h 823"/>
                <a:gd name="T2" fmla="*/ 45 w 504"/>
                <a:gd name="T3" fmla="*/ 0 h 823"/>
                <a:gd name="T4" fmla="*/ 504 w 504"/>
                <a:gd name="T5" fmla="*/ 7 h 823"/>
                <a:gd name="T6" fmla="*/ 492 w 504"/>
                <a:gd name="T7" fmla="*/ 811 h 823"/>
                <a:gd name="T8" fmla="*/ 166 w 504"/>
                <a:gd name="T9" fmla="*/ 823 h 823"/>
                <a:gd name="T10" fmla="*/ 0 w 504"/>
                <a:gd name="T11" fmla="*/ 723 h 8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04" h="823">
                  <a:moveTo>
                    <a:pt x="0" y="723"/>
                  </a:moveTo>
                  <a:lnTo>
                    <a:pt x="45" y="0"/>
                  </a:lnTo>
                  <a:lnTo>
                    <a:pt x="504" y="7"/>
                  </a:lnTo>
                  <a:lnTo>
                    <a:pt x="492" y="811"/>
                  </a:lnTo>
                  <a:lnTo>
                    <a:pt x="166" y="823"/>
                  </a:lnTo>
                  <a:lnTo>
                    <a:pt x="0" y="723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Freeform 24"/>
            <p:cNvSpPr>
              <a:spLocks noEditPoints="1"/>
            </p:cNvSpPr>
            <p:nvPr/>
          </p:nvSpPr>
          <p:spPr bwMode="auto">
            <a:xfrm>
              <a:off x="6521861" y="3439286"/>
              <a:ext cx="361722" cy="568594"/>
            </a:xfrm>
            <a:custGeom>
              <a:avLst/>
              <a:gdLst>
                <a:gd name="T0" fmla="*/ 203 w 250"/>
                <a:gd name="T1" fmla="*/ 0 h 393"/>
                <a:gd name="T2" fmla="*/ 47 w 250"/>
                <a:gd name="T3" fmla="*/ 0 h 393"/>
                <a:gd name="T4" fmla="*/ 0 w 250"/>
                <a:gd name="T5" fmla="*/ 47 h 393"/>
                <a:gd name="T6" fmla="*/ 0 w 250"/>
                <a:gd name="T7" fmla="*/ 346 h 393"/>
                <a:gd name="T8" fmla="*/ 47 w 250"/>
                <a:gd name="T9" fmla="*/ 393 h 393"/>
                <a:gd name="T10" fmla="*/ 203 w 250"/>
                <a:gd name="T11" fmla="*/ 393 h 393"/>
                <a:gd name="T12" fmla="*/ 250 w 250"/>
                <a:gd name="T13" fmla="*/ 346 h 393"/>
                <a:gd name="T14" fmla="*/ 250 w 250"/>
                <a:gd name="T15" fmla="*/ 47 h 393"/>
                <a:gd name="T16" fmla="*/ 203 w 250"/>
                <a:gd name="T17" fmla="*/ 0 h 393"/>
                <a:gd name="T18" fmla="*/ 100 w 250"/>
                <a:gd name="T19" fmla="*/ 51 h 393"/>
                <a:gd name="T20" fmla="*/ 164 w 250"/>
                <a:gd name="T21" fmla="*/ 51 h 393"/>
                <a:gd name="T22" fmla="*/ 170 w 250"/>
                <a:gd name="T23" fmla="*/ 56 h 393"/>
                <a:gd name="T24" fmla="*/ 164 w 250"/>
                <a:gd name="T25" fmla="*/ 62 h 393"/>
                <a:gd name="T26" fmla="*/ 100 w 250"/>
                <a:gd name="T27" fmla="*/ 62 h 393"/>
                <a:gd name="T28" fmla="*/ 94 w 250"/>
                <a:gd name="T29" fmla="*/ 56 h 393"/>
                <a:gd name="T30" fmla="*/ 100 w 250"/>
                <a:gd name="T31" fmla="*/ 51 h 393"/>
                <a:gd name="T32" fmla="*/ 41 w 250"/>
                <a:gd name="T33" fmla="*/ 47 h 393"/>
                <a:gd name="T34" fmla="*/ 50 w 250"/>
                <a:gd name="T35" fmla="*/ 37 h 393"/>
                <a:gd name="T36" fmla="*/ 60 w 250"/>
                <a:gd name="T37" fmla="*/ 47 h 393"/>
                <a:gd name="T38" fmla="*/ 50 w 250"/>
                <a:gd name="T39" fmla="*/ 56 h 393"/>
                <a:gd name="T40" fmla="*/ 41 w 250"/>
                <a:gd name="T41" fmla="*/ 47 h 393"/>
                <a:gd name="T42" fmla="*/ 152 w 250"/>
                <a:gd name="T43" fmla="*/ 347 h 393"/>
                <a:gd name="T44" fmla="*/ 112 w 250"/>
                <a:gd name="T45" fmla="*/ 347 h 393"/>
                <a:gd name="T46" fmla="*/ 109 w 250"/>
                <a:gd name="T47" fmla="*/ 344 h 393"/>
                <a:gd name="T48" fmla="*/ 112 w 250"/>
                <a:gd name="T49" fmla="*/ 340 h 393"/>
                <a:gd name="T50" fmla="*/ 152 w 250"/>
                <a:gd name="T51" fmla="*/ 340 h 393"/>
                <a:gd name="T52" fmla="*/ 155 w 250"/>
                <a:gd name="T53" fmla="*/ 344 h 393"/>
                <a:gd name="T54" fmla="*/ 152 w 250"/>
                <a:gd name="T55" fmla="*/ 347 h 393"/>
                <a:gd name="T56" fmla="*/ 205 w 250"/>
                <a:gd name="T57" fmla="*/ 307 h 393"/>
                <a:gd name="T58" fmla="*/ 53 w 250"/>
                <a:gd name="T59" fmla="*/ 307 h 393"/>
                <a:gd name="T60" fmla="*/ 53 w 250"/>
                <a:gd name="T61" fmla="*/ 85 h 393"/>
                <a:gd name="T62" fmla="*/ 205 w 250"/>
                <a:gd name="T63" fmla="*/ 85 h 393"/>
                <a:gd name="T64" fmla="*/ 205 w 250"/>
                <a:gd name="T65" fmla="*/ 307 h 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50" h="393">
                  <a:moveTo>
                    <a:pt x="203" y="0"/>
                  </a:moveTo>
                  <a:cubicBezTo>
                    <a:pt x="47" y="0"/>
                    <a:pt x="47" y="0"/>
                    <a:pt x="47" y="0"/>
                  </a:cubicBezTo>
                  <a:cubicBezTo>
                    <a:pt x="21" y="0"/>
                    <a:pt x="0" y="21"/>
                    <a:pt x="0" y="47"/>
                  </a:cubicBezTo>
                  <a:cubicBezTo>
                    <a:pt x="0" y="346"/>
                    <a:pt x="0" y="346"/>
                    <a:pt x="0" y="346"/>
                  </a:cubicBezTo>
                  <a:cubicBezTo>
                    <a:pt x="0" y="372"/>
                    <a:pt x="21" y="393"/>
                    <a:pt x="47" y="393"/>
                  </a:cubicBezTo>
                  <a:cubicBezTo>
                    <a:pt x="203" y="393"/>
                    <a:pt x="203" y="393"/>
                    <a:pt x="203" y="393"/>
                  </a:cubicBezTo>
                  <a:cubicBezTo>
                    <a:pt x="229" y="393"/>
                    <a:pt x="250" y="372"/>
                    <a:pt x="250" y="346"/>
                  </a:cubicBezTo>
                  <a:cubicBezTo>
                    <a:pt x="250" y="47"/>
                    <a:pt x="250" y="47"/>
                    <a:pt x="250" y="47"/>
                  </a:cubicBezTo>
                  <a:cubicBezTo>
                    <a:pt x="250" y="21"/>
                    <a:pt x="229" y="0"/>
                    <a:pt x="203" y="0"/>
                  </a:cubicBezTo>
                  <a:close/>
                  <a:moveTo>
                    <a:pt x="100" y="51"/>
                  </a:moveTo>
                  <a:cubicBezTo>
                    <a:pt x="164" y="51"/>
                    <a:pt x="164" y="51"/>
                    <a:pt x="164" y="51"/>
                  </a:cubicBezTo>
                  <a:cubicBezTo>
                    <a:pt x="167" y="51"/>
                    <a:pt x="170" y="54"/>
                    <a:pt x="170" y="56"/>
                  </a:cubicBezTo>
                  <a:cubicBezTo>
                    <a:pt x="170" y="59"/>
                    <a:pt x="167" y="62"/>
                    <a:pt x="164" y="62"/>
                  </a:cubicBezTo>
                  <a:cubicBezTo>
                    <a:pt x="100" y="62"/>
                    <a:pt x="100" y="62"/>
                    <a:pt x="100" y="62"/>
                  </a:cubicBezTo>
                  <a:cubicBezTo>
                    <a:pt x="97" y="62"/>
                    <a:pt x="94" y="59"/>
                    <a:pt x="94" y="56"/>
                  </a:cubicBezTo>
                  <a:cubicBezTo>
                    <a:pt x="94" y="54"/>
                    <a:pt x="97" y="51"/>
                    <a:pt x="100" y="51"/>
                  </a:cubicBezTo>
                  <a:close/>
                  <a:moveTo>
                    <a:pt x="41" y="47"/>
                  </a:moveTo>
                  <a:cubicBezTo>
                    <a:pt x="41" y="42"/>
                    <a:pt x="45" y="37"/>
                    <a:pt x="50" y="37"/>
                  </a:cubicBezTo>
                  <a:cubicBezTo>
                    <a:pt x="55" y="37"/>
                    <a:pt x="60" y="42"/>
                    <a:pt x="60" y="47"/>
                  </a:cubicBezTo>
                  <a:cubicBezTo>
                    <a:pt x="60" y="52"/>
                    <a:pt x="55" y="56"/>
                    <a:pt x="50" y="56"/>
                  </a:cubicBezTo>
                  <a:cubicBezTo>
                    <a:pt x="45" y="56"/>
                    <a:pt x="41" y="52"/>
                    <a:pt x="41" y="47"/>
                  </a:cubicBezTo>
                  <a:close/>
                  <a:moveTo>
                    <a:pt x="152" y="347"/>
                  </a:moveTo>
                  <a:cubicBezTo>
                    <a:pt x="112" y="347"/>
                    <a:pt x="112" y="347"/>
                    <a:pt x="112" y="347"/>
                  </a:cubicBezTo>
                  <a:cubicBezTo>
                    <a:pt x="110" y="347"/>
                    <a:pt x="109" y="346"/>
                    <a:pt x="109" y="344"/>
                  </a:cubicBezTo>
                  <a:cubicBezTo>
                    <a:pt x="109" y="342"/>
                    <a:pt x="110" y="340"/>
                    <a:pt x="112" y="340"/>
                  </a:cubicBezTo>
                  <a:cubicBezTo>
                    <a:pt x="152" y="340"/>
                    <a:pt x="152" y="340"/>
                    <a:pt x="152" y="340"/>
                  </a:cubicBezTo>
                  <a:cubicBezTo>
                    <a:pt x="154" y="340"/>
                    <a:pt x="155" y="342"/>
                    <a:pt x="155" y="344"/>
                  </a:cubicBezTo>
                  <a:cubicBezTo>
                    <a:pt x="155" y="346"/>
                    <a:pt x="154" y="347"/>
                    <a:pt x="152" y="347"/>
                  </a:cubicBezTo>
                  <a:close/>
                  <a:moveTo>
                    <a:pt x="205" y="307"/>
                  </a:moveTo>
                  <a:cubicBezTo>
                    <a:pt x="53" y="307"/>
                    <a:pt x="53" y="307"/>
                    <a:pt x="53" y="307"/>
                  </a:cubicBezTo>
                  <a:cubicBezTo>
                    <a:pt x="53" y="85"/>
                    <a:pt x="53" y="85"/>
                    <a:pt x="53" y="85"/>
                  </a:cubicBezTo>
                  <a:cubicBezTo>
                    <a:pt x="205" y="85"/>
                    <a:pt x="205" y="85"/>
                    <a:pt x="205" y="85"/>
                  </a:cubicBezTo>
                  <a:lnTo>
                    <a:pt x="205" y="307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25"/>
            <p:cNvSpPr>
              <a:spLocks noEditPoints="1"/>
            </p:cNvSpPr>
            <p:nvPr/>
          </p:nvSpPr>
          <p:spPr bwMode="auto">
            <a:xfrm>
              <a:off x="6268472" y="3303411"/>
              <a:ext cx="868499" cy="868499"/>
            </a:xfrm>
            <a:custGeom>
              <a:avLst/>
              <a:gdLst>
                <a:gd name="T0" fmla="*/ 300 w 600"/>
                <a:gd name="T1" fmla="*/ 600 h 600"/>
                <a:gd name="T2" fmla="*/ 0 w 600"/>
                <a:gd name="T3" fmla="*/ 300 h 600"/>
                <a:gd name="T4" fmla="*/ 300 w 600"/>
                <a:gd name="T5" fmla="*/ 0 h 600"/>
                <a:gd name="T6" fmla="*/ 600 w 600"/>
                <a:gd name="T7" fmla="*/ 300 h 600"/>
                <a:gd name="T8" fmla="*/ 300 w 600"/>
                <a:gd name="T9" fmla="*/ 600 h 600"/>
                <a:gd name="T10" fmla="*/ 300 w 600"/>
                <a:gd name="T11" fmla="*/ 18 h 600"/>
                <a:gd name="T12" fmla="*/ 18 w 600"/>
                <a:gd name="T13" fmla="*/ 300 h 600"/>
                <a:gd name="T14" fmla="*/ 300 w 600"/>
                <a:gd name="T15" fmla="*/ 582 h 600"/>
                <a:gd name="T16" fmla="*/ 582 w 600"/>
                <a:gd name="T17" fmla="*/ 300 h 600"/>
                <a:gd name="T18" fmla="*/ 300 w 600"/>
                <a:gd name="T19" fmla="*/ 18 h 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00" h="600">
                  <a:moveTo>
                    <a:pt x="300" y="600"/>
                  </a:moveTo>
                  <a:cubicBezTo>
                    <a:pt x="135" y="600"/>
                    <a:pt x="0" y="465"/>
                    <a:pt x="0" y="300"/>
                  </a:cubicBezTo>
                  <a:cubicBezTo>
                    <a:pt x="0" y="135"/>
                    <a:pt x="135" y="0"/>
                    <a:pt x="300" y="0"/>
                  </a:cubicBezTo>
                  <a:cubicBezTo>
                    <a:pt x="465" y="0"/>
                    <a:pt x="600" y="135"/>
                    <a:pt x="600" y="300"/>
                  </a:cubicBezTo>
                  <a:cubicBezTo>
                    <a:pt x="600" y="465"/>
                    <a:pt x="465" y="600"/>
                    <a:pt x="300" y="600"/>
                  </a:cubicBezTo>
                  <a:close/>
                  <a:moveTo>
                    <a:pt x="300" y="18"/>
                  </a:moveTo>
                  <a:cubicBezTo>
                    <a:pt x="145" y="18"/>
                    <a:pt x="18" y="145"/>
                    <a:pt x="18" y="300"/>
                  </a:cubicBezTo>
                  <a:cubicBezTo>
                    <a:pt x="18" y="455"/>
                    <a:pt x="145" y="582"/>
                    <a:pt x="300" y="582"/>
                  </a:cubicBezTo>
                  <a:cubicBezTo>
                    <a:pt x="455" y="582"/>
                    <a:pt x="582" y="455"/>
                    <a:pt x="582" y="300"/>
                  </a:cubicBezTo>
                  <a:cubicBezTo>
                    <a:pt x="582" y="145"/>
                    <a:pt x="455" y="18"/>
                    <a:pt x="300" y="1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Rectangle 26"/>
            <p:cNvSpPr>
              <a:spLocks noChangeArrowheads="1"/>
            </p:cNvSpPr>
            <p:nvPr/>
          </p:nvSpPr>
          <p:spPr bwMode="auto">
            <a:xfrm>
              <a:off x="6439234" y="4957782"/>
              <a:ext cx="253389" cy="178107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Freeform 27"/>
            <p:cNvSpPr>
              <a:spLocks noEditPoints="1"/>
            </p:cNvSpPr>
            <p:nvPr/>
          </p:nvSpPr>
          <p:spPr bwMode="auto">
            <a:xfrm>
              <a:off x="6428829" y="4949214"/>
              <a:ext cx="272362" cy="222786"/>
            </a:xfrm>
            <a:custGeom>
              <a:avLst/>
              <a:gdLst>
                <a:gd name="T0" fmla="*/ 174 w 188"/>
                <a:gd name="T1" fmla="*/ 0 h 154"/>
                <a:gd name="T2" fmla="*/ 14 w 188"/>
                <a:gd name="T3" fmla="*/ 0 h 154"/>
                <a:gd name="T4" fmla="*/ 0 w 188"/>
                <a:gd name="T5" fmla="*/ 14 h 154"/>
                <a:gd name="T6" fmla="*/ 0 w 188"/>
                <a:gd name="T7" fmla="*/ 123 h 154"/>
                <a:gd name="T8" fmla="*/ 14 w 188"/>
                <a:gd name="T9" fmla="*/ 137 h 154"/>
                <a:gd name="T10" fmla="*/ 77 w 188"/>
                <a:gd name="T11" fmla="*/ 137 h 154"/>
                <a:gd name="T12" fmla="*/ 77 w 188"/>
                <a:gd name="T13" fmla="*/ 147 h 154"/>
                <a:gd name="T14" fmla="*/ 17 w 188"/>
                <a:gd name="T15" fmla="*/ 147 h 154"/>
                <a:gd name="T16" fmla="*/ 14 w 188"/>
                <a:gd name="T17" fmla="*/ 150 h 154"/>
                <a:gd name="T18" fmla="*/ 17 w 188"/>
                <a:gd name="T19" fmla="*/ 154 h 154"/>
                <a:gd name="T20" fmla="*/ 171 w 188"/>
                <a:gd name="T21" fmla="*/ 154 h 154"/>
                <a:gd name="T22" fmla="*/ 175 w 188"/>
                <a:gd name="T23" fmla="*/ 150 h 154"/>
                <a:gd name="T24" fmla="*/ 171 w 188"/>
                <a:gd name="T25" fmla="*/ 147 h 154"/>
                <a:gd name="T26" fmla="*/ 119 w 188"/>
                <a:gd name="T27" fmla="*/ 147 h 154"/>
                <a:gd name="T28" fmla="*/ 119 w 188"/>
                <a:gd name="T29" fmla="*/ 137 h 154"/>
                <a:gd name="T30" fmla="*/ 174 w 188"/>
                <a:gd name="T31" fmla="*/ 137 h 154"/>
                <a:gd name="T32" fmla="*/ 188 w 188"/>
                <a:gd name="T33" fmla="*/ 123 h 154"/>
                <a:gd name="T34" fmla="*/ 188 w 188"/>
                <a:gd name="T35" fmla="*/ 14 h 154"/>
                <a:gd name="T36" fmla="*/ 174 w 188"/>
                <a:gd name="T37" fmla="*/ 0 h 154"/>
                <a:gd name="T38" fmla="*/ 178 w 188"/>
                <a:gd name="T39" fmla="*/ 113 h 154"/>
                <a:gd name="T40" fmla="*/ 166 w 188"/>
                <a:gd name="T41" fmla="*/ 125 h 154"/>
                <a:gd name="T42" fmla="*/ 23 w 188"/>
                <a:gd name="T43" fmla="*/ 125 h 154"/>
                <a:gd name="T44" fmla="*/ 11 w 188"/>
                <a:gd name="T45" fmla="*/ 113 h 154"/>
                <a:gd name="T46" fmla="*/ 11 w 188"/>
                <a:gd name="T47" fmla="*/ 21 h 154"/>
                <a:gd name="T48" fmla="*/ 23 w 188"/>
                <a:gd name="T49" fmla="*/ 9 h 154"/>
                <a:gd name="T50" fmla="*/ 166 w 188"/>
                <a:gd name="T51" fmla="*/ 9 h 154"/>
                <a:gd name="T52" fmla="*/ 178 w 188"/>
                <a:gd name="T53" fmla="*/ 21 h 154"/>
                <a:gd name="T54" fmla="*/ 178 w 188"/>
                <a:gd name="T55" fmla="*/ 113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88" h="154">
                  <a:moveTo>
                    <a:pt x="174" y="0"/>
                  </a:moveTo>
                  <a:cubicBezTo>
                    <a:pt x="14" y="0"/>
                    <a:pt x="14" y="0"/>
                    <a:pt x="14" y="0"/>
                  </a:cubicBezTo>
                  <a:cubicBezTo>
                    <a:pt x="6" y="0"/>
                    <a:pt x="0" y="7"/>
                    <a:pt x="0" y="14"/>
                  </a:cubicBezTo>
                  <a:cubicBezTo>
                    <a:pt x="0" y="123"/>
                    <a:pt x="0" y="123"/>
                    <a:pt x="0" y="123"/>
                  </a:cubicBezTo>
                  <a:cubicBezTo>
                    <a:pt x="0" y="131"/>
                    <a:pt x="6" y="137"/>
                    <a:pt x="14" y="137"/>
                  </a:cubicBezTo>
                  <a:cubicBezTo>
                    <a:pt x="77" y="137"/>
                    <a:pt x="77" y="137"/>
                    <a:pt x="77" y="137"/>
                  </a:cubicBezTo>
                  <a:cubicBezTo>
                    <a:pt x="77" y="147"/>
                    <a:pt x="77" y="147"/>
                    <a:pt x="77" y="147"/>
                  </a:cubicBezTo>
                  <a:cubicBezTo>
                    <a:pt x="17" y="147"/>
                    <a:pt x="17" y="147"/>
                    <a:pt x="17" y="147"/>
                  </a:cubicBezTo>
                  <a:cubicBezTo>
                    <a:pt x="15" y="147"/>
                    <a:pt x="14" y="149"/>
                    <a:pt x="14" y="150"/>
                  </a:cubicBezTo>
                  <a:cubicBezTo>
                    <a:pt x="14" y="152"/>
                    <a:pt x="15" y="154"/>
                    <a:pt x="17" y="154"/>
                  </a:cubicBezTo>
                  <a:cubicBezTo>
                    <a:pt x="171" y="154"/>
                    <a:pt x="171" y="154"/>
                    <a:pt x="171" y="154"/>
                  </a:cubicBezTo>
                  <a:cubicBezTo>
                    <a:pt x="173" y="154"/>
                    <a:pt x="175" y="152"/>
                    <a:pt x="175" y="150"/>
                  </a:cubicBezTo>
                  <a:cubicBezTo>
                    <a:pt x="175" y="149"/>
                    <a:pt x="173" y="147"/>
                    <a:pt x="171" y="147"/>
                  </a:cubicBezTo>
                  <a:cubicBezTo>
                    <a:pt x="119" y="147"/>
                    <a:pt x="119" y="147"/>
                    <a:pt x="119" y="147"/>
                  </a:cubicBezTo>
                  <a:cubicBezTo>
                    <a:pt x="119" y="137"/>
                    <a:pt x="119" y="137"/>
                    <a:pt x="119" y="137"/>
                  </a:cubicBezTo>
                  <a:cubicBezTo>
                    <a:pt x="174" y="137"/>
                    <a:pt x="174" y="137"/>
                    <a:pt x="174" y="137"/>
                  </a:cubicBezTo>
                  <a:cubicBezTo>
                    <a:pt x="182" y="137"/>
                    <a:pt x="188" y="131"/>
                    <a:pt x="188" y="123"/>
                  </a:cubicBezTo>
                  <a:cubicBezTo>
                    <a:pt x="188" y="14"/>
                    <a:pt x="188" y="14"/>
                    <a:pt x="188" y="14"/>
                  </a:cubicBezTo>
                  <a:cubicBezTo>
                    <a:pt x="188" y="7"/>
                    <a:pt x="182" y="0"/>
                    <a:pt x="174" y="0"/>
                  </a:cubicBezTo>
                  <a:close/>
                  <a:moveTo>
                    <a:pt x="178" y="113"/>
                  </a:moveTo>
                  <a:cubicBezTo>
                    <a:pt x="178" y="120"/>
                    <a:pt x="173" y="125"/>
                    <a:pt x="166" y="125"/>
                  </a:cubicBezTo>
                  <a:cubicBezTo>
                    <a:pt x="23" y="125"/>
                    <a:pt x="23" y="125"/>
                    <a:pt x="23" y="125"/>
                  </a:cubicBezTo>
                  <a:cubicBezTo>
                    <a:pt x="16" y="125"/>
                    <a:pt x="11" y="120"/>
                    <a:pt x="11" y="113"/>
                  </a:cubicBezTo>
                  <a:cubicBezTo>
                    <a:pt x="11" y="21"/>
                    <a:pt x="11" y="21"/>
                    <a:pt x="11" y="21"/>
                  </a:cubicBezTo>
                  <a:cubicBezTo>
                    <a:pt x="11" y="14"/>
                    <a:pt x="16" y="9"/>
                    <a:pt x="23" y="9"/>
                  </a:cubicBezTo>
                  <a:cubicBezTo>
                    <a:pt x="166" y="9"/>
                    <a:pt x="166" y="9"/>
                    <a:pt x="166" y="9"/>
                  </a:cubicBezTo>
                  <a:cubicBezTo>
                    <a:pt x="173" y="9"/>
                    <a:pt x="178" y="14"/>
                    <a:pt x="178" y="21"/>
                  </a:cubicBezTo>
                  <a:lnTo>
                    <a:pt x="178" y="113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Rectangle 28"/>
            <p:cNvSpPr>
              <a:spLocks noChangeArrowheads="1"/>
            </p:cNvSpPr>
            <p:nvPr/>
          </p:nvSpPr>
          <p:spPr bwMode="auto">
            <a:xfrm>
              <a:off x="6769129" y="4957782"/>
              <a:ext cx="253389" cy="178107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Freeform 29"/>
            <p:cNvSpPr>
              <a:spLocks noEditPoints="1"/>
            </p:cNvSpPr>
            <p:nvPr/>
          </p:nvSpPr>
          <p:spPr bwMode="auto">
            <a:xfrm>
              <a:off x="6759336" y="4949214"/>
              <a:ext cx="271750" cy="222786"/>
            </a:xfrm>
            <a:custGeom>
              <a:avLst/>
              <a:gdLst>
                <a:gd name="T0" fmla="*/ 174 w 188"/>
                <a:gd name="T1" fmla="*/ 0 h 154"/>
                <a:gd name="T2" fmla="*/ 14 w 188"/>
                <a:gd name="T3" fmla="*/ 0 h 154"/>
                <a:gd name="T4" fmla="*/ 0 w 188"/>
                <a:gd name="T5" fmla="*/ 14 h 154"/>
                <a:gd name="T6" fmla="*/ 0 w 188"/>
                <a:gd name="T7" fmla="*/ 123 h 154"/>
                <a:gd name="T8" fmla="*/ 14 w 188"/>
                <a:gd name="T9" fmla="*/ 137 h 154"/>
                <a:gd name="T10" fmla="*/ 76 w 188"/>
                <a:gd name="T11" fmla="*/ 137 h 154"/>
                <a:gd name="T12" fmla="*/ 76 w 188"/>
                <a:gd name="T13" fmla="*/ 147 h 154"/>
                <a:gd name="T14" fmla="*/ 17 w 188"/>
                <a:gd name="T15" fmla="*/ 147 h 154"/>
                <a:gd name="T16" fmla="*/ 14 w 188"/>
                <a:gd name="T17" fmla="*/ 150 h 154"/>
                <a:gd name="T18" fmla="*/ 17 w 188"/>
                <a:gd name="T19" fmla="*/ 154 h 154"/>
                <a:gd name="T20" fmla="*/ 171 w 188"/>
                <a:gd name="T21" fmla="*/ 154 h 154"/>
                <a:gd name="T22" fmla="*/ 175 w 188"/>
                <a:gd name="T23" fmla="*/ 150 h 154"/>
                <a:gd name="T24" fmla="*/ 171 w 188"/>
                <a:gd name="T25" fmla="*/ 147 h 154"/>
                <a:gd name="T26" fmla="*/ 118 w 188"/>
                <a:gd name="T27" fmla="*/ 147 h 154"/>
                <a:gd name="T28" fmla="*/ 118 w 188"/>
                <a:gd name="T29" fmla="*/ 137 h 154"/>
                <a:gd name="T30" fmla="*/ 174 w 188"/>
                <a:gd name="T31" fmla="*/ 137 h 154"/>
                <a:gd name="T32" fmla="*/ 188 w 188"/>
                <a:gd name="T33" fmla="*/ 123 h 154"/>
                <a:gd name="T34" fmla="*/ 188 w 188"/>
                <a:gd name="T35" fmla="*/ 14 h 154"/>
                <a:gd name="T36" fmla="*/ 174 w 188"/>
                <a:gd name="T37" fmla="*/ 0 h 154"/>
                <a:gd name="T38" fmla="*/ 178 w 188"/>
                <a:gd name="T39" fmla="*/ 113 h 154"/>
                <a:gd name="T40" fmla="*/ 166 w 188"/>
                <a:gd name="T41" fmla="*/ 125 h 154"/>
                <a:gd name="T42" fmla="*/ 23 w 188"/>
                <a:gd name="T43" fmla="*/ 125 h 154"/>
                <a:gd name="T44" fmla="*/ 10 w 188"/>
                <a:gd name="T45" fmla="*/ 113 h 154"/>
                <a:gd name="T46" fmla="*/ 10 w 188"/>
                <a:gd name="T47" fmla="*/ 21 h 154"/>
                <a:gd name="T48" fmla="*/ 23 w 188"/>
                <a:gd name="T49" fmla="*/ 9 h 154"/>
                <a:gd name="T50" fmla="*/ 166 w 188"/>
                <a:gd name="T51" fmla="*/ 9 h 154"/>
                <a:gd name="T52" fmla="*/ 178 w 188"/>
                <a:gd name="T53" fmla="*/ 21 h 154"/>
                <a:gd name="T54" fmla="*/ 178 w 188"/>
                <a:gd name="T55" fmla="*/ 113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88" h="154">
                  <a:moveTo>
                    <a:pt x="174" y="0"/>
                  </a:moveTo>
                  <a:cubicBezTo>
                    <a:pt x="14" y="0"/>
                    <a:pt x="14" y="0"/>
                    <a:pt x="14" y="0"/>
                  </a:cubicBezTo>
                  <a:cubicBezTo>
                    <a:pt x="6" y="0"/>
                    <a:pt x="0" y="7"/>
                    <a:pt x="0" y="14"/>
                  </a:cubicBezTo>
                  <a:cubicBezTo>
                    <a:pt x="0" y="123"/>
                    <a:pt x="0" y="123"/>
                    <a:pt x="0" y="123"/>
                  </a:cubicBezTo>
                  <a:cubicBezTo>
                    <a:pt x="0" y="131"/>
                    <a:pt x="6" y="137"/>
                    <a:pt x="14" y="137"/>
                  </a:cubicBezTo>
                  <a:cubicBezTo>
                    <a:pt x="76" y="137"/>
                    <a:pt x="76" y="137"/>
                    <a:pt x="76" y="137"/>
                  </a:cubicBezTo>
                  <a:cubicBezTo>
                    <a:pt x="76" y="147"/>
                    <a:pt x="76" y="147"/>
                    <a:pt x="76" y="147"/>
                  </a:cubicBezTo>
                  <a:cubicBezTo>
                    <a:pt x="17" y="147"/>
                    <a:pt x="17" y="147"/>
                    <a:pt x="17" y="147"/>
                  </a:cubicBezTo>
                  <a:cubicBezTo>
                    <a:pt x="15" y="147"/>
                    <a:pt x="14" y="149"/>
                    <a:pt x="14" y="150"/>
                  </a:cubicBezTo>
                  <a:cubicBezTo>
                    <a:pt x="14" y="152"/>
                    <a:pt x="15" y="154"/>
                    <a:pt x="17" y="154"/>
                  </a:cubicBezTo>
                  <a:cubicBezTo>
                    <a:pt x="171" y="154"/>
                    <a:pt x="171" y="154"/>
                    <a:pt x="171" y="154"/>
                  </a:cubicBezTo>
                  <a:cubicBezTo>
                    <a:pt x="173" y="154"/>
                    <a:pt x="175" y="152"/>
                    <a:pt x="175" y="150"/>
                  </a:cubicBezTo>
                  <a:cubicBezTo>
                    <a:pt x="175" y="149"/>
                    <a:pt x="173" y="147"/>
                    <a:pt x="171" y="147"/>
                  </a:cubicBezTo>
                  <a:cubicBezTo>
                    <a:pt x="118" y="147"/>
                    <a:pt x="118" y="147"/>
                    <a:pt x="118" y="147"/>
                  </a:cubicBezTo>
                  <a:cubicBezTo>
                    <a:pt x="118" y="137"/>
                    <a:pt x="118" y="137"/>
                    <a:pt x="118" y="137"/>
                  </a:cubicBezTo>
                  <a:cubicBezTo>
                    <a:pt x="174" y="137"/>
                    <a:pt x="174" y="137"/>
                    <a:pt x="174" y="137"/>
                  </a:cubicBezTo>
                  <a:cubicBezTo>
                    <a:pt x="182" y="137"/>
                    <a:pt x="188" y="131"/>
                    <a:pt x="188" y="123"/>
                  </a:cubicBezTo>
                  <a:cubicBezTo>
                    <a:pt x="188" y="14"/>
                    <a:pt x="188" y="14"/>
                    <a:pt x="188" y="14"/>
                  </a:cubicBezTo>
                  <a:cubicBezTo>
                    <a:pt x="188" y="7"/>
                    <a:pt x="182" y="0"/>
                    <a:pt x="174" y="0"/>
                  </a:cubicBezTo>
                  <a:close/>
                  <a:moveTo>
                    <a:pt x="178" y="113"/>
                  </a:moveTo>
                  <a:cubicBezTo>
                    <a:pt x="178" y="120"/>
                    <a:pt x="172" y="125"/>
                    <a:pt x="166" y="125"/>
                  </a:cubicBezTo>
                  <a:cubicBezTo>
                    <a:pt x="23" y="125"/>
                    <a:pt x="23" y="125"/>
                    <a:pt x="23" y="125"/>
                  </a:cubicBezTo>
                  <a:cubicBezTo>
                    <a:pt x="16" y="125"/>
                    <a:pt x="10" y="120"/>
                    <a:pt x="10" y="113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10" y="14"/>
                    <a:pt x="16" y="9"/>
                    <a:pt x="23" y="9"/>
                  </a:cubicBezTo>
                  <a:cubicBezTo>
                    <a:pt x="166" y="9"/>
                    <a:pt x="166" y="9"/>
                    <a:pt x="166" y="9"/>
                  </a:cubicBezTo>
                  <a:cubicBezTo>
                    <a:pt x="172" y="9"/>
                    <a:pt x="178" y="14"/>
                    <a:pt x="178" y="21"/>
                  </a:cubicBezTo>
                  <a:lnTo>
                    <a:pt x="178" y="113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Rectangle 30"/>
            <p:cNvSpPr>
              <a:spLocks noChangeArrowheads="1"/>
            </p:cNvSpPr>
            <p:nvPr/>
          </p:nvSpPr>
          <p:spPr bwMode="auto">
            <a:xfrm>
              <a:off x="6426381" y="5272988"/>
              <a:ext cx="639592" cy="14689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Rectangle 31"/>
            <p:cNvSpPr>
              <a:spLocks noChangeArrowheads="1"/>
            </p:cNvSpPr>
            <p:nvPr/>
          </p:nvSpPr>
          <p:spPr bwMode="auto">
            <a:xfrm>
              <a:off x="6563480" y="5167715"/>
              <a:ext cx="14689" cy="112617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Rectangle 32"/>
            <p:cNvSpPr>
              <a:spLocks noChangeArrowheads="1"/>
            </p:cNvSpPr>
            <p:nvPr/>
          </p:nvSpPr>
          <p:spPr bwMode="auto">
            <a:xfrm>
              <a:off x="6892151" y="5167715"/>
              <a:ext cx="14689" cy="112617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Freeform 33"/>
            <p:cNvSpPr>
              <a:spLocks noEditPoints="1"/>
            </p:cNvSpPr>
            <p:nvPr/>
          </p:nvSpPr>
          <p:spPr bwMode="auto">
            <a:xfrm>
              <a:off x="6311928" y="4681136"/>
              <a:ext cx="868499" cy="867275"/>
            </a:xfrm>
            <a:custGeom>
              <a:avLst/>
              <a:gdLst>
                <a:gd name="T0" fmla="*/ 300 w 600"/>
                <a:gd name="T1" fmla="*/ 599 h 599"/>
                <a:gd name="T2" fmla="*/ 0 w 600"/>
                <a:gd name="T3" fmla="*/ 299 h 599"/>
                <a:gd name="T4" fmla="*/ 300 w 600"/>
                <a:gd name="T5" fmla="*/ 0 h 599"/>
                <a:gd name="T6" fmla="*/ 600 w 600"/>
                <a:gd name="T7" fmla="*/ 299 h 599"/>
                <a:gd name="T8" fmla="*/ 300 w 600"/>
                <a:gd name="T9" fmla="*/ 599 h 599"/>
                <a:gd name="T10" fmla="*/ 300 w 600"/>
                <a:gd name="T11" fmla="*/ 18 h 599"/>
                <a:gd name="T12" fmla="*/ 18 w 600"/>
                <a:gd name="T13" fmla="*/ 299 h 599"/>
                <a:gd name="T14" fmla="*/ 300 w 600"/>
                <a:gd name="T15" fmla="*/ 581 h 599"/>
                <a:gd name="T16" fmla="*/ 582 w 600"/>
                <a:gd name="T17" fmla="*/ 299 h 599"/>
                <a:gd name="T18" fmla="*/ 300 w 600"/>
                <a:gd name="T19" fmla="*/ 18 h 5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00" h="599">
                  <a:moveTo>
                    <a:pt x="300" y="599"/>
                  </a:moveTo>
                  <a:cubicBezTo>
                    <a:pt x="135" y="599"/>
                    <a:pt x="0" y="465"/>
                    <a:pt x="0" y="299"/>
                  </a:cubicBezTo>
                  <a:cubicBezTo>
                    <a:pt x="0" y="134"/>
                    <a:pt x="135" y="0"/>
                    <a:pt x="300" y="0"/>
                  </a:cubicBezTo>
                  <a:cubicBezTo>
                    <a:pt x="466" y="0"/>
                    <a:pt x="600" y="134"/>
                    <a:pt x="600" y="299"/>
                  </a:cubicBezTo>
                  <a:cubicBezTo>
                    <a:pt x="600" y="465"/>
                    <a:pt x="466" y="599"/>
                    <a:pt x="300" y="599"/>
                  </a:cubicBezTo>
                  <a:close/>
                  <a:moveTo>
                    <a:pt x="300" y="18"/>
                  </a:moveTo>
                  <a:cubicBezTo>
                    <a:pt x="145" y="18"/>
                    <a:pt x="18" y="144"/>
                    <a:pt x="18" y="299"/>
                  </a:cubicBezTo>
                  <a:cubicBezTo>
                    <a:pt x="18" y="455"/>
                    <a:pt x="145" y="581"/>
                    <a:pt x="300" y="581"/>
                  </a:cubicBezTo>
                  <a:cubicBezTo>
                    <a:pt x="456" y="581"/>
                    <a:pt x="582" y="455"/>
                    <a:pt x="582" y="299"/>
                  </a:cubicBezTo>
                  <a:cubicBezTo>
                    <a:pt x="582" y="144"/>
                    <a:pt x="456" y="18"/>
                    <a:pt x="300" y="18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Freeform 34"/>
            <p:cNvSpPr>
              <a:spLocks/>
            </p:cNvSpPr>
            <p:nvPr/>
          </p:nvSpPr>
          <p:spPr bwMode="auto">
            <a:xfrm>
              <a:off x="7717194" y="5605943"/>
              <a:ext cx="475563" cy="126082"/>
            </a:xfrm>
            <a:custGeom>
              <a:avLst/>
              <a:gdLst>
                <a:gd name="T0" fmla="*/ 312 w 329"/>
                <a:gd name="T1" fmla="*/ 0 h 87"/>
                <a:gd name="T2" fmla="*/ 164 w 329"/>
                <a:gd name="T3" fmla="*/ 34 h 87"/>
                <a:gd name="T4" fmla="*/ 17 w 329"/>
                <a:gd name="T5" fmla="*/ 0 h 87"/>
                <a:gd name="T6" fmla="*/ 0 w 329"/>
                <a:gd name="T7" fmla="*/ 27 h 87"/>
                <a:gd name="T8" fmla="*/ 164 w 329"/>
                <a:gd name="T9" fmla="*/ 87 h 87"/>
                <a:gd name="T10" fmla="*/ 329 w 329"/>
                <a:gd name="T11" fmla="*/ 27 h 87"/>
                <a:gd name="T12" fmla="*/ 312 w 329"/>
                <a:gd name="T13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9" h="87">
                  <a:moveTo>
                    <a:pt x="312" y="0"/>
                  </a:moveTo>
                  <a:cubicBezTo>
                    <a:pt x="285" y="20"/>
                    <a:pt x="229" y="34"/>
                    <a:pt x="164" y="34"/>
                  </a:cubicBezTo>
                  <a:cubicBezTo>
                    <a:pt x="100" y="34"/>
                    <a:pt x="44" y="20"/>
                    <a:pt x="17" y="0"/>
                  </a:cubicBezTo>
                  <a:cubicBezTo>
                    <a:pt x="6" y="8"/>
                    <a:pt x="0" y="17"/>
                    <a:pt x="0" y="27"/>
                  </a:cubicBezTo>
                  <a:cubicBezTo>
                    <a:pt x="0" y="60"/>
                    <a:pt x="74" y="87"/>
                    <a:pt x="164" y="87"/>
                  </a:cubicBezTo>
                  <a:cubicBezTo>
                    <a:pt x="255" y="87"/>
                    <a:pt x="329" y="60"/>
                    <a:pt x="329" y="27"/>
                  </a:cubicBezTo>
                  <a:cubicBezTo>
                    <a:pt x="329" y="17"/>
                    <a:pt x="323" y="8"/>
                    <a:pt x="31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Freeform 35"/>
            <p:cNvSpPr>
              <a:spLocks/>
            </p:cNvSpPr>
            <p:nvPr/>
          </p:nvSpPr>
          <p:spPr bwMode="auto">
            <a:xfrm>
              <a:off x="7717194" y="5490266"/>
              <a:ext cx="475563" cy="126082"/>
            </a:xfrm>
            <a:custGeom>
              <a:avLst/>
              <a:gdLst>
                <a:gd name="T0" fmla="*/ 312 w 329"/>
                <a:gd name="T1" fmla="*/ 0 h 87"/>
                <a:gd name="T2" fmla="*/ 164 w 329"/>
                <a:gd name="T3" fmla="*/ 33 h 87"/>
                <a:gd name="T4" fmla="*/ 17 w 329"/>
                <a:gd name="T5" fmla="*/ 0 h 87"/>
                <a:gd name="T6" fmla="*/ 0 w 329"/>
                <a:gd name="T7" fmla="*/ 27 h 87"/>
                <a:gd name="T8" fmla="*/ 164 w 329"/>
                <a:gd name="T9" fmla="*/ 87 h 87"/>
                <a:gd name="T10" fmla="*/ 329 w 329"/>
                <a:gd name="T11" fmla="*/ 27 h 87"/>
                <a:gd name="T12" fmla="*/ 312 w 329"/>
                <a:gd name="T13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9" h="87">
                  <a:moveTo>
                    <a:pt x="312" y="0"/>
                  </a:moveTo>
                  <a:cubicBezTo>
                    <a:pt x="285" y="20"/>
                    <a:pt x="229" y="33"/>
                    <a:pt x="164" y="33"/>
                  </a:cubicBezTo>
                  <a:cubicBezTo>
                    <a:pt x="100" y="33"/>
                    <a:pt x="44" y="20"/>
                    <a:pt x="17" y="0"/>
                  </a:cubicBezTo>
                  <a:cubicBezTo>
                    <a:pt x="6" y="8"/>
                    <a:pt x="0" y="17"/>
                    <a:pt x="0" y="27"/>
                  </a:cubicBezTo>
                  <a:cubicBezTo>
                    <a:pt x="0" y="60"/>
                    <a:pt x="74" y="87"/>
                    <a:pt x="164" y="87"/>
                  </a:cubicBezTo>
                  <a:cubicBezTo>
                    <a:pt x="255" y="87"/>
                    <a:pt x="329" y="60"/>
                    <a:pt x="329" y="27"/>
                  </a:cubicBezTo>
                  <a:cubicBezTo>
                    <a:pt x="329" y="17"/>
                    <a:pt x="323" y="8"/>
                    <a:pt x="31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Oval 36"/>
            <p:cNvSpPr>
              <a:spLocks noChangeArrowheads="1"/>
            </p:cNvSpPr>
            <p:nvPr/>
          </p:nvSpPr>
          <p:spPr bwMode="auto">
            <a:xfrm>
              <a:off x="7717194" y="5325012"/>
              <a:ext cx="475563" cy="175658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Freeform 37"/>
            <p:cNvSpPr>
              <a:spLocks noEditPoints="1"/>
            </p:cNvSpPr>
            <p:nvPr/>
          </p:nvSpPr>
          <p:spPr bwMode="auto">
            <a:xfrm>
              <a:off x="7521338" y="5094882"/>
              <a:ext cx="867275" cy="867275"/>
            </a:xfrm>
            <a:custGeom>
              <a:avLst/>
              <a:gdLst>
                <a:gd name="T0" fmla="*/ 299 w 599"/>
                <a:gd name="T1" fmla="*/ 599 h 599"/>
                <a:gd name="T2" fmla="*/ 0 w 599"/>
                <a:gd name="T3" fmla="*/ 300 h 599"/>
                <a:gd name="T4" fmla="*/ 299 w 599"/>
                <a:gd name="T5" fmla="*/ 0 h 599"/>
                <a:gd name="T6" fmla="*/ 599 w 599"/>
                <a:gd name="T7" fmla="*/ 300 h 599"/>
                <a:gd name="T8" fmla="*/ 299 w 599"/>
                <a:gd name="T9" fmla="*/ 599 h 599"/>
                <a:gd name="T10" fmla="*/ 299 w 599"/>
                <a:gd name="T11" fmla="*/ 18 h 599"/>
                <a:gd name="T12" fmla="*/ 18 w 599"/>
                <a:gd name="T13" fmla="*/ 300 h 599"/>
                <a:gd name="T14" fmla="*/ 299 w 599"/>
                <a:gd name="T15" fmla="*/ 581 h 599"/>
                <a:gd name="T16" fmla="*/ 581 w 599"/>
                <a:gd name="T17" fmla="*/ 300 h 599"/>
                <a:gd name="T18" fmla="*/ 299 w 599"/>
                <a:gd name="T19" fmla="*/ 18 h 5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99" h="599">
                  <a:moveTo>
                    <a:pt x="299" y="599"/>
                  </a:moveTo>
                  <a:cubicBezTo>
                    <a:pt x="134" y="599"/>
                    <a:pt x="0" y="465"/>
                    <a:pt x="0" y="300"/>
                  </a:cubicBezTo>
                  <a:cubicBezTo>
                    <a:pt x="0" y="134"/>
                    <a:pt x="134" y="0"/>
                    <a:pt x="299" y="0"/>
                  </a:cubicBezTo>
                  <a:cubicBezTo>
                    <a:pt x="465" y="0"/>
                    <a:pt x="599" y="134"/>
                    <a:pt x="599" y="300"/>
                  </a:cubicBezTo>
                  <a:cubicBezTo>
                    <a:pt x="599" y="465"/>
                    <a:pt x="465" y="599"/>
                    <a:pt x="299" y="599"/>
                  </a:cubicBezTo>
                  <a:close/>
                  <a:moveTo>
                    <a:pt x="299" y="18"/>
                  </a:moveTo>
                  <a:cubicBezTo>
                    <a:pt x="144" y="18"/>
                    <a:pt x="18" y="144"/>
                    <a:pt x="18" y="300"/>
                  </a:cubicBezTo>
                  <a:cubicBezTo>
                    <a:pt x="18" y="455"/>
                    <a:pt x="144" y="581"/>
                    <a:pt x="299" y="581"/>
                  </a:cubicBezTo>
                  <a:cubicBezTo>
                    <a:pt x="455" y="581"/>
                    <a:pt x="581" y="455"/>
                    <a:pt x="581" y="300"/>
                  </a:cubicBezTo>
                  <a:cubicBezTo>
                    <a:pt x="581" y="144"/>
                    <a:pt x="455" y="18"/>
                    <a:pt x="299" y="18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Freeform 38"/>
            <p:cNvSpPr>
              <a:spLocks noEditPoints="1"/>
            </p:cNvSpPr>
            <p:nvPr/>
          </p:nvSpPr>
          <p:spPr bwMode="auto">
            <a:xfrm>
              <a:off x="8870297" y="5094882"/>
              <a:ext cx="866663" cy="867275"/>
            </a:xfrm>
            <a:custGeom>
              <a:avLst/>
              <a:gdLst>
                <a:gd name="T0" fmla="*/ 299 w 599"/>
                <a:gd name="T1" fmla="*/ 599 h 599"/>
                <a:gd name="T2" fmla="*/ 0 w 599"/>
                <a:gd name="T3" fmla="*/ 300 h 599"/>
                <a:gd name="T4" fmla="*/ 299 w 599"/>
                <a:gd name="T5" fmla="*/ 0 h 599"/>
                <a:gd name="T6" fmla="*/ 599 w 599"/>
                <a:gd name="T7" fmla="*/ 300 h 599"/>
                <a:gd name="T8" fmla="*/ 299 w 599"/>
                <a:gd name="T9" fmla="*/ 599 h 599"/>
                <a:gd name="T10" fmla="*/ 299 w 599"/>
                <a:gd name="T11" fmla="*/ 18 h 599"/>
                <a:gd name="T12" fmla="*/ 18 w 599"/>
                <a:gd name="T13" fmla="*/ 300 h 599"/>
                <a:gd name="T14" fmla="*/ 299 w 599"/>
                <a:gd name="T15" fmla="*/ 581 h 599"/>
                <a:gd name="T16" fmla="*/ 581 w 599"/>
                <a:gd name="T17" fmla="*/ 300 h 599"/>
                <a:gd name="T18" fmla="*/ 299 w 599"/>
                <a:gd name="T19" fmla="*/ 18 h 5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99" h="599">
                  <a:moveTo>
                    <a:pt x="299" y="599"/>
                  </a:moveTo>
                  <a:cubicBezTo>
                    <a:pt x="134" y="599"/>
                    <a:pt x="0" y="465"/>
                    <a:pt x="0" y="300"/>
                  </a:cubicBezTo>
                  <a:cubicBezTo>
                    <a:pt x="0" y="134"/>
                    <a:pt x="134" y="0"/>
                    <a:pt x="299" y="0"/>
                  </a:cubicBezTo>
                  <a:cubicBezTo>
                    <a:pt x="465" y="0"/>
                    <a:pt x="599" y="134"/>
                    <a:pt x="599" y="300"/>
                  </a:cubicBezTo>
                  <a:cubicBezTo>
                    <a:pt x="599" y="465"/>
                    <a:pt x="465" y="599"/>
                    <a:pt x="299" y="599"/>
                  </a:cubicBezTo>
                  <a:close/>
                  <a:moveTo>
                    <a:pt x="299" y="18"/>
                  </a:moveTo>
                  <a:cubicBezTo>
                    <a:pt x="144" y="18"/>
                    <a:pt x="18" y="144"/>
                    <a:pt x="18" y="300"/>
                  </a:cubicBezTo>
                  <a:cubicBezTo>
                    <a:pt x="18" y="455"/>
                    <a:pt x="144" y="581"/>
                    <a:pt x="299" y="581"/>
                  </a:cubicBezTo>
                  <a:cubicBezTo>
                    <a:pt x="455" y="581"/>
                    <a:pt x="581" y="455"/>
                    <a:pt x="581" y="300"/>
                  </a:cubicBezTo>
                  <a:cubicBezTo>
                    <a:pt x="581" y="144"/>
                    <a:pt x="455" y="18"/>
                    <a:pt x="299" y="1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" name="Freeform 39"/>
            <p:cNvSpPr>
              <a:spLocks noEditPoints="1"/>
            </p:cNvSpPr>
            <p:nvPr/>
          </p:nvSpPr>
          <p:spPr bwMode="auto">
            <a:xfrm>
              <a:off x="10071139" y="4953498"/>
              <a:ext cx="1028856" cy="1028856"/>
            </a:xfrm>
            <a:custGeom>
              <a:avLst/>
              <a:gdLst>
                <a:gd name="T0" fmla="*/ 355 w 711"/>
                <a:gd name="T1" fmla="*/ 711 h 711"/>
                <a:gd name="T2" fmla="*/ 0 w 711"/>
                <a:gd name="T3" fmla="*/ 356 h 711"/>
                <a:gd name="T4" fmla="*/ 355 w 711"/>
                <a:gd name="T5" fmla="*/ 0 h 711"/>
                <a:gd name="T6" fmla="*/ 711 w 711"/>
                <a:gd name="T7" fmla="*/ 356 h 711"/>
                <a:gd name="T8" fmla="*/ 355 w 711"/>
                <a:gd name="T9" fmla="*/ 711 h 711"/>
                <a:gd name="T10" fmla="*/ 355 w 711"/>
                <a:gd name="T11" fmla="*/ 22 h 711"/>
                <a:gd name="T12" fmla="*/ 21 w 711"/>
                <a:gd name="T13" fmla="*/ 356 h 711"/>
                <a:gd name="T14" fmla="*/ 355 w 711"/>
                <a:gd name="T15" fmla="*/ 690 h 711"/>
                <a:gd name="T16" fmla="*/ 689 w 711"/>
                <a:gd name="T17" fmla="*/ 356 h 711"/>
                <a:gd name="T18" fmla="*/ 355 w 711"/>
                <a:gd name="T19" fmla="*/ 22 h 7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11" h="711">
                  <a:moveTo>
                    <a:pt x="355" y="711"/>
                  </a:moveTo>
                  <a:cubicBezTo>
                    <a:pt x="159" y="711"/>
                    <a:pt x="0" y="552"/>
                    <a:pt x="0" y="356"/>
                  </a:cubicBezTo>
                  <a:cubicBezTo>
                    <a:pt x="0" y="160"/>
                    <a:pt x="159" y="0"/>
                    <a:pt x="355" y="0"/>
                  </a:cubicBezTo>
                  <a:cubicBezTo>
                    <a:pt x="551" y="0"/>
                    <a:pt x="711" y="160"/>
                    <a:pt x="711" y="356"/>
                  </a:cubicBezTo>
                  <a:cubicBezTo>
                    <a:pt x="711" y="552"/>
                    <a:pt x="551" y="711"/>
                    <a:pt x="355" y="711"/>
                  </a:cubicBezTo>
                  <a:close/>
                  <a:moveTo>
                    <a:pt x="355" y="22"/>
                  </a:moveTo>
                  <a:cubicBezTo>
                    <a:pt x="171" y="22"/>
                    <a:pt x="21" y="171"/>
                    <a:pt x="21" y="356"/>
                  </a:cubicBezTo>
                  <a:cubicBezTo>
                    <a:pt x="21" y="540"/>
                    <a:pt x="171" y="690"/>
                    <a:pt x="355" y="690"/>
                  </a:cubicBezTo>
                  <a:cubicBezTo>
                    <a:pt x="540" y="690"/>
                    <a:pt x="689" y="540"/>
                    <a:pt x="689" y="356"/>
                  </a:cubicBezTo>
                  <a:cubicBezTo>
                    <a:pt x="689" y="171"/>
                    <a:pt x="540" y="22"/>
                    <a:pt x="355" y="22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Freeform 40"/>
            <p:cNvSpPr>
              <a:spLocks/>
            </p:cNvSpPr>
            <p:nvPr/>
          </p:nvSpPr>
          <p:spPr bwMode="auto">
            <a:xfrm>
              <a:off x="10266383" y="5176284"/>
              <a:ext cx="493924" cy="351317"/>
            </a:xfrm>
            <a:custGeom>
              <a:avLst/>
              <a:gdLst>
                <a:gd name="T0" fmla="*/ 24 w 807"/>
                <a:gd name="T1" fmla="*/ 567 h 574"/>
                <a:gd name="T2" fmla="*/ 0 w 807"/>
                <a:gd name="T3" fmla="*/ 452 h 574"/>
                <a:gd name="T4" fmla="*/ 22 w 807"/>
                <a:gd name="T5" fmla="*/ 23 h 574"/>
                <a:gd name="T6" fmla="*/ 104 w 807"/>
                <a:gd name="T7" fmla="*/ 5 h 574"/>
                <a:gd name="T8" fmla="*/ 766 w 807"/>
                <a:gd name="T9" fmla="*/ 0 h 574"/>
                <a:gd name="T10" fmla="*/ 807 w 807"/>
                <a:gd name="T11" fmla="*/ 66 h 574"/>
                <a:gd name="T12" fmla="*/ 797 w 807"/>
                <a:gd name="T13" fmla="*/ 522 h 574"/>
                <a:gd name="T14" fmla="*/ 755 w 807"/>
                <a:gd name="T15" fmla="*/ 574 h 574"/>
                <a:gd name="T16" fmla="*/ 24 w 807"/>
                <a:gd name="T17" fmla="*/ 567 h 5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07" h="574">
                  <a:moveTo>
                    <a:pt x="24" y="567"/>
                  </a:moveTo>
                  <a:lnTo>
                    <a:pt x="0" y="452"/>
                  </a:lnTo>
                  <a:lnTo>
                    <a:pt x="22" y="23"/>
                  </a:lnTo>
                  <a:lnTo>
                    <a:pt x="104" y="5"/>
                  </a:lnTo>
                  <a:lnTo>
                    <a:pt x="766" y="0"/>
                  </a:lnTo>
                  <a:lnTo>
                    <a:pt x="807" y="66"/>
                  </a:lnTo>
                  <a:lnTo>
                    <a:pt x="797" y="522"/>
                  </a:lnTo>
                  <a:lnTo>
                    <a:pt x="755" y="574"/>
                  </a:lnTo>
                  <a:lnTo>
                    <a:pt x="24" y="567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Freeform 41"/>
            <p:cNvSpPr>
              <a:spLocks/>
            </p:cNvSpPr>
            <p:nvPr/>
          </p:nvSpPr>
          <p:spPr bwMode="auto">
            <a:xfrm>
              <a:off x="10266383" y="5176284"/>
              <a:ext cx="493924" cy="351317"/>
            </a:xfrm>
            <a:custGeom>
              <a:avLst/>
              <a:gdLst>
                <a:gd name="T0" fmla="*/ 24 w 807"/>
                <a:gd name="T1" fmla="*/ 567 h 574"/>
                <a:gd name="T2" fmla="*/ 0 w 807"/>
                <a:gd name="T3" fmla="*/ 452 h 574"/>
                <a:gd name="T4" fmla="*/ 22 w 807"/>
                <a:gd name="T5" fmla="*/ 23 h 574"/>
                <a:gd name="T6" fmla="*/ 104 w 807"/>
                <a:gd name="T7" fmla="*/ 5 h 574"/>
                <a:gd name="T8" fmla="*/ 766 w 807"/>
                <a:gd name="T9" fmla="*/ 0 h 574"/>
                <a:gd name="T10" fmla="*/ 807 w 807"/>
                <a:gd name="T11" fmla="*/ 66 h 574"/>
                <a:gd name="T12" fmla="*/ 797 w 807"/>
                <a:gd name="T13" fmla="*/ 522 h 574"/>
                <a:gd name="T14" fmla="*/ 755 w 807"/>
                <a:gd name="T15" fmla="*/ 574 h 5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07" h="574">
                  <a:moveTo>
                    <a:pt x="24" y="567"/>
                  </a:moveTo>
                  <a:lnTo>
                    <a:pt x="0" y="452"/>
                  </a:lnTo>
                  <a:lnTo>
                    <a:pt x="22" y="23"/>
                  </a:lnTo>
                  <a:lnTo>
                    <a:pt x="104" y="5"/>
                  </a:lnTo>
                  <a:lnTo>
                    <a:pt x="766" y="0"/>
                  </a:lnTo>
                  <a:lnTo>
                    <a:pt x="807" y="66"/>
                  </a:lnTo>
                  <a:lnTo>
                    <a:pt x="797" y="522"/>
                  </a:lnTo>
                  <a:lnTo>
                    <a:pt x="755" y="574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6" name="Freeform 42"/>
            <p:cNvSpPr>
              <a:spLocks noEditPoints="1"/>
            </p:cNvSpPr>
            <p:nvPr/>
          </p:nvSpPr>
          <p:spPr bwMode="auto">
            <a:xfrm>
              <a:off x="10254754" y="5163431"/>
              <a:ext cx="519630" cy="422314"/>
            </a:xfrm>
            <a:custGeom>
              <a:avLst/>
              <a:gdLst>
                <a:gd name="T0" fmla="*/ 332 w 359"/>
                <a:gd name="T1" fmla="*/ 0 h 292"/>
                <a:gd name="T2" fmla="*/ 27 w 359"/>
                <a:gd name="T3" fmla="*/ 0 h 292"/>
                <a:gd name="T4" fmla="*/ 0 w 359"/>
                <a:gd name="T5" fmla="*/ 27 h 292"/>
                <a:gd name="T6" fmla="*/ 0 w 359"/>
                <a:gd name="T7" fmla="*/ 234 h 292"/>
                <a:gd name="T8" fmla="*/ 27 w 359"/>
                <a:gd name="T9" fmla="*/ 261 h 292"/>
                <a:gd name="T10" fmla="*/ 147 w 359"/>
                <a:gd name="T11" fmla="*/ 261 h 292"/>
                <a:gd name="T12" fmla="*/ 147 w 359"/>
                <a:gd name="T13" fmla="*/ 279 h 292"/>
                <a:gd name="T14" fmla="*/ 33 w 359"/>
                <a:gd name="T15" fmla="*/ 279 h 292"/>
                <a:gd name="T16" fmla="*/ 27 w 359"/>
                <a:gd name="T17" fmla="*/ 286 h 292"/>
                <a:gd name="T18" fmla="*/ 33 w 359"/>
                <a:gd name="T19" fmla="*/ 292 h 292"/>
                <a:gd name="T20" fmla="*/ 327 w 359"/>
                <a:gd name="T21" fmla="*/ 292 h 292"/>
                <a:gd name="T22" fmla="*/ 333 w 359"/>
                <a:gd name="T23" fmla="*/ 286 h 292"/>
                <a:gd name="T24" fmla="*/ 327 w 359"/>
                <a:gd name="T25" fmla="*/ 279 h 292"/>
                <a:gd name="T26" fmla="*/ 226 w 359"/>
                <a:gd name="T27" fmla="*/ 279 h 292"/>
                <a:gd name="T28" fmla="*/ 226 w 359"/>
                <a:gd name="T29" fmla="*/ 261 h 292"/>
                <a:gd name="T30" fmla="*/ 332 w 359"/>
                <a:gd name="T31" fmla="*/ 261 h 292"/>
                <a:gd name="T32" fmla="*/ 359 w 359"/>
                <a:gd name="T33" fmla="*/ 234 h 292"/>
                <a:gd name="T34" fmla="*/ 359 w 359"/>
                <a:gd name="T35" fmla="*/ 27 h 292"/>
                <a:gd name="T36" fmla="*/ 332 w 359"/>
                <a:gd name="T37" fmla="*/ 0 h 292"/>
                <a:gd name="T38" fmla="*/ 340 w 359"/>
                <a:gd name="T39" fmla="*/ 215 h 292"/>
                <a:gd name="T40" fmla="*/ 316 w 359"/>
                <a:gd name="T41" fmla="*/ 238 h 292"/>
                <a:gd name="T42" fmla="*/ 45 w 359"/>
                <a:gd name="T43" fmla="*/ 238 h 292"/>
                <a:gd name="T44" fmla="*/ 21 w 359"/>
                <a:gd name="T45" fmla="*/ 215 h 292"/>
                <a:gd name="T46" fmla="*/ 21 w 359"/>
                <a:gd name="T47" fmla="*/ 40 h 292"/>
                <a:gd name="T48" fmla="*/ 45 w 359"/>
                <a:gd name="T49" fmla="*/ 17 h 292"/>
                <a:gd name="T50" fmla="*/ 316 w 359"/>
                <a:gd name="T51" fmla="*/ 17 h 292"/>
                <a:gd name="T52" fmla="*/ 340 w 359"/>
                <a:gd name="T53" fmla="*/ 40 h 292"/>
                <a:gd name="T54" fmla="*/ 340 w 359"/>
                <a:gd name="T55" fmla="*/ 215 h 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59" h="292">
                  <a:moveTo>
                    <a:pt x="332" y="0"/>
                  </a:moveTo>
                  <a:cubicBezTo>
                    <a:pt x="27" y="0"/>
                    <a:pt x="27" y="0"/>
                    <a:pt x="27" y="0"/>
                  </a:cubicBezTo>
                  <a:cubicBezTo>
                    <a:pt x="12" y="0"/>
                    <a:pt x="0" y="12"/>
                    <a:pt x="0" y="27"/>
                  </a:cubicBezTo>
                  <a:cubicBezTo>
                    <a:pt x="0" y="234"/>
                    <a:pt x="0" y="234"/>
                    <a:pt x="0" y="234"/>
                  </a:cubicBezTo>
                  <a:cubicBezTo>
                    <a:pt x="0" y="249"/>
                    <a:pt x="12" y="261"/>
                    <a:pt x="27" y="261"/>
                  </a:cubicBezTo>
                  <a:cubicBezTo>
                    <a:pt x="147" y="261"/>
                    <a:pt x="147" y="261"/>
                    <a:pt x="147" y="261"/>
                  </a:cubicBezTo>
                  <a:cubicBezTo>
                    <a:pt x="147" y="279"/>
                    <a:pt x="147" y="279"/>
                    <a:pt x="147" y="279"/>
                  </a:cubicBezTo>
                  <a:cubicBezTo>
                    <a:pt x="33" y="279"/>
                    <a:pt x="33" y="279"/>
                    <a:pt x="33" y="279"/>
                  </a:cubicBezTo>
                  <a:cubicBezTo>
                    <a:pt x="30" y="279"/>
                    <a:pt x="27" y="282"/>
                    <a:pt x="27" y="286"/>
                  </a:cubicBezTo>
                  <a:cubicBezTo>
                    <a:pt x="27" y="289"/>
                    <a:pt x="30" y="292"/>
                    <a:pt x="33" y="292"/>
                  </a:cubicBezTo>
                  <a:cubicBezTo>
                    <a:pt x="327" y="292"/>
                    <a:pt x="327" y="292"/>
                    <a:pt x="327" y="292"/>
                  </a:cubicBezTo>
                  <a:cubicBezTo>
                    <a:pt x="330" y="292"/>
                    <a:pt x="333" y="289"/>
                    <a:pt x="333" y="286"/>
                  </a:cubicBezTo>
                  <a:cubicBezTo>
                    <a:pt x="333" y="282"/>
                    <a:pt x="330" y="279"/>
                    <a:pt x="327" y="279"/>
                  </a:cubicBezTo>
                  <a:cubicBezTo>
                    <a:pt x="226" y="279"/>
                    <a:pt x="226" y="279"/>
                    <a:pt x="226" y="279"/>
                  </a:cubicBezTo>
                  <a:cubicBezTo>
                    <a:pt x="226" y="261"/>
                    <a:pt x="226" y="261"/>
                    <a:pt x="226" y="261"/>
                  </a:cubicBezTo>
                  <a:cubicBezTo>
                    <a:pt x="332" y="261"/>
                    <a:pt x="332" y="261"/>
                    <a:pt x="332" y="261"/>
                  </a:cubicBezTo>
                  <a:cubicBezTo>
                    <a:pt x="347" y="261"/>
                    <a:pt x="359" y="249"/>
                    <a:pt x="359" y="234"/>
                  </a:cubicBezTo>
                  <a:cubicBezTo>
                    <a:pt x="359" y="27"/>
                    <a:pt x="359" y="27"/>
                    <a:pt x="359" y="27"/>
                  </a:cubicBezTo>
                  <a:cubicBezTo>
                    <a:pt x="359" y="12"/>
                    <a:pt x="347" y="0"/>
                    <a:pt x="332" y="0"/>
                  </a:cubicBezTo>
                  <a:close/>
                  <a:moveTo>
                    <a:pt x="340" y="215"/>
                  </a:moveTo>
                  <a:cubicBezTo>
                    <a:pt x="340" y="228"/>
                    <a:pt x="329" y="238"/>
                    <a:pt x="316" y="238"/>
                  </a:cubicBezTo>
                  <a:cubicBezTo>
                    <a:pt x="45" y="238"/>
                    <a:pt x="45" y="238"/>
                    <a:pt x="45" y="238"/>
                  </a:cubicBezTo>
                  <a:cubicBezTo>
                    <a:pt x="31" y="238"/>
                    <a:pt x="21" y="228"/>
                    <a:pt x="21" y="215"/>
                  </a:cubicBezTo>
                  <a:cubicBezTo>
                    <a:pt x="21" y="40"/>
                    <a:pt x="21" y="40"/>
                    <a:pt x="21" y="40"/>
                  </a:cubicBezTo>
                  <a:cubicBezTo>
                    <a:pt x="21" y="27"/>
                    <a:pt x="31" y="17"/>
                    <a:pt x="45" y="17"/>
                  </a:cubicBezTo>
                  <a:cubicBezTo>
                    <a:pt x="316" y="17"/>
                    <a:pt x="316" y="17"/>
                    <a:pt x="316" y="17"/>
                  </a:cubicBezTo>
                  <a:cubicBezTo>
                    <a:pt x="329" y="17"/>
                    <a:pt x="340" y="27"/>
                    <a:pt x="340" y="40"/>
                  </a:cubicBezTo>
                  <a:lnTo>
                    <a:pt x="340" y="215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7" name="Oval 43"/>
            <p:cNvSpPr>
              <a:spLocks noChangeArrowheads="1"/>
            </p:cNvSpPr>
            <p:nvPr/>
          </p:nvSpPr>
          <p:spPr bwMode="auto">
            <a:xfrm>
              <a:off x="10762755" y="5612064"/>
              <a:ext cx="101600" cy="97928"/>
            </a:xfrm>
            <a:prstGeom prst="ellipse">
              <a:avLst/>
            </a:prstGeom>
            <a:solidFill>
              <a:srgbClr val="B5E3E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Freeform 44"/>
            <p:cNvSpPr>
              <a:spLocks/>
            </p:cNvSpPr>
            <p:nvPr/>
          </p:nvSpPr>
          <p:spPr bwMode="auto">
            <a:xfrm>
              <a:off x="10712567" y="5372752"/>
              <a:ext cx="181779" cy="145056"/>
            </a:xfrm>
            <a:custGeom>
              <a:avLst/>
              <a:gdLst>
                <a:gd name="T0" fmla="*/ 4 w 297"/>
                <a:gd name="T1" fmla="*/ 237 h 237"/>
                <a:gd name="T2" fmla="*/ 0 w 297"/>
                <a:gd name="T3" fmla="*/ 0 h 237"/>
                <a:gd name="T4" fmla="*/ 295 w 297"/>
                <a:gd name="T5" fmla="*/ 8 h 237"/>
                <a:gd name="T6" fmla="*/ 297 w 297"/>
                <a:gd name="T7" fmla="*/ 237 h 237"/>
                <a:gd name="T8" fmla="*/ 4 w 297"/>
                <a:gd name="T9" fmla="*/ 237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7" h="237">
                  <a:moveTo>
                    <a:pt x="4" y="237"/>
                  </a:moveTo>
                  <a:lnTo>
                    <a:pt x="0" y="0"/>
                  </a:lnTo>
                  <a:lnTo>
                    <a:pt x="295" y="8"/>
                  </a:lnTo>
                  <a:lnTo>
                    <a:pt x="297" y="237"/>
                  </a:lnTo>
                  <a:lnTo>
                    <a:pt x="4" y="237"/>
                  </a:lnTo>
                  <a:close/>
                </a:path>
              </a:pathLst>
            </a:custGeom>
            <a:solidFill>
              <a:srgbClr val="B5E3E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9" name="Freeform 45"/>
            <p:cNvSpPr>
              <a:spLocks noEditPoints="1"/>
            </p:cNvSpPr>
            <p:nvPr/>
          </p:nvSpPr>
          <p:spPr bwMode="auto">
            <a:xfrm>
              <a:off x="10686249" y="5307875"/>
              <a:ext cx="238700" cy="440064"/>
            </a:xfrm>
            <a:custGeom>
              <a:avLst/>
              <a:gdLst>
                <a:gd name="T0" fmla="*/ 83 w 165"/>
                <a:gd name="T1" fmla="*/ 0 h 304"/>
                <a:gd name="T2" fmla="*/ 0 w 165"/>
                <a:gd name="T3" fmla="*/ 69 h 304"/>
                <a:gd name="T4" fmla="*/ 0 w 165"/>
                <a:gd name="T5" fmla="*/ 236 h 304"/>
                <a:gd name="T6" fmla="*/ 83 w 165"/>
                <a:gd name="T7" fmla="*/ 304 h 304"/>
                <a:gd name="T8" fmla="*/ 165 w 165"/>
                <a:gd name="T9" fmla="*/ 236 h 304"/>
                <a:gd name="T10" fmla="*/ 165 w 165"/>
                <a:gd name="T11" fmla="*/ 69 h 304"/>
                <a:gd name="T12" fmla="*/ 83 w 165"/>
                <a:gd name="T13" fmla="*/ 0 h 304"/>
                <a:gd name="T14" fmla="*/ 85 w 165"/>
                <a:gd name="T15" fmla="*/ 265 h 304"/>
                <a:gd name="T16" fmla="*/ 65 w 165"/>
                <a:gd name="T17" fmla="*/ 245 h 304"/>
                <a:gd name="T18" fmla="*/ 85 w 165"/>
                <a:gd name="T19" fmla="*/ 225 h 304"/>
                <a:gd name="T20" fmla="*/ 105 w 165"/>
                <a:gd name="T21" fmla="*/ 245 h 304"/>
                <a:gd name="T22" fmla="*/ 85 w 165"/>
                <a:gd name="T23" fmla="*/ 265 h 304"/>
                <a:gd name="T24" fmla="*/ 129 w 165"/>
                <a:gd name="T25" fmla="*/ 124 h 304"/>
                <a:gd name="T26" fmla="*/ 38 w 165"/>
                <a:gd name="T27" fmla="*/ 124 h 304"/>
                <a:gd name="T28" fmla="*/ 31 w 165"/>
                <a:gd name="T29" fmla="*/ 117 h 304"/>
                <a:gd name="T30" fmla="*/ 38 w 165"/>
                <a:gd name="T31" fmla="*/ 110 h 304"/>
                <a:gd name="T32" fmla="*/ 129 w 165"/>
                <a:gd name="T33" fmla="*/ 110 h 304"/>
                <a:gd name="T34" fmla="*/ 136 w 165"/>
                <a:gd name="T35" fmla="*/ 117 h 304"/>
                <a:gd name="T36" fmla="*/ 129 w 165"/>
                <a:gd name="T37" fmla="*/ 124 h 304"/>
                <a:gd name="T38" fmla="*/ 129 w 165"/>
                <a:gd name="T39" fmla="*/ 75 h 304"/>
                <a:gd name="T40" fmla="*/ 38 w 165"/>
                <a:gd name="T41" fmla="*/ 75 h 304"/>
                <a:gd name="T42" fmla="*/ 31 w 165"/>
                <a:gd name="T43" fmla="*/ 68 h 304"/>
                <a:gd name="T44" fmla="*/ 38 w 165"/>
                <a:gd name="T45" fmla="*/ 61 h 304"/>
                <a:gd name="T46" fmla="*/ 129 w 165"/>
                <a:gd name="T47" fmla="*/ 61 h 304"/>
                <a:gd name="T48" fmla="*/ 136 w 165"/>
                <a:gd name="T49" fmla="*/ 68 h 304"/>
                <a:gd name="T50" fmla="*/ 129 w 165"/>
                <a:gd name="T51" fmla="*/ 75 h 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65" h="304">
                  <a:moveTo>
                    <a:pt x="83" y="0"/>
                  </a:moveTo>
                  <a:cubicBezTo>
                    <a:pt x="37" y="0"/>
                    <a:pt x="3" y="8"/>
                    <a:pt x="0" y="69"/>
                  </a:cubicBezTo>
                  <a:cubicBezTo>
                    <a:pt x="0" y="236"/>
                    <a:pt x="0" y="236"/>
                    <a:pt x="0" y="236"/>
                  </a:cubicBezTo>
                  <a:cubicBezTo>
                    <a:pt x="2" y="299"/>
                    <a:pt x="37" y="304"/>
                    <a:pt x="83" y="304"/>
                  </a:cubicBezTo>
                  <a:cubicBezTo>
                    <a:pt x="128" y="304"/>
                    <a:pt x="165" y="296"/>
                    <a:pt x="165" y="236"/>
                  </a:cubicBezTo>
                  <a:cubicBezTo>
                    <a:pt x="165" y="69"/>
                    <a:pt x="165" y="69"/>
                    <a:pt x="165" y="69"/>
                  </a:cubicBezTo>
                  <a:cubicBezTo>
                    <a:pt x="164" y="15"/>
                    <a:pt x="128" y="0"/>
                    <a:pt x="83" y="0"/>
                  </a:cubicBezTo>
                  <a:close/>
                  <a:moveTo>
                    <a:pt x="85" y="265"/>
                  </a:moveTo>
                  <a:cubicBezTo>
                    <a:pt x="74" y="265"/>
                    <a:pt x="65" y="256"/>
                    <a:pt x="65" y="245"/>
                  </a:cubicBezTo>
                  <a:cubicBezTo>
                    <a:pt x="65" y="234"/>
                    <a:pt x="74" y="225"/>
                    <a:pt x="85" y="225"/>
                  </a:cubicBezTo>
                  <a:cubicBezTo>
                    <a:pt x="96" y="225"/>
                    <a:pt x="105" y="234"/>
                    <a:pt x="105" y="245"/>
                  </a:cubicBezTo>
                  <a:cubicBezTo>
                    <a:pt x="105" y="256"/>
                    <a:pt x="96" y="265"/>
                    <a:pt x="85" y="265"/>
                  </a:cubicBezTo>
                  <a:close/>
                  <a:moveTo>
                    <a:pt x="129" y="124"/>
                  </a:moveTo>
                  <a:cubicBezTo>
                    <a:pt x="38" y="124"/>
                    <a:pt x="38" y="124"/>
                    <a:pt x="38" y="124"/>
                  </a:cubicBezTo>
                  <a:cubicBezTo>
                    <a:pt x="34" y="124"/>
                    <a:pt x="31" y="121"/>
                    <a:pt x="31" y="117"/>
                  </a:cubicBezTo>
                  <a:cubicBezTo>
                    <a:pt x="31" y="113"/>
                    <a:pt x="34" y="110"/>
                    <a:pt x="38" y="110"/>
                  </a:cubicBezTo>
                  <a:cubicBezTo>
                    <a:pt x="129" y="110"/>
                    <a:pt x="129" y="110"/>
                    <a:pt x="129" y="110"/>
                  </a:cubicBezTo>
                  <a:cubicBezTo>
                    <a:pt x="133" y="110"/>
                    <a:pt x="136" y="113"/>
                    <a:pt x="136" y="117"/>
                  </a:cubicBezTo>
                  <a:cubicBezTo>
                    <a:pt x="136" y="121"/>
                    <a:pt x="133" y="124"/>
                    <a:pt x="129" y="124"/>
                  </a:cubicBezTo>
                  <a:close/>
                  <a:moveTo>
                    <a:pt x="129" y="75"/>
                  </a:moveTo>
                  <a:cubicBezTo>
                    <a:pt x="38" y="75"/>
                    <a:pt x="38" y="75"/>
                    <a:pt x="38" y="75"/>
                  </a:cubicBezTo>
                  <a:cubicBezTo>
                    <a:pt x="34" y="75"/>
                    <a:pt x="31" y="72"/>
                    <a:pt x="31" y="68"/>
                  </a:cubicBezTo>
                  <a:cubicBezTo>
                    <a:pt x="31" y="64"/>
                    <a:pt x="34" y="61"/>
                    <a:pt x="38" y="61"/>
                  </a:cubicBezTo>
                  <a:cubicBezTo>
                    <a:pt x="129" y="61"/>
                    <a:pt x="129" y="61"/>
                    <a:pt x="129" y="61"/>
                  </a:cubicBezTo>
                  <a:cubicBezTo>
                    <a:pt x="133" y="61"/>
                    <a:pt x="136" y="64"/>
                    <a:pt x="136" y="68"/>
                  </a:cubicBezTo>
                  <a:cubicBezTo>
                    <a:pt x="136" y="72"/>
                    <a:pt x="133" y="75"/>
                    <a:pt x="129" y="7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Freeform 46"/>
            <p:cNvSpPr>
              <a:spLocks/>
            </p:cNvSpPr>
            <p:nvPr/>
          </p:nvSpPr>
          <p:spPr bwMode="auto">
            <a:xfrm>
              <a:off x="8761964" y="3117960"/>
              <a:ext cx="61817" cy="60593"/>
            </a:xfrm>
            <a:custGeom>
              <a:avLst/>
              <a:gdLst>
                <a:gd name="T0" fmla="*/ 38 w 43"/>
                <a:gd name="T1" fmla="*/ 29 h 42"/>
                <a:gd name="T2" fmla="*/ 29 w 43"/>
                <a:gd name="T3" fmla="*/ 4 h 42"/>
                <a:gd name="T4" fmla="*/ 4 w 43"/>
                <a:gd name="T5" fmla="*/ 14 h 42"/>
                <a:gd name="T6" fmla="*/ 14 w 43"/>
                <a:gd name="T7" fmla="*/ 38 h 42"/>
                <a:gd name="T8" fmla="*/ 38 w 43"/>
                <a:gd name="T9" fmla="*/ 29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2">
                  <a:moveTo>
                    <a:pt x="38" y="29"/>
                  </a:moveTo>
                  <a:cubicBezTo>
                    <a:pt x="43" y="20"/>
                    <a:pt x="38" y="9"/>
                    <a:pt x="29" y="4"/>
                  </a:cubicBezTo>
                  <a:cubicBezTo>
                    <a:pt x="20" y="0"/>
                    <a:pt x="9" y="4"/>
                    <a:pt x="4" y="14"/>
                  </a:cubicBezTo>
                  <a:cubicBezTo>
                    <a:pt x="0" y="23"/>
                    <a:pt x="4" y="34"/>
                    <a:pt x="14" y="38"/>
                  </a:cubicBezTo>
                  <a:cubicBezTo>
                    <a:pt x="23" y="42"/>
                    <a:pt x="34" y="38"/>
                    <a:pt x="38" y="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Freeform 47"/>
            <p:cNvSpPr>
              <a:spLocks/>
            </p:cNvSpPr>
            <p:nvPr/>
          </p:nvSpPr>
          <p:spPr bwMode="auto">
            <a:xfrm>
              <a:off x="8671992" y="3077565"/>
              <a:ext cx="60593" cy="60593"/>
            </a:xfrm>
            <a:custGeom>
              <a:avLst/>
              <a:gdLst>
                <a:gd name="T0" fmla="*/ 38 w 42"/>
                <a:gd name="T1" fmla="*/ 29 h 42"/>
                <a:gd name="T2" fmla="*/ 28 w 42"/>
                <a:gd name="T3" fmla="*/ 4 h 42"/>
                <a:gd name="T4" fmla="*/ 4 w 42"/>
                <a:gd name="T5" fmla="*/ 13 h 42"/>
                <a:gd name="T6" fmla="*/ 13 w 42"/>
                <a:gd name="T7" fmla="*/ 38 h 42"/>
                <a:gd name="T8" fmla="*/ 38 w 42"/>
                <a:gd name="T9" fmla="*/ 29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2">
                  <a:moveTo>
                    <a:pt x="38" y="29"/>
                  </a:moveTo>
                  <a:cubicBezTo>
                    <a:pt x="42" y="19"/>
                    <a:pt x="38" y="8"/>
                    <a:pt x="28" y="4"/>
                  </a:cubicBezTo>
                  <a:cubicBezTo>
                    <a:pt x="19" y="0"/>
                    <a:pt x="8" y="4"/>
                    <a:pt x="4" y="13"/>
                  </a:cubicBezTo>
                  <a:cubicBezTo>
                    <a:pt x="0" y="23"/>
                    <a:pt x="4" y="34"/>
                    <a:pt x="13" y="38"/>
                  </a:cubicBezTo>
                  <a:cubicBezTo>
                    <a:pt x="22" y="42"/>
                    <a:pt x="34" y="38"/>
                    <a:pt x="38" y="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2" name="Freeform 48"/>
            <p:cNvSpPr>
              <a:spLocks/>
            </p:cNvSpPr>
            <p:nvPr/>
          </p:nvSpPr>
          <p:spPr bwMode="auto">
            <a:xfrm>
              <a:off x="8580797" y="3035333"/>
              <a:ext cx="60593" cy="62429"/>
            </a:xfrm>
            <a:custGeom>
              <a:avLst/>
              <a:gdLst>
                <a:gd name="T0" fmla="*/ 38 w 42"/>
                <a:gd name="T1" fmla="*/ 29 h 43"/>
                <a:gd name="T2" fmla="*/ 29 w 42"/>
                <a:gd name="T3" fmla="*/ 5 h 43"/>
                <a:gd name="T4" fmla="*/ 4 w 42"/>
                <a:gd name="T5" fmla="*/ 14 h 43"/>
                <a:gd name="T6" fmla="*/ 14 w 42"/>
                <a:gd name="T7" fmla="*/ 39 h 43"/>
                <a:gd name="T8" fmla="*/ 38 w 42"/>
                <a:gd name="T9" fmla="*/ 29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3">
                  <a:moveTo>
                    <a:pt x="38" y="29"/>
                  </a:moveTo>
                  <a:cubicBezTo>
                    <a:pt x="42" y="20"/>
                    <a:pt x="38" y="9"/>
                    <a:pt x="29" y="5"/>
                  </a:cubicBezTo>
                  <a:cubicBezTo>
                    <a:pt x="20" y="0"/>
                    <a:pt x="9" y="5"/>
                    <a:pt x="4" y="14"/>
                  </a:cubicBezTo>
                  <a:cubicBezTo>
                    <a:pt x="0" y="23"/>
                    <a:pt x="4" y="34"/>
                    <a:pt x="14" y="39"/>
                  </a:cubicBezTo>
                  <a:cubicBezTo>
                    <a:pt x="23" y="43"/>
                    <a:pt x="34" y="39"/>
                    <a:pt x="38" y="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" name="Freeform 49"/>
            <p:cNvSpPr>
              <a:spLocks/>
            </p:cNvSpPr>
            <p:nvPr/>
          </p:nvSpPr>
          <p:spPr bwMode="auto">
            <a:xfrm>
              <a:off x="8489602" y="2994938"/>
              <a:ext cx="62429" cy="60593"/>
            </a:xfrm>
            <a:custGeom>
              <a:avLst/>
              <a:gdLst>
                <a:gd name="T0" fmla="*/ 39 w 43"/>
                <a:gd name="T1" fmla="*/ 29 h 42"/>
                <a:gd name="T2" fmla="*/ 29 w 43"/>
                <a:gd name="T3" fmla="*/ 4 h 42"/>
                <a:gd name="T4" fmla="*/ 5 w 43"/>
                <a:gd name="T5" fmla="*/ 14 h 42"/>
                <a:gd name="T6" fmla="*/ 14 w 43"/>
                <a:gd name="T7" fmla="*/ 38 h 42"/>
                <a:gd name="T8" fmla="*/ 39 w 43"/>
                <a:gd name="T9" fmla="*/ 29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2">
                  <a:moveTo>
                    <a:pt x="39" y="29"/>
                  </a:moveTo>
                  <a:cubicBezTo>
                    <a:pt x="43" y="20"/>
                    <a:pt x="39" y="9"/>
                    <a:pt x="29" y="4"/>
                  </a:cubicBezTo>
                  <a:cubicBezTo>
                    <a:pt x="20" y="0"/>
                    <a:pt x="9" y="4"/>
                    <a:pt x="5" y="14"/>
                  </a:cubicBezTo>
                  <a:cubicBezTo>
                    <a:pt x="0" y="23"/>
                    <a:pt x="5" y="34"/>
                    <a:pt x="14" y="38"/>
                  </a:cubicBezTo>
                  <a:cubicBezTo>
                    <a:pt x="23" y="42"/>
                    <a:pt x="34" y="38"/>
                    <a:pt x="39" y="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4" name="Freeform 50"/>
            <p:cNvSpPr>
              <a:spLocks/>
            </p:cNvSpPr>
            <p:nvPr/>
          </p:nvSpPr>
          <p:spPr bwMode="auto">
            <a:xfrm>
              <a:off x="8400242" y="2954543"/>
              <a:ext cx="60593" cy="60593"/>
            </a:xfrm>
            <a:custGeom>
              <a:avLst/>
              <a:gdLst>
                <a:gd name="T0" fmla="*/ 38 w 42"/>
                <a:gd name="T1" fmla="*/ 29 h 42"/>
                <a:gd name="T2" fmla="*/ 29 w 42"/>
                <a:gd name="T3" fmla="*/ 4 h 42"/>
                <a:gd name="T4" fmla="*/ 4 w 42"/>
                <a:gd name="T5" fmla="*/ 13 h 42"/>
                <a:gd name="T6" fmla="*/ 13 w 42"/>
                <a:gd name="T7" fmla="*/ 38 h 42"/>
                <a:gd name="T8" fmla="*/ 38 w 42"/>
                <a:gd name="T9" fmla="*/ 29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2">
                  <a:moveTo>
                    <a:pt x="38" y="29"/>
                  </a:moveTo>
                  <a:cubicBezTo>
                    <a:pt x="42" y="19"/>
                    <a:pt x="38" y="8"/>
                    <a:pt x="29" y="4"/>
                  </a:cubicBezTo>
                  <a:cubicBezTo>
                    <a:pt x="19" y="0"/>
                    <a:pt x="8" y="4"/>
                    <a:pt x="4" y="13"/>
                  </a:cubicBezTo>
                  <a:cubicBezTo>
                    <a:pt x="0" y="23"/>
                    <a:pt x="4" y="34"/>
                    <a:pt x="13" y="38"/>
                  </a:cubicBezTo>
                  <a:cubicBezTo>
                    <a:pt x="23" y="42"/>
                    <a:pt x="34" y="38"/>
                    <a:pt x="38" y="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5" name="Freeform 51"/>
            <p:cNvSpPr>
              <a:spLocks/>
            </p:cNvSpPr>
            <p:nvPr/>
          </p:nvSpPr>
          <p:spPr bwMode="auto">
            <a:xfrm>
              <a:off x="8309047" y="2912311"/>
              <a:ext cx="61817" cy="62429"/>
            </a:xfrm>
            <a:custGeom>
              <a:avLst/>
              <a:gdLst>
                <a:gd name="T0" fmla="*/ 39 w 43"/>
                <a:gd name="T1" fmla="*/ 29 h 43"/>
                <a:gd name="T2" fmla="*/ 29 w 43"/>
                <a:gd name="T3" fmla="*/ 5 h 43"/>
                <a:gd name="T4" fmla="*/ 5 w 43"/>
                <a:gd name="T5" fmla="*/ 14 h 43"/>
                <a:gd name="T6" fmla="*/ 14 w 43"/>
                <a:gd name="T7" fmla="*/ 39 h 43"/>
                <a:gd name="T8" fmla="*/ 39 w 43"/>
                <a:gd name="T9" fmla="*/ 29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3">
                  <a:moveTo>
                    <a:pt x="39" y="29"/>
                  </a:moveTo>
                  <a:cubicBezTo>
                    <a:pt x="43" y="20"/>
                    <a:pt x="39" y="9"/>
                    <a:pt x="29" y="5"/>
                  </a:cubicBezTo>
                  <a:cubicBezTo>
                    <a:pt x="20" y="0"/>
                    <a:pt x="9" y="5"/>
                    <a:pt x="5" y="14"/>
                  </a:cubicBezTo>
                  <a:cubicBezTo>
                    <a:pt x="0" y="23"/>
                    <a:pt x="5" y="34"/>
                    <a:pt x="14" y="39"/>
                  </a:cubicBezTo>
                  <a:cubicBezTo>
                    <a:pt x="23" y="43"/>
                    <a:pt x="34" y="39"/>
                    <a:pt x="39" y="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6" name="Freeform 52"/>
            <p:cNvSpPr>
              <a:spLocks/>
            </p:cNvSpPr>
            <p:nvPr/>
          </p:nvSpPr>
          <p:spPr bwMode="auto">
            <a:xfrm>
              <a:off x="8219075" y="2871916"/>
              <a:ext cx="60593" cy="60593"/>
            </a:xfrm>
            <a:custGeom>
              <a:avLst/>
              <a:gdLst>
                <a:gd name="T0" fmla="*/ 38 w 42"/>
                <a:gd name="T1" fmla="*/ 29 h 42"/>
                <a:gd name="T2" fmla="*/ 29 w 42"/>
                <a:gd name="T3" fmla="*/ 4 h 42"/>
                <a:gd name="T4" fmla="*/ 4 w 42"/>
                <a:gd name="T5" fmla="*/ 14 h 42"/>
                <a:gd name="T6" fmla="*/ 13 w 42"/>
                <a:gd name="T7" fmla="*/ 38 h 42"/>
                <a:gd name="T8" fmla="*/ 38 w 42"/>
                <a:gd name="T9" fmla="*/ 29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2">
                  <a:moveTo>
                    <a:pt x="38" y="29"/>
                  </a:moveTo>
                  <a:cubicBezTo>
                    <a:pt x="42" y="20"/>
                    <a:pt x="38" y="9"/>
                    <a:pt x="29" y="4"/>
                  </a:cubicBezTo>
                  <a:cubicBezTo>
                    <a:pt x="19" y="0"/>
                    <a:pt x="8" y="4"/>
                    <a:pt x="4" y="14"/>
                  </a:cubicBezTo>
                  <a:cubicBezTo>
                    <a:pt x="0" y="23"/>
                    <a:pt x="4" y="34"/>
                    <a:pt x="13" y="38"/>
                  </a:cubicBezTo>
                  <a:cubicBezTo>
                    <a:pt x="23" y="42"/>
                    <a:pt x="34" y="38"/>
                    <a:pt x="38" y="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7" name="Freeform 53"/>
            <p:cNvSpPr>
              <a:spLocks/>
            </p:cNvSpPr>
            <p:nvPr/>
          </p:nvSpPr>
          <p:spPr bwMode="auto">
            <a:xfrm>
              <a:off x="8127880" y="2831521"/>
              <a:ext cx="62429" cy="60593"/>
            </a:xfrm>
            <a:custGeom>
              <a:avLst/>
              <a:gdLst>
                <a:gd name="T0" fmla="*/ 39 w 43"/>
                <a:gd name="T1" fmla="*/ 29 h 42"/>
                <a:gd name="T2" fmla="*/ 29 w 43"/>
                <a:gd name="T3" fmla="*/ 4 h 42"/>
                <a:gd name="T4" fmla="*/ 5 w 43"/>
                <a:gd name="T5" fmla="*/ 13 h 42"/>
                <a:gd name="T6" fmla="*/ 14 w 43"/>
                <a:gd name="T7" fmla="*/ 38 h 42"/>
                <a:gd name="T8" fmla="*/ 39 w 43"/>
                <a:gd name="T9" fmla="*/ 29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2">
                  <a:moveTo>
                    <a:pt x="39" y="29"/>
                  </a:moveTo>
                  <a:cubicBezTo>
                    <a:pt x="43" y="19"/>
                    <a:pt x="39" y="8"/>
                    <a:pt x="29" y="4"/>
                  </a:cubicBezTo>
                  <a:cubicBezTo>
                    <a:pt x="20" y="0"/>
                    <a:pt x="9" y="4"/>
                    <a:pt x="5" y="13"/>
                  </a:cubicBezTo>
                  <a:cubicBezTo>
                    <a:pt x="0" y="23"/>
                    <a:pt x="4" y="34"/>
                    <a:pt x="14" y="38"/>
                  </a:cubicBezTo>
                  <a:cubicBezTo>
                    <a:pt x="23" y="42"/>
                    <a:pt x="34" y="38"/>
                    <a:pt x="39" y="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8" name="Freeform 54"/>
            <p:cNvSpPr>
              <a:spLocks/>
            </p:cNvSpPr>
            <p:nvPr/>
          </p:nvSpPr>
          <p:spPr bwMode="auto">
            <a:xfrm>
              <a:off x="8037909" y="2789289"/>
              <a:ext cx="61205" cy="62429"/>
            </a:xfrm>
            <a:custGeom>
              <a:avLst/>
              <a:gdLst>
                <a:gd name="T0" fmla="*/ 38 w 42"/>
                <a:gd name="T1" fmla="*/ 29 h 43"/>
                <a:gd name="T2" fmla="*/ 29 w 42"/>
                <a:gd name="T3" fmla="*/ 5 h 43"/>
                <a:gd name="T4" fmla="*/ 4 w 42"/>
                <a:gd name="T5" fmla="*/ 14 h 43"/>
                <a:gd name="T6" fmla="*/ 13 w 42"/>
                <a:gd name="T7" fmla="*/ 39 h 43"/>
                <a:gd name="T8" fmla="*/ 38 w 42"/>
                <a:gd name="T9" fmla="*/ 29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3">
                  <a:moveTo>
                    <a:pt x="38" y="29"/>
                  </a:moveTo>
                  <a:cubicBezTo>
                    <a:pt x="42" y="20"/>
                    <a:pt x="38" y="9"/>
                    <a:pt x="29" y="5"/>
                  </a:cubicBezTo>
                  <a:cubicBezTo>
                    <a:pt x="19" y="0"/>
                    <a:pt x="8" y="5"/>
                    <a:pt x="4" y="14"/>
                  </a:cubicBezTo>
                  <a:cubicBezTo>
                    <a:pt x="0" y="23"/>
                    <a:pt x="4" y="34"/>
                    <a:pt x="13" y="39"/>
                  </a:cubicBezTo>
                  <a:cubicBezTo>
                    <a:pt x="23" y="43"/>
                    <a:pt x="34" y="39"/>
                    <a:pt x="38" y="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9" name="Freeform 55"/>
            <p:cNvSpPr>
              <a:spLocks/>
            </p:cNvSpPr>
            <p:nvPr/>
          </p:nvSpPr>
          <p:spPr bwMode="auto">
            <a:xfrm>
              <a:off x="7947325" y="2748894"/>
              <a:ext cx="61817" cy="60593"/>
            </a:xfrm>
            <a:custGeom>
              <a:avLst/>
              <a:gdLst>
                <a:gd name="T0" fmla="*/ 38 w 43"/>
                <a:gd name="T1" fmla="*/ 29 h 42"/>
                <a:gd name="T2" fmla="*/ 29 w 43"/>
                <a:gd name="T3" fmla="*/ 4 h 42"/>
                <a:gd name="T4" fmla="*/ 4 w 43"/>
                <a:gd name="T5" fmla="*/ 14 h 42"/>
                <a:gd name="T6" fmla="*/ 14 w 43"/>
                <a:gd name="T7" fmla="*/ 38 h 42"/>
                <a:gd name="T8" fmla="*/ 38 w 43"/>
                <a:gd name="T9" fmla="*/ 29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2">
                  <a:moveTo>
                    <a:pt x="38" y="29"/>
                  </a:moveTo>
                  <a:cubicBezTo>
                    <a:pt x="43" y="20"/>
                    <a:pt x="39" y="9"/>
                    <a:pt x="29" y="4"/>
                  </a:cubicBezTo>
                  <a:cubicBezTo>
                    <a:pt x="20" y="0"/>
                    <a:pt x="9" y="4"/>
                    <a:pt x="4" y="14"/>
                  </a:cubicBezTo>
                  <a:cubicBezTo>
                    <a:pt x="0" y="23"/>
                    <a:pt x="4" y="34"/>
                    <a:pt x="14" y="38"/>
                  </a:cubicBezTo>
                  <a:cubicBezTo>
                    <a:pt x="23" y="42"/>
                    <a:pt x="34" y="38"/>
                    <a:pt x="38" y="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" name="Freeform 56"/>
            <p:cNvSpPr>
              <a:spLocks/>
            </p:cNvSpPr>
            <p:nvPr/>
          </p:nvSpPr>
          <p:spPr bwMode="auto">
            <a:xfrm>
              <a:off x="7857354" y="2708499"/>
              <a:ext cx="60593" cy="60593"/>
            </a:xfrm>
            <a:custGeom>
              <a:avLst/>
              <a:gdLst>
                <a:gd name="T0" fmla="*/ 38 w 42"/>
                <a:gd name="T1" fmla="*/ 29 h 42"/>
                <a:gd name="T2" fmla="*/ 29 w 42"/>
                <a:gd name="T3" fmla="*/ 4 h 42"/>
                <a:gd name="T4" fmla="*/ 4 w 42"/>
                <a:gd name="T5" fmla="*/ 13 h 42"/>
                <a:gd name="T6" fmla="*/ 13 w 42"/>
                <a:gd name="T7" fmla="*/ 38 h 42"/>
                <a:gd name="T8" fmla="*/ 38 w 42"/>
                <a:gd name="T9" fmla="*/ 29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2">
                  <a:moveTo>
                    <a:pt x="38" y="29"/>
                  </a:moveTo>
                  <a:cubicBezTo>
                    <a:pt x="42" y="19"/>
                    <a:pt x="38" y="8"/>
                    <a:pt x="29" y="4"/>
                  </a:cubicBezTo>
                  <a:cubicBezTo>
                    <a:pt x="19" y="0"/>
                    <a:pt x="8" y="4"/>
                    <a:pt x="4" y="13"/>
                  </a:cubicBezTo>
                  <a:cubicBezTo>
                    <a:pt x="0" y="23"/>
                    <a:pt x="4" y="34"/>
                    <a:pt x="13" y="38"/>
                  </a:cubicBezTo>
                  <a:cubicBezTo>
                    <a:pt x="23" y="42"/>
                    <a:pt x="34" y="38"/>
                    <a:pt x="38" y="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1" name="Freeform 57"/>
            <p:cNvSpPr>
              <a:spLocks/>
            </p:cNvSpPr>
            <p:nvPr/>
          </p:nvSpPr>
          <p:spPr bwMode="auto">
            <a:xfrm>
              <a:off x="7766158" y="2666267"/>
              <a:ext cx="62429" cy="62429"/>
            </a:xfrm>
            <a:custGeom>
              <a:avLst/>
              <a:gdLst>
                <a:gd name="T0" fmla="*/ 38 w 43"/>
                <a:gd name="T1" fmla="*/ 29 h 43"/>
                <a:gd name="T2" fmla="*/ 29 w 43"/>
                <a:gd name="T3" fmla="*/ 5 h 43"/>
                <a:gd name="T4" fmla="*/ 4 w 43"/>
                <a:gd name="T5" fmla="*/ 14 h 43"/>
                <a:gd name="T6" fmla="*/ 14 w 43"/>
                <a:gd name="T7" fmla="*/ 39 h 43"/>
                <a:gd name="T8" fmla="*/ 38 w 43"/>
                <a:gd name="T9" fmla="*/ 29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3">
                  <a:moveTo>
                    <a:pt x="38" y="29"/>
                  </a:moveTo>
                  <a:cubicBezTo>
                    <a:pt x="43" y="20"/>
                    <a:pt x="38" y="9"/>
                    <a:pt x="29" y="5"/>
                  </a:cubicBezTo>
                  <a:cubicBezTo>
                    <a:pt x="20" y="0"/>
                    <a:pt x="9" y="4"/>
                    <a:pt x="4" y="14"/>
                  </a:cubicBezTo>
                  <a:cubicBezTo>
                    <a:pt x="0" y="23"/>
                    <a:pt x="4" y="34"/>
                    <a:pt x="14" y="39"/>
                  </a:cubicBezTo>
                  <a:cubicBezTo>
                    <a:pt x="23" y="43"/>
                    <a:pt x="34" y="39"/>
                    <a:pt x="38" y="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2" name="Freeform 58"/>
            <p:cNvSpPr>
              <a:spLocks/>
            </p:cNvSpPr>
            <p:nvPr/>
          </p:nvSpPr>
          <p:spPr bwMode="auto">
            <a:xfrm>
              <a:off x="7676187" y="2625872"/>
              <a:ext cx="61205" cy="60593"/>
            </a:xfrm>
            <a:custGeom>
              <a:avLst/>
              <a:gdLst>
                <a:gd name="T0" fmla="*/ 38 w 42"/>
                <a:gd name="T1" fmla="*/ 29 h 42"/>
                <a:gd name="T2" fmla="*/ 29 w 42"/>
                <a:gd name="T3" fmla="*/ 4 h 42"/>
                <a:gd name="T4" fmla="*/ 4 w 42"/>
                <a:gd name="T5" fmla="*/ 14 h 42"/>
                <a:gd name="T6" fmla="*/ 13 w 42"/>
                <a:gd name="T7" fmla="*/ 38 h 42"/>
                <a:gd name="T8" fmla="*/ 38 w 42"/>
                <a:gd name="T9" fmla="*/ 29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2">
                  <a:moveTo>
                    <a:pt x="38" y="29"/>
                  </a:moveTo>
                  <a:cubicBezTo>
                    <a:pt x="42" y="20"/>
                    <a:pt x="38" y="8"/>
                    <a:pt x="29" y="4"/>
                  </a:cubicBezTo>
                  <a:cubicBezTo>
                    <a:pt x="19" y="0"/>
                    <a:pt x="8" y="4"/>
                    <a:pt x="4" y="14"/>
                  </a:cubicBezTo>
                  <a:cubicBezTo>
                    <a:pt x="0" y="23"/>
                    <a:pt x="4" y="34"/>
                    <a:pt x="13" y="38"/>
                  </a:cubicBezTo>
                  <a:cubicBezTo>
                    <a:pt x="23" y="42"/>
                    <a:pt x="34" y="38"/>
                    <a:pt x="38" y="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Freeform 59"/>
            <p:cNvSpPr>
              <a:spLocks/>
            </p:cNvSpPr>
            <p:nvPr/>
          </p:nvSpPr>
          <p:spPr bwMode="auto">
            <a:xfrm>
              <a:off x="7584992" y="2585476"/>
              <a:ext cx="62429" cy="60593"/>
            </a:xfrm>
            <a:custGeom>
              <a:avLst/>
              <a:gdLst>
                <a:gd name="T0" fmla="*/ 38 w 43"/>
                <a:gd name="T1" fmla="*/ 29 h 42"/>
                <a:gd name="T2" fmla="*/ 29 w 43"/>
                <a:gd name="T3" fmla="*/ 4 h 42"/>
                <a:gd name="T4" fmla="*/ 4 w 43"/>
                <a:gd name="T5" fmla="*/ 13 h 42"/>
                <a:gd name="T6" fmla="*/ 14 w 43"/>
                <a:gd name="T7" fmla="*/ 38 h 42"/>
                <a:gd name="T8" fmla="*/ 38 w 43"/>
                <a:gd name="T9" fmla="*/ 29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2">
                  <a:moveTo>
                    <a:pt x="38" y="29"/>
                  </a:moveTo>
                  <a:cubicBezTo>
                    <a:pt x="43" y="19"/>
                    <a:pt x="38" y="8"/>
                    <a:pt x="29" y="4"/>
                  </a:cubicBezTo>
                  <a:cubicBezTo>
                    <a:pt x="20" y="0"/>
                    <a:pt x="9" y="4"/>
                    <a:pt x="4" y="13"/>
                  </a:cubicBezTo>
                  <a:cubicBezTo>
                    <a:pt x="0" y="23"/>
                    <a:pt x="4" y="34"/>
                    <a:pt x="14" y="38"/>
                  </a:cubicBezTo>
                  <a:cubicBezTo>
                    <a:pt x="23" y="42"/>
                    <a:pt x="34" y="38"/>
                    <a:pt x="38" y="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4" name="Freeform 60"/>
            <p:cNvSpPr>
              <a:spLocks/>
            </p:cNvSpPr>
            <p:nvPr/>
          </p:nvSpPr>
          <p:spPr bwMode="auto">
            <a:xfrm>
              <a:off x="7495632" y="2543245"/>
              <a:ext cx="60593" cy="62429"/>
            </a:xfrm>
            <a:custGeom>
              <a:avLst/>
              <a:gdLst>
                <a:gd name="T0" fmla="*/ 38 w 42"/>
                <a:gd name="T1" fmla="*/ 29 h 43"/>
                <a:gd name="T2" fmla="*/ 28 w 42"/>
                <a:gd name="T3" fmla="*/ 5 h 43"/>
                <a:gd name="T4" fmla="*/ 4 w 42"/>
                <a:gd name="T5" fmla="*/ 14 h 43"/>
                <a:gd name="T6" fmla="*/ 13 w 42"/>
                <a:gd name="T7" fmla="*/ 39 h 43"/>
                <a:gd name="T8" fmla="*/ 38 w 42"/>
                <a:gd name="T9" fmla="*/ 29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3">
                  <a:moveTo>
                    <a:pt x="38" y="29"/>
                  </a:moveTo>
                  <a:cubicBezTo>
                    <a:pt x="42" y="20"/>
                    <a:pt x="38" y="9"/>
                    <a:pt x="28" y="5"/>
                  </a:cubicBezTo>
                  <a:cubicBezTo>
                    <a:pt x="19" y="0"/>
                    <a:pt x="8" y="4"/>
                    <a:pt x="4" y="14"/>
                  </a:cubicBezTo>
                  <a:cubicBezTo>
                    <a:pt x="0" y="23"/>
                    <a:pt x="4" y="34"/>
                    <a:pt x="13" y="39"/>
                  </a:cubicBezTo>
                  <a:cubicBezTo>
                    <a:pt x="22" y="43"/>
                    <a:pt x="33" y="39"/>
                    <a:pt x="38" y="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5" name="Freeform 61"/>
            <p:cNvSpPr>
              <a:spLocks/>
            </p:cNvSpPr>
            <p:nvPr/>
          </p:nvSpPr>
          <p:spPr bwMode="auto">
            <a:xfrm>
              <a:off x="7999350" y="3610048"/>
              <a:ext cx="54472" cy="53248"/>
            </a:xfrm>
            <a:custGeom>
              <a:avLst/>
              <a:gdLst>
                <a:gd name="T0" fmla="*/ 38 w 38"/>
                <a:gd name="T1" fmla="*/ 19 h 37"/>
                <a:gd name="T2" fmla="*/ 19 w 38"/>
                <a:gd name="T3" fmla="*/ 0 h 37"/>
                <a:gd name="T4" fmla="*/ 0 w 38"/>
                <a:gd name="T5" fmla="*/ 19 h 37"/>
                <a:gd name="T6" fmla="*/ 19 w 38"/>
                <a:gd name="T7" fmla="*/ 37 h 37"/>
                <a:gd name="T8" fmla="*/ 38 w 38"/>
                <a:gd name="T9" fmla="*/ 19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7">
                  <a:moveTo>
                    <a:pt x="38" y="19"/>
                  </a:moveTo>
                  <a:cubicBezTo>
                    <a:pt x="38" y="8"/>
                    <a:pt x="29" y="0"/>
                    <a:pt x="19" y="0"/>
                  </a:cubicBezTo>
                  <a:cubicBezTo>
                    <a:pt x="9" y="0"/>
                    <a:pt x="0" y="9"/>
                    <a:pt x="0" y="19"/>
                  </a:cubicBezTo>
                  <a:cubicBezTo>
                    <a:pt x="0" y="29"/>
                    <a:pt x="9" y="37"/>
                    <a:pt x="19" y="37"/>
                  </a:cubicBezTo>
                  <a:cubicBezTo>
                    <a:pt x="29" y="37"/>
                    <a:pt x="38" y="29"/>
                    <a:pt x="38" y="1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6" name="Oval 62"/>
            <p:cNvSpPr>
              <a:spLocks noChangeArrowheads="1"/>
            </p:cNvSpPr>
            <p:nvPr/>
          </p:nvSpPr>
          <p:spPr bwMode="auto">
            <a:xfrm>
              <a:off x="7900809" y="3610048"/>
              <a:ext cx="53248" cy="55084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7" name="Oval 63"/>
            <p:cNvSpPr>
              <a:spLocks noChangeArrowheads="1"/>
            </p:cNvSpPr>
            <p:nvPr/>
          </p:nvSpPr>
          <p:spPr bwMode="auto">
            <a:xfrm>
              <a:off x="7801045" y="3611272"/>
              <a:ext cx="53248" cy="5386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8" name="Freeform 64"/>
            <p:cNvSpPr>
              <a:spLocks/>
            </p:cNvSpPr>
            <p:nvPr/>
          </p:nvSpPr>
          <p:spPr bwMode="auto">
            <a:xfrm>
              <a:off x="7701281" y="3611272"/>
              <a:ext cx="54472" cy="53860"/>
            </a:xfrm>
            <a:custGeom>
              <a:avLst/>
              <a:gdLst>
                <a:gd name="T0" fmla="*/ 38 w 38"/>
                <a:gd name="T1" fmla="*/ 18 h 37"/>
                <a:gd name="T2" fmla="*/ 19 w 38"/>
                <a:gd name="T3" fmla="*/ 0 h 37"/>
                <a:gd name="T4" fmla="*/ 0 w 38"/>
                <a:gd name="T5" fmla="*/ 19 h 37"/>
                <a:gd name="T6" fmla="*/ 19 w 38"/>
                <a:gd name="T7" fmla="*/ 37 h 37"/>
                <a:gd name="T8" fmla="*/ 38 w 38"/>
                <a:gd name="T9" fmla="*/ 18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7">
                  <a:moveTo>
                    <a:pt x="38" y="18"/>
                  </a:moveTo>
                  <a:cubicBezTo>
                    <a:pt x="38" y="8"/>
                    <a:pt x="29" y="0"/>
                    <a:pt x="19" y="0"/>
                  </a:cubicBezTo>
                  <a:cubicBezTo>
                    <a:pt x="9" y="0"/>
                    <a:pt x="0" y="8"/>
                    <a:pt x="0" y="19"/>
                  </a:cubicBezTo>
                  <a:cubicBezTo>
                    <a:pt x="0" y="29"/>
                    <a:pt x="9" y="37"/>
                    <a:pt x="19" y="37"/>
                  </a:cubicBezTo>
                  <a:cubicBezTo>
                    <a:pt x="29" y="37"/>
                    <a:pt x="38" y="29"/>
                    <a:pt x="38" y="1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9" name="Freeform 65"/>
            <p:cNvSpPr>
              <a:spLocks/>
            </p:cNvSpPr>
            <p:nvPr/>
          </p:nvSpPr>
          <p:spPr bwMode="auto">
            <a:xfrm>
              <a:off x="7602741" y="3611272"/>
              <a:ext cx="53248" cy="53860"/>
            </a:xfrm>
            <a:custGeom>
              <a:avLst/>
              <a:gdLst>
                <a:gd name="T0" fmla="*/ 37 w 37"/>
                <a:gd name="T1" fmla="*/ 19 h 37"/>
                <a:gd name="T2" fmla="*/ 18 w 37"/>
                <a:gd name="T3" fmla="*/ 0 h 37"/>
                <a:gd name="T4" fmla="*/ 0 w 37"/>
                <a:gd name="T5" fmla="*/ 19 h 37"/>
                <a:gd name="T6" fmla="*/ 18 w 37"/>
                <a:gd name="T7" fmla="*/ 37 h 37"/>
                <a:gd name="T8" fmla="*/ 37 w 37"/>
                <a:gd name="T9" fmla="*/ 19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" h="37">
                  <a:moveTo>
                    <a:pt x="37" y="19"/>
                  </a:moveTo>
                  <a:cubicBezTo>
                    <a:pt x="37" y="8"/>
                    <a:pt x="29" y="0"/>
                    <a:pt x="18" y="0"/>
                  </a:cubicBezTo>
                  <a:cubicBezTo>
                    <a:pt x="8" y="0"/>
                    <a:pt x="0" y="9"/>
                    <a:pt x="0" y="19"/>
                  </a:cubicBezTo>
                  <a:cubicBezTo>
                    <a:pt x="0" y="29"/>
                    <a:pt x="8" y="37"/>
                    <a:pt x="18" y="37"/>
                  </a:cubicBezTo>
                  <a:cubicBezTo>
                    <a:pt x="29" y="37"/>
                    <a:pt x="37" y="29"/>
                    <a:pt x="37" y="1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0" name="Oval 66"/>
            <p:cNvSpPr>
              <a:spLocks noChangeArrowheads="1"/>
            </p:cNvSpPr>
            <p:nvPr/>
          </p:nvSpPr>
          <p:spPr bwMode="auto">
            <a:xfrm>
              <a:off x="7502977" y="3611272"/>
              <a:ext cx="53248" cy="55084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" name="Freeform 67"/>
            <p:cNvSpPr>
              <a:spLocks/>
            </p:cNvSpPr>
            <p:nvPr/>
          </p:nvSpPr>
          <p:spPr bwMode="auto">
            <a:xfrm>
              <a:off x="7403213" y="3613108"/>
              <a:ext cx="54472" cy="53248"/>
            </a:xfrm>
            <a:custGeom>
              <a:avLst/>
              <a:gdLst>
                <a:gd name="T0" fmla="*/ 38 w 38"/>
                <a:gd name="T1" fmla="*/ 18 h 37"/>
                <a:gd name="T2" fmla="*/ 19 w 38"/>
                <a:gd name="T3" fmla="*/ 0 h 37"/>
                <a:gd name="T4" fmla="*/ 0 w 38"/>
                <a:gd name="T5" fmla="*/ 18 h 37"/>
                <a:gd name="T6" fmla="*/ 19 w 38"/>
                <a:gd name="T7" fmla="*/ 37 h 37"/>
                <a:gd name="T8" fmla="*/ 38 w 38"/>
                <a:gd name="T9" fmla="*/ 18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7">
                  <a:moveTo>
                    <a:pt x="38" y="18"/>
                  </a:moveTo>
                  <a:cubicBezTo>
                    <a:pt x="38" y="8"/>
                    <a:pt x="29" y="0"/>
                    <a:pt x="19" y="0"/>
                  </a:cubicBezTo>
                  <a:cubicBezTo>
                    <a:pt x="9" y="0"/>
                    <a:pt x="0" y="8"/>
                    <a:pt x="0" y="18"/>
                  </a:cubicBezTo>
                  <a:cubicBezTo>
                    <a:pt x="0" y="29"/>
                    <a:pt x="9" y="37"/>
                    <a:pt x="19" y="37"/>
                  </a:cubicBezTo>
                  <a:cubicBezTo>
                    <a:pt x="29" y="37"/>
                    <a:pt x="38" y="28"/>
                    <a:pt x="38" y="1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2" name="Freeform 68"/>
            <p:cNvSpPr>
              <a:spLocks/>
            </p:cNvSpPr>
            <p:nvPr/>
          </p:nvSpPr>
          <p:spPr bwMode="auto">
            <a:xfrm>
              <a:off x="7304673" y="3613108"/>
              <a:ext cx="53248" cy="53248"/>
            </a:xfrm>
            <a:custGeom>
              <a:avLst/>
              <a:gdLst>
                <a:gd name="T0" fmla="*/ 37 w 37"/>
                <a:gd name="T1" fmla="*/ 18 h 37"/>
                <a:gd name="T2" fmla="*/ 18 w 37"/>
                <a:gd name="T3" fmla="*/ 0 h 37"/>
                <a:gd name="T4" fmla="*/ 0 w 37"/>
                <a:gd name="T5" fmla="*/ 19 h 37"/>
                <a:gd name="T6" fmla="*/ 18 w 37"/>
                <a:gd name="T7" fmla="*/ 37 h 37"/>
                <a:gd name="T8" fmla="*/ 37 w 37"/>
                <a:gd name="T9" fmla="*/ 18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" h="37">
                  <a:moveTo>
                    <a:pt x="37" y="18"/>
                  </a:moveTo>
                  <a:cubicBezTo>
                    <a:pt x="37" y="8"/>
                    <a:pt x="29" y="0"/>
                    <a:pt x="18" y="0"/>
                  </a:cubicBezTo>
                  <a:cubicBezTo>
                    <a:pt x="8" y="0"/>
                    <a:pt x="0" y="8"/>
                    <a:pt x="0" y="19"/>
                  </a:cubicBezTo>
                  <a:cubicBezTo>
                    <a:pt x="0" y="29"/>
                    <a:pt x="8" y="37"/>
                    <a:pt x="18" y="37"/>
                  </a:cubicBezTo>
                  <a:cubicBezTo>
                    <a:pt x="29" y="37"/>
                    <a:pt x="37" y="29"/>
                    <a:pt x="37" y="1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3" name="Oval 69"/>
            <p:cNvSpPr>
              <a:spLocks noChangeArrowheads="1"/>
            </p:cNvSpPr>
            <p:nvPr/>
          </p:nvSpPr>
          <p:spPr bwMode="auto">
            <a:xfrm>
              <a:off x="7204909" y="3613108"/>
              <a:ext cx="53248" cy="53248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4" name="Freeform 70"/>
            <p:cNvSpPr>
              <a:spLocks/>
            </p:cNvSpPr>
            <p:nvPr/>
          </p:nvSpPr>
          <p:spPr bwMode="auto">
            <a:xfrm>
              <a:off x="7850009" y="4424687"/>
              <a:ext cx="60593" cy="61205"/>
            </a:xfrm>
            <a:custGeom>
              <a:avLst/>
              <a:gdLst>
                <a:gd name="T0" fmla="*/ 37 w 42"/>
                <a:gd name="T1" fmla="*/ 12 h 42"/>
                <a:gd name="T2" fmla="*/ 12 w 42"/>
                <a:gd name="T3" fmla="*/ 4 h 42"/>
                <a:gd name="T4" fmla="*/ 4 w 42"/>
                <a:gd name="T5" fmla="*/ 30 h 42"/>
                <a:gd name="T6" fmla="*/ 30 w 42"/>
                <a:gd name="T7" fmla="*/ 37 h 42"/>
                <a:gd name="T8" fmla="*/ 37 w 42"/>
                <a:gd name="T9" fmla="*/ 1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2">
                  <a:moveTo>
                    <a:pt x="37" y="12"/>
                  </a:moveTo>
                  <a:cubicBezTo>
                    <a:pt x="33" y="3"/>
                    <a:pt x="21" y="0"/>
                    <a:pt x="12" y="4"/>
                  </a:cubicBezTo>
                  <a:cubicBezTo>
                    <a:pt x="3" y="9"/>
                    <a:pt x="0" y="21"/>
                    <a:pt x="4" y="30"/>
                  </a:cubicBezTo>
                  <a:cubicBezTo>
                    <a:pt x="9" y="39"/>
                    <a:pt x="21" y="42"/>
                    <a:pt x="30" y="37"/>
                  </a:cubicBezTo>
                  <a:cubicBezTo>
                    <a:pt x="39" y="32"/>
                    <a:pt x="42" y="21"/>
                    <a:pt x="37" y="12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5" name="Freeform 71"/>
            <p:cNvSpPr>
              <a:spLocks/>
            </p:cNvSpPr>
            <p:nvPr/>
          </p:nvSpPr>
          <p:spPr bwMode="auto">
            <a:xfrm>
              <a:off x="7761874" y="4471203"/>
              <a:ext cx="62429" cy="62429"/>
            </a:xfrm>
            <a:custGeom>
              <a:avLst/>
              <a:gdLst>
                <a:gd name="T0" fmla="*/ 38 w 43"/>
                <a:gd name="T1" fmla="*/ 12 h 43"/>
                <a:gd name="T2" fmla="*/ 13 w 43"/>
                <a:gd name="T3" fmla="*/ 5 h 43"/>
                <a:gd name="T4" fmla="*/ 5 w 43"/>
                <a:gd name="T5" fmla="*/ 30 h 43"/>
                <a:gd name="T6" fmla="*/ 30 w 43"/>
                <a:gd name="T7" fmla="*/ 38 h 43"/>
                <a:gd name="T8" fmla="*/ 38 w 43"/>
                <a:gd name="T9" fmla="*/ 12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3">
                  <a:moveTo>
                    <a:pt x="38" y="12"/>
                  </a:moveTo>
                  <a:cubicBezTo>
                    <a:pt x="33" y="3"/>
                    <a:pt x="22" y="0"/>
                    <a:pt x="13" y="5"/>
                  </a:cubicBezTo>
                  <a:cubicBezTo>
                    <a:pt x="4" y="10"/>
                    <a:pt x="0" y="21"/>
                    <a:pt x="5" y="30"/>
                  </a:cubicBezTo>
                  <a:cubicBezTo>
                    <a:pt x="10" y="39"/>
                    <a:pt x="21" y="43"/>
                    <a:pt x="30" y="38"/>
                  </a:cubicBezTo>
                  <a:cubicBezTo>
                    <a:pt x="39" y="33"/>
                    <a:pt x="43" y="22"/>
                    <a:pt x="38" y="12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6" name="Freeform 72"/>
            <p:cNvSpPr>
              <a:spLocks/>
            </p:cNvSpPr>
            <p:nvPr/>
          </p:nvSpPr>
          <p:spPr bwMode="auto">
            <a:xfrm>
              <a:off x="7674963" y="4517718"/>
              <a:ext cx="60593" cy="61817"/>
            </a:xfrm>
            <a:custGeom>
              <a:avLst/>
              <a:gdLst>
                <a:gd name="T0" fmla="*/ 37 w 42"/>
                <a:gd name="T1" fmla="*/ 13 h 43"/>
                <a:gd name="T2" fmla="*/ 12 w 42"/>
                <a:gd name="T3" fmla="*/ 5 h 43"/>
                <a:gd name="T4" fmla="*/ 4 w 42"/>
                <a:gd name="T5" fmla="*/ 30 h 43"/>
                <a:gd name="T6" fmla="*/ 30 w 42"/>
                <a:gd name="T7" fmla="*/ 38 h 43"/>
                <a:gd name="T8" fmla="*/ 37 w 42"/>
                <a:gd name="T9" fmla="*/ 1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3">
                  <a:moveTo>
                    <a:pt x="37" y="13"/>
                  </a:moveTo>
                  <a:cubicBezTo>
                    <a:pt x="32" y="4"/>
                    <a:pt x="21" y="0"/>
                    <a:pt x="12" y="5"/>
                  </a:cubicBezTo>
                  <a:cubicBezTo>
                    <a:pt x="3" y="10"/>
                    <a:pt x="0" y="21"/>
                    <a:pt x="4" y="30"/>
                  </a:cubicBezTo>
                  <a:cubicBezTo>
                    <a:pt x="9" y="39"/>
                    <a:pt x="21" y="43"/>
                    <a:pt x="30" y="38"/>
                  </a:cubicBezTo>
                  <a:cubicBezTo>
                    <a:pt x="39" y="33"/>
                    <a:pt x="42" y="22"/>
                    <a:pt x="37" y="1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7" name="Freeform 73"/>
            <p:cNvSpPr>
              <a:spLocks/>
            </p:cNvSpPr>
            <p:nvPr/>
          </p:nvSpPr>
          <p:spPr bwMode="auto">
            <a:xfrm>
              <a:off x="7586828" y="4565458"/>
              <a:ext cx="62429" cy="60593"/>
            </a:xfrm>
            <a:custGeom>
              <a:avLst/>
              <a:gdLst>
                <a:gd name="T0" fmla="*/ 38 w 43"/>
                <a:gd name="T1" fmla="*/ 12 h 42"/>
                <a:gd name="T2" fmla="*/ 12 w 43"/>
                <a:gd name="T3" fmla="*/ 5 h 42"/>
                <a:gd name="T4" fmla="*/ 5 w 43"/>
                <a:gd name="T5" fmla="*/ 30 h 42"/>
                <a:gd name="T6" fmla="*/ 30 w 43"/>
                <a:gd name="T7" fmla="*/ 37 h 42"/>
                <a:gd name="T8" fmla="*/ 38 w 43"/>
                <a:gd name="T9" fmla="*/ 1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2">
                  <a:moveTo>
                    <a:pt x="38" y="12"/>
                  </a:moveTo>
                  <a:cubicBezTo>
                    <a:pt x="33" y="3"/>
                    <a:pt x="22" y="0"/>
                    <a:pt x="12" y="5"/>
                  </a:cubicBezTo>
                  <a:cubicBezTo>
                    <a:pt x="3" y="9"/>
                    <a:pt x="0" y="21"/>
                    <a:pt x="5" y="30"/>
                  </a:cubicBezTo>
                  <a:cubicBezTo>
                    <a:pt x="10" y="39"/>
                    <a:pt x="21" y="42"/>
                    <a:pt x="30" y="37"/>
                  </a:cubicBezTo>
                  <a:cubicBezTo>
                    <a:pt x="39" y="33"/>
                    <a:pt x="43" y="21"/>
                    <a:pt x="38" y="12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8" name="Freeform 74"/>
            <p:cNvSpPr>
              <a:spLocks/>
            </p:cNvSpPr>
            <p:nvPr/>
          </p:nvSpPr>
          <p:spPr bwMode="auto">
            <a:xfrm>
              <a:off x="7498693" y="4611974"/>
              <a:ext cx="61817" cy="61817"/>
            </a:xfrm>
            <a:custGeom>
              <a:avLst/>
              <a:gdLst>
                <a:gd name="T0" fmla="*/ 38 w 43"/>
                <a:gd name="T1" fmla="*/ 13 h 43"/>
                <a:gd name="T2" fmla="*/ 13 w 43"/>
                <a:gd name="T3" fmla="*/ 5 h 43"/>
                <a:gd name="T4" fmla="*/ 5 w 43"/>
                <a:gd name="T5" fmla="*/ 30 h 43"/>
                <a:gd name="T6" fmla="*/ 30 w 43"/>
                <a:gd name="T7" fmla="*/ 38 h 43"/>
                <a:gd name="T8" fmla="*/ 38 w 43"/>
                <a:gd name="T9" fmla="*/ 1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3">
                  <a:moveTo>
                    <a:pt x="38" y="13"/>
                  </a:moveTo>
                  <a:cubicBezTo>
                    <a:pt x="33" y="3"/>
                    <a:pt x="22" y="0"/>
                    <a:pt x="13" y="5"/>
                  </a:cubicBezTo>
                  <a:cubicBezTo>
                    <a:pt x="4" y="10"/>
                    <a:pt x="0" y="21"/>
                    <a:pt x="5" y="30"/>
                  </a:cubicBezTo>
                  <a:cubicBezTo>
                    <a:pt x="10" y="39"/>
                    <a:pt x="21" y="43"/>
                    <a:pt x="30" y="38"/>
                  </a:cubicBezTo>
                  <a:cubicBezTo>
                    <a:pt x="40" y="33"/>
                    <a:pt x="43" y="22"/>
                    <a:pt x="38" y="1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9" name="Freeform 75"/>
            <p:cNvSpPr>
              <a:spLocks/>
            </p:cNvSpPr>
            <p:nvPr/>
          </p:nvSpPr>
          <p:spPr bwMode="auto">
            <a:xfrm>
              <a:off x="7411781" y="4657878"/>
              <a:ext cx="60593" cy="62429"/>
            </a:xfrm>
            <a:custGeom>
              <a:avLst/>
              <a:gdLst>
                <a:gd name="T0" fmla="*/ 38 w 42"/>
                <a:gd name="T1" fmla="*/ 13 h 43"/>
                <a:gd name="T2" fmla="*/ 12 w 42"/>
                <a:gd name="T3" fmla="*/ 5 h 43"/>
                <a:gd name="T4" fmla="*/ 5 w 42"/>
                <a:gd name="T5" fmla="*/ 31 h 43"/>
                <a:gd name="T6" fmla="*/ 30 w 42"/>
                <a:gd name="T7" fmla="*/ 38 h 43"/>
                <a:gd name="T8" fmla="*/ 38 w 42"/>
                <a:gd name="T9" fmla="*/ 1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3">
                  <a:moveTo>
                    <a:pt x="38" y="13"/>
                  </a:moveTo>
                  <a:cubicBezTo>
                    <a:pt x="33" y="4"/>
                    <a:pt x="21" y="0"/>
                    <a:pt x="12" y="5"/>
                  </a:cubicBezTo>
                  <a:cubicBezTo>
                    <a:pt x="3" y="10"/>
                    <a:pt x="0" y="21"/>
                    <a:pt x="5" y="31"/>
                  </a:cubicBezTo>
                  <a:cubicBezTo>
                    <a:pt x="10" y="40"/>
                    <a:pt x="21" y="43"/>
                    <a:pt x="30" y="38"/>
                  </a:cubicBezTo>
                  <a:cubicBezTo>
                    <a:pt x="39" y="33"/>
                    <a:pt x="42" y="22"/>
                    <a:pt x="38" y="1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0" name="Freeform 76"/>
            <p:cNvSpPr>
              <a:spLocks/>
            </p:cNvSpPr>
            <p:nvPr/>
          </p:nvSpPr>
          <p:spPr bwMode="auto">
            <a:xfrm>
              <a:off x="7323646" y="4705618"/>
              <a:ext cx="61817" cy="61205"/>
            </a:xfrm>
            <a:custGeom>
              <a:avLst/>
              <a:gdLst>
                <a:gd name="T0" fmla="*/ 38 w 43"/>
                <a:gd name="T1" fmla="*/ 12 h 42"/>
                <a:gd name="T2" fmla="*/ 13 w 43"/>
                <a:gd name="T3" fmla="*/ 5 h 42"/>
                <a:gd name="T4" fmla="*/ 5 w 43"/>
                <a:gd name="T5" fmla="*/ 30 h 42"/>
                <a:gd name="T6" fmla="*/ 30 w 43"/>
                <a:gd name="T7" fmla="*/ 38 h 42"/>
                <a:gd name="T8" fmla="*/ 38 w 43"/>
                <a:gd name="T9" fmla="*/ 1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2">
                  <a:moveTo>
                    <a:pt x="38" y="12"/>
                  </a:moveTo>
                  <a:cubicBezTo>
                    <a:pt x="33" y="3"/>
                    <a:pt x="22" y="0"/>
                    <a:pt x="13" y="5"/>
                  </a:cubicBezTo>
                  <a:cubicBezTo>
                    <a:pt x="4" y="10"/>
                    <a:pt x="0" y="21"/>
                    <a:pt x="5" y="30"/>
                  </a:cubicBezTo>
                  <a:cubicBezTo>
                    <a:pt x="10" y="39"/>
                    <a:pt x="21" y="42"/>
                    <a:pt x="30" y="38"/>
                  </a:cubicBezTo>
                  <a:cubicBezTo>
                    <a:pt x="39" y="33"/>
                    <a:pt x="43" y="21"/>
                    <a:pt x="38" y="12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1" name="Freeform 77"/>
            <p:cNvSpPr>
              <a:spLocks/>
            </p:cNvSpPr>
            <p:nvPr/>
          </p:nvSpPr>
          <p:spPr bwMode="auto">
            <a:xfrm>
              <a:off x="7236735" y="4752134"/>
              <a:ext cx="60593" cy="62429"/>
            </a:xfrm>
            <a:custGeom>
              <a:avLst/>
              <a:gdLst>
                <a:gd name="T0" fmla="*/ 37 w 42"/>
                <a:gd name="T1" fmla="*/ 13 h 43"/>
                <a:gd name="T2" fmla="*/ 12 w 42"/>
                <a:gd name="T3" fmla="*/ 5 h 43"/>
                <a:gd name="T4" fmla="*/ 5 w 42"/>
                <a:gd name="T5" fmla="*/ 30 h 43"/>
                <a:gd name="T6" fmla="*/ 30 w 42"/>
                <a:gd name="T7" fmla="*/ 38 h 43"/>
                <a:gd name="T8" fmla="*/ 37 w 42"/>
                <a:gd name="T9" fmla="*/ 1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3">
                  <a:moveTo>
                    <a:pt x="37" y="13"/>
                  </a:moveTo>
                  <a:cubicBezTo>
                    <a:pt x="33" y="4"/>
                    <a:pt x="21" y="0"/>
                    <a:pt x="12" y="5"/>
                  </a:cubicBezTo>
                  <a:cubicBezTo>
                    <a:pt x="3" y="10"/>
                    <a:pt x="0" y="21"/>
                    <a:pt x="5" y="30"/>
                  </a:cubicBezTo>
                  <a:cubicBezTo>
                    <a:pt x="9" y="39"/>
                    <a:pt x="21" y="43"/>
                    <a:pt x="30" y="38"/>
                  </a:cubicBezTo>
                  <a:cubicBezTo>
                    <a:pt x="39" y="33"/>
                    <a:pt x="42" y="22"/>
                    <a:pt x="37" y="1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2" name="Freeform 78"/>
            <p:cNvSpPr>
              <a:spLocks/>
            </p:cNvSpPr>
            <p:nvPr/>
          </p:nvSpPr>
          <p:spPr bwMode="auto">
            <a:xfrm>
              <a:off x="7147988" y="4799873"/>
              <a:ext cx="62429" cy="60593"/>
            </a:xfrm>
            <a:custGeom>
              <a:avLst/>
              <a:gdLst>
                <a:gd name="T0" fmla="*/ 38 w 43"/>
                <a:gd name="T1" fmla="*/ 12 h 42"/>
                <a:gd name="T2" fmla="*/ 13 w 43"/>
                <a:gd name="T3" fmla="*/ 4 h 42"/>
                <a:gd name="T4" fmla="*/ 5 w 43"/>
                <a:gd name="T5" fmla="*/ 30 h 42"/>
                <a:gd name="T6" fmla="*/ 30 w 43"/>
                <a:gd name="T7" fmla="*/ 37 h 42"/>
                <a:gd name="T8" fmla="*/ 38 w 43"/>
                <a:gd name="T9" fmla="*/ 1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2">
                  <a:moveTo>
                    <a:pt x="38" y="12"/>
                  </a:moveTo>
                  <a:cubicBezTo>
                    <a:pt x="33" y="3"/>
                    <a:pt x="22" y="0"/>
                    <a:pt x="13" y="4"/>
                  </a:cubicBezTo>
                  <a:cubicBezTo>
                    <a:pt x="4" y="9"/>
                    <a:pt x="0" y="21"/>
                    <a:pt x="5" y="30"/>
                  </a:cubicBezTo>
                  <a:cubicBezTo>
                    <a:pt x="10" y="39"/>
                    <a:pt x="21" y="42"/>
                    <a:pt x="30" y="37"/>
                  </a:cubicBezTo>
                  <a:cubicBezTo>
                    <a:pt x="39" y="32"/>
                    <a:pt x="43" y="21"/>
                    <a:pt x="38" y="12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3" name="Freeform 79"/>
            <p:cNvSpPr>
              <a:spLocks/>
            </p:cNvSpPr>
            <p:nvPr/>
          </p:nvSpPr>
          <p:spPr bwMode="auto">
            <a:xfrm>
              <a:off x="8528773" y="4584432"/>
              <a:ext cx="62429" cy="60593"/>
            </a:xfrm>
            <a:custGeom>
              <a:avLst/>
              <a:gdLst>
                <a:gd name="T0" fmla="*/ 31 w 43"/>
                <a:gd name="T1" fmla="*/ 6 h 42"/>
                <a:gd name="T2" fmla="*/ 6 w 43"/>
                <a:gd name="T3" fmla="*/ 11 h 42"/>
                <a:gd name="T4" fmla="*/ 11 w 43"/>
                <a:gd name="T5" fmla="*/ 37 h 42"/>
                <a:gd name="T6" fmla="*/ 37 w 43"/>
                <a:gd name="T7" fmla="*/ 31 h 42"/>
                <a:gd name="T8" fmla="*/ 31 w 43"/>
                <a:gd name="T9" fmla="*/ 6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2">
                  <a:moveTo>
                    <a:pt x="31" y="6"/>
                  </a:moveTo>
                  <a:cubicBezTo>
                    <a:pt x="23" y="0"/>
                    <a:pt x="11" y="3"/>
                    <a:pt x="6" y="11"/>
                  </a:cubicBezTo>
                  <a:cubicBezTo>
                    <a:pt x="0" y="20"/>
                    <a:pt x="3" y="31"/>
                    <a:pt x="11" y="37"/>
                  </a:cubicBezTo>
                  <a:cubicBezTo>
                    <a:pt x="20" y="42"/>
                    <a:pt x="32" y="40"/>
                    <a:pt x="37" y="31"/>
                  </a:cubicBezTo>
                  <a:cubicBezTo>
                    <a:pt x="43" y="23"/>
                    <a:pt x="40" y="11"/>
                    <a:pt x="31" y="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4" name="Freeform 80"/>
            <p:cNvSpPr>
              <a:spLocks/>
            </p:cNvSpPr>
            <p:nvPr/>
          </p:nvSpPr>
          <p:spPr bwMode="auto">
            <a:xfrm>
              <a:off x="8474912" y="4668283"/>
              <a:ext cx="62429" cy="60593"/>
            </a:xfrm>
            <a:custGeom>
              <a:avLst/>
              <a:gdLst>
                <a:gd name="T0" fmla="*/ 31 w 43"/>
                <a:gd name="T1" fmla="*/ 5 h 42"/>
                <a:gd name="T2" fmla="*/ 6 w 43"/>
                <a:gd name="T3" fmla="*/ 11 h 42"/>
                <a:gd name="T4" fmla="*/ 11 w 43"/>
                <a:gd name="T5" fmla="*/ 37 h 42"/>
                <a:gd name="T6" fmla="*/ 37 w 43"/>
                <a:gd name="T7" fmla="*/ 31 h 42"/>
                <a:gd name="T8" fmla="*/ 31 w 43"/>
                <a:gd name="T9" fmla="*/ 5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2">
                  <a:moveTo>
                    <a:pt x="31" y="5"/>
                  </a:moveTo>
                  <a:cubicBezTo>
                    <a:pt x="23" y="0"/>
                    <a:pt x="11" y="2"/>
                    <a:pt x="6" y="11"/>
                  </a:cubicBezTo>
                  <a:cubicBezTo>
                    <a:pt x="0" y="20"/>
                    <a:pt x="3" y="31"/>
                    <a:pt x="11" y="37"/>
                  </a:cubicBezTo>
                  <a:cubicBezTo>
                    <a:pt x="20" y="42"/>
                    <a:pt x="32" y="40"/>
                    <a:pt x="37" y="31"/>
                  </a:cubicBezTo>
                  <a:cubicBezTo>
                    <a:pt x="43" y="22"/>
                    <a:pt x="40" y="11"/>
                    <a:pt x="31" y="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5" name="Freeform 81"/>
            <p:cNvSpPr>
              <a:spLocks/>
            </p:cNvSpPr>
            <p:nvPr/>
          </p:nvSpPr>
          <p:spPr bwMode="auto">
            <a:xfrm>
              <a:off x="8421664" y="4752134"/>
              <a:ext cx="62429" cy="60593"/>
            </a:xfrm>
            <a:custGeom>
              <a:avLst/>
              <a:gdLst>
                <a:gd name="T0" fmla="*/ 32 w 43"/>
                <a:gd name="T1" fmla="*/ 5 h 42"/>
                <a:gd name="T2" fmla="*/ 6 w 43"/>
                <a:gd name="T3" fmla="*/ 11 h 42"/>
                <a:gd name="T4" fmla="*/ 11 w 43"/>
                <a:gd name="T5" fmla="*/ 37 h 42"/>
                <a:gd name="T6" fmla="*/ 37 w 43"/>
                <a:gd name="T7" fmla="*/ 31 h 42"/>
                <a:gd name="T8" fmla="*/ 32 w 43"/>
                <a:gd name="T9" fmla="*/ 5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2">
                  <a:moveTo>
                    <a:pt x="32" y="5"/>
                  </a:moveTo>
                  <a:cubicBezTo>
                    <a:pt x="23" y="0"/>
                    <a:pt x="11" y="2"/>
                    <a:pt x="6" y="11"/>
                  </a:cubicBezTo>
                  <a:cubicBezTo>
                    <a:pt x="0" y="20"/>
                    <a:pt x="3" y="31"/>
                    <a:pt x="11" y="37"/>
                  </a:cubicBezTo>
                  <a:cubicBezTo>
                    <a:pt x="20" y="42"/>
                    <a:pt x="32" y="40"/>
                    <a:pt x="37" y="31"/>
                  </a:cubicBezTo>
                  <a:cubicBezTo>
                    <a:pt x="43" y="22"/>
                    <a:pt x="40" y="11"/>
                    <a:pt x="32" y="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6" name="Freeform 82"/>
            <p:cNvSpPr>
              <a:spLocks/>
            </p:cNvSpPr>
            <p:nvPr/>
          </p:nvSpPr>
          <p:spPr bwMode="auto">
            <a:xfrm>
              <a:off x="8368416" y="4835984"/>
              <a:ext cx="61817" cy="60593"/>
            </a:xfrm>
            <a:custGeom>
              <a:avLst/>
              <a:gdLst>
                <a:gd name="T0" fmla="*/ 32 w 43"/>
                <a:gd name="T1" fmla="*/ 5 h 42"/>
                <a:gd name="T2" fmla="*/ 6 w 43"/>
                <a:gd name="T3" fmla="*/ 11 h 42"/>
                <a:gd name="T4" fmla="*/ 12 w 43"/>
                <a:gd name="T5" fmla="*/ 37 h 42"/>
                <a:gd name="T6" fmla="*/ 37 w 43"/>
                <a:gd name="T7" fmla="*/ 31 h 42"/>
                <a:gd name="T8" fmla="*/ 32 w 43"/>
                <a:gd name="T9" fmla="*/ 5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2">
                  <a:moveTo>
                    <a:pt x="32" y="5"/>
                  </a:moveTo>
                  <a:cubicBezTo>
                    <a:pt x="23" y="0"/>
                    <a:pt x="11" y="2"/>
                    <a:pt x="6" y="11"/>
                  </a:cubicBezTo>
                  <a:cubicBezTo>
                    <a:pt x="0" y="20"/>
                    <a:pt x="3" y="31"/>
                    <a:pt x="12" y="37"/>
                  </a:cubicBezTo>
                  <a:cubicBezTo>
                    <a:pt x="20" y="42"/>
                    <a:pt x="32" y="40"/>
                    <a:pt x="37" y="31"/>
                  </a:cubicBezTo>
                  <a:cubicBezTo>
                    <a:pt x="43" y="22"/>
                    <a:pt x="40" y="11"/>
                    <a:pt x="32" y="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7" name="Freeform 83"/>
            <p:cNvSpPr>
              <a:spLocks/>
            </p:cNvSpPr>
            <p:nvPr/>
          </p:nvSpPr>
          <p:spPr bwMode="auto">
            <a:xfrm>
              <a:off x="8314555" y="4919835"/>
              <a:ext cx="62429" cy="61205"/>
            </a:xfrm>
            <a:custGeom>
              <a:avLst/>
              <a:gdLst>
                <a:gd name="T0" fmla="*/ 32 w 43"/>
                <a:gd name="T1" fmla="*/ 5 h 42"/>
                <a:gd name="T2" fmla="*/ 6 w 43"/>
                <a:gd name="T3" fmla="*/ 11 h 42"/>
                <a:gd name="T4" fmla="*/ 12 w 43"/>
                <a:gd name="T5" fmla="*/ 37 h 42"/>
                <a:gd name="T6" fmla="*/ 37 w 43"/>
                <a:gd name="T7" fmla="*/ 31 h 42"/>
                <a:gd name="T8" fmla="*/ 32 w 43"/>
                <a:gd name="T9" fmla="*/ 5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2">
                  <a:moveTo>
                    <a:pt x="32" y="5"/>
                  </a:moveTo>
                  <a:cubicBezTo>
                    <a:pt x="23" y="0"/>
                    <a:pt x="11" y="2"/>
                    <a:pt x="6" y="11"/>
                  </a:cubicBezTo>
                  <a:cubicBezTo>
                    <a:pt x="0" y="19"/>
                    <a:pt x="3" y="31"/>
                    <a:pt x="12" y="37"/>
                  </a:cubicBezTo>
                  <a:cubicBezTo>
                    <a:pt x="20" y="42"/>
                    <a:pt x="32" y="39"/>
                    <a:pt x="37" y="31"/>
                  </a:cubicBezTo>
                  <a:cubicBezTo>
                    <a:pt x="43" y="22"/>
                    <a:pt x="40" y="11"/>
                    <a:pt x="32" y="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8" name="Freeform 84"/>
            <p:cNvSpPr>
              <a:spLocks/>
            </p:cNvSpPr>
            <p:nvPr/>
          </p:nvSpPr>
          <p:spPr bwMode="auto">
            <a:xfrm>
              <a:off x="8261307" y="5002462"/>
              <a:ext cx="61817" cy="62429"/>
            </a:xfrm>
            <a:custGeom>
              <a:avLst/>
              <a:gdLst>
                <a:gd name="T0" fmla="*/ 32 w 43"/>
                <a:gd name="T1" fmla="*/ 6 h 43"/>
                <a:gd name="T2" fmla="*/ 6 w 43"/>
                <a:gd name="T3" fmla="*/ 12 h 43"/>
                <a:gd name="T4" fmla="*/ 12 w 43"/>
                <a:gd name="T5" fmla="*/ 37 h 43"/>
                <a:gd name="T6" fmla="*/ 37 w 43"/>
                <a:gd name="T7" fmla="*/ 32 h 43"/>
                <a:gd name="T8" fmla="*/ 32 w 43"/>
                <a:gd name="T9" fmla="*/ 6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3">
                  <a:moveTo>
                    <a:pt x="32" y="6"/>
                  </a:moveTo>
                  <a:cubicBezTo>
                    <a:pt x="23" y="0"/>
                    <a:pt x="12" y="3"/>
                    <a:pt x="6" y="12"/>
                  </a:cubicBezTo>
                  <a:cubicBezTo>
                    <a:pt x="0" y="20"/>
                    <a:pt x="3" y="32"/>
                    <a:pt x="12" y="37"/>
                  </a:cubicBezTo>
                  <a:cubicBezTo>
                    <a:pt x="20" y="43"/>
                    <a:pt x="32" y="40"/>
                    <a:pt x="37" y="32"/>
                  </a:cubicBezTo>
                  <a:cubicBezTo>
                    <a:pt x="43" y="23"/>
                    <a:pt x="40" y="12"/>
                    <a:pt x="32" y="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9" name="Freeform 85"/>
            <p:cNvSpPr>
              <a:spLocks/>
            </p:cNvSpPr>
            <p:nvPr/>
          </p:nvSpPr>
          <p:spPr bwMode="auto">
            <a:xfrm>
              <a:off x="8208671" y="5086313"/>
              <a:ext cx="61205" cy="62429"/>
            </a:xfrm>
            <a:custGeom>
              <a:avLst/>
              <a:gdLst>
                <a:gd name="T0" fmla="*/ 31 w 42"/>
                <a:gd name="T1" fmla="*/ 6 h 43"/>
                <a:gd name="T2" fmla="*/ 5 w 42"/>
                <a:gd name="T3" fmla="*/ 12 h 43"/>
                <a:gd name="T4" fmla="*/ 11 w 42"/>
                <a:gd name="T5" fmla="*/ 37 h 43"/>
                <a:gd name="T6" fmla="*/ 37 w 42"/>
                <a:gd name="T7" fmla="*/ 32 h 43"/>
                <a:gd name="T8" fmla="*/ 31 w 42"/>
                <a:gd name="T9" fmla="*/ 6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3">
                  <a:moveTo>
                    <a:pt x="31" y="6"/>
                  </a:moveTo>
                  <a:cubicBezTo>
                    <a:pt x="22" y="0"/>
                    <a:pt x="11" y="3"/>
                    <a:pt x="5" y="12"/>
                  </a:cubicBezTo>
                  <a:cubicBezTo>
                    <a:pt x="0" y="20"/>
                    <a:pt x="2" y="32"/>
                    <a:pt x="11" y="37"/>
                  </a:cubicBezTo>
                  <a:cubicBezTo>
                    <a:pt x="19" y="43"/>
                    <a:pt x="31" y="40"/>
                    <a:pt x="37" y="32"/>
                  </a:cubicBezTo>
                  <a:cubicBezTo>
                    <a:pt x="42" y="23"/>
                    <a:pt x="40" y="11"/>
                    <a:pt x="31" y="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0" name="Freeform 86"/>
            <p:cNvSpPr>
              <a:spLocks/>
            </p:cNvSpPr>
            <p:nvPr/>
          </p:nvSpPr>
          <p:spPr bwMode="auto">
            <a:xfrm>
              <a:off x="9346472" y="4782736"/>
              <a:ext cx="57533" cy="57533"/>
            </a:xfrm>
            <a:custGeom>
              <a:avLst/>
              <a:gdLst>
                <a:gd name="T0" fmla="*/ 22 w 40"/>
                <a:gd name="T1" fmla="*/ 1 h 40"/>
                <a:gd name="T2" fmla="*/ 1 w 40"/>
                <a:gd name="T3" fmla="*/ 17 h 40"/>
                <a:gd name="T4" fmla="*/ 17 w 40"/>
                <a:gd name="T5" fmla="*/ 38 h 40"/>
                <a:gd name="T6" fmla="*/ 38 w 40"/>
                <a:gd name="T7" fmla="*/ 22 h 40"/>
                <a:gd name="T8" fmla="*/ 22 w 40"/>
                <a:gd name="T9" fmla="*/ 1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40">
                  <a:moveTo>
                    <a:pt x="22" y="1"/>
                  </a:moveTo>
                  <a:cubicBezTo>
                    <a:pt x="12" y="0"/>
                    <a:pt x="3" y="7"/>
                    <a:pt x="1" y="17"/>
                  </a:cubicBezTo>
                  <a:cubicBezTo>
                    <a:pt x="0" y="27"/>
                    <a:pt x="7" y="36"/>
                    <a:pt x="17" y="38"/>
                  </a:cubicBezTo>
                  <a:cubicBezTo>
                    <a:pt x="27" y="40"/>
                    <a:pt x="37" y="32"/>
                    <a:pt x="38" y="22"/>
                  </a:cubicBezTo>
                  <a:cubicBezTo>
                    <a:pt x="40" y="12"/>
                    <a:pt x="33" y="3"/>
                    <a:pt x="22" y="1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1" name="Freeform 87"/>
            <p:cNvSpPr>
              <a:spLocks/>
            </p:cNvSpPr>
            <p:nvPr/>
          </p:nvSpPr>
          <p:spPr bwMode="auto">
            <a:xfrm>
              <a:off x="9331782" y="4880664"/>
              <a:ext cx="58145" cy="56921"/>
            </a:xfrm>
            <a:custGeom>
              <a:avLst/>
              <a:gdLst>
                <a:gd name="T0" fmla="*/ 22 w 40"/>
                <a:gd name="T1" fmla="*/ 1 h 39"/>
                <a:gd name="T2" fmla="*/ 1 w 40"/>
                <a:gd name="T3" fmla="*/ 17 h 39"/>
                <a:gd name="T4" fmla="*/ 17 w 40"/>
                <a:gd name="T5" fmla="*/ 38 h 39"/>
                <a:gd name="T6" fmla="*/ 38 w 40"/>
                <a:gd name="T7" fmla="*/ 22 h 39"/>
                <a:gd name="T8" fmla="*/ 22 w 40"/>
                <a:gd name="T9" fmla="*/ 1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39">
                  <a:moveTo>
                    <a:pt x="22" y="1"/>
                  </a:moveTo>
                  <a:cubicBezTo>
                    <a:pt x="12" y="0"/>
                    <a:pt x="3" y="7"/>
                    <a:pt x="1" y="17"/>
                  </a:cubicBezTo>
                  <a:cubicBezTo>
                    <a:pt x="0" y="27"/>
                    <a:pt x="7" y="36"/>
                    <a:pt x="17" y="38"/>
                  </a:cubicBezTo>
                  <a:cubicBezTo>
                    <a:pt x="27" y="39"/>
                    <a:pt x="37" y="32"/>
                    <a:pt x="38" y="22"/>
                  </a:cubicBezTo>
                  <a:cubicBezTo>
                    <a:pt x="40" y="12"/>
                    <a:pt x="33" y="3"/>
                    <a:pt x="22" y="1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2" name="Freeform 88"/>
            <p:cNvSpPr>
              <a:spLocks/>
            </p:cNvSpPr>
            <p:nvPr/>
          </p:nvSpPr>
          <p:spPr bwMode="auto">
            <a:xfrm>
              <a:off x="9317093" y="4977980"/>
              <a:ext cx="58145" cy="57533"/>
            </a:xfrm>
            <a:custGeom>
              <a:avLst/>
              <a:gdLst>
                <a:gd name="T0" fmla="*/ 22 w 40"/>
                <a:gd name="T1" fmla="*/ 2 h 40"/>
                <a:gd name="T2" fmla="*/ 1 w 40"/>
                <a:gd name="T3" fmla="*/ 18 h 40"/>
                <a:gd name="T4" fmla="*/ 17 w 40"/>
                <a:gd name="T5" fmla="*/ 39 h 40"/>
                <a:gd name="T6" fmla="*/ 38 w 40"/>
                <a:gd name="T7" fmla="*/ 23 h 40"/>
                <a:gd name="T8" fmla="*/ 22 w 40"/>
                <a:gd name="T9" fmla="*/ 2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40">
                  <a:moveTo>
                    <a:pt x="22" y="2"/>
                  </a:moveTo>
                  <a:cubicBezTo>
                    <a:pt x="12" y="0"/>
                    <a:pt x="3" y="7"/>
                    <a:pt x="1" y="18"/>
                  </a:cubicBezTo>
                  <a:cubicBezTo>
                    <a:pt x="0" y="28"/>
                    <a:pt x="7" y="37"/>
                    <a:pt x="17" y="39"/>
                  </a:cubicBezTo>
                  <a:cubicBezTo>
                    <a:pt x="27" y="40"/>
                    <a:pt x="36" y="33"/>
                    <a:pt x="38" y="23"/>
                  </a:cubicBezTo>
                  <a:cubicBezTo>
                    <a:pt x="40" y="13"/>
                    <a:pt x="32" y="3"/>
                    <a:pt x="22" y="2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3" name="Freeform 89"/>
            <p:cNvSpPr>
              <a:spLocks/>
            </p:cNvSpPr>
            <p:nvPr/>
          </p:nvSpPr>
          <p:spPr bwMode="auto">
            <a:xfrm>
              <a:off x="10301270" y="4574027"/>
              <a:ext cx="60593" cy="60593"/>
            </a:xfrm>
            <a:custGeom>
              <a:avLst/>
              <a:gdLst>
                <a:gd name="T0" fmla="*/ 16 w 42"/>
                <a:gd name="T1" fmla="*/ 3 h 42"/>
                <a:gd name="T2" fmla="*/ 3 w 42"/>
                <a:gd name="T3" fmla="*/ 26 h 42"/>
                <a:gd name="T4" fmla="*/ 27 w 42"/>
                <a:gd name="T5" fmla="*/ 39 h 42"/>
                <a:gd name="T6" fmla="*/ 39 w 42"/>
                <a:gd name="T7" fmla="*/ 15 h 42"/>
                <a:gd name="T8" fmla="*/ 16 w 42"/>
                <a:gd name="T9" fmla="*/ 3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2">
                  <a:moveTo>
                    <a:pt x="16" y="3"/>
                  </a:moveTo>
                  <a:cubicBezTo>
                    <a:pt x="6" y="6"/>
                    <a:pt x="0" y="17"/>
                    <a:pt x="3" y="26"/>
                  </a:cubicBezTo>
                  <a:cubicBezTo>
                    <a:pt x="7" y="36"/>
                    <a:pt x="17" y="42"/>
                    <a:pt x="27" y="39"/>
                  </a:cubicBezTo>
                  <a:cubicBezTo>
                    <a:pt x="37" y="35"/>
                    <a:pt x="42" y="25"/>
                    <a:pt x="39" y="15"/>
                  </a:cubicBezTo>
                  <a:cubicBezTo>
                    <a:pt x="36" y="5"/>
                    <a:pt x="25" y="0"/>
                    <a:pt x="16" y="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4" name="Freeform 90"/>
            <p:cNvSpPr>
              <a:spLocks/>
            </p:cNvSpPr>
            <p:nvPr/>
          </p:nvSpPr>
          <p:spPr bwMode="auto">
            <a:xfrm>
              <a:off x="10331872" y="4668283"/>
              <a:ext cx="60593" cy="60593"/>
            </a:xfrm>
            <a:custGeom>
              <a:avLst/>
              <a:gdLst>
                <a:gd name="T0" fmla="*/ 15 w 42"/>
                <a:gd name="T1" fmla="*/ 4 h 42"/>
                <a:gd name="T2" fmla="*/ 3 w 42"/>
                <a:gd name="T3" fmla="*/ 27 h 42"/>
                <a:gd name="T4" fmla="*/ 27 w 42"/>
                <a:gd name="T5" fmla="*/ 39 h 42"/>
                <a:gd name="T6" fmla="*/ 39 w 42"/>
                <a:gd name="T7" fmla="*/ 16 h 42"/>
                <a:gd name="T8" fmla="*/ 15 w 42"/>
                <a:gd name="T9" fmla="*/ 4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2">
                  <a:moveTo>
                    <a:pt x="15" y="4"/>
                  </a:moveTo>
                  <a:cubicBezTo>
                    <a:pt x="5" y="7"/>
                    <a:pt x="0" y="17"/>
                    <a:pt x="3" y="27"/>
                  </a:cubicBezTo>
                  <a:cubicBezTo>
                    <a:pt x="6" y="37"/>
                    <a:pt x="17" y="42"/>
                    <a:pt x="27" y="39"/>
                  </a:cubicBezTo>
                  <a:cubicBezTo>
                    <a:pt x="36" y="36"/>
                    <a:pt x="42" y="25"/>
                    <a:pt x="39" y="16"/>
                  </a:cubicBezTo>
                  <a:cubicBezTo>
                    <a:pt x="36" y="6"/>
                    <a:pt x="25" y="0"/>
                    <a:pt x="15" y="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" name="Freeform 91"/>
            <p:cNvSpPr>
              <a:spLocks/>
            </p:cNvSpPr>
            <p:nvPr/>
          </p:nvSpPr>
          <p:spPr bwMode="auto">
            <a:xfrm>
              <a:off x="10361863" y="4763762"/>
              <a:ext cx="59369" cy="60593"/>
            </a:xfrm>
            <a:custGeom>
              <a:avLst/>
              <a:gdLst>
                <a:gd name="T0" fmla="*/ 15 w 41"/>
                <a:gd name="T1" fmla="*/ 3 h 42"/>
                <a:gd name="T2" fmla="*/ 3 w 41"/>
                <a:gd name="T3" fmla="*/ 26 h 42"/>
                <a:gd name="T4" fmla="*/ 26 w 41"/>
                <a:gd name="T5" fmla="*/ 39 h 42"/>
                <a:gd name="T6" fmla="*/ 38 w 41"/>
                <a:gd name="T7" fmla="*/ 15 h 42"/>
                <a:gd name="T8" fmla="*/ 15 w 41"/>
                <a:gd name="T9" fmla="*/ 3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42">
                  <a:moveTo>
                    <a:pt x="15" y="3"/>
                  </a:moveTo>
                  <a:cubicBezTo>
                    <a:pt x="5" y="6"/>
                    <a:pt x="0" y="17"/>
                    <a:pt x="3" y="26"/>
                  </a:cubicBezTo>
                  <a:cubicBezTo>
                    <a:pt x="6" y="36"/>
                    <a:pt x="16" y="42"/>
                    <a:pt x="26" y="39"/>
                  </a:cubicBezTo>
                  <a:cubicBezTo>
                    <a:pt x="36" y="35"/>
                    <a:pt x="41" y="25"/>
                    <a:pt x="38" y="15"/>
                  </a:cubicBezTo>
                  <a:cubicBezTo>
                    <a:pt x="35" y="5"/>
                    <a:pt x="25" y="0"/>
                    <a:pt x="15" y="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6" name="Freeform 92"/>
            <p:cNvSpPr>
              <a:spLocks/>
            </p:cNvSpPr>
            <p:nvPr/>
          </p:nvSpPr>
          <p:spPr bwMode="auto">
            <a:xfrm>
              <a:off x="10391241" y="4858018"/>
              <a:ext cx="60593" cy="60593"/>
            </a:xfrm>
            <a:custGeom>
              <a:avLst/>
              <a:gdLst>
                <a:gd name="T0" fmla="*/ 16 w 42"/>
                <a:gd name="T1" fmla="*/ 3 h 42"/>
                <a:gd name="T2" fmla="*/ 4 w 42"/>
                <a:gd name="T3" fmla="*/ 27 h 42"/>
                <a:gd name="T4" fmla="*/ 27 w 42"/>
                <a:gd name="T5" fmla="*/ 39 h 42"/>
                <a:gd name="T6" fmla="*/ 39 w 42"/>
                <a:gd name="T7" fmla="*/ 16 h 42"/>
                <a:gd name="T8" fmla="*/ 16 w 42"/>
                <a:gd name="T9" fmla="*/ 3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2">
                  <a:moveTo>
                    <a:pt x="16" y="3"/>
                  </a:moveTo>
                  <a:cubicBezTo>
                    <a:pt x="6" y="7"/>
                    <a:pt x="0" y="17"/>
                    <a:pt x="4" y="27"/>
                  </a:cubicBezTo>
                  <a:cubicBezTo>
                    <a:pt x="7" y="37"/>
                    <a:pt x="17" y="42"/>
                    <a:pt x="27" y="39"/>
                  </a:cubicBezTo>
                  <a:cubicBezTo>
                    <a:pt x="37" y="36"/>
                    <a:pt x="42" y="25"/>
                    <a:pt x="39" y="16"/>
                  </a:cubicBezTo>
                  <a:cubicBezTo>
                    <a:pt x="36" y="6"/>
                    <a:pt x="25" y="0"/>
                    <a:pt x="16" y="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7" name="Rectangle 93"/>
            <p:cNvSpPr>
              <a:spLocks noChangeArrowheads="1"/>
            </p:cNvSpPr>
            <p:nvPr/>
          </p:nvSpPr>
          <p:spPr bwMode="auto">
            <a:xfrm>
              <a:off x="9071661" y="5771197"/>
              <a:ext cx="441288" cy="1897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8" name="Rectangle 94"/>
            <p:cNvSpPr>
              <a:spLocks noChangeArrowheads="1"/>
            </p:cNvSpPr>
            <p:nvPr/>
          </p:nvSpPr>
          <p:spPr bwMode="auto">
            <a:xfrm>
              <a:off x="9290163" y="5636546"/>
              <a:ext cx="18362" cy="1432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9" name="Freeform 95"/>
            <p:cNvSpPr>
              <a:spLocks/>
            </p:cNvSpPr>
            <p:nvPr/>
          </p:nvSpPr>
          <p:spPr bwMode="auto">
            <a:xfrm>
              <a:off x="9046567" y="5293186"/>
              <a:ext cx="504941" cy="97316"/>
            </a:xfrm>
            <a:custGeom>
              <a:avLst/>
              <a:gdLst>
                <a:gd name="T0" fmla="*/ 349 w 349"/>
                <a:gd name="T1" fmla="*/ 33 h 67"/>
                <a:gd name="T2" fmla="*/ 316 w 349"/>
                <a:gd name="T3" fmla="*/ 67 h 67"/>
                <a:gd name="T4" fmla="*/ 33 w 349"/>
                <a:gd name="T5" fmla="*/ 67 h 67"/>
                <a:gd name="T6" fmla="*/ 0 w 349"/>
                <a:gd name="T7" fmla="*/ 33 h 67"/>
                <a:gd name="T8" fmla="*/ 33 w 349"/>
                <a:gd name="T9" fmla="*/ 0 h 67"/>
                <a:gd name="T10" fmla="*/ 316 w 349"/>
                <a:gd name="T11" fmla="*/ 0 h 67"/>
                <a:gd name="T12" fmla="*/ 349 w 349"/>
                <a:gd name="T13" fmla="*/ 33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9" h="67">
                  <a:moveTo>
                    <a:pt x="349" y="33"/>
                  </a:moveTo>
                  <a:cubicBezTo>
                    <a:pt x="349" y="52"/>
                    <a:pt x="334" y="67"/>
                    <a:pt x="316" y="67"/>
                  </a:cubicBezTo>
                  <a:cubicBezTo>
                    <a:pt x="33" y="67"/>
                    <a:pt x="33" y="67"/>
                    <a:pt x="33" y="67"/>
                  </a:cubicBezTo>
                  <a:cubicBezTo>
                    <a:pt x="15" y="67"/>
                    <a:pt x="0" y="52"/>
                    <a:pt x="0" y="33"/>
                  </a:cubicBezTo>
                  <a:cubicBezTo>
                    <a:pt x="0" y="15"/>
                    <a:pt x="15" y="0"/>
                    <a:pt x="33" y="0"/>
                  </a:cubicBezTo>
                  <a:cubicBezTo>
                    <a:pt x="316" y="0"/>
                    <a:pt x="316" y="0"/>
                    <a:pt x="316" y="0"/>
                  </a:cubicBezTo>
                  <a:cubicBezTo>
                    <a:pt x="334" y="0"/>
                    <a:pt x="349" y="15"/>
                    <a:pt x="349" y="3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0" name="Freeform 96"/>
            <p:cNvSpPr>
              <a:spLocks/>
            </p:cNvSpPr>
            <p:nvPr/>
          </p:nvSpPr>
          <p:spPr bwMode="auto">
            <a:xfrm>
              <a:off x="9046567" y="5420492"/>
              <a:ext cx="504941" cy="97316"/>
            </a:xfrm>
            <a:custGeom>
              <a:avLst/>
              <a:gdLst>
                <a:gd name="T0" fmla="*/ 349 w 349"/>
                <a:gd name="T1" fmla="*/ 34 h 67"/>
                <a:gd name="T2" fmla="*/ 316 w 349"/>
                <a:gd name="T3" fmla="*/ 67 h 67"/>
                <a:gd name="T4" fmla="*/ 33 w 349"/>
                <a:gd name="T5" fmla="*/ 67 h 67"/>
                <a:gd name="T6" fmla="*/ 0 w 349"/>
                <a:gd name="T7" fmla="*/ 34 h 67"/>
                <a:gd name="T8" fmla="*/ 33 w 349"/>
                <a:gd name="T9" fmla="*/ 0 h 67"/>
                <a:gd name="T10" fmla="*/ 316 w 349"/>
                <a:gd name="T11" fmla="*/ 0 h 67"/>
                <a:gd name="T12" fmla="*/ 349 w 349"/>
                <a:gd name="T13" fmla="*/ 34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9" h="67">
                  <a:moveTo>
                    <a:pt x="349" y="34"/>
                  </a:moveTo>
                  <a:cubicBezTo>
                    <a:pt x="349" y="52"/>
                    <a:pt x="334" y="67"/>
                    <a:pt x="316" y="67"/>
                  </a:cubicBezTo>
                  <a:cubicBezTo>
                    <a:pt x="33" y="67"/>
                    <a:pt x="33" y="67"/>
                    <a:pt x="33" y="67"/>
                  </a:cubicBezTo>
                  <a:cubicBezTo>
                    <a:pt x="15" y="67"/>
                    <a:pt x="0" y="52"/>
                    <a:pt x="0" y="34"/>
                  </a:cubicBezTo>
                  <a:cubicBezTo>
                    <a:pt x="0" y="15"/>
                    <a:pt x="15" y="0"/>
                    <a:pt x="33" y="0"/>
                  </a:cubicBezTo>
                  <a:cubicBezTo>
                    <a:pt x="316" y="0"/>
                    <a:pt x="316" y="0"/>
                    <a:pt x="316" y="0"/>
                  </a:cubicBezTo>
                  <a:cubicBezTo>
                    <a:pt x="334" y="0"/>
                    <a:pt x="349" y="15"/>
                    <a:pt x="349" y="3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1" name="Freeform 97"/>
            <p:cNvSpPr>
              <a:spLocks/>
            </p:cNvSpPr>
            <p:nvPr/>
          </p:nvSpPr>
          <p:spPr bwMode="auto">
            <a:xfrm>
              <a:off x="9046567" y="5549635"/>
              <a:ext cx="504941" cy="96704"/>
            </a:xfrm>
            <a:custGeom>
              <a:avLst/>
              <a:gdLst>
                <a:gd name="T0" fmla="*/ 349 w 349"/>
                <a:gd name="T1" fmla="*/ 34 h 67"/>
                <a:gd name="T2" fmla="*/ 316 w 349"/>
                <a:gd name="T3" fmla="*/ 67 h 67"/>
                <a:gd name="T4" fmla="*/ 33 w 349"/>
                <a:gd name="T5" fmla="*/ 67 h 67"/>
                <a:gd name="T6" fmla="*/ 0 w 349"/>
                <a:gd name="T7" fmla="*/ 34 h 67"/>
                <a:gd name="T8" fmla="*/ 33 w 349"/>
                <a:gd name="T9" fmla="*/ 0 h 67"/>
                <a:gd name="T10" fmla="*/ 316 w 349"/>
                <a:gd name="T11" fmla="*/ 0 h 67"/>
                <a:gd name="T12" fmla="*/ 349 w 349"/>
                <a:gd name="T13" fmla="*/ 34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9" h="67">
                  <a:moveTo>
                    <a:pt x="349" y="34"/>
                  </a:moveTo>
                  <a:cubicBezTo>
                    <a:pt x="349" y="52"/>
                    <a:pt x="334" y="67"/>
                    <a:pt x="316" y="67"/>
                  </a:cubicBezTo>
                  <a:cubicBezTo>
                    <a:pt x="33" y="67"/>
                    <a:pt x="33" y="67"/>
                    <a:pt x="33" y="67"/>
                  </a:cubicBezTo>
                  <a:cubicBezTo>
                    <a:pt x="15" y="67"/>
                    <a:pt x="0" y="52"/>
                    <a:pt x="0" y="34"/>
                  </a:cubicBezTo>
                  <a:cubicBezTo>
                    <a:pt x="0" y="15"/>
                    <a:pt x="15" y="0"/>
                    <a:pt x="33" y="0"/>
                  </a:cubicBezTo>
                  <a:cubicBezTo>
                    <a:pt x="316" y="0"/>
                    <a:pt x="316" y="0"/>
                    <a:pt x="316" y="0"/>
                  </a:cubicBezTo>
                  <a:cubicBezTo>
                    <a:pt x="334" y="0"/>
                    <a:pt x="349" y="15"/>
                    <a:pt x="349" y="3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2" name="Rectangle 98"/>
            <p:cNvSpPr>
              <a:spLocks noChangeArrowheads="1"/>
            </p:cNvSpPr>
            <p:nvPr/>
          </p:nvSpPr>
          <p:spPr bwMode="auto">
            <a:xfrm>
              <a:off x="9120625" y="5322564"/>
              <a:ext cx="34887" cy="34275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3" name="Rectangle 99"/>
            <p:cNvSpPr>
              <a:spLocks noChangeArrowheads="1"/>
            </p:cNvSpPr>
            <p:nvPr/>
          </p:nvSpPr>
          <p:spPr bwMode="auto">
            <a:xfrm>
              <a:off x="9175710" y="5322564"/>
              <a:ext cx="33051" cy="34275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4" name="Rectangle 100"/>
            <p:cNvSpPr>
              <a:spLocks noChangeArrowheads="1"/>
            </p:cNvSpPr>
            <p:nvPr/>
          </p:nvSpPr>
          <p:spPr bwMode="auto">
            <a:xfrm>
              <a:off x="9228958" y="5322564"/>
              <a:ext cx="33663" cy="34275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5" name="Rectangle 101"/>
            <p:cNvSpPr>
              <a:spLocks noChangeArrowheads="1"/>
            </p:cNvSpPr>
            <p:nvPr/>
          </p:nvSpPr>
          <p:spPr bwMode="auto">
            <a:xfrm>
              <a:off x="9282818" y="5322564"/>
              <a:ext cx="33051" cy="34275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6" name="Rectangle 102"/>
            <p:cNvSpPr>
              <a:spLocks noChangeArrowheads="1"/>
            </p:cNvSpPr>
            <p:nvPr/>
          </p:nvSpPr>
          <p:spPr bwMode="auto">
            <a:xfrm>
              <a:off x="9336067" y="5322564"/>
              <a:ext cx="34887" cy="34275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7" name="Rectangle 103"/>
            <p:cNvSpPr>
              <a:spLocks noChangeArrowheads="1"/>
            </p:cNvSpPr>
            <p:nvPr/>
          </p:nvSpPr>
          <p:spPr bwMode="auto">
            <a:xfrm>
              <a:off x="9389927" y="5322564"/>
              <a:ext cx="34275" cy="34275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8" name="Rectangle 104"/>
            <p:cNvSpPr>
              <a:spLocks noChangeArrowheads="1"/>
            </p:cNvSpPr>
            <p:nvPr/>
          </p:nvSpPr>
          <p:spPr bwMode="auto">
            <a:xfrm>
              <a:off x="9443176" y="5322564"/>
              <a:ext cx="34887" cy="34275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9" name="Rectangle 105"/>
            <p:cNvSpPr>
              <a:spLocks noChangeArrowheads="1"/>
            </p:cNvSpPr>
            <p:nvPr/>
          </p:nvSpPr>
          <p:spPr bwMode="auto">
            <a:xfrm>
              <a:off x="9120625" y="5582685"/>
              <a:ext cx="34887" cy="3366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0" name="Rectangle 106"/>
            <p:cNvSpPr>
              <a:spLocks noChangeArrowheads="1"/>
            </p:cNvSpPr>
            <p:nvPr/>
          </p:nvSpPr>
          <p:spPr bwMode="auto">
            <a:xfrm>
              <a:off x="9175710" y="5582685"/>
              <a:ext cx="33051" cy="3366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1" name="Rectangle 107"/>
            <p:cNvSpPr>
              <a:spLocks noChangeArrowheads="1"/>
            </p:cNvSpPr>
            <p:nvPr/>
          </p:nvSpPr>
          <p:spPr bwMode="auto">
            <a:xfrm>
              <a:off x="9228958" y="5582685"/>
              <a:ext cx="33663" cy="3366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2" name="Rectangle 108"/>
            <p:cNvSpPr>
              <a:spLocks noChangeArrowheads="1"/>
            </p:cNvSpPr>
            <p:nvPr/>
          </p:nvSpPr>
          <p:spPr bwMode="auto">
            <a:xfrm>
              <a:off x="9336067" y="5582685"/>
              <a:ext cx="34887" cy="3366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3" name="Rectangle 109"/>
            <p:cNvSpPr>
              <a:spLocks noChangeArrowheads="1"/>
            </p:cNvSpPr>
            <p:nvPr/>
          </p:nvSpPr>
          <p:spPr bwMode="auto">
            <a:xfrm>
              <a:off x="9443176" y="5582685"/>
              <a:ext cx="34887" cy="3366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4" name="Oval 110"/>
            <p:cNvSpPr>
              <a:spLocks noChangeArrowheads="1"/>
            </p:cNvSpPr>
            <p:nvPr/>
          </p:nvSpPr>
          <p:spPr bwMode="auto">
            <a:xfrm>
              <a:off x="9237527" y="5448034"/>
              <a:ext cx="39171" cy="39171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5" name="Oval 111"/>
            <p:cNvSpPr>
              <a:spLocks noChangeArrowheads="1"/>
            </p:cNvSpPr>
            <p:nvPr/>
          </p:nvSpPr>
          <p:spPr bwMode="auto">
            <a:xfrm>
              <a:off x="9172649" y="5448034"/>
              <a:ext cx="40395" cy="39171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6" name="Oval 112"/>
            <p:cNvSpPr>
              <a:spLocks noChangeArrowheads="1"/>
            </p:cNvSpPr>
            <p:nvPr/>
          </p:nvSpPr>
          <p:spPr bwMode="auto">
            <a:xfrm>
              <a:off x="9108996" y="5448034"/>
              <a:ext cx="39171" cy="39171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27" name="TextBox 62"/>
          <p:cNvSpPr txBox="1"/>
          <p:nvPr/>
        </p:nvSpPr>
        <p:spPr>
          <a:xfrm>
            <a:off x="1287217" y="1818524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8" name="Rectangle 64"/>
          <p:cNvSpPr/>
          <p:nvPr/>
        </p:nvSpPr>
        <p:spPr>
          <a:xfrm>
            <a:off x="1282292" y="2083075"/>
            <a:ext cx="4744767" cy="3877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9" name="Donut 65"/>
          <p:cNvSpPr/>
          <p:nvPr/>
        </p:nvSpPr>
        <p:spPr>
          <a:xfrm>
            <a:off x="1370341" y="3519677"/>
            <a:ext cx="724494" cy="724494"/>
          </a:xfrm>
          <a:prstGeom prst="donut">
            <a:avLst>
              <a:gd name="adj" fmla="val 6804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0" name="Freeform 66"/>
          <p:cNvSpPr>
            <a:spLocks noEditPoints="1"/>
          </p:cNvSpPr>
          <p:nvPr/>
        </p:nvSpPr>
        <p:spPr bwMode="auto">
          <a:xfrm>
            <a:off x="1576097" y="3717118"/>
            <a:ext cx="312978" cy="329611"/>
          </a:xfrm>
          <a:custGeom>
            <a:avLst/>
            <a:gdLst>
              <a:gd name="T0" fmla="*/ 20 w 96"/>
              <a:gd name="T1" fmla="*/ 86 h 101"/>
              <a:gd name="T2" fmla="*/ 7 w 96"/>
              <a:gd name="T3" fmla="*/ 58 h 101"/>
              <a:gd name="T4" fmla="*/ 18 w 96"/>
              <a:gd name="T5" fmla="*/ 29 h 101"/>
              <a:gd name="T6" fmla="*/ 42 w 96"/>
              <a:gd name="T7" fmla="*/ 17 h 101"/>
              <a:gd name="T8" fmla="*/ 41 w 96"/>
              <a:gd name="T9" fmla="*/ 9 h 101"/>
              <a:gd name="T10" fmla="*/ 36 w 96"/>
              <a:gd name="T11" fmla="*/ 10 h 101"/>
              <a:gd name="T12" fmla="*/ 35 w 96"/>
              <a:gd name="T13" fmla="*/ 5 h 101"/>
              <a:gd name="T14" fmla="*/ 48 w 96"/>
              <a:gd name="T15" fmla="*/ 3 h 101"/>
              <a:gd name="T16" fmla="*/ 49 w 96"/>
              <a:gd name="T17" fmla="*/ 8 h 101"/>
              <a:gd name="T18" fmla="*/ 44 w 96"/>
              <a:gd name="T19" fmla="*/ 9 h 101"/>
              <a:gd name="T20" fmla="*/ 46 w 96"/>
              <a:gd name="T21" fmla="*/ 16 h 101"/>
              <a:gd name="T22" fmla="*/ 74 w 96"/>
              <a:gd name="T23" fmla="*/ 27 h 101"/>
              <a:gd name="T24" fmla="*/ 87 w 96"/>
              <a:gd name="T25" fmla="*/ 54 h 101"/>
              <a:gd name="T26" fmla="*/ 77 w 96"/>
              <a:gd name="T27" fmla="*/ 83 h 101"/>
              <a:gd name="T28" fmla="*/ 75 w 96"/>
              <a:gd name="T29" fmla="*/ 85 h 101"/>
              <a:gd name="T30" fmla="*/ 79 w 96"/>
              <a:gd name="T31" fmla="*/ 101 h 101"/>
              <a:gd name="T32" fmla="*/ 74 w 96"/>
              <a:gd name="T33" fmla="*/ 101 h 101"/>
              <a:gd name="T34" fmla="*/ 63 w 96"/>
              <a:gd name="T35" fmla="*/ 93 h 101"/>
              <a:gd name="T36" fmla="*/ 49 w 96"/>
              <a:gd name="T37" fmla="*/ 96 h 101"/>
              <a:gd name="T38" fmla="*/ 32 w 96"/>
              <a:gd name="T39" fmla="*/ 93 h 101"/>
              <a:gd name="T40" fmla="*/ 22 w 96"/>
              <a:gd name="T41" fmla="*/ 101 h 101"/>
              <a:gd name="T42" fmla="*/ 17 w 96"/>
              <a:gd name="T43" fmla="*/ 101 h 101"/>
              <a:gd name="T44" fmla="*/ 21 w 96"/>
              <a:gd name="T45" fmla="*/ 86 h 101"/>
              <a:gd name="T46" fmla="*/ 20 w 96"/>
              <a:gd name="T47" fmla="*/ 86 h 101"/>
              <a:gd name="T48" fmla="*/ 82 w 96"/>
              <a:gd name="T49" fmla="*/ 6 h 101"/>
              <a:gd name="T50" fmla="*/ 60 w 96"/>
              <a:gd name="T51" fmla="*/ 11 h 101"/>
              <a:gd name="T52" fmla="*/ 92 w 96"/>
              <a:gd name="T53" fmla="*/ 31 h 101"/>
              <a:gd name="T54" fmla="*/ 88 w 96"/>
              <a:gd name="T55" fmla="*/ 9 h 101"/>
              <a:gd name="T56" fmla="*/ 92 w 96"/>
              <a:gd name="T57" fmla="*/ 3 h 101"/>
              <a:gd name="T58" fmla="*/ 86 w 96"/>
              <a:gd name="T59" fmla="*/ 0 h 101"/>
              <a:gd name="T60" fmla="*/ 82 w 96"/>
              <a:gd name="T61" fmla="*/ 6 h 101"/>
              <a:gd name="T62" fmla="*/ 14 w 96"/>
              <a:gd name="T63" fmla="*/ 6 h 101"/>
              <a:gd name="T64" fmla="*/ 10 w 96"/>
              <a:gd name="T65" fmla="*/ 0 h 101"/>
              <a:gd name="T66" fmla="*/ 4 w 96"/>
              <a:gd name="T67" fmla="*/ 3 h 101"/>
              <a:gd name="T68" fmla="*/ 8 w 96"/>
              <a:gd name="T69" fmla="*/ 9 h 101"/>
              <a:gd name="T70" fmla="*/ 4 w 96"/>
              <a:gd name="T71" fmla="*/ 31 h 101"/>
              <a:gd name="T72" fmla="*/ 36 w 96"/>
              <a:gd name="T73" fmla="*/ 11 h 101"/>
              <a:gd name="T74" fmla="*/ 14 w 96"/>
              <a:gd name="T75" fmla="*/ 6 h 101"/>
              <a:gd name="T76" fmla="*/ 43 w 96"/>
              <a:gd name="T77" fmla="*/ 54 h 101"/>
              <a:gd name="T78" fmla="*/ 42 w 96"/>
              <a:gd name="T79" fmla="*/ 56 h 101"/>
              <a:gd name="T80" fmla="*/ 22 w 96"/>
              <a:gd name="T81" fmla="*/ 61 h 101"/>
              <a:gd name="T82" fmla="*/ 22 w 96"/>
              <a:gd name="T83" fmla="*/ 64 h 101"/>
              <a:gd name="T84" fmla="*/ 43 w 96"/>
              <a:gd name="T85" fmla="*/ 59 h 101"/>
              <a:gd name="T86" fmla="*/ 46 w 96"/>
              <a:gd name="T87" fmla="*/ 61 h 101"/>
              <a:gd name="T88" fmla="*/ 54 w 96"/>
              <a:gd name="T89" fmla="*/ 58 h 101"/>
              <a:gd name="T90" fmla="*/ 50 w 96"/>
              <a:gd name="T91" fmla="*/ 50 h 101"/>
              <a:gd name="T92" fmla="*/ 49 w 96"/>
              <a:gd name="T93" fmla="*/ 50 h 101"/>
              <a:gd name="T94" fmla="*/ 41 w 96"/>
              <a:gd name="T95" fmla="*/ 37 h 101"/>
              <a:gd name="T96" fmla="*/ 38 w 96"/>
              <a:gd name="T97" fmla="*/ 39 h 101"/>
              <a:gd name="T98" fmla="*/ 44 w 96"/>
              <a:gd name="T99" fmla="*/ 52 h 101"/>
              <a:gd name="T100" fmla="*/ 43 w 96"/>
              <a:gd name="T101" fmla="*/ 54 h 101"/>
              <a:gd name="T102" fmla="*/ 18 w 96"/>
              <a:gd name="T103" fmla="*/ 58 h 101"/>
              <a:gd name="T104" fmla="*/ 28 w 96"/>
              <a:gd name="T105" fmla="*/ 78 h 101"/>
              <a:gd name="T106" fmla="*/ 49 w 96"/>
              <a:gd name="T107" fmla="*/ 85 h 101"/>
              <a:gd name="T108" fmla="*/ 69 w 96"/>
              <a:gd name="T109" fmla="*/ 76 h 101"/>
              <a:gd name="T110" fmla="*/ 76 w 96"/>
              <a:gd name="T111" fmla="*/ 55 h 101"/>
              <a:gd name="T112" fmla="*/ 67 w 96"/>
              <a:gd name="T113" fmla="*/ 35 h 101"/>
              <a:gd name="T114" fmla="*/ 46 w 96"/>
              <a:gd name="T115" fmla="*/ 27 h 101"/>
              <a:gd name="T116" fmla="*/ 26 w 96"/>
              <a:gd name="T117" fmla="*/ 37 h 101"/>
              <a:gd name="T118" fmla="*/ 18 w 96"/>
              <a:gd name="T119" fmla="*/ 58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96" h="101">
                <a:moveTo>
                  <a:pt x="20" y="86"/>
                </a:moveTo>
                <a:cubicBezTo>
                  <a:pt x="12" y="78"/>
                  <a:pt x="8" y="68"/>
                  <a:pt x="7" y="58"/>
                </a:cubicBezTo>
                <a:cubicBezTo>
                  <a:pt x="7" y="48"/>
                  <a:pt x="10" y="38"/>
                  <a:pt x="18" y="29"/>
                </a:cubicBezTo>
                <a:cubicBezTo>
                  <a:pt x="24" y="22"/>
                  <a:pt x="33" y="18"/>
                  <a:pt x="42" y="17"/>
                </a:cubicBezTo>
                <a:cubicBezTo>
                  <a:pt x="41" y="9"/>
                  <a:pt x="41" y="9"/>
                  <a:pt x="41" y="9"/>
                </a:cubicBezTo>
                <a:cubicBezTo>
                  <a:pt x="36" y="10"/>
                  <a:pt x="36" y="10"/>
                  <a:pt x="36" y="10"/>
                </a:cubicBezTo>
                <a:cubicBezTo>
                  <a:pt x="35" y="5"/>
                  <a:pt x="35" y="5"/>
                  <a:pt x="35" y="5"/>
                </a:cubicBezTo>
                <a:cubicBezTo>
                  <a:pt x="48" y="3"/>
                  <a:pt x="48" y="3"/>
                  <a:pt x="48" y="3"/>
                </a:cubicBezTo>
                <a:cubicBezTo>
                  <a:pt x="49" y="8"/>
                  <a:pt x="49" y="8"/>
                  <a:pt x="49" y="8"/>
                </a:cubicBezTo>
                <a:cubicBezTo>
                  <a:pt x="44" y="9"/>
                  <a:pt x="44" y="9"/>
                  <a:pt x="44" y="9"/>
                </a:cubicBezTo>
                <a:cubicBezTo>
                  <a:pt x="46" y="16"/>
                  <a:pt x="46" y="16"/>
                  <a:pt x="46" y="16"/>
                </a:cubicBezTo>
                <a:cubicBezTo>
                  <a:pt x="56" y="16"/>
                  <a:pt x="66" y="19"/>
                  <a:pt x="74" y="27"/>
                </a:cubicBezTo>
                <a:cubicBezTo>
                  <a:pt x="82" y="34"/>
                  <a:pt x="87" y="44"/>
                  <a:pt x="87" y="54"/>
                </a:cubicBezTo>
                <a:cubicBezTo>
                  <a:pt x="88" y="65"/>
                  <a:pt x="84" y="75"/>
                  <a:pt x="77" y="83"/>
                </a:cubicBezTo>
                <a:cubicBezTo>
                  <a:pt x="76" y="84"/>
                  <a:pt x="76" y="84"/>
                  <a:pt x="75" y="85"/>
                </a:cubicBezTo>
                <a:cubicBezTo>
                  <a:pt x="79" y="101"/>
                  <a:pt x="79" y="101"/>
                  <a:pt x="79" y="101"/>
                </a:cubicBezTo>
                <a:cubicBezTo>
                  <a:pt x="74" y="101"/>
                  <a:pt x="74" y="101"/>
                  <a:pt x="74" y="101"/>
                </a:cubicBezTo>
                <a:cubicBezTo>
                  <a:pt x="63" y="93"/>
                  <a:pt x="63" y="93"/>
                  <a:pt x="63" y="93"/>
                </a:cubicBezTo>
                <a:cubicBezTo>
                  <a:pt x="59" y="95"/>
                  <a:pt x="54" y="96"/>
                  <a:pt x="49" y="96"/>
                </a:cubicBezTo>
                <a:cubicBezTo>
                  <a:pt x="44" y="96"/>
                  <a:pt x="38" y="95"/>
                  <a:pt x="32" y="93"/>
                </a:cubicBezTo>
                <a:cubicBezTo>
                  <a:pt x="22" y="101"/>
                  <a:pt x="22" y="101"/>
                  <a:pt x="22" y="101"/>
                </a:cubicBezTo>
                <a:cubicBezTo>
                  <a:pt x="17" y="101"/>
                  <a:pt x="17" y="101"/>
                  <a:pt x="17" y="101"/>
                </a:cubicBezTo>
                <a:cubicBezTo>
                  <a:pt x="21" y="86"/>
                  <a:pt x="21" y="86"/>
                  <a:pt x="21" y="86"/>
                </a:cubicBezTo>
                <a:cubicBezTo>
                  <a:pt x="20" y="86"/>
                  <a:pt x="20" y="86"/>
                  <a:pt x="20" y="86"/>
                </a:cubicBezTo>
                <a:close/>
                <a:moveTo>
                  <a:pt x="82" y="6"/>
                </a:moveTo>
                <a:cubicBezTo>
                  <a:pt x="74" y="3"/>
                  <a:pt x="66" y="5"/>
                  <a:pt x="60" y="11"/>
                </a:cubicBezTo>
                <a:cubicBezTo>
                  <a:pt x="92" y="31"/>
                  <a:pt x="92" y="31"/>
                  <a:pt x="92" y="31"/>
                </a:cubicBezTo>
                <a:cubicBezTo>
                  <a:pt x="96" y="24"/>
                  <a:pt x="94" y="15"/>
                  <a:pt x="88" y="9"/>
                </a:cubicBezTo>
                <a:cubicBezTo>
                  <a:pt x="92" y="3"/>
                  <a:pt x="92" y="3"/>
                  <a:pt x="92" y="3"/>
                </a:cubicBezTo>
                <a:cubicBezTo>
                  <a:pt x="86" y="0"/>
                  <a:pt x="86" y="0"/>
                  <a:pt x="86" y="0"/>
                </a:cubicBezTo>
                <a:cubicBezTo>
                  <a:pt x="82" y="6"/>
                  <a:pt x="82" y="6"/>
                  <a:pt x="82" y="6"/>
                </a:cubicBezTo>
                <a:close/>
                <a:moveTo>
                  <a:pt x="14" y="6"/>
                </a:moveTo>
                <a:cubicBezTo>
                  <a:pt x="10" y="0"/>
                  <a:pt x="10" y="0"/>
                  <a:pt x="10" y="0"/>
                </a:cubicBezTo>
                <a:cubicBezTo>
                  <a:pt x="4" y="3"/>
                  <a:pt x="4" y="3"/>
                  <a:pt x="4" y="3"/>
                </a:cubicBezTo>
                <a:cubicBezTo>
                  <a:pt x="8" y="9"/>
                  <a:pt x="8" y="9"/>
                  <a:pt x="8" y="9"/>
                </a:cubicBezTo>
                <a:cubicBezTo>
                  <a:pt x="2" y="15"/>
                  <a:pt x="0" y="24"/>
                  <a:pt x="4" y="31"/>
                </a:cubicBezTo>
                <a:cubicBezTo>
                  <a:pt x="36" y="11"/>
                  <a:pt x="36" y="11"/>
                  <a:pt x="36" y="11"/>
                </a:cubicBezTo>
                <a:cubicBezTo>
                  <a:pt x="30" y="5"/>
                  <a:pt x="21" y="3"/>
                  <a:pt x="14" y="6"/>
                </a:cubicBezTo>
                <a:close/>
                <a:moveTo>
                  <a:pt x="43" y="54"/>
                </a:moveTo>
                <a:cubicBezTo>
                  <a:pt x="42" y="55"/>
                  <a:pt x="42" y="55"/>
                  <a:pt x="42" y="56"/>
                </a:cubicBezTo>
                <a:cubicBezTo>
                  <a:pt x="35" y="57"/>
                  <a:pt x="28" y="58"/>
                  <a:pt x="22" y="61"/>
                </a:cubicBezTo>
                <a:cubicBezTo>
                  <a:pt x="22" y="62"/>
                  <a:pt x="22" y="63"/>
                  <a:pt x="22" y="64"/>
                </a:cubicBezTo>
                <a:cubicBezTo>
                  <a:pt x="29" y="63"/>
                  <a:pt x="37" y="62"/>
                  <a:pt x="43" y="59"/>
                </a:cubicBezTo>
                <a:cubicBezTo>
                  <a:pt x="44" y="60"/>
                  <a:pt x="45" y="61"/>
                  <a:pt x="46" y="61"/>
                </a:cubicBezTo>
                <a:cubicBezTo>
                  <a:pt x="49" y="62"/>
                  <a:pt x="53" y="61"/>
                  <a:pt x="54" y="58"/>
                </a:cubicBezTo>
                <a:cubicBezTo>
                  <a:pt x="55" y="55"/>
                  <a:pt x="53" y="51"/>
                  <a:pt x="50" y="50"/>
                </a:cubicBezTo>
                <a:cubicBezTo>
                  <a:pt x="50" y="50"/>
                  <a:pt x="49" y="50"/>
                  <a:pt x="49" y="50"/>
                </a:cubicBezTo>
                <a:cubicBezTo>
                  <a:pt x="47" y="46"/>
                  <a:pt x="44" y="41"/>
                  <a:pt x="41" y="37"/>
                </a:cubicBezTo>
                <a:cubicBezTo>
                  <a:pt x="40" y="38"/>
                  <a:pt x="39" y="39"/>
                  <a:pt x="38" y="39"/>
                </a:cubicBezTo>
                <a:cubicBezTo>
                  <a:pt x="39" y="44"/>
                  <a:pt x="41" y="48"/>
                  <a:pt x="44" y="52"/>
                </a:cubicBezTo>
                <a:cubicBezTo>
                  <a:pt x="43" y="52"/>
                  <a:pt x="43" y="53"/>
                  <a:pt x="43" y="54"/>
                </a:cubicBezTo>
                <a:close/>
                <a:moveTo>
                  <a:pt x="18" y="58"/>
                </a:moveTo>
                <a:cubicBezTo>
                  <a:pt x="19" y="65"/>
                  <a:pt x="22" y="72"/>
                  <a:pt x="28" y="78"/>
                </a:cubicBezTo>
                <a:cubicBezTo>
                  <a:pt x="34" y="83"/>
                  <a:pt x="41" y="86"/>
                  <a:pt x="49" y="85"/>
                </a:cubicBezTo>
                <a:cubicBezTo>
                  <a:pt x="56" y="85"/>
                  <a:pt x="63" y="82"/>
                  <a:pt x="69" y="76"/>
                </a:cubicBezTo>
                <a:cubicBezTo>
                  <a:pt x="74" y="70"/>
                  <a:pt x="77" y="62"/>
                  <a:pt x="76" y="55"/>
                </a:cubicBezTo>
                <a:cubicBezTo>
                  <a:pt x="76" y="47"/>
                  <a:pt x="73" y="40"/>
                  <a:pt x="67" y="35"/>
                </a:cubicBezTo>
                <a:cubicBezTo>
                  <a:pt x="61" y="29"/>
                  <a:pt x="53" y="27"/>
                  <a:pt x="46" y="27"/>
                </a:cubicBezTo>
                <a:cubicBezTo>
                  <a:pt x="38" y="28"/>
                  <a:pt x="31" y="31"/>
                  <a:pt x="26" y="37"/>
                </a:cubicBezTo>
                <a:cubicBezTo>
                  <a:pt x="20" y="43"/>
                  <a:pt x="18" y="50"/>
                  <a:pt x="18" y="5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4" name="Freeform 67"/>
          <p:cNvSpPr>
            <a:spLocks noEditPoints="1"/>
          </p:cNvSpPr>
          <p:nvPr/>
        </p:nvSpPr>
        <p:spPr bwMode="auto">
          <a:xfrm>
            <a:off x="1547746" y="5242261"/>
            <a:ext cx="355312" cy="287275"/>
          </a:xfrm>
          <a:custGeom>
            <a:avLst/>
            <a:gdLst>
              <a:gd name="T0" fmla="*/ 86 w 109"/>
              <a:gd name="T1" fmla="*/ 88 h 88"/>
              <a:gd name="T2" fmla="*/ 84 w 109"/>
              <a:gd name="T3" fmla="*/ 44 h 88"/>
              <a:gd name="T4" fmla="*/ 80 w 109"/>
              <a:gd name="T5" fmla="*/ 71 h 88"/>
              <a:gd name="T6" fmla="*/ 109 w 109"/>
              <a:gd name="T7" fmla="*/ 0 h 88"/>
              <a:gd name="T8" fmla="*/ 92 w 109"/>
              <a:gd name="T9" fmla="*/ 33 h 88"/>
              <a:gd name="T10" fmla="*/ 80 w 109"/>
              <a:gd name="T11" fmla="*/ 25 h 88"/>
              <a:gd name="T12" fmla="*/ 67 w 109"/>
              <a:gd name="T13" fmla="*/ 68 h 88"/>
              <a:gd name="T14" fmla="*/ 37 w 109"/>
              <a:gd name="T15" fmla="*/ 73 h 88"/>
              <a:gd name="T16" fmla="*/ 19 w 109"/>
              <a:gd name="T17" fmla="*/ 63 h 88"/>
              <a:gd name="T18" fmla="*/ 0 w 109"/>
              <a:gd name="T19" fmla="*/ 56 h 88"/>
              <a:gd name="T20" fmla="*/ 25 w 109"/>
              <a:gd name="T21" fmla="*/ 48 h 88"/>
              <a:gd name="T22" fmla="*/ 30 w 109"/>
              <a:gd name="T23" fmla="*/ 57 h 88"/>
              <a:gd name="T24" fmla="*/ 44 w 109"/>
              <a:gd name="T25" fmla="*/ 29 h 88"/>
              <a:gd name="T26" fmla="*/ 66 w 109"/>
              <a:gd name="T27" fmla="*/ 50 h 88"/>
              <a:gd name="T28" fmla="*/ 68 w 109"/>
              <a:gd name="T29" fmla="*/ 18 h 88"/>
              <a:gd name="T30" fmla="*/ 78 w 109"/>
              <a:gd name="T31" fmla="*/ 12 h 88"/>
              <a:gd name="T32" fmla="*/ 90 w 109"/>
              <a:gd name="T33" fmla="*/ 1 h 88"/>
              <a:gd name="T34" fmla="*/ 22 w 109"/>
              <a:gd name="T35" fmla="*/ 88 h 88"/>
              <a:gd name="T36" fmla="*/ 29 w 109"/>
              <a:gd name="T37" fmla="*/ 80 h 88"/>
              <a:gd name="T38" fmla="*/ 22 w 109"/>
              <a:gd name="T39" fmla="*/ 79 h 88"/>
              <a:gd name="T40" fmla="*/ 11 w 109"/>
              <a:gd name="T41" fmla="*/ 88 h 88"/>
              <a:gd name="T42" fmla="*/ 17 w 109"/>
              <a:gd name="T43" fmla="*/ 71 h 88"/>
              <a:gd name="T44" fmla="*/ 11 w 109"/>
              <a:gd name="T45" fmla="*/ 73 h 88"/>
              <a:gd name="T46" fmla="*/ 34 w 109"/>
              <a:gd name="T47" fmla="*/ 88 h 88"/>
              <a:gd name="T48" fmla="*/ 40 w 109"/>
              <a:gd name="T49" fmla="*/ 79 h 88"/>
              <a:gd name="T50" fmla="*/ 34 w 109"/>
              <a:gd name="T51" fmla="*/ 80 h 88"/>
              <a:gd name="T52" fmla="*/ 45 w 109"/>
              <a:gd name="T53" fmla="*/ 88 h 88"/>
              <a:gd name="T54" fmla="*/ 52 w 109"/>
              <a:gd name="T55" fmla="*/ 63 h 88"/>
              <a:gd name="T56" fmla="*/ 45 w 109"/>
              <a:gd name="T57" fmla="*/ 69 h 88"/>
              <a:gd name="T58" fmla="*/ 57 w 109"/>
              <a:gd name="T59" fmla="*/ 88 h 88"/>
              <a:gd name="T60" fmla="*/ 63 w 109"/>
              <a:gd name="T61" fmla="*/ 73 h 88"/>
              <a:gd name="T62" fmla="*/ 57 w 109"/>
              <a:gd name="T63" fmla="*/ 88 h 88"/>
              <a:gd name="T64" fmla="*/ 75 w 109"/>
              <a:gd name="T65" fmla="*/ 88 h 88"/>
              <a:gd name="T66" fmla="*/ 68 w 109"/>
              <a:gd name="T67" fmla="*/ 75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09" h="88">
                <a:moveTo>
                  <a:pt x="80" y="88"/>
                </a:moveTo>
                <a:cubicBezTo>
                  <a:pt x="86" y="88"/>
                  <a:pt x="86" y="88"/>
                  <a:pt x="86" y="88"/>
                </a:cubicBezTo>
                <a:cubicBezTo>
                  <a:pt x="86" y="44"/>
                  <a:pt x="86" y="44"/>
                  <a:pt x="86" y="44"/>
                </a:cubicBezTo>
                <a:cubicBezTo>
                  <a:pt x="84" y="44"/>
                  <a:pt x="84" y="44"/>
                  <a:pt x="84" y="44"/>
                </a:cubicBezTo>
                <a:cubicBezTo>
                  <a:pt x="82" y="70"/>
                  <a:pt x="82" y="70"/>
                  <a:pt x="82" y="70"/>
                </a:cubicBezTo>
                <a:cubicBezTo>
                  <a:pt x="80" y="71"/>
                  <a:pt x="80" y="71"/>
                  <a:pt x="80" y="71"/>
                </a:cubicBezTo>
                <a:cubicBezTo>
                  <a:pt x="80" y="88"/>
                  <a:pt x="80" y="88"/>
                  <a:pt x="80" y="88"/>
                </a:cubicBezTo>
                <a:close/>
                <a:moveTo>
                  <a:pt x="109" y="0"/>
                </a:moveTo>
                <a:cubicBezTo>
                  <a:pt x="100" y="17"/>
                  <a:pt x="100" y="17"/>
                  <a:pt x="100" y="17"/>
                </a:cubicBezTo>
                <a:cubicBezTo>
                  <a:pt x="92" y="33"/>
                  <a:pt x="92" y="33"/>
                  <a:pt x="92" y="33"/>
                </a:cubicBezTo>
                <a:cubicBezTo>
                  <a:pt x="84" y="22"/>
                  <a:pt x="84" y="22"/>
                  <a:pt x="84" y="22"/>
                </a:cubicBezTo>
                <a:cubicBezTo>
                  <a:pt x="80" y="25"/>
                  <a:pt x="80" y="25"/>
                  <a:pt x="80" y="25"/>
                </a:cubicBezTo>
                <a:cubicBezTo>
                  <a:pt x="77" y="64"/>
                  <a:pt x="77" y="64"/>
                  <a:pt x="77" y="64"/>
                </a:cubicBezTo>
                <a:cubicBezTo>
                  <a:pt x="67" y="68"/>
                  <a:pt x="67" y="68"/>
                  <a:pt x="67" y="68"/>
                </a:cubicBezTo>
                <a:cubicBezTo>
                  <a:pt x="48" y="50"/>
                  <a:pt x="48" y="50"/>
                  <a:pt x="48" y="50"/>
                </a:cubicBezTo>
                <a:cubicBezTo>
                  <a:pt x="37" y="73"/>
                  <a:pt x="37" y="73"/>
                  <a:pt x="37" y="73"/>
                </a:cubicBezTo>
                <a:cubicBezTo>
                  <a:pt x="26" y="73"/>
                  <a:pt x="26" y="73"/>
                  <a:pt x="26" y="73"/>
                </a:cubicBezTo>
                <a:cubicBezTo>
                  <a:pt x="19" y="63"/>
                  <a:pt x="19" y="63"/>
                  <a:pt x="19" y="63"/>
                </a:cubicBezTo>
                <a:cubicBezTo>
                  <a:pt x="4" y="67"/>
                  <a:pt x="4" y="67"/>
                  <a:pt x="4" y="67"/>
                </a:cubicBezTo>
                <a:cubicBezTo>
                  <a:pt x="0" y="56"/>
                  <a:pt x="0" y="56"/>
                  <a:pt x="0" y="56"/>
                </a:cubicBezTo>
                <a:cubicBezTo>
                  <a:pt x="20" y="50"/>
                  <a:pt x="20" y="50"/>
                  <a:pt x="20" y="50"/>
                </a:cubicBezTo>
                <a:cubicBezTo>
                  <a:pt x="25" y="48"/>
                  <a:pt x="25" y="48"/>
                  <a:pt x="25" y="48"/>
                </a:cubicBezTo>
                <a:cubicBezTo>
                  <a:pt x="27" y="52"/>
                  <a:pt x="27" y="52"/>
                  <a:pt x="27" y="52"/>
                </a:cubicBezTo>
                <a:cubicBezTo>
                  <a:pt x="30" y="57"/>
                  <a:pt x="30" y="57"/>
                  <a:pt x="30" y="57"/>
                </a:cubicBezTo>
                <a:cubicBezTo>
                  <a:pt x="40" y="37"/>
                  <a:pt x="40" y="37"/>
                  <a:pt x="40" y="37"/>
                </a:cubicBezTo>
                <a:cubicBezTo>
                  <a:pt x="44" y="29"/>
                  <a:pt x="44" y="29"/>
                  <a:pt x="44" y="29"/>
                </a:cubicBezTo>
                <a:cubicBezTo>
                  <a:pt x="50" y="35"/>
                  <a:pt x="50" y="35"/>
                  <a:pt x="50" y="35"/>
                </a:cubicBezTo>
                <a:cubicBezTo>
                  <a:pt x="66" y="50"/>
                  <a:pt x="66" y="50"/>
                  <a:pt x="66" y="50"/>
                </a:cubicBezTo>
                <a:cubicBezTo>
                  <a:pt x="68" y="21"/>
                  <a:pt x="68" y="21"/>
                  <a:pt x="68" y="21"/>
                </a:cubicBezTo>
                <a:cubicBezTo>
                  <a:pt x="68" y="18"/>
                  <a:pt x="68" y="18"/>
                  <a:pt x="68" y="18"/>
                </a:cubicBezTo>
                <a:cubicBezTo>
                  <a:pt x="71" y="16"/>
                  <a:pt x="71" y="16"/>
                  <a:pt x="71" y="16"/>
                </a:cubicBezTo>
                <a:cubicBezTo>
                  <a:pt x="78" y="12"/>
                  <a:pt x="78" y="12"/>
                  <a:pt x="78" y="12"/>
                </a:cubicBezTo>
                <a:cubicBezTo>
                  <a:pt x="72" y="2"/>
                  <a:pt x="72" y="2"/>
                  <a:pt x="72" y="2"/>
                </a:cubicBezTo>
                <a:cubicBezTo>
                  <a:pt x="90" y="1"/>
                  <a:pt x="90" y="1"/>
                  <a:pt x="90" y="1"/>
                </a:cubicBezTo>
                <a:cubicBezTo>
                  <a:pt x="109" y="0"/>
                  <a:pt x="109" y="0"/>
                  <a:pt x="109" y="0"/>
                </a:cubicBezTo>
                <a:close/>
                <a:moveTo>
                  <a:pt x="22" y="88"/>
                </a:moveTo>
                <a:cubicBezTo>
                  <a:pt x="24" y="88"/>
                  <a:pt x="27" y="88"/>
                  <a:pt x="29" y="88"/>
                </a:cubicBezTo>
                <a:cubicBezTo>
                  <a:pt x="29" y="80"/>
                  <a:pt x="29" y="80"/>
                  <a:pt x="29" y="80"/>
                </a:cubicBezTo>
                <a:cubicBezTo>
                  <a:pt x="23" y="81"/>
                  <a:pt x="23" y="81"/>
                  <a:pt x="23" y="81"/>
                </a:cubicBezTo>
                <a:cubicBezTo>
                  <a:pt x="22" y="79"/>
                  <a:pt x="22" y="79"/>
                  <a:pt x="22" y="79"/>
                </a:cubicBezTo>
                <a:cubicBezTo>
                  <a:pt x="22" y="88"/>
                  <a:pt x="22" y="88"/>
                  <a:pt x="22" y="88"/>
                </a:cubicBezTo>
                <a:close/>
                <a:moveTo>
                  <a:pt x="11" y="88"/>
                </a:moveTo>
                <a:cubicBezTo>
                  <a:pt x="17" y="88"/>
                  <a:pt x="17" y="88"/>
                  <a:pt x="17" y="88"/>
                </a:cubicBezTo>
                <a:cubicBezTo>
                  <a:pt x="17" y="71"/>
                  <a:pt x="17" y="71"/>
                  <a:pt x="17" y="71"/>
                </a:cubicBezTo>
                <a:cubicBezTo>
                  <a:pt x="17" y="71"/>
                  <a:pt x="17" y="71"/>
                  <a:pt x="17" y="71"/>
                </a:cubicBezTo>
                <a:cubicBezTo>
                  <a:pt x="11" y="73"/>
                  <a:pt x="11" y="73"/>
                  <a:pt x="11" y="73"/>
                </a:cubicBezTo>
                <a:cubicBezTo>
                  <a:pt x="11" y="88"/>
                  <a:pt x="11" y="88"/>
                  <a:pt x="11" y="88"/>
                </a:cubicBezTo>
                <a:close/>
                <a:moveTo>
                  <a:pt x="34" y="88"/>
                </a:moveTo>
                <a:cubicBezTo>
                  <a:pt x="36" y="88"/>
                  <a:pt x="38" y="88"/>
                  <a:pt x="40" y="88"/>
                </a:cubicBezTo>
                <a:cubicBezTo>
                  <a:pt x="40" y="79"/>
                  <a:pt x="40" y="79"/>
                  <a:pt x="40" y="79"/>
                </a:cubicBezTo>
                <a:cubicBezTo>
                  <a:pt x="40" y="80"/>
                  <a:pt x="40" y="80"/>
                  <a:pt x="40" y="80"/>
                </a:cubicBezTo>
                <a:cubicBezTo>
                  <a:pt x="34" y="80"/>
                  <a:pt x="34" y="80"/>
                  <a:pt x="34" y="80"/>
                </a:cubicBezTo>
                <a:cubicBezTo>
                  <a:pt x="34" y="88"/>
                  <a:pt x="34" y="88"/>
                  <a:pt x="34" y="88"/>
                </a:cubicBezTo>
                <a:close/>
                <a:moveTo>
                  <a:pt x="45" y="88"/>
                </a:moveTo>
                <a:cubicBezTo>
                  <a:pt x="47" y="88"/>
                  <a:pt x="50" y="88"/>
                  <a:pt x="52" y="88"/>
                </a:cubicBezTo>
                <a:cubicBezTo>
                  <a:pt x="52" y="63"/>
                  <a:pt x="52" y="63"/>
                  <a:pt x="52" y="63"/>
                </a:cubicBezTo>
                <a:cubicBezTo>
                  <a:pt x="49" y="60"/>
                  <a:pt x="49" y="60"/>
                  <a:pt x="49" y="60"/>
                </a:cubicBezTo>
                <a:cubicBezTo>
                  <a:pt x="45" y="69"/>
                  <a:pt x="45" y="69"/>
                  <a:pt x="45" y="69"/>
                </a:cubicBezTo>
                <a:cubicBezTo>
                  <a:pt x="45" y="88"/>
                  <a:pt x="45" y="88"/>
                  <a:pt x="45" y="88"/>
                </a:cubicBezTo>
                <a:close/>
                <a:moveTo>
                  <a:pt x="57" y="88"/>
                </a:moveTo>
                <a:cubicBezTo>
                  <a:pt x="59" y="88"/>
                  <a:pt x="61" y="88"/>
                  <a:pt x="63" y="88"/>
                </a:cubicBezTo>
                <a:cubicBezTo>
                  <a:pt x="63" y="73"/>
                  <a:pt x="63" y="73"/>
                  <a:pt x="63" y="73"/>
                </a:cubicBezTo>
                <a:cubicBezTo>
                  <a:pt x="57" y="67"/>
                  <a:pt x="57" y="67"/>
                  <a:pt x="57" y="67"/>
                </a:cubicBezTo>
                <a:cubicBezTo>
                  <a:pt x="57" y="88"/>
                  <a:pt x="57" y="88"/>
                  <a:pt x="57" y="88"/>
                </a:cubicBezTo>
                <a:close/>
                <a:moveTo>
                  <a:pt x="68" y="88"/>
                </a:moveTo>
                <a:cubicBezTo>
                  <a:pt x="70" y="88"/>
                  <a:pt x="73" y="88"/>
                  <a:pt x="75" y="88"/>
                </a:cubicBezTo>
                <a:cubicBezTo>
                  <a:pt x="75" y="72"/>
                  <a:pt x="75" y="72"/>
                  <a:pt x="75" y="72"/>
                </a:cubicBezTo>
                <a:cubicBezTo>
                  <a:pt x="68" y="75"/>
                  <a:pt x="68" y="75"/>
                  <a:pt x="68" y="75"/>
                </a:cubicBezTo>
                <a:lnTo>
                  <a:pt x="68" y="88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5" name="Freeform 68"/>
          <p:cNvSpPr>
            <a:spLocks noEditPoints="1"/>
          </p:cNvSpPr>
          <p:nvPr/>
        </p:nvSpPr>
        <p:spPr bwMode="auto">
          <a:xfrm>
            <a:off x="4287300" y="5239740"/>
            <a:ext cx="237380" cy="347754"/>
          </a:xfrm>
          <a:custGeom>
            <a:avLst/>
            <a:gdLst>
              <a:gd name="T0" fmla="*/ 16 w 73"/>
              <a:gd name="T1" fmla="*/ 77 h 107"/>
              <a:gd name="T2" fmla="*/ 57 w 73"/>
              <a:gd name="T3" fmla="*/ 77 h 107"/>
              <a:gd name="T4" fmla="*/ 52 w 73"/>
              <a:gd name="T5" fmla="*/ 101 h 107"/>
              <a:gd name="T6" fmla="*/ 45 w 73"/>
              <a:gd name="T7" fmla="*/ 101 h 107"/>
              <a:gd name="T8" fmla="*/ 37 w 73"/>
              <a:gd name="T9" fmla="*/ 107 h 107"/>
              <a:gd name="T10" fmla="*/ 29 w 73"/>
              <a:gd name="T11" fmla="*/ 101 h 107"/>
              <a:gd name="T12" fmla="*/ 21 w 73"/>
              <a:gd name="T13" fmla="*/ 101 h 107"/>
              <a:gd name="T14" fmla="*/ 16 w 73"/>
              <a:gd name="T15" fmla="*/ 77 h 107"/>
              <a:gd name="T16" fmla="*/ 51 w 73"/>
              <a:gd name="T17" fmla="*/ 29 h 107"/>
              <a:gd name="T18" fmla="*/ 52 w 73"/>
              <a:gd name="T19" fmla="*/ 35 h 107"/>
              <a:gd name="T20" fmla="*/ 51 w 73"/>
              <a:gd name="T21" fmla="*/ 37 h 107"/>
              <a:gd name="T22" fmla="*/ 53 w 73"/>
              <a:gd name="T23" fmla="*/ 38 h 107"/>
              <a:gd name="T24" fmla="*/ 52 w 73"/>
              <a:gd name="T25" fmla="*/ 42 h 107"/>
              <a:gd name="T26" fmla="*/ 50 w 73"/>
              <a:gd name="T27" fmla="*/ 42 h 107"/>
              <a:gd name="T28" fmla="*/ 52 w 73"/>
              <a:gd name="T29" fmla="*/ 44 h 107"/>
              <a:gd name="T30" fmla="*/ 51 w 73"/>
              <a:gd name="T31" fmla="*/ 47 h 107"/>
              <a:gd name="T32" fmla="*/ 50 w 73"/>
              <a:gd name="T33" fmla="*/ 48 h 107"/>
              <a:gd name="T34" fmla="*/ 51 w 73"/>
              <a:gd name="T35" fmla="*/ 49 h 107"/>
              <a:gd name="T36" fmla="*/ 50 w 73"/>
              <a:gd name="T37" fmla="*/ 53 h 107"/>
              <a:gd name="T38" fmla="*/ 47 w 73"/>
              <a:gd name="T39" fmla="*/ 54 h 107"/>
              <a:gd name="T40" fmla="*/ 29 w 73"/>
              <a:gd name="T41" fmla="*/ 49 h 107"/>
              <a:gd name="T42" fmla="*/ 21 w 73"/>
              <a:gd name="T43" fmla="*/ 49 h 107"/>
              <a:gd name="T44" fmla="*/ 21 w 73"/>
              <a:gd name="T45" fmla="*/ 32 h 107"/>
              <a:gd name="T46" fmla="*/ 28 w 73"/>
              <a:gd name="T47" fmla="*/ 31 h 107"/>
              <a:gd name="T48" fmla="*/ 42 w 73"/>
              <a:gd name="T49" fmla="*/ 16 h 107"/>
              <a:gd name="T50" fmla="*/ 38 w 73"/>
              <a:gd name="T51" fmla="*/ 30 h 107"/>
              <a:gd name="T52" fmla="*/ 51 w 73"/>
              <a:gd name="T53" fmla="*/ 29 h 107"/>
              <a:gd name="T54" fmla="*/ 15 w 73"/>
              <a:gd name="T55" fmla="*/ 71 h 107"/>
              <a:gd name="T56" fmla="*/ 25 w 73"/>
              <a:gd name="T57" fmla="*/ 71 h 107"/>
              <a:gd name="T58" fmla="*/ 17 w 73"/>
              <a:gd name="T59" fmla="*/ 48 h 107"/>
              <a:gd name="T60" fmla="*/ 11 w 73"/>
              <a:gd name="T61" fmla="*/ 29 h 107"/>
              <a:gd name="T62" fmla="*/ 23 w 73"/>
              <a:gd name="T63" fmla="*/ 13 h 107"/>
              <a:gd name="T64" fmla="*/ 37 w 73"/>
              <a:gd name="T65" fmla="*/ 11 h 107"/>
              <a:gd name="T66" fmla="*/ 50 w 73"/>
              <a:gd name="T67" fmla="*/ 14 h 107"/>
              <a:gd name="T68" fmla="*/ 62 w 73"/>
              <a:gd name="T69" fmla="*/ 29 h 107"/>
              <a:gd name="T70" fmla="*/ 56 w 73"/>
              <a:gd name="T71" fmla="*/ 48 h 107"/>
              <a:gd name="T72" fmla="*/ 48 w 73"/>
              <a:gd name="T73" fmla="*/ 71 h 107"/>
              <a:gd name="T74" fmla="*/ 58 w 73"/>
              <a:gd name="T75" fmla="*/ 71 h 107"/>
              <a:gd name="T76" fmla="*/ 65 w 73"/>
              <a:gd name="T77" fmla="*/ 52 h 107"/>
              <a:gd name="T78" fmla="*/ 71 w 73"/>
              <a:gd name="T79" fmla="*/ 27 h 107"/>
              <a:gd name="T80" fmla="*/ 55 w 73"/>
              <a:gd name="T81" fmla="*/ 5 h 107"/>
              <a:gd name="T82" fmla="*/ 37 w 73"/>
              <a:gd name="T83" fmla="*/ 1 h 107"/>
              <a:gd name="T84" fmla="*/ 19 w 73"/>
              <a:gd name="T85" fmla="*/ 5 h 107"/>
              <a:gd name="T86" fmla="*/ 2 w 73"/>
              <a:gd name="T87" fmla="*/ 27 h 107"/>
              <a:gd name="T88" fmla="*/ 8 w 73"/>
              <a:gd name="T89" fmla="*/ 53 h 107"/>
              <a:gd name="T90" fmla="*/ 15 w 73"/>
              <a:gd name="T91" fmla="*/ 71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73" h="107">
                <a:moveTo>
                  <a:pt x="16" y="77"/>
                </a:moveTo>
                <a:cubicBezTo>
                  <a:pt x="57" y="77"/>
                  <a:pt x="57" y="77"/>
                  <a:pt x="57" y="77"/>
                </a:cubicBezTo>
                <a:cubicBezTo>
                  <a:pt x="52" y="101"/>
                  <a:pt x="52" y="101"/>
                  <a:pt x="52" y="101"/>
                </a:cubicBezTo>
                <a:cubicBezTo>
                  <a:pt x="45" y="101"/>
                  <a:pt x="45" y="101"/>
                  <a:pt x="45" y="101"/>
                </a:cubicBezTo>
                <a:cubicBezTo>
                  <a:pt x="44" y="104"/>
                  <a:pt x="41" y="107"/>
                  <a:pt x="37" y="107"/>
                </a:cubicBezTo>
                <a:cubicBezTo>
                  <a:pt x="33" y="107"/>
                  <a:pt x="30" y="104"/>
                  <a:pt x="29" y="101"/>
                </a:cubicBezTo>
                <a:cubicBezTo>
                  <a:pt x="21" y="101"/>
                  <a:pt x="21" y="101"/>
                  <a:pt x="21" y="101"/>
                </a:cubicBezTo>
                <a:cubicBezTo>
                  <a:pt x="16" y="77"/>
                  <a:pt x="16" y="77"/>
                  <a:pt x="16" y="77"/>
                </a:cubicBezTo>
                <a:close/>
                <a:moveTo>
                  <a:pt x="51" y="29"/>
                </a:moveTo>
                <a:cubicBezTo>
                  <a:pt x="52" y="35"/>
                  <a:pt x="52" y="35"/>
                  <a:pt x="52" y="35"/>
                </a:cubicBezTo>
                <a:cubicBezTo>
                  <a:pt x="51" y="37"/>
                  <a:pt x="51" y="37"/>
                  <a:pt x="51" y="37"/>
                </a:cubicBezTo>
                <a:cubicBezTo>
                  <a:pt x="53" y="38"/>
                  <a:pt x="53" y="38"/>
                  <a:pt x="53" y="38"/>
                </a:cubicBezTo>
                <a:cubicBezTo>
                  <a:pt x="52" y="42"/>
                  <a:pt x="52" y="42"/>
                  <a:pt x="52" y="42"/>
                </a:cubicBezTo>
                <a:cubicBezTo>
                  <a:pt x="50" y="42"/>
                  <a:pt x="50" y="42"/>
                  <a:pt x="50" y="42"/>
                </a:cubicBezTo>
                <a:cubicBezTo>
                  <a:pt x="52" y="44"/>
                  <a:pt x="52" y="44"/>
                  <a:pt x="52" y="44"/>
                </a:cubicBezTo>
                <a:cubicBezTo>
                  <a:pt x="51" y="47"/>
                  <a:pt x="51" y="47"/>
                  <a:pt x="51" y="47"/>
                </a:cubicBezTo>
                <a:cubicBezTo>
                  <a:pt x="50" y="48"/>
                  <a:pt x="50" y="48"/>
                  <a:pt x="50" y="48"/>
                </a:cubicBezTo>
                <a:cubicBezTo>
                  <a:pt x="51" y="49"/>
                  <a:pt x="51" y="49"/>
                  <a:pt x="51" y="49"/>
                </a:cubicBezTo>
                <a:cubicBezTo>
                  <a:pt x="50" y="53"/>
                  <a:pt x="50" y="53"/>
                  <a:pt x="50" y="53"/>
                </a:cubicBezTo>
                <a:cubicBezTo>
                  <a:pt x="47" y="54"/>
                  <a:pt x="47" y="54"/>
                  <a:pt x="47" y="54"/>
                </a:cubicBezTo>
                <a:cubicBezTo>
                  <a:pt x="29" y="49"/>
                  <a:pt x="29" y="49"/>
                  <a:pt x="29" y="49"/>
                </a:cubicBezTo>
                <a:cubicBezTo>
                  <a:pt x="21" y="49"/>
                  <a:pt x="21" y="49"/>
                  <a:pt x="21" y="49"/>
                </a:cubicBezTo>
                <a:cubicBezTo>
                  <a:pt x="21" y="32"/>
                  <a:pt x="21" y="32"/>
                  <a:pt x="21" y="32"/>
                </a:cubicBezTo>
                <a:cubicBezTo>
                  <a:pt x="28" y="31"/>
                  <a:pt x="28" y="31"/>
                  <a:pt x="28" y="31"/>
                </a:cubicBezTo>
                <a:cubicBezTo>
                  <a:pt x="42" y="16"/>
                  <a:pt x="42" y="16"/>
                  <a:pt x="42" y="16"/>
                </a:cubicBezTo>
                <a:cubicBezTo>
                  <a:pt x="50" y="21"/>
                  <a:pt x="43" y="27"/>
                  <a:pt x="38" y="30"/>
                </a:cubicBezTo>
                <a:cubicBezTo>
                  <a:pt x="51" y="29"/>
                  <a:pt x="51" y="29"/>
                  <a:pt x="51" y="29"/>
                </a:cubicBezTo>
                <a:close/>
                <a:moveTo>
                  <a:pt x="15" y="71"/>
                </a:moveTo>
                <a:cubicBezTo>
                  <a:pt x="25" y="71"/>
                  <a:pt x="25" y="71"/>
                  <a:pt x="25" y="71"/>
                </a:cubicBezTo>
                <a:cubicBezTo>
                  <a:pt x="24" y="62"/>
                  <a:pt x="20" y="55"/>
                  <a:pt x="17" y="48"/>
                </a:cubicBezTo>
                <a:cubicBezTo>
                  <a:pt x="13" y="41"/>
                  <a:pt x="10" y="34"/>
                  <a:pt x="11" y="29"/>
                </a:cubicBezTo>
                <a:cubicBezTo>
                  <a:pt x="13" y="21"/>
                  <a:pt x="17" y="16"/>
                  <a:pt x="23" y="13"/>
                </a:cubicBezTo>
                <a:cubicBezTo>
                  <a:pt x="27" y="11"/>
                  <a:pt x="32" y="10"/>
                  <a:pt x="37" y="11"/>
                </a:cubicBezTo>
                <a:cubicBezTo>
                  <a:pt x="42" y="11"/>
                  <a:pt x="46" y="12"/>
                  <a:pt x="50" y="14"/>
                </a:cubicBezTo>
                <a:cubicBezTo>
                  <a:pt x="56" y="17"/>
                  <a:pt x="60" y="22"/>
                  <a:pt x="62" y="29"/>
                </a:cubicBezTo>
                <a:cubicBezTo>
                  <a:pt x="63" y="34"/>
                  <a:pt x="59" y="41"/>
                  <a:pt x="56" y="48"/>
                </a:cubicBezTo>
                <a:cubicBezTo>
                  <a:pt x="53" y="55"/>
                  <a:pt x="49" y="62"/>
                  <a:pt x="48" y="71"/>
                </a:cubicBezTo>
                <a:cubicBezTo>
                  <a:pt x="58" y="71"/>
                  <a:pt x="58" y="71"/>
                  <a:pt x="58" y="71"/>
                </a:cubicBezTo>
                <a:cubicBezTo>
                  <a:pt x="59" y="64"/>
                  <a:pt x="62" y="58"/>
                  <a:pt x="65" y="52"/>
                </a:cubicBezTo>
                <a:cubicBezTo>
                  <a:pt x="69" y="44"/>
                  <a:pt x="73" y="36"/>
                  <a:pt x="71" y="27"/>
                </a:cubicBezTo>
                <a:cubicBezTo>
                  <a:pt x="70" y="17"/>
                  <a:pt x="63" y="9"/>
                  <a:pt x="55" y="5"/>
                </a:cubicBezTo>
                <a:cubicBezTo>
                  <a:pt x="49" y="2"/>
                  <a:pt x="43" y="1"/>
                  <a:pt x="37" y="1"/>
                </a:cubicBezTo>
                <a:cubicBezTo>
                  <a:pt x="31" y="0"/>
                  <a:pt x="24" y="2"/>
                  <a:pt x="19" y="5"/>
                </a:cubicBezTo>
                <a:cubicBezTo>
                  <a:pt x="10" y="9"/>
                  <a:pt x="4" y="16"/>
                  <a:pt x="2" y="27"/>
                </a:cubicBezTo>
                <a:cubicBezTo>
                  <a:pt x="0" y="36"/>
                  <a:pt x="4" y="44"/>
                  <a:pt x="8" y="53"/>
                </a:cubicBezTo>
                <a:cubicBezTo>
                  <a:pt x="11" y="58"/>
                  <a:pt x="13" y="64"/>
                  <a:pt x="15" y="7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6" name="Freeform 69"/>
          <p:cNvSpPr>
            <a:spLocks noEditPoints="1"/>
          </p:cNvSpPr>
          <p:nvPr/>
        </p:nvSpPr>
        <p:spPr bwMode="auto">
          <a:xfrm>
            <a:off x="4277168" y="3729971"/>
            <a:ext cx="250987" cy="303906"/>
          </a:xfrm>
          <a:custGeom>
            <a:avLst/>
            <a:gdLst>
              <a:gd name="T0" fmla="*/ 0 w 77"/>
              <a:gd name="T1" fmla="*/ 85 h 93"/>
              <a:gd name="T2" fmla="*/ 30 w 77"/>
              <a:gd name="T3" fmla="*/ 20 h 93"/>
              <a:gd name="T4" fmla="*/ 38 w 77"/>
              <a:gd name="T5" fmla="*/ 26 h 93"/>
              <a:gd name="T6" fmla="*/ 39 w 77"/>
              <a:gd name="T7" fmla="*/ 27 h 93"/>
              <a:gd name="T8" fmla="*/ 39 w 77"/>
              <a:gd name="T9" fmla="*/ 27 h 93"/>
              <a:gd name="T10" fmla="*/ 40 w 77"/>
              <a:gd name="T11" fmla="*/ 27 h 93"/>
              <a:gd name="T12" fmla="*/ 40 w 77"/>
              <a:gd name="T13" fmla="*/ 28 h 93"/>
              <a:gd name="T14" fmla="*/ 40 w 77"/>
              <a:gd name="T15" fmla="*/ 28 h 93"/>
              <a:gd name="T16" fmla="*/ 41 w 77"/>
              <a:gd name="T17" fmla="*/ 28 h 93"/>
              <a:gd name="T18" fmla="*/ 41 w 77"/>
              <a:gd name="T19" fmla="*/ 29 h 93"/>
              <a:gd name="T20" fmla="*/ 42 w 77"/>
              <a:gd name="T21" fmla="*/ 29 h 93"/>
              <a:gd name="T22" fmla="*/ 42 w 77"/>
              <a:gd name="T23" fmla="*/ 29 h 93"/>
              <a:gd name="T24" fmla="*/ 43 w 77"/>
              <a:gd name="T25" fmla="*/ 29 h 93"/>
              <a:gd name="T26" fmla="*/ 43 w 77"/>
              <a:gd name="T27" fmla="*/ 30 h 93"/>
              <a:gd name="T28" fmla="*/ 43 w 77"/>
              <a:gd name="T29" fmla="*/ 30 h 93"/>
              <a:gd name="T30" fmla="*/ 48 w 77"/>
              <a:gd name="T31" fmla="*/ 33 h 93"/>
              <a:gd name="T32" fmla="*/ 48 w 77"/>
              <a:gd name="T33" fmla="*/ 33 h 93"/>
              <a:gd name="T34" fmla="*/ 49 w 77"/>
              <a:gd name="T35" fmla="*/ 34 h 93"/>
              <a:gd name="T36" fmla="*/ 49 w 77"/>
              <a:gd name="T37" fmla="*/ 34 h 93"/>
              <a:gd name="T38" fmla="*/ 50 w 77"/>
              <a:gd name="T39" fmla="*/ 34 h 93"/>
              <a:gd name="T40" fmla="*/ 50 w 77"/>
              <a:gd name="T41" fmla="*/ 35 h 93"/>
              <a:gd name="T42" fmla="*/ 50 w 77"/>
              <a:gd name="T43" fmla="*/ 35 h 93"/>
              <a:gd name="T44" fmla="*/ 51 w 77"/>
              <a:gd name="T45" fmla="*/ 35 h 93"/>
              <a:gd name="T46" fmla="*/ 51 w 77"/>
              <a:gd name="T47" fmla="*/ 36 h 93"/>
              <a:gd name="T48" fmla="*/ 52 w 77"/>
              <a:gd name="T49" fmla="*/ 36 h 93"/>
              <a:gd name="T50" fmla="*/ 52 w 77"/>
              <a:gd name="T51" fmla="*/ 36 h 93"/>
              <a:gd name="T52" fmla="*/ 53 w 77"/>
              <a:gd name="T53" fmla="*/ 37 h 93"/>
              <a:gd name="T54" fmla="*/ 53 w 77"/>
              <a:gd name="T55" fmla="*/ 37 h 93"/>
              <a:gd name="T56" fmla="*/ 48 w 77"/>
              <a:gd name="T57" fmla="*/ 79 h 93"/>
              <a:gd name="T58" fmla="*/ 7 w 77"/>
              <a:gd name="T59" fmla="*/ 91 h 93"/>
              <a:gd name="T60" fmla="*/ 35 w 77"/>
              <a:gd name="T61" fmla="*/ 64 h 93"/>
              <a:gd name="T62" fmla="*/ 19 w 77"/>
              <a:gd name="T63" fmla="*/ 53 h 93"/>
              <a:gd name="T64" fmla="*/ 3 w 77"/>
              <a:gd name="T65" fmla="*/ 88 h 93"/>
              <a:gd name="T66" fmla="*/ 73 w 77"/>
              <a:gd name="T67" fmla="*/ 93 h 93"/>
              <a:gd name="T68" fmla="*/ 54 w 77"/>
              <a:gd name="T69" fmla="*/ 83 h 93"/>
              <a:gd name="T70" fmla="*/ 69 w 77"/>
              <a:gd name="T71" fmla="*/ 42 h 93"/>
              <a:gd name="T72" fmla="*/ 34 w 77"/>
              <a:gd name="T73" fmla="*/ 0 h 93"/>
              <a:gd name="T74" fmla="*/ 69 w 77"/>
              <a:gd name="T75" fmla="*/ 42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77" h="93">
                <a:moveTo>
                  <a:pt x="3" y="88"/>
                </a:moveTo>
                <a:cubicBezTo>
                  <a:pt x="2" y="87"/>
                  <a:pt x="1" y="86"/>
                  <a:pt x="0" y="85"/>
                </a:cubicBezTo>
                <a:cubicBezTo>
                  <a:pt x="0" y="72"/>
                  <a:pt x="0" y="58"/>
                  <a:pt x="0" y="45"/>
                </a:cubicBezTo>
                <a:cubicBezTo>
                  <a:pt x="12" y="40"/>
                  <a:pt x="21" y="32"/>
                  <a:pt x="30" y="20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7"/>
                  <a:pt x="38" y="27"/>
                  <a:pt x="38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9"/>
                  <a:pt x="41" y="29"/>
                  <a:pt x="41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3" y="29"/>
                  <a:pt x="43" y="29"/>
                  <a:pt x="43" y="29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4" y="30"/>
                  <a:pt x="44" y="30"/>
                  <a:pt x="44" y="30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4"/>
                  <a:pt x="48" y="34"/>
                  <a:pt x="48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50" y="34"/>
                  <a:pt x="50" y="34"/>
                  <a:pt x="50" y="34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6"/>
                  <a:pt x="51" y="36"/>
                  <a:pt x="51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62" y="43"/>
                  <a:pt x="62" y="43"/>
                  <a:pt x="62" y="43"/>
                </a:cubicBezTo>
                <a:cubicBezTo>
                  <a:pt x="53" y="55"/>
                  <a:pt x="49" y="67"/>
                  <a:pt x="48" y="79"/>
                </a:cubicBezTo>
                <a:cubicBezTo>
                  <a:pt x="36" y="84"/>
                  <a:pt x="23" y="88"/>
                  <a:pt x="11" y="93"/>
                </a:cubicBezTo>
                <a:cubicBezTo>
                  <a:pt x="9" y="92"/>
                  <a:pt x="8" y="91"/>
                  <a:pt x="7" y="91"/>
                </a:cubicBezTo>
                <a:cubicBezTo>
                  <a:pt x="23" y="68"/>
                  <a:pt x="23" y="68"/>
                  <a:pt x="23" y="68"/>
                </a:cubicBezTo>
                <a:cubicBezTo>
                  <a:pt x="27" y="69"/>
                  <a:pt x="32" y="68"/>
                  <a:pt x="35" y="64"/>
                </a:cubicBezTo>
                <a:cubicBezTo>
                  <a:pt x="38" y="60"/>
                  <a:pt x="37" y="54"/>
                  <a:pt x="32" y="51"/>
                </a:cubicBezTo>
                <a:cubicBezTo>
                  <a:pt x="28" y="47"/>
                  <a:pt x="22" y="49"/>
                  <a:pt x="19" y="53"/>
                </a:cubicBezTo>
                <a:cubicBezTo>
                  <a:pt x="16" y="57"/>
                  <a:pt x="16" y="62"/>
                  <a:pt x="19" y="65"/>
                </a:cubicBezTo>
                <a:cubicBezTo>
                  <a:pt x="3" y="88"/>
                  <a:pt x="3" y="88"/>
                  <a:pt x="3" y="88"/>
                </a:cubicBezTo>
                <a:close/>
                <a:moveTo>
                  <a:pt x="27" y="93"/>
                </a:moveTo>
                <a:cubicBezTo>
                  <a:pt x="73" y="93"/>
                  <a:pt x="73" y="93"/>
                  <a:pt x="73" y="93"/>
                </a:cubicBezTo>
                <a:cubicBezTo>
                  <a:pt x="73" y="83"/>
                  <a:pt x="73" y="83"/>
                  <a:pt x="73" y="83"/>
                </a:cubicBezTo>
                <a:cubicBezTo>
                  <a:pt x="54" y="83"/>
                  <a:pt x="54" y="83"/>
                  <a:pt x="54" y="83"/>
                </a:cubicBezTo>
                <a:cubicBezTo>
                  <a:pt x="27" y="93"/>
                  <a:pt x="27" y="93"/>
                  <a:pt x="27" y="93"/>
                </a:cubicBezTo>
                <a:close/>
                <a:moveTo>
                  <a:pt x="69" y="42"/>
                </a:moveTo>
                <a:cubicBezTo>
                  <a:pt x="77" y="31"/>
                  <a:pt x="77" y="31"/>
                  <a:pt x="77" y="31"/>
                </a:cubicBezTo>
                <a:cubicBezTo>
                  <a:pt x="34" y="0"/>
                  <a:pt x="34" y="0"/>
                  <a:pt x="34" y="0"/>
                </a:cubicBezTo>
                <a:cubicBezTo>
                  <a:pt x="26" y="12"/>
                  <a:pt x="26" y="12"/>
                  <a:pt x="26" y="12"/>
                </a:cubicBezTo>
                <a:lnTo>
                  <a:pt x="69" y="4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7" name="Donut 70"/>
          <p:cNvSpPr/>
          <p:nvPr/>
        </p:nvSpPr>
        <p:spPr>
          <a:xfrm>
            <a:off x="4043745" y="5036716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8" name="Donut 71"/>
          <p:cNvSpPr/>
          <p:nvPr/>
        </p:nvSpPr>
        <p:spPr>
          <a:xfrm>
            <a:off x="1364921" y="5036867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9" name="Donut 72"/>
          <p:cNvSpPr/>
          <p:nvPr/>
        </p:nvSpPr>
        <p:spPr>
          <a:xfrm>
            <a:off x="4038039" y="3519677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0" name="TextBox 73"/>
          <p:cNvSpPr txBox="1"/>
          <p:nvPr/>
        </p:nvSpPr>
        <p:spPr>
          <a:xfrm>
            <a:off x="2112994" y="3827680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1" name="TextBox 74"/>
          <p:cNvSpPr txBox="1"/>
          <p:nvPr/>
        </p:nvSpPr>
        <p:spPr>
          <a:xfrm>
            <a:off x="2112994" y="3558457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b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80%</a:t>
            </a:r>
            <a:endParaRPr lang="en-GB" sz="1400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2" name="TextBox 75"/>
          <p:cNvSpPr txBox="1"/>
          <p:nvPr/>
        </p:nvSpPr>
        <p:spPr>
          <a:xfrm>
            <a:off x="4810998" y="3827681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3" name="TextBox 76"/>
          <p:cNvSpPr txBox="1"/>
          <p:nvPr/>
        </p:nvSpPr>
        <p:spPr>
          <a:xfrm>
            <a:off x="4810998" y="3558457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b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60%</a:t>
            </a:r>
            <a:endParaRPr lang="en-GB" sz="1400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4" name="TextBox 77"/>
          <p:cNvSpPr txBox="1"/>
          <p:nvPr/>
        </p:nvSpPr>
        <p:spPr>
          <a:xfrm>
            <a:off x="2112994" y="5353627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5" name="TextBox 78"/>
          <p:cNvSpPr txBox="1"/>
          <p:nvPr/>
        </p:nvSpPr>
        <p:spPr>
          <a:xfrm>
            <a:off x="2112994" y="5067827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b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93%</a:t>
            </a:r>
            <a:endParaRPr lang="en-GB" sz="1400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6" name="TextBox 79"/>
          <p:cNvSpPr txBox="1"/>
          <p:nvPr/>
        </p:nvSpPr>
        <p:spPr>
          <a:xfrm>
            <a:off x="4810998" y="5353627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7" name="TextBox 80"/>
          <p:cNvSpPr txBox="1"/>
          <p:nvPr/>
        </p:nvSpPr>
        <p:spPr>
          <a:xfrm>
            <a:off x="4810998" y="5067827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b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55%</a:t>
            </a:r>
            <a:endParaRPr lang="en-GB" sz="1400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8" name="Rectangle 81"/>
          <p:cNvSpPr/>
          <p:nvPr/>
        </p:nvSpPr>
        <p:spPr>
          <a:xfrm>
            <a:off x="1317222" y="4254480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9" name="Rectangle 82"/>
          <p:cNvSpPr/>
          <p:nvPr/>
        </p:nvSpPr>
        <p:spPr>
          <a:xfrm>
            <a:off x="1317222" y="5778025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0" name="Rectangle 83"/>
          <p:cNvSpPr/>
          <p:nvPr/>
        </p:nvSpPr>
        <p:spPr>
          <a:xfrm>
            <a:off x="3981534" y="4254480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1" name="Rectangle 84"/>
          <p:cNvSpPr/>
          <p:nvPr/>
        </p:nvSpPr>
        <p:spPr>
          <a:xfrm>
            <a:off x="3975405" y="5778025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5" name="TextBox 8"/>
          <p:cNvSpPr txBox="1"/>
          <p:nvPr/>
        </p:nvSpPr>
        <p:spPr>
          <a:xfrm>
            <a:off x="742950" y="308149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2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6" name="TextBox 8"/>
          <p:cNvSpPr txBox="1"/>
          <p:nvPr/>
        </p:nvSpPr>
        <p:spPr>
          <a:xfrm>
            <a:off x="742950" y="760328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1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788671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500"/>
                            </p:stCondLst>
                            <p:childTnLst>
                              <p:par>
                                <p:cTn id="49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0"/>
                            </p:stCondLst>
                            <p:childTnLst>
                              <p:par>
                                <p:cTn id="56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500"/>
                            </p:stCondLst>
                            <p:childTnLst>
                              <p:par>
                                <p:cTn id="6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6000"/>
                            </p:stCondLst>
                            <p:childTnLst>
                              <p:par>
                                <p:cTn id="6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6500"/>
                            </p:stCondLst>
                            <p:childTnLst>
                              <p:par>
                                <p:cTn id="7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7000"/>
                            </p:stCondLst>
                            <p:childTnLst>
                              <p:par>
                                <p:cTn id="77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7500"/>
                            </p:stCondLst>
                            <p:childTnLst>
                              <p:par>
                                <p:cTn id="84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8000"/>
                            </p:stCondLst>
                            <p:childTnLst>
                              <p:par>
                                <p:cTn id="9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8500"/>
                            </p:stCondLst>
                            <p:childTnLst>
                              <p:par>
                                <p:cTn id="9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9000"/>
                            </p:stCondLst>
                            <p:childTnLst>
                              <p:par>
                                <p:cTn id="9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9500"/>
                            </p:stCondLst>
                            <p:childTnLst>
                              <p:par>
                                <p:cTn id="10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10000"/>
                            </p:stCondLst>
                            <p:childTnLst>
                              <p:par>
                                <p:cTn id="112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10500"/>
                            </p:stCondLst>
                            <p:childTnLst>
                              <p:par>
                                <p:cTn id="1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11000"/>
                            </p:stCondLst>
                            <p:childTnLst>
                              <p:par>
                                <p:cTn id="1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11500"/>
                            </p:stCondLst>
                            <p:childTnLst>
                              <p:par>
                                <p:cTn id="1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1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1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7" grpId="0"/>
      <p:bldP spid="128" grpId="0"/>
      <p:bldP spid="129" grpId="0" animBg="1"/>
      <p:bldP spid="130" grpId="0" animBg="1"/>
      <p:bldP spid="154" grpId="0" animBg="1"/>
      <p:bldP spid="155" grpId="0" animBg="1"/>
      <p:bldP spid="156" grpId="0" animBg="1"/>
      <p:bldP spid="157" grpId="0" animBg="1"/>
      <p:bldP spid="158" grpId="0" animBg="1"/>
      <p:bldP spid="159" grpId="0" animBg="1"/>
      <p:bldP spid="160" grpId="0"/>
      <p:bldP spid="161" grpId="0"/>
      <p:bldP spid="162" grpId="0"/>
      <p:bldP spid="163" grpId="0"/>
      <p:bldP spid="164" grpId="0"/>
      <p:bldP spid="165" grpId="0"/>
      <p:bldP spid="166" grpId="0"/>
      <p:bldP spid="167" grpId="0"/>
      <p:bldP spid="168" grpId="0"/>
      <p:bldP spid="169" grpId="0"/>
      <p:bldP spid="170" grpId="0"/>
      <p:bldP spid="171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Freeform 68"/>
          <p:cNvSpPr/>
          <p:nvPr/>
        </p:nvSpPr>
        <p:spPr>
          <a:xfrm>
            <a:off x="2385204" y="2088553"/>
            <a:ext cx="3401269" cy="1109677"/>
          </a:xfrm>
          <a:custGeom>
            <a:avLst/>
            <a:gdLst>
              <a:gd name="connsiteX0" fmla="*/ 131527 w 789146"/>
              <a:gd name="connsiteY0" fmla="*/ 0 h 2110763"/>
              <a:gd name="connsiteX1" fmla="*/ 657619 w 789146"/>
              <a:gd name="connsiteY1" fmla="*/ 0 h 2110763"/>
              <a:gd name="connsiteX2" fmla="*/ 750623 w 789146"/>
              <a:gd name="connsiteY2" fmla="*/ 38524 h 2110763"/>
              <a:gd name="connsiteX3" fmla="*/ 789146 w 789146"/>
              <a:gd name="connsiteY3" fmla="*/ 131528 h 2110763"/>
              <a:gd name="connsiteX4" fmla="*/ 789146 w 789146"/>
              <a:gd name="connsiteY4" fmla="*/ 2110763 h 2110763"/>
              <a:gd name="connsiteX5" fmla="*/ 789146 w 789146"/>
              <a:gd name="connsiteY5" fmla="*/ 2110763 h 2110763"/>
              <a:gd name="connsiteX6" fmla="*/ 789146 w 789146"/>
              <a:gd name="connsiteY6" fmla="*/ 2110763 h 2110763"/>
              <a:gd name="connsiteX7" fmla="*/ 0 w 789146"/>
              <a:gd name="connsiteY7" fmla="*/ 2110763 h 2110763"/>
              <a:gd name="connsiteX8" fmla="*/ 0 w 789146"/>
              <a:gd name="connsiteY8" fmla="*/ 2110763 h 2110763"/>
              <a:gd name="connsiteX9" fmla="*/ 0 w 789146"/>
              <a:gd name="connsiteY9" fmla="*/ 2110763 h 2110763"/>
              <a:gd name="connsiteX10" fmla="*/ 0 w 789146"/>
              <a:gd name="connsiteY10" fmla="*/ 131527 h 2110763"/>
              <a:gd name="connsiteX11" fmla="*/ 38524 w 789146"/>
              <a:gd name="connsiteY11" fmla="*/ 38523 h 2110763"/>
              <a:gd name="connsiteX12" fmla="*/ 131528 w 789146"/>
              <a:gd name="connsiteY12" fmla="*/ 0 h 2110763"/>
              <a:gd name="connsiteX13" fmla="*/ 131527 w 789146"/>
              <a:gd name="connsiteY13" fmla="*/ 0 h 2110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89146" h="2110763">
                <a:moveTo>
                  <a:pt x="789146" y="351802"/>
                </a:moveTo>
                <a:lnTo>
                  <a:pt x="789146" y="1758961"/>
                </a:lnTo>
                <a:cubicBezTo>
                  <a:pt x="789146" y="1852264"/>
                  <a:pt x="783965" y="1941748"/>
                  <a:pt x="774743" y="2007723"/>
                </a:cubicBezTo>
                <a:cubicBezTo>
                  <a:pt x="765521" y="2073698"/>
                  <a:pt x="753013" y="2110762"/>
                  <a:pt x="739972" y="2110762"/>
                </a:cubicBezTo>
                <a:lnTo>
                  <a:pt x="0" y="2110762"/>
                </a:lnTo>
                <a:lnTo>
                  <a:pt x="0" y="2110762"/>
                </a:lnTo>
                <a:lnTo>
                  <a:pt x="0" y="2110762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739972" y="1"/>
                </a:lnTo>
                <a:cubicBezTo>
                  <a:pt x="753014" y="1"/>
                  <a:pt x="765522" y="37065"/>
                  <a:pt x="774743" y="103043"/>
                </a:cubicBezTo>
                <a:cubicBezTo>
                  <a:pt x="783965" y="169018"/>
                  <a:pt x="789146" y="258502"/>
                  <a:pt x="789146" y="351805"/>
                </a:cubicBezTo>
                <a:lnTo>
                  <a:pt x="789146" y="351802"/>
                </a:lnTo>
                <a:close/>
              </a:path>
            </a:pathLst>
          </a:custGeom>
          <a:solidFill>
            <a:schemeClr val="tx1">
              <a:lumMod val="10000"/>
              <a:lumOff val="90000"/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0017" tIns="73814" rIns="73814" bIns="73816" numCol="1" spcCol="1270" anchor="ctr" anchorCtr="0">
            <a:noAutofit/>
          </a:bodyPr>
          <a:lstStyle/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1" name="Freeform 70"/>
          <p:cNvSpPr/>
          <p:nvPr/>
        </p:nvSpPr>
        <p:spPr>
          <a:xfrm>
            <a:off x="2385204" y="3513643"/>
            <a:ext cx="3401269" cy="1109677"/>
          </a:xfrm>
          <a:custGeom>
            <a:avLst/>
            <a:gdLst>
              <a:gd name="connsiteX0" fmla="*/ 131527 w 789146"/>
              <a:gd name="connsiteY0" fmla="*/ 0 h 2110763"/>
              <a:gd name="connsiteX1" fmla="*/ 657619 w 789146"/>
              <a:gd name="connsiteY1" fmla="*/ 0 h 2110763"/>
              <a:gd name="connsiteX2" fmla="*/ 750623 w 789146"/>
              <a:gd name="connsiteY2" fmla="*/ 38524 h 2110763"/>
              <a:gd name="connsiteX3" fmla="*/ 789146 w 789146"/>
              <a:gd name="connsiteY3" fmla="*/ 131528 h 2110763"/>
              <a:gd name="connsiteX4" fmla="*/ 789146 w 789146"/>
              <a:gd name="connsiteY4" fmla="*/ 2110763 h 2110763"/>
              <a:gd name="connsiteX5" fmla="*/ 789146 w 789146"/>
              <a:gd name="connsiteY5" fmla="*/ 2110763 h 2110763"/>
              <a:gd name="connsiteX6" fmla="*/ 789146 w 789146"/>
              <a:gd name="connsiteY6" fmla="*/ 2110763 h 2110763"/>
              <a:gd name="connsiteX7" fmla="*/ 0 w 789146"/>
              <a:gd name="connsiteY7" fmla="*/ 2110763 h 2110763"/>
              <a:gd name="connsiteX8" fmla="*/ 0 w 789146"/>
              <a:gd name="connsiteY8" fmla="*/ 2110763 h 2110763"/>
              <a:gd name="connsiteX9" fmla="*/ 0 w 789146"/>
              <a:gd name="connsiteY9" fmla="*/ 2110763 h 2110763"/>
              <a:gd name="connsiteX10" fmla="*/ 0 w 789146"/>
              <a:gd name="connsiteY10" fmla="*/ 131527 h 2110763"/>
              <a:gd name="connsiteX11" fmla="*/ 38524 w 789146"/>
              <a:gd name="connsiteY11" fmla="*/ 38523 h 2110763"/>
              <a:gd name="connsiteX12" fmla="*/ 131528 w 789146"/>
              <a:gd name="connsiteY12" fmla="*/ 0 h 2110763"/>
              <a:gd name="connsiteX13" fmla="*/ 131527 w 789146"/>
              <a:gd name="connsiteY13" fmla="*/ 0 h 2110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89146" h="2110763">
                <a:moveTo>
                  <a:pt x="789146" y="351802"/>
                </a:moveTo>
                <a:lnTo>
                  <a:pt x="789146" y="1758961"/>
                </a:lnTo>
                <a:cubicBezTo>
                  <a:pt x="789146" y="1852264"/>
                  <a:pt x="783965" y="1941748"/>
                  <a:pt x="774743" y="2007723"/>
                </a:cubicBezTo>
                <a:cubicBezTo>
                  <a:pt x="765521" y="2073698"/>
                  <a:pt x="753013" y="2110762"/>
                  <a:pt x="739972" y="2110762"/>
                </a:cubicBezTo>
                <a:lnTo>
                  <a:pt x="0" y="2110762"/>
                </a:lnTo>
                <a:lnTo>
                  <a:pt x="0" y="2110762"/>
                </a:lnTo>
                <a:lnTo>
                  <a:pt x="0" y="2110762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739972" y="1"/>
                </a:lnTo>
                <a:cubicBezTo>
                  <a:pt x="753014" y="1"/>
                  <a:pt x="765522" y="37065"/>
                  <a:pt x="774743" y="103043"/>
                </a:cubicBezTo>
                <a:cubicBezTo>
                  <a:pt x="783965" y="169018"/>
                  <a:pt x="789146" y="258502"/>
                  <a:pt x="789146" y="351805"/>
                </a:cubicBezTo>
                <a:lnTo>
                  <a:pt x="789146" y="351802"/>
                </a:lnTo>
                <a:close/>
              </a:path>
            </a:pathLst>
          </a:custGeom>
          <a:solidFill>
            <a:schemeClr val="tx1">
              <a:lumMod val="10000"/>
              <a:lumOff val="90000"/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0017" tIns="73816" rIns="73814" bIns="73814" numCol="1" spcCol="1270" anchor="ctr" anchorCtr="0">
            <a:noAutofit/>
          </a:bodyPr>
          <a:lstStyle/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3" name="Freeform 72"/>
          <p:cNvSpPr/>
          <p:nvPr/>
        </p:nvSpPr>
        <p:spPr>
          <a:xfrm>
            <a:off x="2385204" y="4938733"/>
            <a:ext cx="3401269" cy="1109677"/>
          </a:xfrm>
          <a:custGeom>
            <a:avLst/>
            <a:gdLst>
              <a:gd name="connsiteX0" fmla="*/ 131527 w 789146"/>
              <a:gd name="connsiteY0" fmla="*/ 0 h 2110763"/>
              <a:gd name="connsiteX1" fmla="*/ 657619 w 789146"/>
              <a:gd name="connsiteY1" fmla="*/ 0 h 2110763"/>
              <a:gd name="connsiteX2" fmla="*/ 750623 w 789146"/>
              <a:gd name="connsiteY2" fmla="*/ 38524 h 2110763"/>
              <a:gd name="connsiteX3" fmla="*/ 789146 w 789146"/>
              <a:gd name="connsiteY3" fmla="*/ 131528 h 2110763"/>
              <a:gd name="connsiteX4" fmla="*/ 789146 w 789146"/>
              <a:gd name="connsiteY4" fmla="*/ 2110763 h 2110763"/>
              <a:gd name="connsiteX5" fmla="*/ 789146 w 789146"/>
              <a:gd name="connsiteY5" fmla="*/ 2110763 h 2110763"/>
              <a:gd name="connsiteX6" fmla="*/ 789146 w 789146"/>
              <a:gd name="connsiteY6" fmla="*/ 2110763 h 2110763"/>
              <a:gd name="connsiteX7" fmla="*/ 0 w 789146"/>
              <a:gd name="connsiteY7" fmla="*/ 2110763 h 2110763"/>
              <a:gd name="connsiteX8" fmla="*/ 0 w 789146"/>
              <a:gd name="connsiteY8" fmla="*/ 2110763 h 2110763"/>
              <a:gd name="connsiteX9" fmla="*/ 0 w 789146"/>
              <a:gd name="connsiteY9" fmla="*/ 2110763 h 2110763"/>
              <a:gd name="connsiteX10" fmla="*/ 0 w 789146"/>
              <a:gd name="connsiteY10" fmla="*/ 131527 h 2110763"/>
              <a:gd name="connsiteX11" fmla="*/ 38524 w 789146"/>
              <a:gd name="connsiteY11" fmla="*/ 38523 h 2110763"/>
              <a:gd name="connsiteX12" fmla="*/ 131528 w 789146"/>
              <a:gd name="connsiteY12" fmla="*/ 0 h 2110763"/>
              <a:gd name="connsiteX13" fmla="*/ 131527 w 789146"/>
              <a:gd name="connsiteY13" fmla="*/ 0 h 2110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89146" h="2110763">
                <a:moveTo>
                  <a:pt x="789146" y="351802"/>
                </a:moveTo>
                <a:lnTo>
                  <a:pt x="789146" y="1758961"/>
                </a:lnTo>
                <a:cubicBezTo>
                  <a:pt x="789146" y="1852264"/>
                  <a:pt x="783965" y="1941748"/>
                  <a:pt x="774743" y="2007723"/>
                </a:cubicBezTo>
                <a:cubicBezTo>
                  <a:pt x="765521" y="2073698"/>
                  <a:pt x="753013" y="2110762"/>
                  <a:pt x="739972" y="2110762"/>
                </a:cubicBezTo>
                <a:lnTo>
                  <a:pt x="0" y="2110762"/>
                </a:lnTo>
                <a:lnTo>
                  <a:pt x="0" y="2110762"/>
                </a:lnTo>
                <a:lnTo>
                  <a:pt x="0" y="2110762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739972" y="1"/>
                </a:lnTo>
                <a:cubicBezTo>
                  <a:pt x="753014" y="1"/>
                  <a:pt x="765522" y="37065"/>
                  <a:pt x="774743" y="103043"/>
                </a:cubicBezTo>
                <a:cubicBezTo>
                  <a:pt x="783965" y="169018"/>
                  <a:pt x="789146" y="258502"/>
                  <a:pt x="789146" y="351805"/>
                </a:cubicBezTo>
                <a:lnTo>
                  <a:pt x="789146" y="351802"/>
                </a:lnTo>
                <a:close/>
              </a:path>
            </a:pathLst>
          </a:custGeom>
          <a:solidFill>
            <a:schemeClr val="tx1">
              <a:lumMod val="10000"/>
              <a:lumOff val="90000"/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0017" tIns="73816" rIns="73814" bIns="73814" numCol="1" spcCol="1270" anchor="ctr" anchorCtr="0">
            <a:noAutofit/>
          </a:bodyPr>
          <a:lstStyle/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Freeform 45"/>
          <p:cNvSpPr/>
          <p:nvPr/>
        </p:nvSpPr>
        <p:spPr>
          <a:xfrm flipH="1">
            <a:off x="7072278" y="2088553"/>
            <a:ext cx="3401269" cy="1109677"/>
          </a:xfrm>
          <a:custGeom>
            <a:avLst/>
            <a:gdLst>
              <a:gd name="connsiteX0" fmla="*/ 131527 w 789146"/>
              <a:gd name="connsiteY0" fmla="*/ 0 h 2110763"/>
              <a:gd name="connsiteX1" fmla="*/ 657619 w 789146"/>
              <a:gd name="connsiteY1" fmla="*/ 0 h 2110763"/>
              <a:gd name="connsiteX2" fmla="*/ 750623 w 789146"/>
              <a:gd name="connsiteY2" fmla="*/ 38524 h 2110763"/>
              <a:gd name="connsiteX3" fmla="*/ 789146 w 789146"/>
              <a:gd name="connsiteY3" fmla="*/ 131528 h 2110763"/>
              <a:gd name="connsiteX4" fmla="*/ 789146 w 789146"/>
              <a:gd name="connsiteY4" fmla="*/ 2110763 h 2110763"/>
              <a:gd name="connsiteX5" fmla="*/ 789146 w 789146"/>
              <a:gd name="connsiteY5" fmla="*/ 2110763 h 2110763"/>
              <a:gd name="connsiteX6" fmla="*/ 789146 w 789146"/>
              <a:gd name="connsiteY6" fmla="*/ 2110763 h 2110763"/>
              <a:gd name="connsiteX7" fmla="*/ 0 w 789146"/>
              <a:gd name="connsiteY7" fmla="*/ 2110763 h 2110763"/>
              <a:gd name="connsiteX8" fmla="*/ 0 w 789146"/>
              <a:gd name="connsiteY8" fmla="*/ 2110763 h 2110763"/>
              <a:gd name="connsiteX9" fmla="*/ 0 w 789146"/>
              <a:gd name="connsiteY9" fmla="*/ 2110763 h 2110763"/>
              <a:gd name="connsiteX10" fmla="*/ 0 w 789146"/>
              <a:gd name="connsiteY10" fmla="*/ 131527 h 2110763"/>
              <a:gd name="connsiteX11" fmla="*/ 38524 w 789146"/>
              <a:gd name="connsiteY11" fmla="*/ 38523 h 2110763"/>
              <a:gd name="connsiteX12" fmla="*/ 131528 w 789146"/>
              <a:gd name="connsiteY12" fmla="*/ 0 h 2110763"/>
              <a:gd name="connsiteX13" fmla="*/ 131527 w 789146"/>
              <a:gd name="connsiteY13" fmla="*/ 0 h 2110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89146" h="2110763">
                <a:moveTo>
                  <a:pt x="789146" y="351802"/>
                </a:moveTo>
                <a:lnTo>
                  <a:pt x="789146" y="1758961"/>
                </a:lnTo>
                <a:cubicBezTo>
                  <a:pt x="789146" y="1852264"/>
                  <a:pt x="783965" y="1941748"/>
                  <a:pt x="774743" y="2007723"/>
                </a:cubicBezTo>
                <a:cubicBezTo>
                  <a:pt x="765521" y="2073698"/>
                  <a:pt x="753013" y="2110762"/>
                  <a:pt x="739972" y="2110762"/>
                </a:cubicBezTo>
                <a:lnTo>
                  <a:pt x="0" y="2110762"/>
                </a:lnTo>
                <a:lnTo>
                  <a:pt x="0" y="2110762"/>
                </a:lnTo>
                <a:lnTo>
                  <a:pt x="0" y="2110762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739972" y="1"/>
                </a:lnTo>
                <a:cubicBezTo>
                  <a:pt x="753014" y="1"/>
                  <a:pt x="765522" y="37065"/>
                  <a:pt x="774743" y="103043"/>
                </a:cubicBezTo>
                <a:cubicBezTo>
                  <a:pt x="783965" y="169018"/>
                  <a:pt x="789146" y="258502"/>
                  <a:pt x="789146" y="351805"/>
                </a:cubicBezTo>
                <a:lnTo>
                  <a:pt x="789146" y="351802"/>
                </a:lnTo>
                <a:close/>
              </a:path>
            </a:pathLst>
          </a:custGeom>
          <a:solidFill>
            <a:schemeClr val="tx1">
              <a:lumMod val="10000"/>
              <a:lumOff val="90000"/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0017" tIns="73814" rIns="73814" bIns="73816" numCol="1" spcCol="1270" anchor="ctr" anchorCtr="0">
            <a:noAutofit/>
          </a:bodyPr>
          <a:lstStyle/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3" name="Freeform 62"/>
          <p:cNvSpPr/>
          <p:nvPr/>
        </p:nvSpPr>
        <p:spPr>
          <a:xfrm flipH="1">
            <a:off x="7072278" y="3513643"/>
            <a:ext cx="3401269" cy="1109677"/>
          </a:xfrm>
          <a:custGeom>
            <a:avLst/>
            <a:gdLst>
              <a:gd name="connsiteX0" fmla="*/ 131527 w 789146"/>
              <a:gd name="connsiteY0" fmla="*/ 0 h 2110763"/>
              <a:gd name="connsiteX1" fmla="*/ 657619 w 789146"/>
              <a:gd name="connsiteY1" fmla="*/ 0 h 2110763"/>
              <a:gd name="connsiteX2" fmla="*/ 750623 w 789146"/>
              <a:gd name="connsiteY2" fmla="*/ 38524 h 2110763"/>
              <a:gd name="connsiteX3" fmla="*/ 789146 w 789146"/>
              <a:gd name="connsiteY3" fmla="*/ 131528 h 2110763"/>
              <a:gd name="connsiteX4" fmla="*/ 789146 w 789146"/>
              <a:gd name="connsiteY4" fmla="*/ 2110763 h 2110763"/>
              <a:gd name="connsiteX5" fmla="*/ 789146 w 789146"/>
              <a:gd name="connsiteY5" fmla="*/ 2110763 h 2110763"/>
              <a:gd name="connsiteX6" fmla="*/ 789146 w 789146"/>
              <a:gd name="connsiteY6" fmla="*/ 2110763 h 2110763"/>
              <a:gd name="connsiteX7" fmla="*/ 0 w 789146"/>
              <a:gd name="connsiteY7" fmla="*/ 2110763 h 2110763"/>
              <a:gd name="connsiteX8" fmla="*/ 0 w 789146"/>
              <a:gd name="connsiteY8" fmla="*/ 2110763 h 2110763"/>
              <a:gd name="connsiteX9" fmla="*/ 0 w 789146"/>
              <a:gd name="connsiteY9" fmla="*/ 2110763 h 2110763"/>
              <a:gd name="connsiteX10" fmla="*/ 0 w 789146"/>
              <a:gd name="connsiteY10" fmla="*/ 131527 h 2110763"/>
              <a:gd name="connsiteX11" fmla="*/ 38524 w 789146"/>
              <a:gd name="connsiteY11" fmla="*/ 38523 h 2110763"/>
              <a:gd name="connsiteX12" fmla="*/ 131528 w 789146"/>
              <a:gd name="connsiteY12" fmla="*/ 0 h 2110763"/>
              <a:gd name="connsiteX13" fmla="*/ 131527 w 789146"/>
              <a:gd name="connsiteY13" fmla="*/ 0 h 2110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89146" h="2110763">
                <a:moveTo>
                  <a:pt x="789146" y="351802"/>
                </a:moveTo>
                <a:lnTo>
                  <a:pt x="789146" y="1758961"/>
                </a:lnTo>
                <a:cubicBezTo>
                  <a:pt x="789146" y="1852264"/>
                  <a:pt x="783965" y="1941748"/>
                  <a:pt x="774743" y="2007723"/>
                </a:cubicBezTo>
                <a:cubicBezTo>
                  <a:pt x="765521" y="2073698"/>
                  <a:pt x="753013" y="2110762"/>
                  <a:pt x="739972" y="2110762"/>
                </a:cubicBezTo>
                <a:lnTo>
                  <a:pt x="0" y="2110762"/>
                </a:lnTo>
                <a:lnTo>
                  <a:pt x="0" y="2110762"/>
                </a:lnTo>
                <a:lnTo>
                  <a:pt x="0" y="2110762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739972" y="1"/>
                </a:lnTo>
                <a:cubicBezTo>
                  <a:pt x="753014" y="1"/>
                  <a:pt x="765522" y="37065"/>
                  <a:pt x="774743" y="103043"/>
                </a:cubicBezTo>
                <a:cubicBezTo>
                  <a:pt x="783965" y="169018"/>
                  <a:pt x="789146" y="258502"/>
                  <a:pt x="789146" y="351805"/>
                </a:cubicBezTo>
                <a:lnTo>
                  <a:pt x="789146" y="351802"/>
                </a:lnTo>
                <a:close/>
              </a:path>
            </a:pathLst>
          </a:custGeom>
          <a:solidFill>
            <a:schemeClr val="tx1">
              <a:lumMod val="10000"/>
              <a:lumOff val="90000"/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0017" tIns="73816" rIns="73814" bIns="73814" numCol="1" spcCol="1270" anchor="ctr" anchorCtr="0">
            <a:noAutofit/>
          </a:bodyPr>
          <a:lstStyle/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5" name="Freeform 64"/>
          <p:cNvSpPr/>
          <p:nvPr/>
        </p:nvSpPr>
        <p:spPr>
          <a:xfrm flipH="1">
            <a:off x="7072278" y="4938733"/>
            <a:ext cx="3401269" cy="1109677"/>
          </a:xfrm>
          <a:custGeom>
            <a:avLst/>
            <a:gdLst>
              <a:gd name="connsiteX0" fmla="*/ 131527 w 789146"/>
              <a:gd name="connsiteY0" fmla="*/ 0 h 2110763"/>
              <a:gd name="connsiteX1" fmla="*/ 657619 w 789146"/>
              <a:gd name="connsiteY1" fmla="*/ 0 h 2110763"/>
              <a:gd name="connsiteX2" fmla="*/ 750623 w 789146"/>
              <a:gd name="connsiteY2" fmla="*/ 38524 h 2110763"/>
              <a:gd name="connsiteX3" fmla="*/ 789146 w 789146"/>
              <a:gd name="connsiteY3" fmla="*/ 131528 h 2110763"/>
              <a:gd name="connsiteX4" fmla="*/ 789146 w 789146"/>
              <a:gd name="connsiteY4" fmla="*/ 2110763 h 2110763"/>
              <a:gd name="connsiteX5" fmla="*/ 789146 w 789146"/>
              <a:gd name="connsiteY5" fmla="*/ 2110763 h 2110763"/>
              <a:gd name="connsiteX6" fmla="*/ 789146 w 789146"/>
              <a:gd name="connsiteY6" fmla="*/ 2110763 h 2110763"/>
              <a:gd name="connsiteX7" fmla="*/ 0 w 789146"/>
              <a:gd name="connsiteY7" fmla="*/ 2110763 h 2110763"/>
              <a:gd name="connsiteX8" fmla="*/ 0 w 789146"/>
              <a:gd name="connsiteY8" fmla="*/ 2110763 h 2110763"/>
              <a:gd name="connsiteX9" fmla="*/ 0 w 789146"/>
              <a:gd name="connsiteY9" fmla="*/ 2110763 h 2110763"/>
              <a:gd name="connsiteX10" fmla="*/ 0 w 789146"/>
              <a:gd name="connsiteY10" fmla="*/ 131527 h 2110763"/>
              <a:gd name="connsiteX11" fmla="*/ 38524 w 789146"/>
              <a:gd name="connsiteY11" fmla="*/ 38523 h 2110763"/>
              <a:gd name="connsiteX12" fmla="*/ 131528 w 789146"/>
              <a:gd name="connsiteY12" fmla="*/ 0 h 2110763"/>
              <a:gd name="connsiteX13" fmla="*/ 131527 w 789146"/>
              <a:gd name="connsiteY13" fmla="*/ 0 h 2110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89146" h="2110763">
                <a:moveTo>
                  <a:pt x="789146" y="351802"/>
                </a:moveTo>
                <a:lnTo>
                  <a:pt x="789146" y="1758961"/>
                </a:lnTo>
                <a:cubicBezTo>
                  <a:pt x="789146" y="1852264"/>
                  <a:pt x="783965" y="1941748"/>
                  <a:pt x="774743" y="2007723"/>
                </a:cubicBezTo>
                <a:cubicBezTo>
                  <a:pt x="765521" y="2073698"/>
                  <a:pt x="753013" y="2110762"/>
                  <a:pt x="739972" y="2110762"/>
                </a:cubicBezTo>
                <a:lnTo>
                  <a:pt x="0" y="2110762"/>
                </a:lnTo>
                <a:lnTo>
                  <a:pt x="0" y="2110762"/>
                </a:lnTo>
                <a:lnTo>
                  <a:pt x="0" y="2110762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739972" y="1"/>
                </a:lnTo>
                <a:cubicBezTo>
                  <a:pt x="753014" y="1"/>
                  <a:pt x="765522" y="37065"/>
                  <a:pt x="774743" y="103043"/>
                </a:cubicBezTo>
                <a:cubicBezTo>
                  <a:pt x="783965" y="169018"/>
                  <a:pt x="789146" y="258502"/>
                  <a:pt x="789146" y="351805"/>
                </a:cubicBezTo>
                <a:lnTo>
                  <a:pt x="789146" y="351802"/>
                </a:lnTo>
                <a:close/>
              </a:path>
            </a:pathLst>
          </a:custGeom>
          <a:solidFill>
            <a:schemeClr val="tx1">
              <a:lumMod val="10000"/>
              <a:lumOff val="90000"/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0017" tIns="73816" rIns="73814" bIns="73814" numCol="1" spcCol="1270" anchor="ctr" anchorCtr="0">
            <a:noAutofit/>
          </a:bodyPr>
          <a:lstStyle/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2" name="Left-Right Arrow 61"/>
          <p:cNvSpPr/>
          <p:nvPr/>
        </p:nvSpPr>
        <p:spPr>
          <a:xfrm>
            <a:off x="5948333" y="2441774"/>
            <a:ext cx="1018682" cy="403231"/>
          </a:xfrm>
          <a:prstGeom prst="leftRightArrow">
            <a:avLst>
              <a:gd name="adj1" fmla="val 50000"/>
              <a:gd name="adj2" fmla="val 6508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6" name="Left-Right Arrow 65"/>
          <p:cNvSpPr/>
          <p:nvPr/>
        </p:nvSpPr>
        <p:spPr>
          <a:xfrm>
            <a:off x="5948333" y="3866864"/>
            <a:ext cx="1018682" cy="403231"/>
          </a:xfrm>
          <a:prstGeom prst="leftRightArrow">
            <a:avLst>
              <a:gd name="adj1" fmla="val 50000"/>
              <a:gd name="adj2" fmla="val 65081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7" name="Left-Right Arrow 66"/>
          <p:cNvSpPr/>
          <p:nvPr/>
        </p:nvSpPr>
        <p:spPr>
          <a:xfrm>
            <a:off x="5948333" y="5291954"/>
            <a:ext cx="1018682" cy="403231"/>
          </a:xfrm>
          <a:prstGeom prst="leftRightArrow">
            <a:avLst>
              <a:gd name="adj1" fmla="val 50000"/>
              <a:gd name="adj2" fmla="val 65081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4" name="Text Placeholder 3"/>
          <p:cNvSpPr txBox="1">
            <a:spLocks/>
          </p:cNvSpPr>
          <p:nvPr/>
        </p:nvSpPr>
        <p:spPr>
          <a:xfrm>
            <a:off x="3102230" y="2293119"/>
            <a:ext cx="2362794" cy="701731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/>
            </a:r>
            <a:br>
              <a: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</a:b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5" name="Freeform 45"/>
          <p:cNvSpPr>
            <a:spLocks noEditPoints="1"/>
          </p:cNvSpPr>
          <p:nvPr/>
        </p:nvSpPr>
        <p:spPr bwMode="auto">
          <a:xfrm>
            <a:off x="2545177" y="2460506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8" name="Text Placeholder 3"/>
          <p:cNvSpPr txBox="1">
            <a:spLocks/>
          </p:cNvSpPr>
          <p:nvPr/>
        </p:nvSpPr>
        <p:spPr>
          <a:xfrm>
            <a:off x="3102230" y="3713592"/>
            <a:ext cx="2362794" cy="701731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/>
            </a:r>
            <a:br>
              <a: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</a:b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 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9" name="Freeform 45"/>
          <p:cNvSpPr>
            <a:spLocks noEditPoints="1"/>
          </p:cNvSpPr>
          <p:nvPr/>
        </p:nvSpPr>
        <p:spPr bwMode="auto">
          <a:xfrm>
            <a:off x="2545177" y="3880979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0" name="Text Placeholder 3"/>
          <p:cNvSpPr txBox="1">
            <a:spLocks/>
          </p:cNvSpPr>
          <p:nvPr/>
        </p:nvSpPr>
        <p:spPr>
          <a:xfrm>
            <a:off x="3102230" y="5150844"/>
            <a:ext cx="2362794" cy="701731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/>
            </a:r>
            <a:br>
              <a: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</a:b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 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1" name="Freeform 45"/>
          <p:cNvSpPr>
            <a:spLocks noEditPoints="1"/>
          </p:cNvSpPr>
          <p:nvPr/>
        </p:nvSpPr>
        <p:spPr bwMode="auto">
          <a:xfrm>
            <a:off x="2545177" y="5318231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4" name="Freeform 45"/>
          <p:cNvSpPr>
            <a:spLocks noEditPoints="1"/>
          </p:cNvSpPr>
          <p:nvPr/>
        </p:nvSpPr>
        <p:spPr bwMode="auto">
          <a:xfrm>
            <a:off x="9849513" y="2460506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7" name="Text Placeholder 3"/>
          <p:cNvSpPr txBox="1">
            <a:spLocks/>
          </p:cNvSpPr>
          <p:nvPr/>
        </p:nvSpPr>
        <p:spPr>
          <a:xfrm>
            <a:off x="7388243" y="2293119"/>
            <a:ext cx="2362794" cy="701731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r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/>
            </a:r>
            <a:br>
              <a: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</a:b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 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0" name="Freeform 45"/>
          <p:cNvSpPr>
            <a:spLocks noEditPoints="1"/>
          </p:cNvSpPr>
          <p:nvPr/>
        </p:nvSpPr>
        <p:spPr bwMode="auto">
          <a:xfrm>
            <a:off x="9849513" y="3880979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5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1" name="Text Placeholder 3"/>
          <p:cNvSpPr txBox="1">
            <a:spLocks/>
          </p:cNvSpPr>
          <p:nvPr/>
        </p:nvSpPr>
        <p:spPr>
          <a:xfrm>
            <a:off x="7388243" y="3713592"/>
            <a:ext cx="2362794" cy="701731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r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/>
            </a:r>
            <a:br>
              <a: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</a:b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 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2" name="Freeform 45"/>
          <p:cNvSpPr>
            <a:spLocks noEditPoints="1"/>
          </p:cNvSpPr>
          <p:nvPr/>
        </p:nvSpPr>
        <p:spPr bwMode="auto">
          <a:xfrm>
            <a:off x="9849513" y="5331043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6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3" name="Text Placeholder 3"/>
          <p:cNvSpPr txBox="1">
            <a:spLocks/>
          </p:cNvSpPr>
          <p:nvPr/>
        </p:nvSpPr>
        <p:spPr>
          <a:xfrm>
            <a:off x="7388243" y="5163656"/>
            <a:ext cx="2362794" cy="701731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r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/>
            </a:r>
            <a:br>
              <a: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</a:b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 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8" name="Rounded Rectangle 67"/>
          <p:cNvSpPr/>
          <p:nvPr/>
        </p:nvSpPr>
        <p:spPr>
          <a:xfrm>
            <a:off x="964706" y="2009070"/>
            <a:ext cx="1431664" cy="1276830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algn="ctr" defTabSz="1437629">
              <a:lnSpc>
                <a:spcPct val="120000"/>
              </a:lnSpc>
              <a:spcAft>
                <a:spcPct val="35000"/>
              </a:spcAft>
            </a:pPr>
            <a:r>
              <a:rPr lang="en-US" sz="2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70" name="Rounded Rectangle 69"/>
          <p:cNvSpPr/>
          <p:nvPr/>
        </p:nvSpPr>
        <p:spPr>
          <a:xfrm>
            <a:off x="964706" y="3434163"/>
            <a:ext cx="1431664" cy="1276827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algn="ctr" defTabSz="1437629">
              <a:lnSpc>
                <a:spcPct val="120000"/>
              </a:lnSpc>
              <a:spcAft>
                <a:spcPct val="35000"/>
              </a:spcAft>
            </a:pPr>
            <a:r>
              <a:rPr lang="en-US" sz="2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72" name="Rounded Rectangle 71"/>
          <p:cNvSpPr/>
          <p:nvPr/>
        </p:nvSpPr>
        <p:spPr>
          <a:xfrm>
            <a:off x="964706" y="4859254"/>
            <a:ext cx="1431664" cy="1276827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algn="ctr" defTabSz="1437629">
              <a:lnSpc>
                <a:spcPct val="120000"/>
              </a:lnSpc>
              <a:spcAft>
                <a:spcPct val="35000"/>
              </a:spcAft>
            </a:pPr>
            <a:r>
              <a:rPr lang="en-US" sz="2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45" name="Rounded Rectangle 44"/>
          <p:cNvSpPr/>
          <p:nvPr/>
        </p:nvSpPr>
        <p:spPr>
          <a:xfrm flipH="1">
            <a:off x="10462380" y="2009070"/>
            <a:ext cx="1431664" cy="1276830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algn="ctr" defTabSz="1437629">
              <a:lnSpc>
                <a:spcPct val="120000"/>
              </a:lnSpc>
              <a:spcAft>
                <a:spcPct val="35000"/>
              </a:spcAft>
            </a:pPr>
            <a:r>
              <a:rPr lang="en-US" sz="2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04</a:t>
            </a:r>
          </a:p>
        </p:txBody>
      </p:sp>
      <p:sp>
        <p:nvSpPr>
          <p:cNvPr id="48" name="Rounded Rectangle 47"/>
          <p:cNvSpPr/>
          <p:nvPr/>
        </p:nvSpPr>
        <p:spPr>
          <a:xfrm flipH="1">
            <a:off x="10462380" y="3434163"/>
            <a:ext cx="1431664" cy="1276827"/>
          </a:xfrm>
          <a:prstGeom prst="round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algn="ctr" defTabSz="1437629">
              <a:lnSpc>
                <a:spcPct val="120000"/>
              </a:lnSpc>
              <a:spcAft>
                <a:spcPct val="35000"/>
              </a:spcAft>
            </a:pPr>
            <a:r>
              <a:rPr lang="en-US" sz="2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05</a:t>
            </a:r>
          </a:p>
        </p:txBody>
      </p:sp>
      <p:sp>
        <p:nvSpPr>
          <p:cNvPr id="64" name="Rounded Rectangle 63"/>
          <p:cNvSpPr/>
          <p:nvPr/>
        </p:nvSpPr>
        <p:spPr>
          <a:xfrm flipH="1">
            <a:off x="10462380" y="4859254"/>
            <a:ext cx="1431664" cy="1276827"/>
          </a:xfrm>
          <a:prstGeom prst="round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algn="ctr" defTabSz="1437629">
              <a:lnSpc>
                <a:spcPct val="120000"/>
              </a:lnSpc>
              <a:spcAft>
                <a:spcPct val="35000"/>
              </a:spcAft>
            </a:pPr>
            <a:r>
              <a:rPr lang="en-US" sz="2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06</a:t>
            </a:r>
          </a:p>
        </p:txBody>
      </p:sp>
      <p:sp>
        <p:nvSpPr>
          <p:cNvPr id="34" name="TextBox 8"/>
          <p:cNvSpPr txBox="1"/>
          <p:nvPr/>
        </p:nvSpPr>
        <p:spPr>
          <a:xfrm>
            <a:off x="742950" y="308149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2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TextBox 8"/>
          <p:cNvSpPr txBox="1"/>
          <p:nvPr/>
        </p:nvSpPr>
        <p:spPr>
          <a:xfrm>
            <a:off x="742950" y="760328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1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255744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6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5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0"/>
                            </p:stCondLst>
                            <p:childTnLst>
                              <p:par>
                                <p:cTn id="5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500"/>
                            </p:stCondLst>
                            <p:childTnLst>
                              <p:par>
                                <p:cTn id="56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000"/>
                            </p:stCondLst>
                            <p:childTnLst>
                              <p:par>
                                <p:cTn id="6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6500"/>
                            </p:stCondLst>
                            <p:childTnLst>
                              <p:par>
                                <p:cTn id="66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68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7000"/>
                            </p:stCondLst>
                            <p:childTnLst>
                              <p:par>
                                <p:cTn id="70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500"/>
                            </p:stCondLst>
                            <p:childTnLst>
                              <p:par>
                                <p:cTn id="7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7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8000"/>
                            </p:stCondLst>
                            <p:childTnLst>
                              <p:par>
                                <p:cTn id="7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8500"/>
                            </p:stCondLst>
                            <p:childTnLst>
                              <p:par>
                                <p:cTn id="8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7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9000"/>
                            </p:stCondLst>
                            <p:childTnLst>
                              <p:par>
                                <p:cTn id="89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9500"/>
                            </p:stCondLst>
                            <p:childTnLst>
                              <p:par>
                                <p:cTn id="9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6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10000"/>
                            </p:stCondLst>
                            <p:childTnLst>
                              <p:par>
                                <p:cTn id="98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10500"/>
                            </p:stCondLst>
                            <p:childTnLst>
                              <p:par>
                                <p:cTn id="10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6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11000"/>
                            </p:stCondLst>
                            <p:childTnLst>
                              <p:par>
                                <p:cTn id="108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10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11500"/>
                            </p:stCondLst>
                            <p:childTnLst>
                              <p:par>
                                <p:cTn id="112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12000"/>
                            </p:stCondLst>
                            <p:childTnLst>
                              <p:par>
                                <p:cTn id="11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9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2500"/>
                            </p:stCondLst>
                            <p:childTnLst>
                              <p:par>
                                <p:cTn id="12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13000"/>
                            </p:stCondLst>
                            <p:childTnLst>
                              <p:par>
                                <p:cTn id="12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9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" grpId="0" animBg="1"/>
      <p:bldP spid="71" grpId="0" animBg="1"/>
      <p:bldP spid="73" grpId="0" animBg="1"/>
      <p:bldP spid="46" grpId="0" animBg="1"/>
      <p:bldP spid="63" grpId="0" animBg="1"/>
      <p:bldP spid="65" grpId="0" animBg="1"/>
      <p:bldP spid="62" grpId="0" animBg="1"/>
      <p:bldP spid="66" grpId="0" animBg="1"/>
      <p:bldP spid="67" grpId="0" animBg="1"/>
      <p:bldP spid="74" grpId="0"/>
      <p:bldP spid="75" grpId="0" animBg="1"/>
      <p:bldP spid="78" grpId="0"/>
      <p:bldP spid="79" grpId="0" animBg="1"/>
      <p:bldP spid="80" grpId="0"/>
      <p:bldP spid="81" grpId="0" animBg="1"/>
      <p:bldP spid="84" grpId="0" animBg="1"/>
      <p:bldP spid="87" grpId="0"/>
      <p:bldP spid="90" grpId="0" animBg="1"/>
      <p:bldP spid="91" grpId="0"/>
      <p:bldP spid="92" grpId="0" animBg="1"/>
      <p:bldP spid="93" grpId="0"/>
      <p:bldP spid="68" grpId="0" animBg="1"/>
      <p:bldP spid="70" grpId="0" animBg="1"/>
      <p:bldP spid="72" grpId="0" animBg="1"/>
      <p:bldP spid="45" grpId="0" animBg="1"/>
      <p:bldP spid="48" grpId="0" animBg="1"/>
      <p:bldP spid="64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>
            <a:off x="5061224" y="1555920"/>
            <a:ext cx="7797526" cy="4120810"/>
          </a:xfrm>
          <a:prstGeom prst="rect">
            <a:avLst/>
          </a:prstGeom>
          <a:solidFill>
            <a:schemeClr val="tx1">
              <a:alpha val="89804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1" y="1555920"/>
            <a:ext cx="5061223" cy="4120810"/>
          </a:xfrm>
          <a:prstGeom prst="rect">
            <a:avLst/>
          </a:prstGeom>
          <a:blipFill dpi="0" rotWithShape="1">
            <a:blip r:embed="rId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MH_Others_1"/>
          <p:cNvSpPr txBox="1"/>
          <p:nvPr>
            <p:custDataLst>
              <p:tags r:id="rId1"/>
            </p:custDataLst>
          </p:nvPr>
        </p:nvSpPr>
        <p:spPr>
          <a:xfrm>
            <a:off x="5617853" y="3026382"/>
            <a:ext cx="2004045" cy="67710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zh-CN" altLang="en-US" sz="4400" b="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目录</a:t>
            </a:r>
            <a:r>
              <a:rPr lang="en-US" altLang="zh-CN" sz="4400" b="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  <a:endParaRPr lang="zh-CN" altLang="en-US" sz="44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MH_Others_2"/>
          <p:cNvSpPr txBox="1"/>
          <p:nvPr>
            <p:custDataLst>
              <p:tags r:id="rId2"/>
            </p:custDataLst>
          </p:nvPr>
        </p:nvSpPr>
        <p:spPr>
          <a:xfrm>
            <a:off x="5545836" y="3872767"/>
            <a:ext cx="2148078" cy="369332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ctr">
              <a:defRPr/>
            </a:pPr>
            <a:r>
              <a:rPr lang="en-US" altLang="zh-CN" sz="2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CONTENTS</a:t>
            </a:r>
            <a:endParaRPr lang="zh-CN" altLang="en-US" sz="24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MH_Entry_1"/>
          <p:cNvSpPr/>
          <p:nvPr>
            <p:custDataLst>
              <p:tags r:id="rId3"/>
            </p:custDataLst>
          </p:nvPr>
        </p:nvSpPr>
        <p:spPr>
          <a:xfrm>
            <a:off x="8517607" y="2101321"/>
            <a:ext cx="2466542" cy="553998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r>
              <a:rPr lang="zh-CN" altLang="en-US" sz="2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</a:t>
            </a:r>
            <a:r>
              <a:rPr lang="zh-CN" altLang="en-US" sz="2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概述</a:t>
            </a:r>
            <a:endParaRPr lang="en-US" altLang="zh-CN" sz="2400" dirty="0" smtClean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r>
              <a:rPr lang="en-US" altLang="zh-CN" sz="11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MH_Entry_2"/>
          <p:cNvSpPr/>
          <p:nvPr>
            <p:custDataLst>
              <p:tags r:id="rId4"/>
            </p:custDataLst>
          </p:nvPr>
        </p:nvSpPr>
        <p:spPr>
          <a:xfrm>
            <a:off x="8517607" y="2978531"/>
            <a:ext cx="2466542" cy="538609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zh-CN" altLang="en-US" sz="2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工作完成情况</a:t>
            </a:r>
            <a:r>
              <a:rPr lang="en-US" altLang="zh-CN" sz="11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COMPLETION OF WORK</a:t>
            </a:r>
            <a:endParaRPr lang="zh-CN" altLang="en-US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MH_Entry_3"/>
          <p:cNvSpPr/>
          <p:nvPr>
            <p:custDataLst>
              <p:tags r:id="rId5"/>
            </p:custDataLst>
          </p:nvPr>
        </p:nvSpPr>
        <p:spPr>
          <a:xfrm>
            <a:off x="8517607" y="3848047"/>
            <a:ext cx="2466542" cy="538609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zh-CN" altLang="en-US" sz="2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成功项目展示</a:t>
            </a:r>
            <a:r>
              <a:rPr lang="en-US" altLang="zh-CN" sz="11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SUCCESSFUL PROJECT </a:t>
            </a:r>
            <a:endParaRPr lang="zh-CN" altLang="en-US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MH_Entry_4"/>
          <p:cNvSpPr/>
          <p:nvPr>
            <p:custDataLst>
              <p:tags r:id="rId6"/>
            </p:custDataLst>
          </p:nvPr>
        </p:nvSpPr>
        <p:spPr>
          <a:xfrm>
            <a:off x="8517607" y="4632926"/>
            <a:ext cx="2466542" cy="707886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zh-CN" altLang="en-US" sz="3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明年工作</a:t>
            </a:r>
            <a:r>
              <a:rPr lang="zh-CN" altLang="en-US" sz="32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计划</a:t>
            </a:r>
            <a:endParaRPr lang="en-US" altLang="zh-CN" sz="3200" dirty="0" smtClean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/>
            <a:r>
              <a:rPr lang="en-US" altLang="zh-CN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NEXT YEAR WORK PLAN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43302839"/>
      </p:ext>
    </p:extLst>
  </p:cSld>
  <p:clrMapOvr>
    <a:masterClrMapping/>
  </p:clrMapOvr>
  <p:transition spd="slow" advTm="4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3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8" grpId="0"/>
      <p:bldP spid="19" grpId="0"/>
      <p:bldP spid="13" grpId="0"/>
      <p:bldP spid="14" grpId="0"/>
      <p:bldP spid="15" grpId="0"/>
      <p:bldP spid="1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0"/>
            <a:ext cx="12858750" cy="723264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845989" y="1744117"/>
            <a:ext cx="7887642" cy="4464496"/>
          </a:xfrm>
          <a:prstGeom prst="rect">
            <a:avLst/>
          </a:pr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cxnSp>
        <p:nvCxnSpPr>
          <p:cNvPr id="21" name="直接连接符 20"/>
          <p:cNvCxnSpPr/>
          <p:nvPr/>
        </p:nvCxnSpPr>
        <p:spPr>
          <a:xfrm flipV="1">
            <a:off x="8954475" y="2711815"/>
            <a:ext cx="3091475" cy="29500"/>
          </a:xfrm>
          <a:prstGeom prst="line">
            <a:avLst/>
          </a:prstGeom>
          <a:ln w="9525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Content Placeholder 2"/>
          <p:cNvSpPr txBox="1">
            <a:spLocks/>
          </p:cNvSpPr>
          <p:nvPr/>
        </p:nvSpPr>
        <p:spPr>
          <a:xfrm>
            <a:off x="8933658" y="2453283"/>
            <a:ext cx="2403653" cy="215444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8954474" y="2811026"/>
            <a:ext cx="3091476" cy="553998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cxnSp>
        <p:nvCxnSpPr>
          <p:cNvPr id="10" name="直接连接符 9"/>
          <p:cNvCxnSpPr/>
          <p:nvPr/>
        </p:nvCxnSpPr>
        <p:spPr>
          <a:xfrm>
            <a:off x="8954475" y="4189869"/>
            <a:ext cx="3091475" cy="0"/>
          </a:xfrm>
          <a:prstGeom prst="line">
            <a:avLst/>
          </a:prstGeom>
          <a:ln w="9525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Content Placeholder 2"/>
          <p:cNvSpPr txBox="1">
            <a:spLocks/>
          </p:cNvSpPr>
          <p:nvPr/>
        </p:nvSpPr>
        <p:spPr>
          <a:xfrm>
            <a:off x="8933658" y="3892784"/>
            <a:ext cx="2403653" cy="215444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8954474" y="4250527"/>
            <a:ext cx="3091476" cy="553998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cxnSp>
        <p:nvCxnSpPr>
          <p:cNvPr id="13" name="直接连接符 12"/>
          <p:cNvCxnSpPr/>
          <p:nvPr/>
        </p:nvCxnSpPr>
        <p:spPr>
          <a:xfrm>
            <a:off x="8954475" y="5620317"/>
            <a:ext cx="3091475" cy="0"/>
          </a:xfrm>
          <a:prstGeom prst="line">
            <a:avLst/>
          </a:prstGeom>
          <a:ln w="9525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Content Placeholder 2"/>
          <p:cNvSpPr txBox="1">
            <a:spLocks/>
          </p:cNvSpPr>
          <p:nvPr/>
        </p:nvSpPr>
        <p:spPr>
          <a:xfrm>
            <a:off x="8933658" y="5332285"/>
            <a:ext cx="2403653" cy="215444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5" name="Content Placeholder 2"/>
          <p:cNvSpPr txBox="1">
            <a:spLocks/>
          </p:cNvSpPr>
          <p:nvPr/>
        </p:nvSpPr>
        <p:spPr>
          <a:xfrm>
            <a:off x="8954474" y="5690028"/>
            <a:ext cx="3091476" cy="553998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6" name="TextBox 8"/>
          <p:cNvSpPr txBox="1"/>
          <p:nvPr/>
        </p:nvSpPr>
        <p:spPr>
          <a:xfrm>
            <a:off x="742950" y="308149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2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TextBox 8"/>
          <p:cNvSpPr txBox="1"/>
          <p:nvPr/>
        </p:nvSpPr>
        <p:spPr>
          <a:xfrm>
            <a:off x="742950" y="760328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1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774647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75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75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1" grpId="0"/>
      <p:bldP spid="12" grpId="0"/>
      <p:bldP spid="14" grpId="0"/>
      <p:bldP spid="1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" name="组合 19"/>
          <p:cNvGrpSpPr>
            <a:grpSpLocks/>
          </p:cNvGrpSpPr>
          <p:nvPr/>
        </p:nvGrpSpPr>
        <p:grpSpPr bwMode="auto">
          <a:xfrm>
            <a:off x="8826888" y="4152008"/>
            <a:ext cx="3121455" cy="2104915"/>
            <a:chOff x="1160463" y="2509323"/>
            <a:chExt cx="5937970" cy="1496661"/>
          </a:xfrm>
        </p:grpSpPr>
        <p:sp>
          <p:nvSpPr>
            <p:cNvPr id="60" name="Text Box 11"/>
            <p:cNvSpPr txBox="1">
              <a:spLocks noChangeArrowheads="1"/>
            </p:cNvSpPr>
            <p:nvPr/>
          </p:nvSpPr>
          <p:spPr bwMode="auto">
            <a:xfrm>
              <a:off x="1160463" y="2509323"/>
              <a:ext cx="3195775" cy="2100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9pPr>
            </a:lstStyle>
            <a:p>
              <a:pPr eaLnBrk="1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6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zh-CN" altLang="en-US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" name="矩形 18"/>
            <p:cNvSpPr>
              <a:spLocks noChangeArrowheads="1"/>
            </p:cNvSpPr>
            <p:nvPr/>
          </p:nvSpPr>
          <p:spPr bwMode="auto">
            <a:xfrm>
              <a:off x="1160463" y="2859542"/>
              <a:ext cx="5937970" cy="11464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1" name="Freeform 14"/>
          <p:cNvSpPr>
            <a:spLocks/>
          </p:cNvSpPr>
          <p:nvPr/>
        </p:nvSpPr>
        <p:spPr bwMode="auto">
          <a:xfrm>
            <a:off x="6331304" y="3499910"/>
            <a:ext cx="2175759" cy="2719699"/>
          </a:xfrm>
          <a:custGeom>
            <a:avLst/>
            <a:gdLst>
              <a:gd name="T0" fmla="*/ 716 w 716"/>
              <a:gd name="T1" fmla="*/ 895 h 895"/>
              <a:gd name="T2" fmla="*/ 0 w 716"/>
              <a:gd name="T3" fmla="*/ 895 h 895"/>
              <a:gd name="T4" fmla="*/ 357 w 716"/>
              <a:gd name="T5" fmla="*/ 0 h 895"/>
              <a:gd name="T6" fmla="*/ 716 w 716"/>
              <a:gd name="T7" fmla="*/ 895 h 895"/>
              <a:gd name="T8" fmla="*/ 716 w 716"/>
              <a:gd name="T9" fmla="*/ 895 h 8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16" h="895">
                <a:moveTo>
                  <a:pt x="716" y="895"/>
                </a:moveTo>
                <a:lnTo>
                  <a:pt x="0" y="895"/>
                </a:lnTo>
                <a:lnTo>
                  <a:pt x="357" y="0"/>
                </a:lnTo>
                <a:lnTo>
                  <a:pt x="716" y="895"/>
                </a:lnTo>
                <a:lnTo>
                  <a:pt x="716" y="895"/>
                </a:lnTo>
                <a:close/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xtLst/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zh-CN" altLang="en-US" sz="9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Freeform 15"/>
          <p:cNvSpPr>
            <a:spLocks/>
          </p:cNvSpPr>
          <p:nvPr/>
        </p:nvSpPr>
        <p:spPr bwMode="auto">
          <a:xfrm>
            <a:off x="6331303" y="3499910"/>
            <a:ext cx="1084843" cy="2719699"/>
          </a:xfrm>
          <a:custGeom>
            <a:avLst/>
            <a:gdLst>
              <a:gd name="T0" fmla="*/ 357 w 357"/>
              <a:gd name="T1" fmla="*/ 895 h 895"/>
              <a:gd name="T2" fmla="*/ 0 w 357"/>
              <a:gd name="T3" fmla="*/ 895 h 895"/>
              <a:gd name="T4" fmla="*/ 357 w 357"/>
              <a:gd name="T5" fmla="*/ 0 h 895"/>
              <a:gd name="T6" fmla="*/ 357 w 357"/>
              <a:gd name="T7" fmla="*/ 895 h 895"/>
              <a:gd name="T8" fmla="*/ 357 w 357"/>
              <a:gd name="T9" fmla="*/ 895 h 8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57" h="895">
                <a:moveTo>
                  <a:pt x="357" y="895"/>
                </a:moveTo>
                <a:lnTo>
                  <a:pt x="0" y="895"/>
                </a:lnTo>
                <a:lnTo>
                  <a:pt x="357" y="0"/>
                </a:lnTo>
                <a:lnTo>
                  <a:pt x="357" y="895"/>
                </a:lnTo>
                <a:lnTo>
                  <a:pt x="357" y="895"/>
                </a:lnTo>
                <a:close/>
              </a:path>
            </a:pathLst>
          </a:custGeom>
          <a:solidFill>
            <a:schemeClr val="accent4">
              <a:lumMod val="60000"/>
              <a:lumOff val="40000"/>
            </a:schemeClr>
          </a:solidFill>
          <a:ln>
            <a:noFill/>
          </a:ln>
          <a:extLst/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zh-CN" altLang="en-US" sz="9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Freeform 16"/>
          <p:cNvSpPr>
            <a:spLocks/>
          </p:cNvSpPr>
          <p:nvPr/>
        </p:nvSpPr>
        <p:spPr bwMode="auto">
          <a:xfrm>
            <a:off x="6331304" y="5271515"/>
            <a:ext cx="2175759" cy="948097"/>
          </a:xfrm>
          <a:custGeom>
            <a:avLst/>
            <a:gdLst>
              <a:gd name="T0" fmla="*/ 716 w 716"/>
              <a:gd name="T1" fmla="*/ 312 h 312"/>
              <a:gd name="T2" fmla="*/ 0 w 716"/>
              <a:gd name="T3" fmla="*/ 312 h 312"/>
              <a:gd name="T4" fmla="*/ 357 w 716"/>
              <a:gd name="T5" fmla="*/ 0 h 312"/>
              <a:gd name="T6" fmla="*/ 716 w 716"/>
              <a:gd name="T7" fmla="*/ 312 h 312"/>
              <a:gd name="T8" fmla="*/ 716 w 716"/>
              <a:gd name="T9" fmla="*/ 312 h 3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16" h="312">
                <a:moveTo>
                  <a:pt x="716" y="312"/>
                </a:moveTo>
                <a:lnTo>
                  <a:pt x="0" y="312"/>
                </a:lnTo>
                <a:lnTo>
                  <a:pt x="357" y="0"/>
                </a:lnTo>
                <a:lnTo>
                  <a:pt x="716" y="312"/>
                </a:lnTo>
                <a:lnTo>
                  <a:pt x="716" y="312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zh-CN" altLang="en-US" sz="9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Freeform 17"/>
          <p:cNvSpPr>
            <a:spLocks/>
          </p:cNvSpPr>
          <p:nvPr/>
        </p:nvSpPr>
        <p:spPr bwMode="auto">
          <a:xfrm>
            <a:off x="4602246" y="2703752"/>
            <a:ext cx="2172721" cy="3515857"/>
          </a:xfrm>
          <a:custGeom>
            <a:avLst/>
            <a:gdLst>
              <a:gd name="T0" fmla="*/ 715 w 715"/>
              <a:gd name="T1" fmla="*/ 1157 h 1157"/>
              <a:gd name="T2" fmla="*/ 0 w 715"/>
              <a:gd name="T3" fmla="*/ 1157 h 1157"/>
              <a:gd name="T4" fmla="*/ 359 w 715"/>
              <a:gd name="T5" fmla="*/ 0 h 1157"/>
              <a:gd name="T6" fmla="*/ 715 w 715"/>
              <a:gd name="T7" fmla="*/ 1157 h 1157"/>
              <a:gd name="T8" fmla="*/ 715 w 715"/>
              <a:gd name="T9" fmla="*/ 1157 h 11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15" h="1157">
                <a:moveTo>
                  <a:pt x="715" y="1157"/>
                </a:moveTo>
                <a:lnTo>
                  <a:pt x="0" y="1157"/>
                </a:lnTo>
                <a:lnTo>
                  <a:pt x="359" y="0"/>
                </a:lnTo>
                <a:lnTo>
                  <a:pt x="715" y="1157"/>
                </a:lnTo>
                <a:lnTo>
                  <a:pt x="715" y="1157"/>
                </a:lnTo>
                <a:close/>
              </a:path>
            </a:pathLst>
          </a:custGeom>
          <a:solidFill>
            <a:schemeClr val="accent3">
              <a:lumMod val="50000"/>
            </a:schemeClr>
          </a:solidFill>
          <a:ln>
            <a:noFill/>
          </a:ln>
          <a:extLst/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zh-CN" altLang="en-US" sz="9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Freeform 18"/>
          <p:cNvSpPr>
            <a:spLocks/>
          </p:cNvSpPr>
          <p:nvPr/>
        </p:nvSpPr>
        <p:spPr bwMode="auto">
          <a:xfrm>
            <a:off x="4602245" y="2703752"/>
            <a:ext cx="1090920" cy="3515857"/>
          </a:xfrm>
          <a:custGeom>
            <a:avLst/>
            <a:gdLst>
              <a:gd name="T0" fmla="*/ 359 w 359"/>
              <a:gd name="T1" fmla="*/ 1157 h 1157"/>
              <a:gd name="T2" fmla="*/ 0 w 359"/>
              <a:gd name="T3" fmla="*/ 1157 h 1157"/>
              <a:gd name="T4" fmla="*/ 359 w 359"/>
              <a:gd name="T5" fmla="*/ 0 h 1157"/>
              <a:gd name="T6" fmla="*/ 359 w 359"/>
              <a:gd name="T7" fmla="*/ 1157 h 1157"/>
              <a:gd name="T8" fmla="*/ 359 w 359"/>
              <a:gd name="T9" fmla="*/ 1157 h 11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59" h="1157">
                <a:moveTo>
                  <a:pt x="359" y="1157"/>
                </a:moveTo>
                <a:lnTo>
                  <a:pt x="0" y="1157"/>
                </a:lnTo>
                <a:lnTo>
                  <a:pt x="359" y="0"/>
                </a:lnTo>
                <a:lnTo>
                  <a:pt x="359" y="1157"/>
                </a:lnTo>
                <a:lnTo>
                  <a:pt x="359" y="1157"/>
                </a:lnTo>
                <a:close/>
              </a:path>
            </a:pathLst>
          </a:custGeom>
          <a:solidFill>
            <a:schemeClr val="accent3">
              <a:lumMod val="60000"/>
              <a:lumOff val="40000"/>
            </a:schemeClr>
          </a:solidFill>
          <a:ln>
            <a:noFill/>
          </a:ln>
          <a:extLst/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zh-CN" altLang="en-US" sz="9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Freeform 19"/>
          <p:cNvSpPr>
            <a:spLocks/>
          </p:cNvSpPr>
          <p:nvPr/>
        </p:nvSpPr>
        <p:spPr bwMode="auto">
          <a:xfrm>
            <a:off x="4602246" y="5001063"/>
            <a:ext cx="2172721" cy="1218546"/>
          </a:xfrm>
          <a:custGeom>
            <a:avLst/>
            <a:gdLst>
              <a:gd name="T0" fmla="*/ 715 w 715"/>
              <a:gd name="T1" fmla="*/ 401 h 401"/>
              <a:gd name="T2" fmla="*/ 0 w 715"/>
              <a:gd name="T3" fmla="*/ 401 h 401"/>
              <a:gd name="T4" fmla="*/ 359 w 715"/>
              <a:gd name="T5" fmla="*/ 0 h 401"/>
              <a:gd name="T6" fmla="*/ 715 w 715"/>
              <a:gd name="T7" fmla="*/ 401 h 401"/>
              <a:gd name="T8" fmla="*/ 715 w 715"/>
              <a:gd name="T9" fmla="*/ 401 h 4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15" h="401">
                <a:moveTo>
                  <a:pt x="715" y="401"/>
                </a:moveTo>
                <a:lnTo>
                  <a:pt x="0" y="401"/>
                </a:lnTo>
                <a:lnTo>
                  <a:pt x="359" y="0"/>
                </a:lnTo>
                <a:lnTo>
                  <a:pt x="715" y="401"/>
                </a:lnTo>
                <a:lnTo>
                  <a:pt x="715" y="401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zh-CN" altLang="en-US" sz="9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Freeform 20"/>
          <p:cNvSpPr>
            <a:spLocks/>
          </p:cNvSpPr>
          <p:nvPr/>
        </p:nvSpPr>
        <p:spPr bwMode="auto">
          <a:xfrm>
            <a:off x="2879262" y="3047135"/>
            <a:ext cx="2166644" cy="3172476"/>
          </a:xfrm>
          <a:custGeom>
            <a:avLst/>
            <a:gdLst>
              <a:gd name="T0" fmla="*/ 713 w 713"/>
              <a:gd name="T1" fmla="*/ 1044 h 1044"/>
              <a:gd name="T2" fmla="*/ 0 w 713"/>
              <a:gd name="T3" fmla="*/ 1044 h 1044"/>
              <a:gd name="T4" fmla="*/ 356 w 713"/>
              <a:gd name="T5" fmla="*/ 0 h 1044"/>
              <a:gd name="T6" fmla="*/ 713 w 713"/>
              <a:gd name="T7" fmla="*/ 1044 h 1044"/>
              <a:gd name="T8" fmla="*/ 713 w 713"/>
              <a:gd name="T9" fmla="*/ 1044 h 10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13" h="1044">
                <a:moveTo>
                  <a:pt x="713" y="1044"/>
                </a:moveTo>
                <a:lnTo>
                  <a:pt x="0" y="1044"/>
                </a:lnTo>
                <a:lnTo>
                  <a:pt x="356" y="0"/>
                </a:lnTo>
                <a:lnTo>
                  <a:pt x="713" y="1044"/>
                </a:lnTo>
                <a:lnTo>
                  <a:pt x="713" y="1044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xtLst/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zh-CN" altLang="en-US" sz="9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Freeform 21"/>
          <p:cNvSpPr>
            <a:spLocks/>
          </p:cNvSpPr>
          <p:nvPr/>
        </p:nvSpPr>
        <p:spPr bwMode="auto">
          <a:xfrm>
            <a:off x="2879261" y="3047135"/>
            <a:ext cx="1081803" cy="3172476"/>
          </a:xfrm>
          <a:custGeom>
            <a:avLst/>
            <a:gdLst>
              <a:gd name="T0" fmla="*/ 356 w 356"/>
              <a:gd name="T1" fmla="*/ 1044 h 1044"/>
              <a:gd name="T2" fmla="*/ 0 w 356"/>
              <a:gd name="T3" fmla="*/ 1044 h 1044"/>
              <a:gd name="T4" fmla="*/ 356 w 356"/>
              <a:gd name="T5" fmla="*/ 0 h 1044"/>
              <a:gd name="T6" fmla="*/ 356 w 356"/>
              <a:gd name="T7" fmla="*/ 1044 h 1044"/>
              <a:gd name="T8" fmla="*/ 356 w 356"/>
              <a:gd name="T9" fmla="*/ 1044 h 10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56" h="1044">
                <a:moveTo>
                  <a:pt x="356" y="1044"/>
                </a:moveTo>
                <a:lnTo>
                  <a:pt x="0" y="1044"/>
                </a:lnTo>
                <a:lnTo>
                  <a:pt x="356" y="0"/>
                </a:lnTo>
                <a:lnTo>
                  <a:pt x="356" y="1044"/>
                </a:lnTo>
                <a:lnTo>
                  <a:pt x="356" y="1044"/>
                </a:ln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>
            <a:noFill/>
          </a:ln>
          <a:extLst/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zh-CN" altLang="en-US" sz="9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Freeform 22"/>
          <p:cNvSpPr>
            <a:spLocks/>
          </p:cNvSpPr>
          <p:nvPr/>
        </p:nvSpPr>
        <p:spPr bwMode="auto">
          <a:xfrm>
            <a:off x="2879262" y="5122613"/>
            <a:ext cx="2166644" cy="1096996"/>
          </a:xfrm>
          <a:custGeom>
            <a:avLst/>
            <a:gdLst>
              <a:gd name="T0" fmla="*/ 713 w 713"/>
              <a:gd name="T1" fmla="*/ 361 h 361"/>
              <a:gd name="T2" fmla="*/ 0 w 713"/>
              <a:gd name="T3" fmla="*/ 361 h 361"/>
              <a:gd name="T4" fmla="*/ 356 w 713"/>
              <a:gd name="T5" fmla="*/ 0 h 361"/>
              <a:gd name="T6" fmla="*/ 713 w 713"/>
              <a:gd name="T7" fmla="*/ 361 h 361"/>
              <a:gd name="T8" fmla="*/ 713 w 713"/>
              <a:gd name="T9" fmla="*/ 361 h 3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13" h="361">
                <a:moveTo>
                  <a:pt x="713" y="361"/>
                </a:moveTo>
                <a:lnTo>
                  <a:pt x="0" y="361"/>
                </a:lnTo>
                <a:lnTo>
                  <a:pt x="356" y="0"/>
                </a:lnTo>
                <a:lnTo>
                  <a:pt x="713" y="361"/>
                </a:lnTo>
                <a:lnTo>
                  <a:pt x="713" y="36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zh-CN" altLang="en-US" sz="9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Freeform 23"/>
          <p:cNvSpPr>
            <a:spLocks/>
          </p:cNvSpPr>
          <p:nvPr/>
        </p:nvSpPr>
        <p:spPr bwMode="auto">
          <a:xfrm>
            <a:off x="1141085" y="4016500"/>
            <a:ext cx="2175759" cy="2203109"/>
          </a:xfrm>
          <a:custGeom>
            <a:avLst/>
            <a:gdLst>
              <a:gd name="T0" fmla="*/ 716 w 716"/>
              <a:gd name="T1" fmla="*/ 725 h 725"/>
              <a:gd name="T2" fmla="*/ 0 w 716"/>
              <a:gd name="T3" fmla="*/ 725 h 725"/>
              <a:gd name="T4" fmla="*/ 359 w 716"/>
              <a:gd name="T5" fmla="*/ 0 h 725"/>
              <a:gd name="T6" fmla="*/ 716 w 716"/>
              <a:gd name="T7" fmla="*/ 725 h 725"/>
              <a:gd name="T8" fmla="*/ 716 w 716"/>
              <a:gd name="T9" fmla="*/ 725 h 7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16" h="725">
                <a:moveTo>
                  <a:pt x="716" y="725"/>
                </a:moveTo>
                <a:lnTo>
                  <a:pt x="0" y="725"/>
                </a:lnTo>
                <a:lnTo>
                  <a:pt x="359" y="0"/>
                </a:lnTo>
                <a:lnTo>
                  <a:pt x="716" y="725"/>
                </a:lnTo>
                <a:lnTo>
                  <a:pt x="716" y="725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  <a:extLst/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zh-CN" altLang="en-US" sz="9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Freeform 24"/>
          <p:cNvSpPr>
            <a:spLocks/>
          </p:cNvSpPr>
          <p:nvPr/>
        </p:nvSpPr>
        <p:spPr bwMode="auto">
          <a:xfrm>
            <a:off x="1141084" y="4016500"/>
            <a:ext cx="1090920" cy="2203109"/>
          </a:xfrm>
          <a:custGeom>
            <a:avLst/>
            <a:gdLst>
              <a:gd name="T0" fmla="*/ 359 w 359"/>
              <a:gd name="T1" fmla="*/ 725 h 725"/>
              <a:gd name="T2" fmla="*/ 0 w 359"/>
              <a:gd name="T3" fmla="*/ 725 h 725"/>
              <a:gd name="T4" fmla="*/ 359 w 359"/>
              <a:gd name="T5" fmla="*/ 0 h 725"/>
              <a:gd name="T6" fmla="*/ 359 w 359"/>
              <a:gd name="T7" fmla="*/ 725 h 725"/>
              <a:gd name="T8" fmla="*/ 359 w 359"/>
              <a:gd name="T9" fmla="*/ 725 h 7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59" h="725">
                <a:moveTo>
                  <a:pt x="359" y="725"/>
                </a:moveTo>
                <a:lnTo>
                  <a:pt x="0" y="725"/>
                </a:lnTo>
                <a:lnTo>
                  <a:pt x="359" y="0"/>
                </a:lnTo>
                <a:lnTo>
                  <a:pt x="359" y="725"/>
                </a:lnTo>
                <a:lnTo>
                  <a:pt x="359" y="725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</a:schemeClr>
          </a:solidFill>
          <a:ln>
            <a:noFill/>
          </a:ln>
          <a:extLst/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zh-CN" altLang="en-US" sz="9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Freeform 25"/>
          <p:cNvSpPr>
            <a:spLocks/>
          </p:cNvSpPr>
          <p:nvPr/>
        </p:nvSpPr>
        <p:spPr bwMode="auto">
          <a:xfrm>
            <a:off x="1141085" y="5459917"/>
            <a:ext cx="2175759" cy="759692"/>
          </a:xfrm>
          <a:custGeom>
            <a:avLst/>
            <a:gdLst>
              <a:gd name="T0" fmla="*/ 716 w 716"/>
              <a:gd name="T1" fmla="*/ 250 h 250"/>
              <a:gd name="T2" fmla="*/ 0 w 716"/>
              <a:gd name="T3" fmla="*/ 250 h 250"/>
              <a:gd name="T4" fmla="*/ 359 w 716"/>
              <a:gd name="T5" fmla="*/ 0 h 250"/>
              <a:gd name="T6" fmla="*/ 716 w 716"/>
              <a:gd name="T7" fmla="*/ 250 h 250"/>
              <a:gd name="T8" fmla="*/ 716 w 716"/>
              <a:gd name="T9" fmla="*/ 250 h 2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16" h="250">
                <a:moveTo>
                  <a:pt x="716" y="250"/>
                </a:moveTo>
                <a:lnTo>
                  <a:pt x="0" y="250"/>
                </a:lnTo>
                <a:lnTo>
                  <a:pt x="359" y="0"/>
                </a:lnTo>
                <a:lnTo>
                  <a:pt x="716" y="250"/>
                </a:lnTo>
                <a:lnTo>
                  <a:pt x="716" y="25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zh-CN" altLang="en-US" sz="9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1438246" y="3572844"/>
            <a:ext cx="1502188" cy="422388"/>
            <a:chOff x="960626" y="2437608"/>
            <a:chExt cx="1068281" cy="300381"/>
          </a:xfrm>
        </p:grpSpPr>
        <p:sp>
          <p:nvSpPr>
            <p:cNvPr id="2058" name="Freeform 39"/>
            <p:cNvSpPr>
              <a:spLocks/>
            </p:cNvSpPr>
            <p:nvPr/>
          </p:nvSpPr>
          <p:spPr bwMode="auto">
            <a:xfrm>
              <a:off x="960626" y="2437608"/>
              <a:ext cx="1068281" cy="300381"/>
            </a:xfrm>
            <a:custGeom>
              <a:avLst/>
              <a:gdLst>
                <a:gd name="T0" fmla="*/ 21 w 179"/>
                <a:gd name="T1" fmla="*/ 0 h 59"/>
                <a:gd name="T2" fmla="*/ 158 w 179"/>
                <a:gd name="T3" fmla="*/ 0 h 59"/>
                <a:gd name="T4" fmla="*/ 179 w 179"/>
                <a:gd name="T5" fmla="*/ 21 h 59"/>
                <a:gd name="T6" fmla="*/ 179 w 179"/>
                <a:gd name="T7" fmla="*/ 37 h 59"/>
                <a:gd name="T8" fmla="*/ 158 w 179"/>
                <a:gd name="T9" fmla="*/ 59 h 59"/>
                <a:gd name="T10" fmla="*/ 21 w 179"/>
                <a:gd name="T11" fmla="*/ 59 h 59"/>
                <a:gd name="T12" fmla="*/ 0 w 179"/>
                <a:gd name="T13" fmla="*/ 37 h 59"/>
                <a:gd name="T14" fmla="*/ 0 w 179"/>
                <a:gd name="T15" fmla="*/ 21 h 59"/>
                <a:gd name="T16" fmla="*/ 21 w 179"/>
                <a:gd name="T17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9" h="59">
                  <a:moveTo>
                    <a:pt x="21" y="0"/>
                  </a:moveTo>
                  <a:cubicBezTo>
                    <a:pt x="158" y="0"/>
                    <a:pt x="158" y="0"/>
                    <a:pt x="158" y="0"/>
                  </a:cubicBezTo>
                  <a:cubicBezTo>
                    <a:pt x="170" y="0"/>
                    <a:pt x="179" y="10"/>
                    <a:pt x="179" y="21"/>
                  </a:cubicBezTo>
                  <a:cubicBezTo>
                    <a:pt x="179" y="37"/>
                    <a:pt x="179" y="37"/>
                    <a:pt x="179" y="37"/>
                  </a:cubicBezTo>
                  <a:cubicBezTo>
                    <a:pt x="179" y="49"/>
                    <a:pt x="170" y="59"/>
                    <a:pt x="158" y="59"/>
                  </a:cubicBezTo>
                  <a:cubicBezTo>
                    <a:pt x="21" y="59"/>
                    <a:pt x="21" y="59"/>
                    <a:pt x="21" y="59"/>
                  </a:cubicBezTo>
                  <a:cubicBezTo>
                    <a:pt x="9" y="59"/>
                    <a:pt x="0" y="49"/>
                    <a:pt x="0" y="37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10"/>
                    <a:pt x="9" y="0"/>
                    <a:pt x="2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zh-CN" altLang="en-US" sz="9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59" name="Freeform 40"/>
            <p:cNvSpPr>
              <a:spLocks/>
            </p:cNvSpPr>
            <p:nvPr/>
          </p:nvSpPr>
          <p:spPr bwMode="auto">
            <a:xfrm>
              <a:off x="1001129" y="2476507"/>
              <a:ext cx="987275" cy="220423"/>
            </a:xfrm>
            <a:custGeom>
              <a:avLst/>
              <a:gdLst>
                <a:gd name="T0" fmla="*/ 14 w 165"/>
                <a:gd name="T1" fmla="*/ 0 h 43"/>
                <a:gd name="T2" fmla="*/ 151 w 165"/>
                <a:gd name="T3" fmla="*/ 0 h 43"/>
                <a:gd name="T4" fmla="*/ 165 w 165"/>
                <a:gd name="T5" fmla="*/ 13 h 43"/>
                <a:gd name="T6" fmla="*/ 165 w 165"/>
                <a:gd name="T7" fmla="*/ 29 h 43"/>
                <a:gd name="T8" fmla="*/ 151 w 165"/>
                <a:gd name="T9" fmla="*/ 43 h 43"/>
                <a:gd name="T10" fmla="*/ 14 w 165"/>
                <a:gd name="T11" fmla="*/ 43 h 43"/>
                <a:gd name="T12" fmla="*/ 0 w 165"/>
                <a:gd name="T13" fmla="*/ 29 h 43"/>
                <a:gd name="T14" fmla="*/ 0 w 165"/>
                <a:gd name="T15" fmla="*/ 13 h 43"/>
                <a:gd name="T16" fmla="*/ 14 w 165"/>
                <a:gd name="T17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5" h="43">
                  <a:moveTo>
                    <a:pt x="14" y="0"/>
                  </a:moveTo>
                  <a:cubicBezTo>
                    <a:pt x="151" y="0"/>
                    <a:pt x="151" y="0"/>
                    <a:pt x="151" y="0"/>
                  </a:cubicBezTo>
                  <a:cubicBezTo>
                    <a:pt x="159" y="0"/>
                    <a:pt x="165" y="6"/>
                    <a:pt x="165" y="13"/>
                  </a:cubicBezTo>
                  <a:cubicBezTo>
                    <a:pt x="165" y="29"/>
                    <a:pt x="165" y="29"/>
                    <a:pt x="165" y="29"/>
                  </a:cubicBezTo>
                  <a:cubicBezTo>
                    <a:pt x="165" y="37"/>
                    <a:pt x="159" y="43"/>
                    <a:pt x="151" y="43"/>
                  </a:cubicBezTo>
                  <a:cubicBezTo>
                    <a:pt x="14" y="43"/>
                    <a:pt x="14" y="43"/>
                    <a:pt x="14" y="43"/>
                  </a:cubicBezTo>
                  <a:cubicBezTo>
                    <a:pt x="6" y="43"/>
                    <a:pt x="0" y="37"/>
                    <a:pt x="0" y="29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6"/>
                    <a:pt x="6" y="0"/>
                    <a:pt x="14" y="0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xtLst/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zh-CN" altLang="en-US" sz="9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62" name="TextBox 2061"/>
            <p:cNvSpPr txBox="1"/>
            <p:nvPr/>
          </p:nvSpPr>
          <p:spPr>
            <a:xfrm>
              <a:off x="1141831" y="2460759"/>
              <a:ext cx="705873" cy="1736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9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zh-CN" altLang="en-US" sz="9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3168426" y="2588282"/>
            <a:ext cx="1512869" cy="422388"/>
            <a:chOff x="2191044" y="1737437"/>
            <a:chExt cx="1075877" cy="300381"/>
          </a:xfrm>
        </p:grpSpPr>
        <p:sp>
          <p:nvSpPr>
            <p:cNvPr id="2055" name="Freeform 36"/>
            <p:cNvSpPr>
              <a:spLocks/>
            </p:cNvSpPr>
            <p:nvPr/>
          </p:nvSpPr>
          <p:spPr bwMode="auto">
            <a:xfrm>
              <a:off x="2191044" y="1737437"/>
              <a:ext cx="1075877" cy="300381"/>
            </a:xfrm>
            <a:custGeom>
              <a:avLst/>
              <a:gdLst>
                <a:gd name="T0" fmla="*/ 21 w 180"/>
                <a:gd name="T1" fmla="*/ 0 h 59"/>
                <a:gd name="T2" fmla="*/ 159 w 180"/>
                <a:gd name="T3" fmla="*/ 0 h 59"/>
                <a:gd name="T4" fmla="*/ 180 w 180"/>
                <a:gd name="T5" fmla="*/ 22 h 59"/>
                <a:gd name="T6" fmla="*/ 180 w 180"/>
                <a:gd name="T7" fmla="*/ 38 h 59"/>
                <a:gd name="T8" fmla="*/ 159 w 180"/>
                <a:gd name="T9" fmla="*/ 59 h 59"/>
                <a:gd name="T10" fmla="*/ 21 w 180"/>
                <a:gd name="T11" fmla="*/ 59 h 59"/>
                <a:gd name="T12" fmla="*/ 0 w 180"/>
                <a:gd name="T13" fmla="*/ 38 h 59"/>
                <a:gd name="T14" fmla="*/ 0 w 180"/>
                <a:gd name="T15" fmla="*/ 22 h 59"/>
                <a:gd name="T16" fmla="*/ 21 w 180"/>
                <a:gd name="T17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0" h="59">
                  <a:moveTo>
                    <a:pt x="21" y="0"/>
                  </a:moveTo>
                  <a:cubicBezTo>
                    <a:pt x="159" y="0"/>
                    <a:pt x="159" y="0"/>
                    <a:pt x="159" y="0"/>
                  </a:cubicBezTo>
                  <a:cubicBezTo>
                    <a:pt x="170" y="0"/>
                    <a:pt x="180" y="10"/>
                    <a:pt x="180" y="22"/>
                  </a:cubicBezTo>
                  <a:cubicBezTo>
                    <a:pt x="180" y="38"/>
                    <a:pt x="180" y="38"/>
                    <a:pt x="180" y="38"/>
                  </a:cubicBezTo>
                  <a:cubicBezTo>
                    <a:pt x="180" y="50"/>
                    <a:pt x="170" y="59"/>
                    <a:pt x="159" y="59"/>
                  </a:cubicBezTo>
                  <a:cubicBezTo>
                    <a:pt x="21" y="59"/>
                    <a:pt x="21" y="59"/>
                    <a:pt x="21" y="59"/>
                  </a:cubicBezTo>
                  <a:cubicBezTo>
                    <a:pt x="10" y="59"/>
                    <a:pt x="0" y="50"/>
                    <a:pt x="0" y="38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10"/>
                    <a:pt x="10" y="0"/>
                    <a:pt x="21" y="0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zh-CN" altLang="en-US" sz="9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56" name="Freeform 37"/>
            <p:cNvSpPr>
              <a:spLocks/>
            </p:cNvSpPr>
            <p:nvPr/>
          </p:nvSpPr>
          <p:spPr bwMode="auto">
            <a:xfrm>
              <a:off x="2239142" y="1778497"/>
              <a:ext cx="979681" cy="224746"/>
            </a:xfrm>
            <a:custGeom>
              <a:avLst/>
              <a:gdLst>
                <a:gd name="T0" fmla="*/ 13 w 164"/>
                <a:gd name="T1" fmla="*/ 0 h 44"/>
                <a:gd name="T2" fmla="*/ 151 w 164"/>
                <a:gd name="T3" fmla="*/ 0 h 44"/>
                <a:gd name="T4" fmla="*/ 164 w 164"/>
                <a:gd name="T5" fmla="*/ 14 h 44"/>
                <a:gd name="T6" fmla="*/ 164 w 164"/>
                <a:gd name="T7" fmla="*/ 30 h 44"/>
                <a:gd name="T8" fmla="*/ 151 w 164"/>
                <a:gd name="T9" fmla="*/ 44 h 44"/>
                <a:gd name="T10" fmla="*/ 13 w 164"/>
                <a:gd name="T11" fmla="*/ 44 h 44"/>
                <a:gd name="T12" fmla="*/ 0 w 164"/>
                <a:gd name="T13" fmla="*/ 30 h 44"/>
                <a:gd name="T14" fmla="*/ 0 w 164"/>
                <a:gd name="T15" fmla="*/ 14 h 44"/>
                <a:gd name="T16" fmla="*/ 13 w 164"/>
                <a:gd name="T17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4" h="44">
                  <a:moveTo>
                    <a:pt x="13" y="0"/>
                  </a:moveTo>
                  <a:cubicBezTo>
                    <a:pt x="151" y="0"/>
                    <a:pt x="151" y="0"/>
                    <a:pt x="151" y="0"/>
                  </a:cubicBezTo>
                  <a:cubicBezTo>
                    <a:pt x="158" y="0"/>
                    <a:pt x="164" y="6"/>
                    <a:pt x="164" y="14"/>
                  </a:cubicBezTo>
                  <a:cubicBezTo>
                    <a:pt x="164" y="30"/>
                    <a:pt x="164" y="30"/>
                    <a:pt x="164" y="30"/>
                  </a:cubicBezTo>
                  <a:cubicBezTo>
                    <a:pt x="164" y="37"/>
                    <a:pt x="158" y="44"/>
                    <a:pt x="151" y="44"/>
                  </a:cubicBezTo>
                  <a:cubicBezTo>
                    <a:pt x="13" y="44"/>
                    <a:pt x="13" y="44"/>
                    <a:pt x="13" y="44"/>
                  </a:cubicBezTo>
                  <a:cubicBezTo>
                    <a:pt x="6" y="44"/>
                    <a:pt x="0" y="37"/>
                    <a:pt x="0" y="30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6"/>
                    <a:pt x="6" y="0"/>
                    <a:pt x="13" y="0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zh-CN" altLang="en-US" sz="9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2376047" y="1759618"/>
              <a:ext cx="705873" cy="1736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9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zh-CN" altLang="en-US" sz="9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4897070" y="2257057"/>
            <a:ext cx="1505750" cy="416310"/>
            <a:chOff x="3420369" y="1501886"/>
            <a:chExt cx="1070814" cy="296059"/>
          </a:xfrm>
        </p:grpSpPr>
        <p:sp>
          <p:nvSpPr>
            <p:cNvPr id="31" name="Freeform 30"/>
            <p:cNvSpPr>
              <a:spLocks/>
            </p:cNvSpPr>
            <p:nvPr/>
          </p:nvSpPr>
          <p:spPr bwMode="auto">
            <a:xfrm>
              <a:off x="3420369" y="1501886"/>
              <a:ext cx="1070814" cy="296059"/>
            </a:xfrm>
            <a:custGeom>
              <a:avLst/>
              <a:gdLst>
                <a:gd name="T0" fmla="*/ 21 w 179"/>
                <a:gd name="T1" fmla="*/ 0 h 58"/>
                <a:gd name="T2" fmla="*/ 158 w 179"/>
                <a:gd name="T3" fmla="*/ 0 h 58"/>
                <a:gd name="T4" fmla="*/ 179 w 179"/>
                <a:gd name="T5" fmla="*/ 21 h 58"/>
                <a:gd name="T6" fmla="*/ 179 w 179"/>
                <a:gd name="T7" fmla="*/ 37 h 58"/>
                <a:gd name="T8" fmla="*/ 158 w 179"/>
                <a:gd name="T9" fmla="*/ 58 h 58"/>
                <a:gd name="T10" fmla="*/ 21 w 179"/>
                <a:gd name="T11" fmla="*/ 58 h 58"/>
                <a:gd name="T12" fmla="*/ 0 w 179"/>
                <a:gd name="T13" fmla="*/ 37 h 58"/>
                <a:gd name="T14" fmla="*/ 0 w 179"/>
                <a:gd name="T15" fmla="*/ 21 h 58"/>
                <a:gd name="T16" fmla="*/ 21 w 179"/>
                <a:gd name="T17" fmla="*/ 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9" h="58">
                  <a:moveTo>
                    <a:pt x="21" y="0"/>
                  </a:moveTo>
                  <a:cubicBezTo>
                    <a:pt x="158" y="0"/>
                    <a:pt x="158" y="0"/>
                    <a:pt x="158" y="0"/>
                  </a:cubicBezTo>
                  <a:cubicBezTo>
                    <a:pt x="170" y="0"/>
                    <a:pt x="179" y="9"/>
                    <a:pt x="179" y="21"/>
                  </a:cubicBezTo>
                  <a:cubicBezTo>
                    <a:pt x="179" y="37"/>
                    <a:pt x="179" y="37"/>
                    <a:pt x="179" y="37"/>
                  </a:cubicBezTo>
                  <a:cubicBezTo>
                    <a:pt x="179" y="49"/>
                    <a:pt x="170" y="58"/>
                    <a:pt x="158" y="58"/>
                  </a:cubicBezTo>
                  <a:cubicBezTo>
                    <a:pt x="21" y="58"/>
                    <a:pt x="21" y="58"/>
                    <a:pt x="21" y="58"/>
                  </a:cubicBezTo>
                  <a:cubicBezTo>
                    <a:pt x="9" y="58"/>
                    <a:pt x="0" y="49"/>
                    <a:pt x="0" y="37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9"/>
                    <a:pt x="9" y="0"/>
                    <a:pt x="21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zh-CN" altLang="en-US" sz="9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48" name="Freeform 31"/>
            <p:cNvSpPr>
              <a:spLocks/>
            </p:cNvSpPr>
            <p:nvPr/>
          </p:nvSpPr>
          <p:spPr bwMode="auto">
            <a:xfrm>
              <a:off x="3463404" y="1538623"/>
              <a:ext cx="984744" cy="224746"/>
            </a:xfrm>
            <a:custGeom>
              <a:avLst/>
              <a:gdLst>
                <a:gd name="T0" fmla="*/ 14 w 165"/>
                <a:gd name="T1" fmla="*/ 0 h 44"/>
                <a:gd name="T2" fmla="*/ 151 w 165"/>
                <a:gd name="T3" fmla="*/ 0 h 44"/>
                <a:gd name="T4" fmla="*/ 165 w 165"/>
                <a:gd name="T5" fmla="*/ 14 h 44"/>
                <a:gd name="T6" fmla="*/ 165 w 165"/>
                <a:gd name="T7" fmla="*/ 30 h 44"/>
                <a:gd name="T8" fmla="*/ 151 w 165"/>
                <a:gd name="T9" fmla="*/ 44 h 44"/>
                <a:gd name="T10" fmla="*/ 14 w 165"/>
                <a:gd name="T11" fmla="*/ 44 h 44"/>
                <a:gd name="T12" fmla="*/ 0 w 165"/>
                <a:gd name="T13" fmla="*/ 30 h 44"/>
                <a:gd name="T14" fmla="*/ 0 w 165"/>
                <a:gd name="T15" fmla="*/ 14 h 44"/>
                <a:gd name="T16" fmla="*/ 14 w 165"/>
                <a:gd name="T17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5" h="44">
                  <a:moveTo>
                    <a:pt x="14" y="0"/>
                  </a:moveTo>
                  <a:cubicBezTo>
                    <a:pt x="151" y="0"/>
                    <a:pt x="151" y="0"/>
                    <a:pt x="151" y="0"/>
                  </a:cubicBezTo>
                  <a:cubicBezTo>
                    <a:pt x="159" y="0"/>
                    <a:pt x="165" y="6"/>
                    <a:pt x="165" y="14"/>
                  </a:cubicBezTo>
                  <a:cubicBezTo>
                    <a:pt x="165" y="30"/>
                    <a:pt x="165" y="30"/>
                    <a:pt x="165" y="30"/>
                  </a:cubicBezTo>
                  <a:cubicBezTo>
                    <a:pt x="165" y="38"/>
                    <a:pt x="159" y="44"/>
                    <a:pt x="151" y="44"/>
                  </a:cubicBezTo>
                  <a:cubicBezTo>
                    <a:pt x="14" y="44"/>
                    <a:pt x="14" y="44"/>
                    <a:pt x="14" y="44"/>
                  </a:cubicBezTo>
                  <a:cubicBezTo>
                    <a:pt x="6" y="44"/>
                    <a:pt x="0" y="38"/>
                    <a:pt x="0" y="30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6"/>
                    <a:pt x="6" y="0"/>
                    <a:pt x="14" y="0"/>
                  </a:cubicBez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>
              <a:noFill/>
            </a:ln>
            <a:extLst/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zh-CN" altLang="en-US" sz="9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3602840" y="1522948"/>
              <a:ext cx="705872" cy="1736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9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zh-CN" altLang="en-US" sz="9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6627504" y="3056251"/>
            <a:ext cx="1505750" cy="422388"/>
            <a:chOff x="4650967" y="2070233"/>
            <a:chExt cx="1070814" cy="300381"/>
          </a:xfrm>
        </p:grpSpPr>
        <p:sp>
          <p:nvSpPr>
            <p:cNvPr id="2052" name="Freeform 33"/>
            <p:cNvSpPr>
              <a:spLocks/>
            </p:cNvSpPr>
            <p:nvPr/>
          </p:nvSpPr>
          <p:spPr bwMode="auto">
            <a:xfrm>
              <a:off x="4650967" y="2070233"/>
              <a:ext cx="1070814" cy="300381"/>
            </a:xfrm>
            <a:custGeom>
              <a:avLst/>
              <a:gdLst>
                <a:gd name="T0" fmla="*/ 21 w 179"/>
                <a:gd name="T1" fmla="*/ 0 h 59"/>
                <a:gd name="T2" fmla="*/ 158 w 179"/>
                <a:gd name="T3" fmla="*/ 0 h 59"/>
                <a:gd name="T4" fmla="*/ 179 w 179"/>
                <a:gd name="T5" fmla="*/ 21 h 59"/>
                <a:gd name="T6" fmla="*/ 179 w 179"/>
                <a:gd name="T7" fmla="*/ 38 h 59"/>
                <a:gd name="T8" fmla="*/ 158 w 179"/>
                <a:gd name="T9" fmla="*/ 59 h 59"/>
                <a:gd name="T10" fmla="*/ 21 w 179"/>
                <a:gd name="T11" fmla="*/ 59 h 59"/>
                <a:gd name="T12" fmla="*/ 0 w 179"/>
                <a:gd name="T13" fmla="*/ 38 h 59"/>
                <a:gd name="T14" fmla="*/ 0 w 179"/>
                <a:gd name="T15" fmla="*/ 21 h 59"/>
                <a:gd name="T16" fmla="*/ 21 w 179"/>
                <a:gd name="T17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9" h="59">
                  <a:moveTo>
                    <a:pt x="21" y="0"/>
                  </a:moveTo>
                  <a:cubicBezTo>
                    <a:pt x="158" y="0"/>
                    <a:pt x="158" y="0"/>
                    <a:pt x="158" y="0"/>
                  </a:cubicBezTo>
                  <a:cubicBezTo>
                    <a:pt x="170" y="0"/>
                    <a:pt x="179" y="10"/>
                    <a:pt x="179" y="21"/>
                  </a:cubicBezTo>
                  <a:cubicBezTo>
                    <a:pt x="179" y="38"/>
                    <a:pt x="179" y="38"/>
                    <a:pt x="179" y="38"/>
                  </a:cubicBezTo>
                  <a:cubicBezTo>
                    <a:pt x="179" y="49"/>
                    <a:pt x="170" y="59"/>
                    <a:pt x="158" y="59"/>
                  </a:cubicBezTo>
                  <a:cubicBezTo>
                    <a:pt x="21" y="59"/>
                    <a:pt x="21" y="59"/>
                    <a:pt x="21" y="59"/>
                  </a:cubicBezTo>
                  <a:cubicBezTo>
                    <a:pt x="9" y="59"/>
                    <a:pt x="0" y="49"/>
                    <a:pt x="0" y="38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10"/>
                    <a:pt x="9" y="0"/>
                    <a:pt x="21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zh-CN" altLang="en-US" sz="9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53" name="Freeform 34"/>
            <p:cNvSpPr>
              <a:spLocks/>
            </p:cNvSpPr>
            <p:nvPr/>
          </p:nvSpPr>
          <p:spPr bwMode="auto">
            <a:xfrm>
              <a:off x="4692737" y="2109132"/>
              <a:ext cx="987275" cy="220423"/>
            </a:xfrm>
            <a:custGeom>
              <a:avLst/>
              <a:gdLst>
                <a:gd name="T0" fmla="*/ 14 w 165"/>
                <a:gd name="T1" fmla="*/ 0 h 43"/>
                <a:gd name="T2" fmla="*/ 151 w 165"/>
                <a:gd name="T3" fmla="*/ 0 h 43"/>
                <a:gd name="T4" fmla="*/ 165 w 165"/>
                <a:gd name="T5" fmla="*/ 13 h 43"/>
                <a:gd name="T6" fmla="*/ 165 w 165"/>
                <a:gd name="T7" fmla="*/ 30 h 43"/>
                <a:gd name="T8" fmla="*/ 151 w 165"/>
                <a:gd name="T9" fmla="*/ 43 h 43"/>
                <a:gd name="T10" fmla="*/ 14 w 165"/>
                <a:gd name="T11" fmla="*/ 43 h 43"/>
                <a:gd name="T12" fmla="*/ 0 w 165"/>
                <a:gd name="T13" fmla="*/ 30 h 43"/>
                <a:gd name="T14" fmla="*/ 0 w 165"/>
                <a:gd name="T15" fmla="*/ 13 h 43"/>
                <a:gd name="T16" fmla="*/ 14 w 165"/>
                <a:gd name="T17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5" h="43">
                  <a:moveTo>
                    <a:pt x="14" y="0"/>
                  </a:moveTo>
                  <a:cubicBezTo>
                    <a:pt x="151" y="0"/>
                    <a:pt x="151" y="0"/>
                    <a:pt x="151" y="0"/>
                  </a:cubicBezTo>
                  <a:cubicBezTo>
                    <a:pt x="159" y="0"/>
                    <a:pt x="165" y="6"/>
                    <a:pt x="165" y="13"/>
                  </a:cubicBezTo>
                  <a:cubicBezTo>
                    <a:pt x="165" y="30"/>
                    <a:pt x="165" y="30"/>
                    <a:pt x="165" y="30"/>
                  </a:cubicBezTo>
                  <a:cubicBezTo>
                    <a:pt x="165" y="37"/>
                    <a:pt x="159" y="43"/>
                    <a:pt x="151" y="43"/>
                  </a:cubicBezTo>
                  <a:cubicBezTo>
                    <a:pt x="14" y="43"/>
                    <a:pt x="14" y="43"/>
                    <a:pt x="14" y="43"/>
                  </a:cubicBezTo>
                  <a:cubicBezTo>
                    <a:pt x="6" y="43"/>
                    <a:pt x="0" y="37"/>
                    <a:pt x="0" y="30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6"/>
                    <a:pt x="6" y="0"/>
                    <a:pt x="14" y="0"/>
                  </a:cubicBez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zh-CN" altLang="en-US" sz="9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4833438" y="2101575"/>
              <a:ext cx="705872" cy="1736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9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zh-CN" altLang="en-US" sz="9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067" name="TextBox 2066"/>
          <p:cNvSpPr txBox="1"/>
          <p:nvPr/>
        </p:nvSpPr>
        <p:spPr>
          <a:xfrm>
            <a:off x="1931886" y="5608693"/>
            <a:ext cx="646331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54%</a:t>
            </a:r>
            <a:endParaRPr lang="zh-CN" altLang="en-US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3702639" y="5608693"/>
            <a:ext cx="646331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78%</a:t>
            </a:r>
            <a:endParaRPr lang="zh-CN" altLang="en-US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5413505" y="5608693"/>
            <a:ext cx="646331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85%</a:t>
            </a:r>
            <a:endParaRPr lang="zh-CN" altLang="en-US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7098577" y="5608693"/>
            <a:ext cx="646331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67%</a:t>
            </a:r>
            <a:endParaRPr lang="zh-CN" altLang="en-US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2" name="TextBox 8"/>
          <p:cNvSpPr txBox="1"/>
          <p:nvPr/>
        </p:nvSpPr>
        <p:spPr>
          <a:xfrm>
            <a:off x="742950" y="308149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2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3" name="TextBox 8"/>
          <p:cNvSpPr txBox="1"/>
          <p:nvPr/>
        </p:nvSpPr>
        <p:spPr>
          <a:xfrm>
            <a:off x="742950" y="760328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1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331135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/>
          <p:cNvGrpSpPr/>
          <p:nvPr/>
        </p:nvGrpSpPr>
        <p:grpSpPr>
          <a:xfrm>
            <a:off x="8549393" y="3544317"/>
            <a:ext cx="1801497" cy="1553016"/>
            <a:chOff x="8476198" y="3141240"/>
            <a:chExt cx="1708274" cy="1472651"/>
          </a:xfrm>
        </p:grpSpPr>
        <p:sp>
          <p:nvSpPr>
            <p:cNvPr id="5" name="Isosceles Triangle 4"/>
            <p:cNvSpPr/>
            <p:nvPr/>
          </p:nvSpPr>
          <p:spPr>
            <a:xfrm flipV="1">
              <a:off x="8476198" y="3141240"/>
              <a:ext cx="1708274" cy="1472651"/>
            </a:xfrm>
            <a:prstGeom prst="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Freeform 8"/>
            <p:cNvSpPr>
              <a:spLocks noEditPoints="1"/>
            </p:cNvSpPr>
            <p:nvPr/>
          </p:nvSpPr>
          <p:spPr bwMode="auto">
            <a:xfrm>
              <a:off x="9142723" y="3462849"/>
              <a:ext cx="387918" cy="438719"/>
            </a:xfrm>
            <a:custGeom>
              <a:avLst/>
              <a:gdLst>
                <a:gd name="T0" fmla="*/ 20 w 78"/>
                <a:gd name="T1" fmla="*/ 7 h 88"/>
                <a:gd name="T2" fmla="*/ 20 w 78"/>
                <a:gd name="T3" fmla="*/ 11 h 88"/>
                <a:gd name="T4" fmla="*/ 5 w 78"/>
                <a:gd name="T5" fmla="*/ 6 h 88"/>
                <a:gd name="T6" fmla="*/ 1 w 78"/>
                <a:gd name="T7" fmla="*/ 8 h 88"/>
                <a:gd name="T8" fmla="*/ 0 w 78"/>
                <a:gd name="T9" fmla="*/ 20 h 88"/>
                <a:gd name="T10" fmla="*/ 3 w 78"/>
                <a:gd name="T11" fmla="*/ 38 h 88"/>
                <a:gd name="T12" fmla="*/ 17 w 78"/>
                <a:gd name="T13" fmla="*/ 49 h 88"/>
                <a:gd name="T14" fmla="*/ 20 w 78"/>
                <a:gd name="T15" fmla="*/ 50 h 88"/>
                <a:gd name="T16" fmla="*/ 20 w 78"/>
                <a:gd name="T17" fmla="*/ 49 h 88"/>
                <a:gd name="T18" fmla="*/ 31 w 78"/>
                <a:gd name="T19" fmla="*/ 52 h 88"/>
                <a:gd name="T20" fmla="*/ 31 w 78"/>
                <a:gd name="T21" fmla="*/ 64 h 88"/>
                <a:gd name="T22" fmla="*/ 27 w 78"/>
                <a:gd name="T23" fmla="*/ 64 h 88"/>
                <a:gd name="T24" fmla="*/ 27 w 78"/>
                <a:gd name="T25" fmla="*/ 68 h 88"/>
                <a:gd name="T26" fmla="*/ 15 w 78"/>
                <a:gd name="T27" fmla="*/ 68 h 88"/>
                <a:gd name="T28" fmla="*/ 15 w 78"/>
                <a:gd name="T29" fmla="*/ 88 h 88"/>
                <a:gd name="T30" fmla="*/ 64 w 78"/>
                <a:gd name="T31" fmla="*/ 88 h 88"/>
                <a:gd name="T32" fmla="*/ 64 w 78"/>
                <a:gd name="T33" fmla="*/ 68 h 88"/>
                <a:gd name="T34" fmla="*/ 52 w 78"/>
                <a:gd name="T35" fmla="*/ 68 h 88"/>
                <a:gd name="T36" fmla="*/ 52 w 78"/>
                <a:gd name="T37" fmla="*/ 64 h 88"/>
                <a:gd name="T38" fmla="*/ 47 w 78"/>
                <a:gd name="T39" fmla="*/ 64 h 88"/>
                <a:gd name="T40" fmla="*/ 47 w 78"/>
                <a:gd name="T41" fmla="*/ 52 h 88"/>
                <a:gd name="T42" fmla="*/ 58 w 78"/>
                <a:gd name="T43" fmla="*/ 49 h 88"/>
                <a:gd name="T44" fmla="*/ 58 w 78"/>
                <a:gd name="T45" fmla="*/ 50 h 88"/>
                <a:gd name="T46" fmla="*/ 61 w 78"/>
                <a:gd name="T47" fmla="*/ 49 h 88"/>
                <a:gd name="T48" fmla="*/ 75 w 78"/>
                <a:gd name="T49" fmla="*/ 38 h 88"/>
                <a:gd name="T50" fmla="*/ 78 w 78"/>
                <a:gd name="T51" fmla="*/ 20 h 88"/>
                <a:gd name="T52" fmla="*/ 77 w 78"/>
                <a:gd name="T53" fmla="*/ 8 h 88"/>
                <a:gd name="T54" fmla="*/ 73 w 78"/>
                <a:gd name="T55" fmla="*/ 6 h 88"/>
                <a:gd name="T56" fmla="*/ 58 w 78"/>
                <a:gd name="T57" fmla="*/ 11 h 88"/>
                <a:gd name="T58" fmla="*/ 58 w 78"/>
                <a:gd name="T59" fmla="*/ 7 h 88"/>
                <a:gd name="T60" fmla="*/ 60 w 78"/>
                <a:gd name="T61" fmla="*/ 7 h 88"/>
                <a:gd name="T62" fmla="*/ 60 w 78"/>
                <a:gd name="T63" fmla="*/ 0 h 88"/>
                <a:gd name="T64" fmla="*/ 17 w 78"/>
                <a:gd name="T65" fmla="*/ 0 h 88"/>
                <a:gd name="T66" fmla="*/ 17 w 78"/>
                <a:gd name="T67" fmla="*/ 7 h 88"/>
                <a:gd name="T68" fmla="*/ 20 w 78"/>
                <a:gd name="T69" fmla="*/ 7 h 88"/>
                <a:gd name="T70" fmla="*/ 63 w 78"/>
                <a:gd name="T71" fmla="*/ 42 h 88"/>
                <a:gd name="T72" fmla="*/ 59 w 78"/>
                <a:gd name="T73" fmla="*/ 20 h 88"/>
                <a:gd name="T74" fmla="*/ 61 w 78"/>
                <a:gd name="T75" fmla="*/ 22 h 88"/>
                <a:gd name="T76" fmla="*/ 66 w 78"/>
                <a:gd name="T77" fmla="*/ 18 h 88"/>
                <a:gd name="T78" fmla="*/ 64 w 78"/>
                <a:gd name="T79" fmla="*/ 16 h 88"/>
                <a:gd name="T80" fmla="*/ 71 w 78"/>
                <a:gd name="T81" fmla="*/ 13 h 88"/>
                <a:gd name="T82" fmla="*/ 72 w 78"/>
                <a:gd name="T83" fmla="*/ 20 h 88"/>
                <a:gd name="T84" fmla="*/ 69 w 78"/>
                <a:gd name="T85" fmla="*/ 36 h 88"/>
                <a:gd name="T86" fmla="*/ 63 w 78"/>
                <a:gd name="T87" fmla="*/ 42 h 88"/>
                <a:gd name="T88" fmla="*/ 19 w 78"/>
                <a:gd name="T89" fmla="*/ 20 h 88"/>
                <a:gd name="T90" fmla="*/ 15 w 78"/>
                <a:gd name="T91" fmla="*/ 42 h 88"/>
                <a:gd name="T92" fmla="*/ 9 w 78"/>
                <a:gd name="T93" fmla="*/ 36 h 88"/>
                <a:gd name="T94" fmla="*/ 6 w 78"/>
                <a:gd name="T95" fmla="*/ 20 h 88"/>
                <a:gd name="T96" fmla="*/ 7 w 78"/>
                <a:gd name="T97" fmla="*/ 13 h 88"/>
                <a:gd name="T98" fmla="*/ 14 w 78"/>
                <a:gd name="T99" fmla="*/ 16 h 88"/>
                <a:gd name="T100" fmla="*/ 12 w 78"/>
                <a:gd name="T101" fmla="*/ 18 h 88"/>
                <a:gd name="T102" fmla="*/ 17 w 78"/>
                <a:gd name="T103" fmla="*/ 22 h 88"/>
                <a:gd name="T104" fmla="*/ 19 w 78"/>
                <a:gd name="T105" fmla="*/ 20 h 88"/>
                <a:gd name="T106" fmla="*/ 32 w 78"/>
                <a:gd name="T107" fmla="*/ 10 h 88"/>
                <a:gd name="T108" fmla="*/ 32 w 78"/>
                <a:gd name="T109" fmla="*/ 45 h 88"/>
                <a:gd name="T110" fmla="*/ 25 w 78"/>
                <a:gd name="T111" fmla="*/ 41 h 88"/>
                <a:gd name="T112" fmla="*/ 28 w 78"/>
                <a:gd name="T113" fmla="*/ 14 h 88"/>
                <a:gd name="T114" fmla="*/ 28 w 78"/>
                <a:gd name="T115" fmla="*/ 10 h 88"/>
                <a:gd name="T116" fmla="*/ 32 w 78"/>
                <a:gd name="T117" fmla="*/ 1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78" h="88">
                  <a:moveTo>
                    <a:pt x="20" y="7"/>
                  </a:moveTo>
                  <a:cubicBezTo>
                    <a:pt x="20" y="8"/>
                    <a:pt x="21" y="10"/>
                    <a:pt x="20" y="11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11"/>
                    <a:pt x="0" y="16"/>
                    <a:pt x="0" y="20"/>
                  </a:cubicBezTo>
                  <a:cubicBezTo>
                    <a:pt x="0" y="26"/>
                    <a:pt x="1" y="33"/>
                    <a:pt x="3" y="38"/>
                  </a:cubicBezTo>
                  <a:cubicBezTo>
                    <a:pt x="6" y="44"/>
                    <a:pt x="10" y="48"/>
                    <a:pt x="17" y="49"/>
                  </a:cubicBezTo>
                  <a:cubicBezTo>
                    <a:pt x="18" y="50"/>
                    <a:pt x="19" y="50"/>
                    <a:pt x="20" y="50"/>
                  </a:cubicBezTo>
                  <a:cubicBezTo>
                    <a:pt x="20" y="49"/>
                    <a:pt x="20" y="49"/>
                    <a:pt x="20" y="49"/>
                  </a:cubicBezTo>
                  <a:cubicBezTo>
                    <a:pt x="22" y="51"/>
                    <a:pt x="26" y="52"/>
                    <a:pt x="31" y="52"/>
                  </a:cubicBezTo>
                  <a:cubicBezTo>
                    <a:pt x="31" y="64"/>
                    <a:pt x="31" y="64"/>
                    <a:pt x="31" y="64"/>
                  </a:cubicBezTo>
                  <a:cubicBezTo>
                    <a:pt x="27" y="64"/>
                    <a:pt x="27" y="64"/>
                    <a:pt x="27" y="64"/>
                  </a:cubicBezTo>
                  <a:cubicBezTo>
                    <a:pt x="27" y="68"/>
                    <a:pt x="27" y="68"/>
                    <a:pt x="27" y="68"/>
                  </a:cubicBezTo>
                  <a:cubicBezTo>
                    <a:pt x="15" y="68"/>
                    <a:pt x="15" y="68"/>
                    <a:pt x="15" y="68"/>
                  </a:cubicBezTo>
                  <a:cubicBezTo>
                    <a:pt x="15" y="88"/>
                    <a:pt x="15" y="88"/>
                    <a:pt x="15" y="88"/>
                  </a:cubicBezTo>
                  <a:cubicBezTo>
                    <a:pt x="64" y="88"/>
                    <a:pt x="64" y="88"/>
                    <a:pt x="64" y="88"/>
                  </a:cubicBezTo>
                  <a:cubicBezTo>
                    <a:pt x="64" y="68"/>
                    <a:pt x="64" y="68"/>
                    <a:pt x="64" y="68"/>
                  </a:cubicBezTo>
                  <a:cubicBezTo>
                    <a:pt x="52" y="68"/>
                    <a:pt x="52" y="68"/>
                    <a:pt x="52" y="68"/>
                  </a:cubicBezTo>
                  <a:cubicBezTo>
                    <a:pt x="52" y="64"/>
                    <a:pt x="52" y="64"/>
                    <a:pt x="52" y="64"/>
                  </a:cubicBezTo>
                  <a:cubicBezTo>
                    <a:pt x="47" y="64"/>
                    <a:pt x="47" y="64"/>
                    <a:pt x="47" y="64"/>
                  </a:cubicBezTo>
                  <a:cubicBezTo>
                    <a:pt x="47" y="52"/>
                    <a:pt x="47" y="52"/>
                    <a:pt x="47" y="52"/>
                  </a:cubicBezTo>
                  <a:cubicBezTo>
                    <a:pt x="52" y="52"/>
                    <a:pt x="56" y="51"/>
                    <a:pt x="58" y="49"/>
                  </a:cubicBezTo>
                  <a:cubicBezTo>
                    <a:pt x="58" y="50"/>
                    <a:pt x="58" y="50"/>
                    <a:pt x="58" y="50"/>
                  </a:cubicBezTo>
                  <a:cubicBezTo>
                    <a:pt x="59" y="50"/>
                    <a:pt x="60" y="50"/>
                    <a:pt x="61" y="49"/>
                  </a:cubicBezTo>
                  <a:cubicBezTo>
                    <a:pt x="68" y="48"/>
                    <a:pt x="72" y="44"/>
                    <a:pt x="75" y="38"/>
                  </a:cubicBezTo>
                  <a:cubicBezTo>
                    <a:pt x="77" y="33"/>
                    <a:pt x="78" y="26"/>
                    <a:pt x="78" y="20"/>
                  </a:cubicBezTo>
                  <a:cubicBezTo>
                    <a:pt x="78" y="16"/>
                    <a:pt x="78" y="11"/>
                    <a:pt x="77" y="8"/>
                  </a:cubicBezTo>
                  <a:cubicBezTo>
                    <a:pt x="73" y="6"/>
                    <a:pt x="73" y="6"/>
                    <a:pt x="73" y="6"/>
                  </a:cubicBezTo>
                  <a:cubicBezTo>
                    <a:pt x="58" y="11"/>
                    <a:pt x="58" y="11"/>
                    <a:pt x="58" y="11"/>
                  </a:cubicBezTo>
                  <a:cubicBezTo>
                    <a:pt x="57" y="10"/>
                    <a:pt x="58" y="8"/>
                    <a:pt x="58" y="7"/>
                  </a:cubicBezTo>
                  <a:cubicBezTo>
                    <a:pt x="60" y="7"/>
                    <a:pt x="60" y="7"/>
                    <a:pt x="60" y="7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20" y="7"/>
                    <a:pt x="20" y="7"/>
                    <a:pt x="20" y="7"/>
                  </a:cubicBezTo>
                  <a:close/>
                  <a:moveTo>
                    <a:pt x="63" y="42"/>
                  </a:moveTo>
                  <a:cubicBezTo>
                    <a:pt x="64" y="36"/>
                    <a:pt x="60" y="28"/>
                    <a:pt x="59" y="20"/>
                  </a:cubicBezTo>
                  <a:cubicBezTo>
                    <a:pt x="61" y="22"/>
                    <a:pt x="61" y="22"/>
                    <a:pt x="61" y="22"/>
                  </a:cubicBezTo>
                  <a:cubicBezTo>
                    <a:pt x="66" y="18"/>
                    <a:pt x="66" y="18"/>
                    <a:pt x="66" y="18"/>
                  </a:cubicBezTo>
                  <a:cubicBezTo>
                    <a:pt x="64" y="16"/>
                    <a:pt x="64" y="16"/>
                    <a:pt x="64" y="16"/>
                  </a:cubicBezTo>
                  <a:cubicBezTo>
                    <a:pt x="71" y="13"/>
                    <a:pt x="71" y="13"/>
                    <a:pt x="71" y="13"/>
                  </a:cubicBezTo>
                  <a:cubicBezTo>
                    <a:pt x="72" y="15"/>
                    <a:pt x="72" y="18"/>
                    <a:pt x="72" y="20"/>
                  </a:cubicBezTo>
                  <a:cubicBezTo>
                    <a:pt x="71" y="26"/>
                    <a:pt x="71" y="31"/>
                    <a:pt x="69" y="36"/>
                  </a:cubicBezTo>
                  <a:cubicBezTo>
                    <a:pt x="67" y="39"/>
                    <a:pt x="65" y="41"/>
                    <a:pt x="63" y="42"/>
                  </a:cubicBezTo>
                  <a:close/>
                  <a:moveTo>
                    <a:pt x="19" y="20"/>
                  </a:moveTo>
                  <a:cubicBezTo>
                    <a:pt x="17" y="28"/>
                    <a:pt x="14" y="36"/>
                    <a:pt x="15" y="42"/>
                  </a:cubicBezTo>
                  <a:cubicBezTo>
                    <a:pt x="13" y="41"/>
                    <a:pt x="11" y="39"/>
                    <a:pt x="9" y="36"/>
                  </a:cubicBezTo>
                  <a:cubicBezTo>
                    <a:pt x="7" y="31"/>
                    <a:pt x="6" y="26"/>
                    <a:pt x="6" y="20"/>
                  </a:cubicBezTo>
                  <a:cubicBezTo>
                    <a:pt x="6" y="18"/>
                    <a:pt x="6" y="15"/>
                    <a:pt x="7" y="13"/>
                  </a:cubicBezTo>
                  <a:cubicBezTo>
                    <a:pt x="14" y="16"/>
                    <a:pt x="14" y="16"/>
                    <a:pt x="14" y="16"/>
                  </a:cubicBezTo>
                  <a:cubicBezTo>
                    <a:pt x="12" y="18"/>
                    <a:pt x="12" y="18"/>
                    <a:pt x="12" y="18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9" y="20"/>
                    <a:pt x="19" y="20"/>
                    <a:pt x="19" y="20"/>
                  </a:cubicBezTo>
                  <a:close/>
                  <a:moveTo>
                    <a:pt x="32" y="10"/>
                  </a:moveTo>
                  <a:cubicBezTo>
                    <a:pt x="32" y="45"/>
                    <a:pt x="32" y="45"/>
                    <a:pt x="32" y="45"/>
                  </a:cubicBezTo>
                  <a:cubicBezTo>
                    <a:pt x="32" y="45"/>
                    <a:pt x="27" y="45"/>
                    <a:pt x="25" y="41"/>
                  </a:cubicBezTo>
                  <a:cubicBezTo>
                    <a:pt x="24" y="37"/>
                    <a:pt x="28" y="16"/>
                    <a:pt x="28" y="14"/>
                  </a:cubicBezTo>
                  <a:cubicBezTo>
                    <a:pt x="28" y="13"/>
                    <a:pt x="28" y="10"/>
                    <a:pt x="28" y="10"/>
                  </a:cubicBezTo>
                  <a:lnTo>
                    <a:pt x="32" y="1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8549393" y="1903433"/>
            <a:ext cx="1801497" cy="1553016"/>
            <a:chOff x="8476198" y="1585268"/>
            <a:chExt cx="1708274" cy="1472651"/>
          </a:xfrm>
        </p:grpSpPr>
        <p:sp>
          <p:nvSpPr>
            <p:cNvPr id="4" name="Isosceles Triangle 3"/>
            <p:cNvSpPr/>
            <p:nvPr/>
          </p:nvSpPr>
          <p:spPr>
            <a:xfrm>
              <a:off x="8476198" y="1585268"/>
              <a:ext cx="1708274" cy="1472651"/>
            </a:xfrm>
            <a:prstGeom prst="triangl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9"/>
            <p:cNvSpPr>
              <a:spLocks noEditPoints="1"/>
            </p:cNvSpPr>
            <p:nvPr/>
          </p:nvSpPr>
          <p:spPr bwMode="auto">
            <a:xfrm>
              <a:off x="9147137" y="2296328"/>
              <a:ext cx="366395" cy="389292"/>
            </a:xfrm>
            <a:custGeom>
              <a:avLst/>
              <a:gdLst>
                <a:gd name="T0" fmla="*/ 75 w 89"/>
                <a:gd name="T1" fmla="*/ 22 h 95"/>
                <a:gd name="T2" fmla="*/ 89 w 89"/>
                <a:gd name="T3" fmla="*/ 53 h 95"/>
                <a:gd name="T4" fmla="*/ 78 w 89"/>
                <a:gd name="T5" fmla="*/ 80 h 95"/>
                <a:gd name="T6" fmla="*/ 47 w 89"/>
                <a:gd name="T7" fmla="*/ 53 h 95"/>
                <a:gd name="T8" fmla="*/ 75 w 89"/>
                <a:gd name="T9" fmla="*/ 22 h 95"/>
                <a:gd name="T10" fmla="*/ 76 w 89"/>
                <a:gd name="T11" fmla="*/ 83 h 95"/>
                <a:gd name="T12" fmla="*/ 69 w 89"/>
                <a:gd name="T13" fmla="*/ 88 h 95"/>
                <a:gd name="T14" fmla="*/ 74 w 89"/>
                <a:gd name="T15" fmla="*/ 81 h 95"/>
                <a:gd name="T16" fmla="*/ 76 w 89"/>
                <a:gd name="T17" fmla="*/ 83 h 95"/>
                <a:gd name="T18" fmla="*/ 64 w 89"/>
                <a:gd name="T19" fmla="*/ 92 h 95"/>
                <a:gd name="T20" fmla="*/ 72 w 89"/>
                <a:gd name="T21" fmla="*/ 79 h 95"/>
                <a:gd name="T22" fmla="*/ 70 w 89"/>
                <a:gd name="T23" fmla="*/ 77 h 95"/>
                <a:gd name="T24" fmla="*/ 60 w 89"/>
                <a:gd name="T25" fmla="*/ 94 h 95"/>
                <a:gd name="T26" fmla="*/ 64 w 89"/>
                <a:gd name="T27" fmla="*/ 92 h 95"/>
                <a:gd name="T28" fmla="*/ 58 w 89"/>
                <a:gd name="T29" fmla="*/ 91 h 95"/>
                <a:gd name="T30" fmla="*/ 67 w 89"/>
                <a:gd name="T31" fmla="*/ 75 h 95"/>
                <a:gd name="T32" fmla="*/ 65 w 89"/>
                <a:gd name="T33" fmla="*/ 74 h 95"/>
                <a:gd name="T34" fmla="*/ 57 w 89"/>
                <a:gd name="T35" fmla="*/ 88 h 95"/>
                <a:gd name="T36" fmla="*/ 58 w 89"/>
                <a:gd name="T37" fmla="*/ 91 h 95"/>
                <a:gd name="T38" fmla="*/ 56 w 89"/>
                <a:gd name="T39" fmla="*/ 84 h 95"/>
                <a:gd name="T40" fmla="*/ 63 w 89"/>
                <a:gd name="T41" fmla="*/ 72 h 95"/>
                <a:gd name="T42" fmla="*/ 61 w 89"/>
                <a:gd name="T43" fmla="*/ 70 h 95"/>
                <a:gd name="T44" fmla="*/ 55 w 89"/>
                <a:gd name="T45" fmla="*/ 81 h 95"/>
                <a:gd name="T46" fmla="*/ 56 w 89"/>
                <a:gd name="T47" fmla="*/ 84 h 95"/>
                <a:gd name="T48" fmla="*/ 53 w 89"/>
                <a:gd name="T49" fmla="*/ 78 h 95"/>
                <a:gd name="T50" fmla="*/ 59 w 89"/>
                <a:gd name="T51" fmla="*/ 68 h 95"/>
                <a:gd name="T52" fmla="*/ 57 w 89"/>
                <a:gd name="T53" fmla="*/ 66 h 95"/>
                <a:gd name="T54" fmla="*/ 52 w 89"/>
                <a:gd name="T55" fmla="*/ 75 h 95"/>
                <a:gd name="T56" fmla="*/ 53 w 89"/>
                <a:gd name="T57" fmla="*/ 78 h 95"/>
                <a:gd name="T58" fmla="*/ 51 w 89"/>
                <a:gd name="T59" fmla="*/ 71 h 95"/>
                <a:gd name="T60" fmla="*/ 55 w 89"/>
                <a:gd name="T61" fmla="*/ 64 h 95"/>
                <a:gd name="T62" fmla="*/ 53 w 89"/>
                <a:gd name="T63" fmla="*/ 62 h 95"/>
                <a:gd name="T64" fmla="*/ 50 w 89"/>
                <a:gd name="T65" fmla="*/ 68 h 95"/>
                <a:gd name="T66" fmla="*/ 51 w 89"/>
                <a:gd name="T67" fmla="*/ 71 h 95"/>
                <a:gd name="T68" fmla="*/ 48 w 89"/>
                <a:gd name="T69" fmla="*/ 65 h 95"/>
                <a:gd name="T70" fmla="*/ 51 w 89"/>
                <a:gd name="T71" fmla="*/ 61 h 95"/>
                <a:gd name="T72" fmla="*/ 49 w 89"/>
                <a:gd name="T73" fmla="*/ 59 h 95"/>
                <a:gd name="T74" fmla="*/ 47 w 89"/>
                <a:gd name="T75" fmla="*/ 61 h 95"/>
                <a:gd name="T76" fmla="*/ 48 w 89"/>
                <a:gd name="T77" fmla="*/ 65 h 95"/>
                <a:gd name="T78" fmla="*/ 46 w 89"/>
                <a:gd name="T79" fmla="*/ 58 h 95"/>
                <a:gd name="T80" fmla="*/ 45 w 89"/>
                <a:gd name="T81" fmla="*/ 55 h 95"/>
                <a:gd name="T82" fmla="*/ 47 w 89"/>
                <a:gd name="T83" fmla="*/ 57 h 95"/>
                <a:gd name="T84" fmla="*/ 46 w 89"/>
                <a:gd name="T85" fmla="*/ 58 h 95"/>
                <a:gd name="T86" fmla="*/ 59 w 89"/>
                <a:gd name="T87" fmla="*/ 17 h 95"/>
                <a:gd name="T88" fmla="*/ 41 w 89"/>
                <a:gd name="T89" fmla="*/ 54 h 95"/>
                <a:gd name="T90" fmla="*/ 36 w 89"/>
                <a:gd name="T91" fmla="*/ 13 h 95"/>
                <a:gd name="T92" fmla="*/ 0 w 89"/>
                <a:gd name="T93" fmla="*/ 54 h 95"/>
                <a:gd name="T94" fmla="*/ 41 w 89"/>
                <a:gd name="T95" fmla="*/ 95 h 95"/>
                <a:gd name="T96" fmla="*/ 55 w 89"/>
                <a:gd name="T97" fmla="*/ 93 h 95"/>
                <a:gd name="T98" fmla="*/ 41 w 89"/>
                <a:gd name="T99" fmla="*/ 54 h 95"/>
                <a:gd name="T100" fmla="*/ 68 w 89"/>
                <a:gd name="T101" fmla="*/ 23 h 95"/>
                <a:gd name="T102" fmla="*/ 59 w 89"/>
                <a:gd name="T103" fmla="*/ 17 h 95"/>
                <a:gd name="T104" fmla="*/ 43 w 89"/>
                <a:gd name="T105" fmla="*/ 0 h 95"/>
                <a:gd name="T106" fmla="*/ 38 w 89"/>
                <a:gd name="T107" fmla="*/ 0 h 95"/>
                <a:gd name="T108" fmla="*/ 43 w 89"/>
                <a:gd name="T109" fmla="*/ 41 h 95"/>
                <a:gd name="T110" fmla="*/ 61 w 89"/>
                <a:gd name="T111" fmla="*/ 4 h 95"/>
                <a:gd name="T112" fmla="*/ 43 w 89"/>
                <a:gd name="T113" fmla="*/ 0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89" h="95">
                  <a:moveTo>
                    <a:pt x="75" y="22"/>
                  </a:moveTo>
                  <a:cubicBezTo>
                    <a:pt x="83" y="29"/>
                    <a:pt x="89" y="40"/>
                    <a:pt x="89" y="53"/>
                  </a:cubicBezTo>
                  <a:cubicBezTo>
                    <a:pt x="89" y="63"/>
                    <a:pt x="85" y="73"/>
                    <a:pt x="78" y="80"/>
                  </a:cubicBezTo>
                  <a:cubicBezTo>
                    <a:pt x="47" y="53"/>
                    <a:pt x="47" y="53"/>
                    <a:pt x="47" y="53"/>
                  </a:cubicBezTo>
                  <a:cubicBezTo>
                    <a:pt x="75" y="22"/>
                    <a:pt x="75" y="22"/>
                    <a:pt x="75" y="22"/>
                  </a:cubicBezTo>
                  <a:close/>
                  <a:moveTo>
                    <a:pt x="76" y="83"/>
                  </a:moveTo>
                  <a:cubicBezTo>
                    <a:pt x="74" y="85"/>
                    <a:pt x="72" y="87"/>
                    <a:pt x="69" y="88"/>
                  </a:cubicBezTo>
                  <a:cubicBezTo>
                    <a:pt x="74" y="81"/>
                    <a:pt x="74" y="81"/>
                    <a:pt x="74" y="81"/>
                  </a:cubicBezTo>
                  <a:cubicBezTo>
                    <a:pt x="76" y="83"/>
                    <a:pt x="76" y="83"/>
                    <a:pt x="76" y="83"/>
                  </a:cubicBezTo>
                  <a:close/>
                  <a:moveTo>
                    <a:pt x="64" y="92"/>
                  </a:moveTo>
                  <a:cubicBezTo>
                    <a:pt x="72" y="79"/>
                    <a:pt x="72" y="79"/>
                    <a:pt x="72" y="79"/>
                  </a:cubicBezTo>
                  <a:cubicBezTo>
                    <a:pt x="70" y="77"/>
                    <a:pt x="70" y="77"/>
                    <a:pt x="70" y="77"/>
                  </a:cubicBezTo>
                  <a:cubicBezTo>
                    <a:pt x="60" y="94"/>
                    <a:pt x="60" y="94"/>
                    <a:pt x="60" y="94"/>
                  </a:cubicBezTo>
                  <a:cubicBezTo>
                    <a:pt x="61" y="93"/>
                    <a:pt x="63" y="92"/>
                    <a:pt x="64" y="92"/>
                  </a:cubicBezTo>
                  <a:close/>
                  <a:moveTo>
                    <a:pt x="58" y="91"/>
                  </a:moveTo>
                  <a:cubicBezTo>
                    <a:pt x="67" y="75"/>
                    <a:pt x="67" y="75"/>
                    <a:pt x="67" y="75"/>
                  </a:cubicBezTo>
                  <a:cubicBezTo>
                    <a:pt x="65" y="74"/>
                    <a:pt x="65" y="74"/>
                    <a:pt x="65" y="74"/>
                  </a:cubicBezTo>
                  <a:cubicBezTo>
                    <a:pt x="57" y="88"/>
                    <a:pt x="57" y="88"/>
                    <a:pt x="57" y="88"/>
                  </a:cubicBezTo>
                  <a:cubicBezTo>
                    <a:pt x="58" y="91"/>
                    <a:pt x="58" y="91"/>
                    <a:pt x="58" y="91"/>
                  </a:cubicBezTo>
                  <a:close/>
                  <a:moveTo>
                    <a:pt x="56" y="84"/>
                  </a:moveTo>
                  <a:cubicBezTo>
                    <a:pt x="63" y="72"/>
                    <a:pt x="63" y="72"/>
                    <a:pt x="63" y="72"/>
                  </a:cubicBezTo>
                  <a:cubicBezTo>
                    <a:pt x="61" y="70"/>
                    <a:pt x="61" y="70"/>
                    <a:pt x="61" y="70"/>
                  </a:cubicBezTo>
                  <a:cubicBezTo>
                    <a:pt x="55" y="81"/>
                    <a:pt x="55" y="81"/>
                    <a:pt x="55" y="81"/>
                  </a:cubicBezTo>
                  <a:cubicBezTo>
                    <a:pt x="56" y="84"/>
                    <a:pt x="56" y="84"/>
                    <a:pt x="56" y="84"/>
                  </a:cubicBezTo>
                  <a:close/>
                  <a:moveTo>
                    <a:pt x="53" y="78"/>
                  </a:moveTo>
                  <a:cubicBezTo>
                    <a:pt x="59" y="68"/>
                    <a:pt x="59" y="68"/>
                    <a:pt x="59" y="68"/>
                  </a:cubicBezTo>
                  <a:cubicBezTo>
                    <a:pt x="57" y="66"/>
                    <a:pt x="57" y="66"/>
                    <a:pt x="57" y="66"/>
                  </a:cubicBezTo>
                  <a:cubicBezTo>
                    <a:pt x="52" y="75"/>
                    <a:pt x="52" y="75"/>
                    <a:pt x="52" y="75"/>
                  </a:cubicBezTo>
                  <a:cubicBezTo>
                    <a:pt x="53" y="78"/>
                    <a:pt x="53" y="78"/>
                    <a:pt x="53" y="78"/>
                  </a:cubicBezTo>
                  <a:close/>
                  <a:moveTo>
                    <a:pt x="51" y="71"/>
                  </a:moveTo>
                  <a:cubicBezTo>
                    <a:pt x="55" y="64"/>
                    <a:pt x="55" y="64"/>
                    <a:pt x="55" y="64"/>
                  </a:cubicBezTo>
                  <a:cubicBezTo>
                    <a:pt x="53" y="62"/>
                    <a:pt x="53" y="62"/>
                    <a:pt x="53" y="62"/>
                  </a:cubicBezTo>
                  <a:cubicBezTo>
                    <a:pt x="50" y="68"/>
                    <a:pt x="50" y="68"/>
                    <a:pt x="50" y="68"/>
                  </a:cubicBezTo>
                  <a:cubicBezTo>
                    <a:pt x="51" y="71"/>
                    <a:pt x="51" y="71"/>
                    <a:pt x="51" y="71"/>
                  </a:cubicBezTo>
                  <a:close/>
                  <a:moveTo>
                    <a:pt x="48" y="65"/>
                  </a:moveTo>
                  <a:cubicBezTo>
                    <a:pt x="51" y="61"/>
                    <a:pt x="51" y="61"/>
                    <a:pt x="51" y="61"/>
                  </a:cubicBezTo>
                  <a:cubicBezTo>
                    <a:pt x="49" y="59"/>
                    <a:pt x="49" y="59"/>
                    <a:pt x="49" y="59"/>
                  </a:cubicBezTo>
                  <a:cubicBezTo>
                    <a:pt x="47" y="61"/>
                    <a:pt x="47" y="61"/>
                    <a:pt x="47" y="61"/>
                  </a:cubicBezTo>
                  <a:cubicBezTo>
                    <a:pt x="48" y="65"/>
                    <a:pt x="48" y="65"/>
                    <a:pt x="48" y="65"/>
                  </a:cubicBezTo>
                  <a:close/>
                  <a:moveTo>
                    <a:pt x="46" y="58"/>
                  </a:moveTo>
                  <a:cubicBezTo>
                    <a:pt x="45" y="55"/>
                    <a:pt x="45" y="55"/>
                    <a:pt x="45" y="55"/>
                  </a:cubicBezTo>
                  <a:cubicBezTo>
                    <a:pt x="47" y="57"/>
                    <a:pt x="47" y="57"/>
                    <a:pt x="47" y="57"/>
                  </a:cubicBezTo>
                  <a:cubicBezTo>
                    <a:pt x="46" y="58"/>
                    <a:pt x="46" y="58"/>
                    <a:pt x="46" y="58"/>
                  </a:cubicBezTo>
                  <a:close/>
                  <a:moveTo>
                    <a:pt x="59" y="17"/>
                  </a:moveTo>
                  <a:cubicBezTo>
                    <a:pt x="41" y="54"/>
                    <a:pt x="41" y="54"/>
                    <a:pt x="41" y="54"/>
                  </a:cubicBezTo>
                  <a:cubicBezTo>
                    <a:pt x="41" y="54"/>
                    <a:pt x="38" y="28"/>
                    <a:pt x="36" y="13"/>
                  </a:cubicBezTo>
                  <a:cubicBezTo>
                    <a:pt x="16" y="15"/>
                    <a:pt x="0" y="33"/>
                    <a:pt x="0" y="54"/>
                  </a:cubicBezTo>
                  <a:cubicBezTo>
                    <a:pt x="0" y="77"/>
                    <a:pt x="18" y="95"/>
                    <a:pt x="41" y="95"/>
                  </a:cubicBezTo>
                  <a:cubicBezTo>
                    <a:pt x="46" y="95"/>
                    <a:pt x="51" y="94"/>
                    <a:pt x="55" y="93"/>
                  </a:cubicBezTo>
                  <a:cubicBezTo>
                    <a:pt x="41" y="54"/>
                    <a:pt x="41" y="54"/>
                    <a:pt x="41" y="54"/>
                  </a:cubicBezTo>
                  <a:cubicBezTo>
                    <a:pt x="68" y="23"/>
                    <a:pt x="68" y="23"/>
                    <a:pt x="68" y="23"/>
                  </a:cubicBezTo>
                  <a:cubicBezTo>
                    <a:pt x="66" y="20"/>
                    <a:pt x="63" y="18"/>
                    <a:pt x="59" y="17"/>
                  </a:cubicBezTo>
                  <a:close/>
                  <a:moveTo>
                    <a:pt x="43" y="0"/>
                  </a:moveTo>
                  <a:cubicBezTo>
                    <a:pt x="41" y="0"/>
                    <a:pt x="40" y="0"/>
                    <a:pt x="38" y="0"/>
                  </a:cubicBezTo>
                  <a:cubicBezTo>
                    <a:pt x="40" y="15"/>
                    <a:pt x="43" y="41"/>
                    <a:pt x="43" y="41"/>
                  </a:cubicBezTo>
                  <a:cubicBezTo>
                    <a:pt x="61" y="4"/>
                    <a:pt x="61" y="4"/>
                    <a:pt x="61" y="4"/>
                  </a:cubicBezTo>
                  <a:cubicBezTo>
                    <a:pt x="56" y="1"/>
                    <a:pt x="49" y="0"/>
                    <a:pt x="43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9544549" y="3588824"/>
            <a:ext cx="1801497" cy="1553016"/>
            <a:chOff x="9419857" y="3183444"/>
            <a:chExt cx="1708274" cy="1472651"/>
          </a:xfrm>
        </p:grpSpPr>
        <p:sp>
          <p:nvSpPr>
            <p:cNvPr id="7" name="Isosceles Triangle 6"/>
            <p:cNvSpPr/>
            <p:nvPr/>
          </p:nvSpPr>
          <p:spPr>
            <a:xfrm>
              <a:off x="9419857" y="3183444"/>
              <a:ext cx="1708274" cy="1472651"/>
            </a:xfrm>
            <a:prstGeom prst="triangl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Freeform 10"/>
            <p:cNvSpPr>
              <a:spLocks noEditPoints="1"/>
            </p:cNvSpPr>
            <p:nvPr/>
          </p:nvSpPr>
          <p:spPr bwMode="auto">
            <a:xfrm>
              <a:off x="10049769" y="3919769"/>
              <a:ext cx="448449" cy="362577"/>
            </a:xfrm>
            <a:custGeom>
              <a:avLst/>
              <a:gdLst>
                <a:gd name="T0" fmla="*/ 86 w 109"/>
                <a:gd name="T1" fmla="*/ 88 h 88"/>
                <a:gd name="T2" fmla="*/ 84 w 109"/>
                <a:gd name="T3" fmla="*/ 44 h 88"/>
                <a:gd name="T4" fmla="*/ 80 w 109"/>
                <a:gd name="T5" fmla="*/ 71 h 88"/>
                <a:gd name="T6" fmla="*/ 109 w 109"/>
                <a:gd name="T7" fmla="*/ 0 h 88"/>
                <a:gd name="T8" fmla="*/ 92 w 109"/>
                <a:gd name="T9" fmla="*/ 33 h 88"/>
                <a:gd name="T10" fmla="*/ 80 w 109"/>
                <a:gd name="T11" fmla="*/ 25 h 88"/>
                <a:gd name="T12" fmla="*/ 67 w 109"/>
                <a:gd name="T13" fmla="*/ 68 h 88"/>
                <a:gd name="T14" fmla="*/ 37 w 109"/>
                <a:gd name="T15" fmla="*/ 73 h 88"/>
                <a:gd name="T16" fmla="*/ 19 w 109"/>
                <a:gd name="T17" fmla="*/ 63 h 88"/>
                <a:gd name="T18" fmla="*/ 0 w 109"/>
                <a:gd name="T19" fmla="*/ 56 h 88"/>
                <a:gd name="T20" fmla="*/ 25 w 109"/>
                <a:gd name="T21" fmla="*/ 48 h 88"/>
                <a:gd name="T22" fmla="*/ 30 w 109"/>
                <a:gd name="T23" fmla="*/ 57 h 88"/>
                <a:gd name="T24" fmla="*/ 44 w 109"/>
                <a:gd name="T25" fmla="*/ 29 h 88"/>
                <a:gd name="T26" fmla="*/ 66 w 109"/>
                <a:gd name="T27" fmla="*/ 50 h 88"/>
                <a:gd name="T28" fmla="*/ 68 w 109"/>
                <a:gd name="T29" fmla="*/ 18 h 88"/>
                <a:gd name="T30" fmla="*/ 78 w 109"/>
                <a:gd name="T31" fmla="*/ 12 h 88"/>
                <a:gd name="T32" fmla="*/ 90 w 109"/>
                <a:gd name="T33" fmla="*/ 1 h 88"/>
                <a:gd name="T34" fmla="*/ 22 w 109"/>
                <a:gd name="T35" fmla="*/ 88 h 88"/>
                <a:gd name="T36" fmla="*/ 29 w 109"/>
                <a:gd name="T37" fmla="*/ 80 h 88"/>
                <a:gd name="T38" fmla="*/ 22 w 109"/>
                <a:gd name="T39" fmla="*/ 79 h 88"/>
                <a:gd name="T40" fmla="*/ 11 w 109"/>
                <a:gd name="T41" fmla="*/ 88 h 88"/>
                <a:gd name="T42" fmla="*/ 17 w 109"/>
                <a:gd name="T43" fmla="*/ 71 h 88"/>
                <a:gd name="T44" fmla="*/ 11 w 109"/>
                <a:gd name="T45" fmla="*/ 73 h 88"/>
                <a:gd name="T46" fmla="*/ 34 w 109"/>
                <a:gd name="T47" fmla="*/ 88 h 88"/>
                <a:gd name="T48" fmla="*/ 40 w 109"/>
                <a:gd name="T49" fmla="*/ 79 h 88"/>
                <a:gd name="T50" fmla="*/ 34 w 109"/>
                <a:gd name="T51" fmla="*/ 80 h 88"/>
                <a:gd name="T52" fmla="*/ 45 w 109"/>
                <a:gd name="T53" fmla="*/ 88 h 88"/>
                <a:gd name="T54" fmla="*/ 52 w 109"/>
                <a:gd name="T55" fmla="*/ 63 h 88"/>
                <a:gd name="T56" fmla="*/ 45 w 109"/>
                <a:gd name="T57" fmla="*/ 69 h 88"/>
                <a:gd name="T58" fmla="*/ 57 w 109"/>
                <a:gd name="T59" fmla="*/ 88 h 88"/>
                <a:gd name="T60" fmla="*/ 63 w 109"/>
                <a:gd name="T61" fmla="*/ 73 h 88"/>
                <a:gd name="T62" fmla="*/ 57 w 109"/>
                <a:gd name="T63" fmla="*/ 88 h 88"/>
                <a:gd name="T64" fmla="*/ 75 w 109"/>
                <a:gd name="T65" fmla="*/ 88 h 88"/>
                <a:gd name="T66" fmla="*/ 68 w 109"/>
                <a:gd name="T67" fmla="*/ 75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09" h="88">
                  <a:moveTo>
                    <a:pt x="80" y="88"/>
                  </a:moveTo>
                  <a:cubicBezTo>
                    <a:pt x="86" y="88"/>
                    <a:pt x="86" y="88"/>
                    <a:pt x="86" y="88"/>
                  </a:cubicBezTo>
                  <a:cubicBezTo>
                    <a:pt x="86" y="44"/>
                    <a:pt x="86" y="44"/>
                    <a:pt x="86" y="44"/>
                  </a:cubicBezTo>
                  <a:cubicBezTo>
                    <a:pt x="84" y="44"/>
                    <a:pt x="84" y="44"/>
                    <a:pt x="84" y="44"/>
                  </a:cubicBezTo>
                  <a:cubicBezTo>
                    <a:pt x="82" y="70"/>
                    <a:pt x="82" y="70"/>
                    <a:pt x="82" y="70"/>
                  </a:cubicBezTo>
                  <a:cubicBezTo>
                    <a:pt x="80" y="71"/>
                    <a:pt x="80" y="71"/>
                    <a:pt x="80" y="71"/>
                  </a:cubicBezTo>
                  <a:cubicBezTo>
                    <a:pt x="80" y="88"/>
                    <a:pt x="80" y="88"/>
                    <a:pt x="80" y="88"/>
                  </a:cubicBezTo>
                  <a:close/>
                  <a:moveTo>
                    <a:pt x="109" y="0"/>
                  </a:moveTo>
                  <a:cubicBezTo>
                    <a:pt x="100" y="17"/>
                    <a:pt x="100" y="17"/>
                    <a:pt x="100" y="17"/>
                  </a:cubicBezTo>
                  <a:cubicBezTo>
                    <a:pt x="92" y="33"/>
                    <a:pt x="92" y="33"/>
                    <a:pt x="92" y="33"/>
                  </a:cubicBezTo>
                  <a:cubicBezTo>
                    <a:pt x="84" y="22"/>
                    <a:pt x="84" y="22"/>
                    <a:pt x="84" y="22"/>
                  </a:cubicBezTo>
                  <a:cubicBezTo>
                    <a:pt x="80" y="25"/>
                    <a:pt x="80" y="25"/>
                    <a:pt x="80" y="25"/>
                  </a:cubicBezTo>
                  <a:cubicBezTo>
                    <a:pt x="77" y="64"/>
                    <a:pt x="77" y="64"/>
                    <a:pt x="77" y="64"/>
                  </a:cubicBezTo>
                  <a:cubicBezTo>
                    <a:pt x="67" y="68"/>
                    <a:pt x="67" y="68"/>
                    <a:pt x="67" y="68"/>
                  </a:cubicBezTo>
                  <a:cubicBezTo>
                    <a:pt x="48" y="50"/>
                    <a:pt x="48" y="50"/>
                    <a:pt x="48" y="50"/>
                  </a:cubicBezTo>
                  <a:cubicBezTo>
                    <a:pt x="37" y="73"/>
                    <a:pt x="37" y="73"/>
                    <a:pt x="37" y="73"/>
                  </a:cubicBezTo>
                  <a:cubicBezTo>
                    <a:pt x="26" y="73"/>
                    <a:pt x="26" y="73"/>
                    <a:pt x="26" y="73"/>
                  </a:cubicBezTo>
                  <a:cubicBezTo>
                    <a:pt x="19" y="63"/>
                    <a:pt x="19" y="63"/>
                    <a:pt x="19" y="63"/>
                  </a:cubicBezTo>
                  <a:cubicBezTo>
                    <a:pt x="4" y="67"/>
                    <a:pt x="4" y="67"/>
                    <a:pt x="4" y="67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20" y="50"/>
                    <a:pt x="20" y="50"/>
                    <a:pt x="20" y="50"/>
                  </a:cubicBezTo>
                  <a:cubicBezTo>
                    <a:pt x="25" y="48"/>
                    <a:pt x="25" y="48"/>
                    <a:pt x="25" y="48"/>
                  </a:cubicBezTo>
                  <a:cubicBezTo>
                    <a:pt x="27" y="52"/>
                    <a:pt x="27" y="52"/>
                    <a:pt x="27" y="52"/>
                  </a:cubicBezTo>
                  <a:cubicBezTo>
                    <a:pt x="30" y="57"/>
                    <a:pt x="30" y="57"/>
                    <a:pt x="30" y="57"/>
                  </a:cubicBezTo>
                  <a:cubicBezTo>
                    <a:pt x="40" y="37"/>
                    <a:pt x="40" y="37"/>
                    <a:pt x="40" y="37"/>
                  </a:cubicBezTo>
                  <a:cubicBezTo>
                    <a:pt x="44" y="29"/>
                    <a:pt x="44" y="29"/>
                    <a:pt x="44" y="29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66" y="50"/>
                    <a:pt x="66" y="50"/>
                    <a:pt x="66" y="50"/>
                  </a:cubicBezTo>
                  <a:cubicBezTo>
                    <a:pt x="68" y="21"/>
                    <a:pt x="68" y="21"/>
                    <a:pt x="68" y="21"/>
                  </a:cubicBezTo>
                  <a:cubicBezTo>
                    <a:pt x="68" y="18"/>
                    <a:pt x="68" y="18"/>
                    <a:pt x="68" y="18"/>
                  </a:cubicBezTo>
                  <a:cubicBezTo>
                    <a:pt x="71" y="16"/>
                    <a:pt x="71" y="16"/>
                    <a:pt x="71" y="16"/>
                  </a:cubicBezTo>
                  <a:cubicBezTo>
                    <a:pt x="78" y="12"/>
                    <a:pt x="78" y="12"/>
                    <a:pt x="78" y="12"/>
                  </a:cubicBezTo>
                  <a:cubicBezTo>
                    <a:pt x="72" y="2"/>
                    <a:pt x="72" y="2"/>
                    <a:pt x="72" y="2"/>
                  </a:cubicBezTo>
                  <a:cubicBezTo>
                    <a:pt x="90" y="1"/>
                    <a:pt x="90" y="1"/>
                    <a:pt x="90" y="1"/>
                  </a:cubicBezTo>
                  <a:cubicBezTo>
                    <a:pt x="109" y="0"/>
                    <a:pt x="109" y="0"/>
                    <a:pt x="109" y="0"/>
                  </a:cubicBezTo>
                  <a:close/>
                  <a:moveTo>
                    <a:pt x="22" y="88"/>
                  </a:moveTo>
                  <a:cubicBezTo>
                    <a:pt x="24" y="88"/>
                    <a:pt x="27" y="88"/>
                    <a:pt x="29" y="88"/>
                  </a:cubicBezTo>
                  <a:cubicBezTo>
                    <a:pt x="29" y="80"/>
                    <a:pt x="29" y="80"/>
                    <a:pt x="29" y="80"/>
                  </a:cubicBezTo>
                  <a:cubicBezTo>
                    <a:pt x="23" y="81"/>
                    <a:pt x="23" y="81"/>
                    <a:pt x="23" y="81"/>
                  </a:cubicBezTo>
                  <a:cubicBezTo>
                    <a:pt x="22" y="79"/>
                    <a:pt x="22" y="79"/>
                    <a:pt x="22" y="79"/>
                  </a:cubicBezTo>
                  <a:cubicBezTo>
                    <a:pt x="22" y="88"/>
                    <a:pt x="22" y="88"/>
                    <a:pt x="22" y="88"/>
                  </a:cubicBezTo>
                  <a:close/>
                  <a:moveTo>
                    <a:pt x="11" y="88"/>
                  </a:moveTo>
                  <a:cubicBezTo>
                    <a:pt x="17" y="88"/>
                    <a:pt x="17" y="88"/>
                    <a:pt x="17" y="88"/>
                  </a:cubicBezTo>
                  <a:cubicBezTo>
                    <a:pt x="17" y="71"/>
                    <a:pt x="17" y="71"/>
                    <a:pt x="17" y="71"/>
                  </a:cubicBezTo>
                  <a:cubicBezTo>
                    <a:pt x="17" y="71"/>
                    <a:pt x="17" y="71"/>
                    <a:pt x="17" y="71"/>
                  </a:cubicBezTo>
                  <a:cubicBezTo>
                    <a:pt x="11" y="73"/>
                    <a:pt x="11" y="73"/>
                    <a:pt x="11" y="73"/>
                  </a:cubicBezTo>
                  <a:cubicBezTo>
                    <a:pt x="11" y="88"/>
                    <a:pt x="11" y="88"/>
                    <a:pt x="11" y="88"/>
                  </a:cubicBezTo>
                  <a:close/>
                  <a:moveTo>
                    <a:pt x="34" y="88"/>
                  </a:moveTo>
                  <a:cubicBezTo>
                    <a:pt x="36" y="88"/>
                    <a:pt x="38" y="88"/>
                    <a:pt x="40" y="88"/>
                  </a:cubicBezTo>
                  <a:cubicBezTo>
                    <a:pt x="40" y="79"/>
                    <a:pt x="40" y="79"/>
                    <a:pt x="40" y="79"/>
                  </a:cubicBezTo>
                  <a:cubicBezTo>
                    <a:pt x="40" y="80"/>
                    <a:pt x="40" y="80"/>
                    <a:pt x="40" y="80"/>
                  </a:cubicBezTo>
                  <a:cubicBezTo>
                    <a:pt x="34" y="80"/>
                    <a:pt x="34" y="80"/>
                    <a:pt x="34" y="80"/>
                  </a:cubicBezTo>
                  <a:cubicBezTo>
                    <a:pt x="34" y="88"/>
                    <a:pt x="34" y="88"/>
                    <a:pt x="34" y="88"/>
                  </a:cubicBezTo>
                  <a:close/>
                  <a:moveTo>
                    <a:pt x="45" y="88"/>
                  </a:moveTo>
                  <a:cubicBezTo>
                    <a:pt x="47" y="88"/>
                    <a:pt x="50" y="88"/>
                    <a:pt x="52" y="88"/>
                  </a:cubicBezTo>
                  <a:cubicBezTo>
                    <a:pt x="52" y="63"/>
                    <a:pt x="52" y="63"/>
                    <a:pt x="52" y="63"/>
                  </a:cubicBezTo>
                  <a:cubicBezTo>
                    <a:pt x="49" y="60"/>
                    <a:pt x="49" y="60"/>
                    <a:pt x="49" y="60"/>
                  </a:cubicBezTo>
                  <a:cubicBezTo>
                    <a:pt x="45" y="69"/>
                    <a:pt x="45" y="69"/>
                    <a:pt x="45" y="69"/>
                  </a:cubicBezTo>
                  <a:cubicBezTo>
                    <a:pt x="45" y="88"/>
                    <a:pt x="45" y="88"/>
                    <a:pt x="45" y="88"/>
                  </a:cubicBezTo>
                  <a:close/>
                  <a:moveTo>
                    <a:pt x="57" y="88"/>
                  </a:moveTo>
                  <a:cubicBezTo>
                    <a:pt x="59" y="88"/>
                    <a:pt x="61" y="88"/>
                    <a:pt x="63" y="88"/>
                  </a:cubicBezTo>
                  <a:cubicBezTo>
                    <a:pt x="63" y="73"/>
                    <a:pt x="63" y="73"/>
                    <a:pt x="63" y="73"/>
                  </a:cubicBezTo>
                  <a:cubicBezTo>
                    <a:pt x="57" y="67"/>
                    <a:pt x="57" y="67"/>
                    <a:pt x="57" y="67"/>
                  </a:cubicBezTo>
                  <a:cubicBezTo>
                    <a:pt x="57" y="88"/>
                    <a:pt x="57" y="88"/>
                    <a:pt x="57" y="88"/>
                  </a:cubicBezTo>
                  <a:close/>
                  <a:moveTo>
                    <a:pt x="68" y="88"/>
                  </a:moveTo>
                  <a:cubicBezTo>
                    <a:pt x="70" y="88"/>
                    <a:pt x="73" y="88"/>
                    <a:pt x="75" y="88"/>
                  </a:cubicBezTo>
                  <a:cubicBezTo>
                    <a:pt x="75" y="72"/>
                    <a:pt x="75" y="72"/>
                    <a:pt x="75" y="72"/>
                  </a:cubicBezTo>
                  <a:cubicBezTo>
                    <a:pt x="68" y="75"/>
                    <a:pt x="68" y="75"/>
                    <a:pt x="68" y="75"/>
                  </a:cubicBezTo>
                  <a:lnTo>
                    <a:pt x="68" y="8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7554236" y="3588824"/>
            <a:ext cx="1801497" cy="1553016"/>
            <a:chOff x="7532538" y="3183444"/>
            <a:chExt cx="1708274" cy="1472651"/>
          </a:xfrm>
        </p:grpSpPr>
        <p:sp>
          <p:nvSpPr>
            <p:cNvPr id="6" name="Isosceles Triangle 5"/>
            <p:cNvSpPr/>
            <p:nvPr/>
          </p:nvSpPr>
          <p:spPr>
            <a:xfrm>
              <a:off x="7532538" y="3183444"/>
              <a:ext cx="1708274" cy="1472651"/>
            </a:xfrm>
            <a:prstGeom prst="triangl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Freeform 11"/>
            <p:cNvSpPr>
              <a:spLocks noEditPoints="1"/>
            </p:cNvSpPr>
            <p:nvPr/>
          </p:nvSpPr>
          <p:spPr bwMode="auto">
            <a:xfrm>
              <a:off x="8248324" y="3965852"/>
              <a:ext cx="276702" cy="437000"/>
            </a:xfrm>
            <a:custGeom>
              <a:avLst/>
              <a:gdLst>
                <a:gd name="T0" fmla="*/ 57 w 67"/>
                <a:gd name="T1" fmla="*/ 10 h 106"/>
                <a:gd name="T2" fmla="*/ 62 w 67"/>
                <a:gd name="T3" fmla="*/ 51 h 106"/>
                <a:gd name="T4" fmla="*/ 51 w 67"/>
                <a:gd name="T5" fmla="*/ 66 h 106"/>
                <a:gd name="T6" fmla="*/ 55 w 67"/>
                <a:gd name="T7" fmla="*/ 65 h 106"/>
                <a:gd name="T8" fmla="*/ 57 w 67"/>
                <a:gd name="T9" fmla="*/ 73 h 106"/>
                <a:gd name="T10" fmla="*/ 56 w 67"/>
                <a:gd name="T11" fmla="*/ 80 h 106"/>
                <a:gd name="T12" fmla="*/ 57 w 67"/>
                <a:gd name="T13" fmla="*/ 86 h 106"/>
                <a:gd name="T14" fmla="*/ 55 w 67"/>
                <a:gd name="T15" fmla="*/ 93 h 106"/>
                <a:gd name="T16" fmla="*/ 15 w 67"/>
                <a:gd name="T17" fmla="*/ 97 h 106"/>
                <a:gd name="T18" fmla="*/ 12 w 67"/>
                <a:gd name="T19" fmla="*/ 95 h 106"/>
                <a:gd name="T20" fmla="*/ 12 w 67"/>
                <a:gd name="T21" fmla="*/ 83 h 106"/>
                <a:gd name="T22" fmla="*/ 12 w 67"/>
                <a:gd name="T23" fmla="*/ 82 h 106"/>
                <a:gd name="T24" fmla="*/ 12 w 67"/>
                <a:gd name="T25" fmla="*/ 71 h 106"/>
                <a:gd name="T26" fmla="*/ 15 w 67"/>
                <a:gd name="T27" fmla="*/ 69 h 106"/>
                <a:gd name="T28" fmla="*/ 16 w 67"/>
                <a:gd name="T29" fmla="*/ 63 h 106"/>
                <a:gd name="T30" fmla="*/ 0 w 67"/>
                <a:gd name="T31" fmla="*/ 34 h 106"/>
                <a:gd name="T32" fmla="*/ 33 w 67"/>
                <a:gd name="T33" fmla="*/ 0 h 106"/>
                <a:gd name="T34" fmla="*/ 28 w 67"/>
                <a:gd name="T35" fmla="*/ 41 h 106"/>
                <a:gd name="T36" fmla="*/ 30 w 67"/>
                <a:gd name="T37" fmla="*/ 39 h 106"/>
                <a:gd name="T38" fmla="*/ 33 w 67"/>
                <a:gd name="T39" fmla="*/ 41 h 106"/>
                <a:gd name="T40" fmla="*/ 36 w 67"/>
                <a:gd name="T41" fmla="*/ 39 h 106"/>
                <a:gd name="T42" fmla="*/ 39 w 67"/>
                <a:gd name="T43" fmla="*/ 41 h 106"/>
                <a:gd name="T44" fmla="*/ 43 w 67"/>
                <a:gd name="T45" fmla="*/ 38 h 106"/>
                <a:gd name="T46" fmla="*/ 39 w 67"/>
                <a:gd name="T47" fmla="*/ 52 h 106"/>
                <a:gd name="T48" fmla="*/ 44 w 67"/>
                <a:gd name="T49" fmla="*/ 66 h 106"/>
                <a:gd name="T50" fmla="*/ 44 w 67"/>
                <a:gd name="T51" fmla="*/ 58 h 106"/>
                <a:gd name="T52" fmla="*/ 56 w 67"/>
                <a:gd name="T53" fmla="*/ 47 h 106"/>
                <a:gd name="T54" fmla="*/ 52 w 67"/>
                <a:gd name="T55" fmla="*/ 15 h 106"/>
                <a:gd name="T56" fmla="*/ 15 w 67"/>
                <a:gd name="T57" fmla="*/ 15 h 106"/>
                <a:gd name="T58" fmla="*/ 11 w 67"/>
                <a:gd name="T59" fmla="*/ 48 h 106"/>
                <a:gd name="T60" fmla="*/ 23 w 67"/>
                <a:gd name="T61" fmla="*/ 59 h 106"/>
                <a:gd name="T62" fmla="*/ 23 w 67"/>
                <a:gd name="T63" fmla="*/ 67 h 106"/>
                <a:gd name="T64" fmla="*/ 29 w 67"/>
                <a:gd name="T65" fmla="*/ 52 h 106"/>
                <a:gd name="T66" fmla="*/ 25 w 67"/>
                <a:gd name="T67" fmla="*/ 38 h 106"/>
                <a:gd name="T68" fmla="*/ 40 w 67"/>
                <a:gd name="T69" fmla="*/ 43 h 106"/>
                <a:gd name="T70" fmla="*/ 36 w 67"/>
                <a:gd name="T71" fmla="*/ 42 h 106"/>
                <a:gd name="T72" fmla="*/ 30 w 67"/>
                <a:gd name="T73" fmla="*/ 42 h 106"/>
                <a:gd name="T74" fmla="*/ 27 w 67"/>
                <a:gd name="T75" fmla="*/ 42 h 106"/>
                <a:gd name="T76" fmla="*/ 32 w 67"/>
                <a:gd name="T77" fmla="*/ 51 h 106"/>
                <a:gd name="T78" fmla="*/ 32 w 67"/>
                <a:gd name="T79" fmla="*/ 67 h 106"/>
                <a:gd name="T80" fmla="*/ 35 w 67"/>
                <a:gd name="T81" fmla="*/ 51 h 106"/>
                <a:gd name="T82" fmla="*/ 35 w 67"/>
                <a:gd name="T83" fmla="*/ 50 h 106"/>
                <a:gd name="T84" fmla="*/ 43 w 67"/>
                <a:gd name="T85" fmla="*/ 96 h 106"/>
                <a:gd name="T86" fmla="*/ 34 w 67"/>
                <a:gd name="T87" fmla="*/ 106 h 106"/>
                <a:gd name="T88" fmla="*/ 43 w 67"/>
                <a:gd name="T89" fmla="*/ 96 h 106"/>
                <a:gd name="T90" fmla="*/ 17 w 67"/>
                <a:gd name="T91" fmla="*/ 88 h 106"/>
                <a:gd name="T92" fmla="*/ 17 w 67"/>
                <a:gd name="T93" fmla="*/ 90 h 106"/>
                <a:gd name="T94" fmla="*/ 50 w 67"/>
                <a:gd name="T95" fmla="*/ 86 h 106"/>
                <a:gd name="T96" fmla="*/ 50 w 67"/>
                <a:gd name="T97" fmla="*/ 73 h 106"/>
                <a:gd name="T98" fmla="*/ 17 w 67"/>
                <a:gd name="T99" fmla="*/ 77 h 106"/>
                <a:gd name="T100" fmla="*/ 50 w 67"/>
                <a:gd name="T101" fmla="*/ 74 h 106"/>
                <a:gd name="T102" fmla="*/ 50 w 67"/>
                <a:gd name="T103" fmla="*/ 73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67" h="106">
                  <a:moveTo>
                    <a:pt x="33" y="0"/>
                  </a:moveTo>
                  <a:cubicBezTo>
                    <a:pt x="43" y="0"/>
                    <a:pt x="51" y="4"/>
                    <a:pt x="57" y="10"/>
                  </a:cubicBezTo>
                  <a:cubicBezTo>
                    <a:pt x="63" y="16"/>
                    <a:pt x="67" y="25"/>
                    <a:pt x="67" y="34"/>
                  </a:cubicBezTo>
                  <a:cubicBezTo>
                    <a:pt x="67" y="40"/>
                    <a:pt x="65" y="46"/>
                    <a:pt x="62" y="51"/>
                  </a:cubicBezTo>
                  <a:cubicBezTo>
                    <a:pt x="59" y="56"/>
                    <a:pt x="56" y="59"/>
                    <a:pt x="51" y="62"/>
                  </a:cubicBezTo>
                  <a:cubicBezTo>
                    <a:pt x="51" y="66"/>
                    <a:pt x="51" y="66"/>
                    <a:pt x="51" y="66"/>
                  </a:cubicBezTo>
                  <a:cubicBezTo>
                    <a:pt x="53" y="66"/>
                    <a:pt x="53" y="66"/>
                    <a:pt x="53" y="66"/>
                  </a:cubicBezTo>
                  <a:cubicBezTo>
                    <a:pt x="55" y="65"/>
                    <a:pt x="55" y="65"/>
                    <a:pt x="55" y="65"/>
                  </a:cubicBezTo>
                  <a:cubicBezTo>
                    <a:pt x="56" y="68"/>
                    <a:pt x="56" y="68"/>
                    <a:pt x="56" y="68"/>
                  </a:cubicBezTo>
                  <a:cubicBezTo>
                    <a:pt x="57" y="70"/>
                    <a:pt x="57" y="72"/>
                    <a:pt x="57" y="73"/>
                  </a:cubicBezTo>
                  <a:cubicBezTo>
                    <a:pt x="57" y="75"/>
                    <a:pt x="57" y="77"/>
                    <a:pt x="56" y="79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7" y="82"/>
                    <a:pt x="57" y="84"/>
                    <a:pt x="57" y="86"/>
                  </a:cubicBezTo>
                  <a:cubicBezTo>
                    <a:pt x="57" y="88"/>
                    <a:pt x="57" y="90"/>
                    <a:pt x="56" y="92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3" y="94"/>
                    <a:pt x="53" y="94"/>
                    <a:pt x="53" y="94"/>
                  </a:cubicBezTo>
                  <a:cubicBezTo>
                    <a:pt x="15" y="97"/>
                    <a:pt x="15" y="97"/>
                    <a:pt x="15" y="97"/>
                  </a:cubicBezTo>
                  <a:cubicBezTo>
                    <a:pt x="13" y="97"/>
                    <a:pt x="13" y="97"/>
                    <a:pt x="13" y="97"/>
                  </a:cubicBezTo>
                  <a:cubicBezTo>
                    <a:pt x="12" y="95"/>
                    <a:pt x="12" y="95"/>
                    <a:pt x="12" y="95"/>
                  </a:cubicBezTo>
                  <a:cubicBezTo>
                    <a:pt x="11" y="93"/>
                    <a:pt x="11" y="91"/>
                    <a:pt x="10" y="90"/>
                  </a:cubicBezTo>
                  <a:cubicBezTo>
                    <a:pt x="10" y="88"/>
                    <a:pt x="11" y="86"/>
                    <a:pt x="12" y="83"/>
                  </a:cubicBezTo>
                  <a:cubicBezTo>
                    <a:pt x="12" y="83"/>
                    <a:pt x="12" y="83"/>
                    <a:pt x="12" y="83"/>
                  </a:cubicBezTo>
                  <a:cubicBezTo>
                    <a:pt x="12" y="82"/>
                    <a:pt x="12" y="82"/>
                    <a:pt x="12" y="82"/>
                  </a:cubicBezTo>
                  <a:cubicBezTo>
                    <a:pt x="11" y="81"/>
                    <a:pt x="11" y="79"/>
                    <a:pt x="10" y="77"/>
                  </a:cubicBezTo>
                  <a:cubicBezTo>
                    <a:pt x="10" y="75"/>
                    <a:pt x="11" y="73"/>
                    <a:pt x="12" y="71"/>
                  </a:cubicBezTo>
                  <a:cubicBezTo>
                    <a:pt x="13" y="69"/>
                    <a:pt x="13" y="69"/>
                    <a:pt x="13" y="69"/>
                  </a:cubicBezTo>
                  <a:cubicBezTo>
                    <a:pt x="15" y="69"/>
                    <a:pt x="15" y="69"/>
                    <a:pt x="15" y="69"/>
                  </a:cubicBezTo>
                  <a:cubicBezTo>
                    <a:pt x="16" y="69"/>
                    <a:pt x="16" y="69"/>
                    <a:pt x="16" y="69"/>
                  </a:cubicBezTo>
                  <a:cubicBezTo>
                    <a:pt x="16" y="63"/>
                    <a:pt x="16" y="63"/>
                    <a:pt x="16" y="63"/>
                  </a:cubicBezTo>
                  <a:cubicBezTo>
                    <a:pt x="11" y="60"/>
                    <a:pt x="7" y="56"/>
                    <a:pt x="5" y="51"/>
                  </a:cubicBezTo>
                  <a:cubicBezTo>
                    <a:pt x="2" y="46"/>
                    <a:pt x="0" y="40"/>
                    <a:pt x="0" y="34"/>
                  </a:cubicBezTo>
                  <a:cubicBezTo>
                    <a:pt x="0" y="25"/>
                    <a:pt x="4" y="16"/>
                    <a:pt x="10" y="10"/>
                  </a:cubicBezTo>
                  <a:cubicBezTo>
                    <a:pt x="16" y="4"/>
                    <a:pt x="24" y="0"/>
                    <a:pt x="33" y="0"/>
                  </a:cubicBezTo>
                  <a:close/>
                  <a:moveTo>
                    <a:pt x="26" y="40"/>
                  </a:moveTo>
                  <a:cubicBezTo>
                    <a:pt x="27" y="41"/>
                    <a:pt x="27" y="41"/>
                    <a:pt x="28" y="41"/>
                  </a:cubicBezTo>
                  <a:cubicBezTo>
                    <a:pt x="28" y="41"/>
                    <a:pt x="29" y="41"/>
                    <a:pt x="30" y="40"/>
                  </a:cubicBezTo>
                  <a:cubicBezTo>
                    <a:pt x="30" y="39"/>
                    <a:pt x="30" y="39"/>
                    <a:pt x="30" y="39"/>
                  </a:cubicBezTo>
                  <a:cubicBezTo>
                    <a:pt x="31" y="40"/>
                    <a:pt x="31" y="40"/>
                    <a:pt x="31" y="40"/>
                  </a:cubicBezTo>
                  <a:cubicBezTo>
                    <a:pt x="32" y="41"/>
                    <a:pt x="32" y="41"/>
                    <a:pt x="33" y="41"/>
                  </a:cubicBezTo>
                  <a:cubicBezTo>
                    <a:pt x="34" y="41"/>
                    <a:pt x="35" y="41"/>
                    <a:pt x="35" y="40"/>
                  </a:cubicBezTo>
                  <a:cubicBezTo>
                    <a:pt x="36" y="39"/>
                    <a:pt x="36" y="39"/>
                    <a:pt x="36" y="39"/>
                  </a:cubicBezTo>
                  <a:cubicBezTo>
                    <a:pt x="36" y="40"/>
                    <a:pt x="36" y="40"/>
                    <a:pt x="36" y="40"/>
                  </a:cubicBezTo>
                  <a:cubicBezTo>
                    <a:pt x="37" y="41"/>
                    <a:pt x="38" y="41"/>
                    <a:pt x="39" y="41"/>
                  </a:cubicBezTo>
                  <a:cubicBezTo>
                    <a:pt x="40" y="41"/>
                    <a:pt x="41" y="41"/>
                    <a:pt x="42" y="40"/>
                  </a:cubicBezTo>
                  <a:cubicBezTo>
                    <a:pt x="43" y="38"/>
                    <a:pt x="43" y="38"/>
                    <a:pt x="43" y="38"/>
                  </a:cubicBezTo>
                  <a:cubicBezTo>
                    <a:pt x="46" y="40"/>
                    <a:pt x="46" y="40"/>
                    <a:pt x="46" y="40"/>
                  </a:cubicBezTo>
                  <a:cubicBezTo>
                    <a:pt x="39" y="52"/>
                    <a:pt x="39" y="52"/>
                    <a:pt x="39" y="52"/>
                  </a:cubicBezTo>
                  <a:cubicBezTo>
                    <a:pt x="39" y="67"/>
                    <a:pt x="39" y="67"/>
                    <a:pt x="39" y="67"/>
                  </a:cubicBezTo>
                  <a:cubicBezTo>
                    <a:pt x="44" y="66"/>
                    <a:pt x="44" y="66"/>
                    <a:pt x="44" y="66"/>
                  </a:cubicBezTo>
                  <a:cubicBezTo>
                    <a:pt x="44" y="60"/>
                    <a:pt x="44" y="60"/>
                    <a:pt x="44" y="60"/>
                  </a:cubicBezTo>
                  <a:cubicBezTo>
                    <a:pt x="44" y="58"/>
                    <a:pt x="44" y="58"/>
                    <a:pt x="44" y="58"/>
                  </a:cubicBezTo>
                  <a:cubicBezTo>
                    <a:pt x="46" y="57"/>
                    <a:pt x="46" y="57"/>
                    <a:pt x="46" y="57"/>
                  </a:cubicBezTo>
                  <a:cubicBezTo>
                    <a:pt x="50" y="55"/>
                    <a:pt x="54" y="52"/>
                    <a:pt x="56" y="47"/>
                  </a:cubicBezTo>
                  <a:cubicBezTo>
                    <a:pt x="59" y="44"/>
                    <a:pt x="60" y="39"/>
                    <a:pt x="60" y="34"/>
                  </a:cubicBezTo>
                  <a:cubicBezTo>
                    <a:pt x="60" y="27"/>
                    <a:pt x="57" y="20"/>
                    <a:pt x="52" y="15"/>
                  </a:cubicBezTo>
                  <a:cubicBezTo>
                    <a:pt x="47" y="10"/>
                    <a:pt x="41" y="7"/>
                    <a:pt x="33" y="7"/>
                  </a:cubicBezTo>
                  <a:cubicBezTo>
                    <a:pt x="26" y="7"/>
                    <a:pt x="19" y="10"/>
                    <a:pt x="15" y="15"/>
                  </a:cubicBezTo>
                  <a:cubicBezTo>
                    <a:pt x="10" y="20"/>
                    <a:pt x="7" y="27"/>
                    <a:pt x="7" y="34"/>
                  </a:cubicBezTo>
                  <a:cubicBezTo>
                    <a:pt x="7" y="39"/>
                    <a:pt x="8" y="44"/>
                    <a:pt x="11" y="48"/>
                  </a:cubicBezTo>
                  <a:cubicBezTo>
                    <a:pt x="13" y="52"/>
                    <a:pt x="17" y="55"/>
                    <a:pt x="21" y="58"/>
                  </a:cubicBezTo>
                  <a:cubicBezTo>
                    <a:pt x="23" y="59"/>
                    <a:pt x="23" y="59"/>
                    <a:pt x="23" y="59"/>
                  </a:cubicBezTo>
                  <a:cubicBezTo>
                    <a:pt x="23" y="61"/>
                    <a:pt x="23" y="61"/>
                    <a:pt x="23" y="61"/>
                  </a:cubicBezTo>
                  <a:cubicBezTo>
                    <a:pt x="23" y="67"/>
                    <a:pt x="23" y="67"/>
                    <a:pt x="23" y="67"/>
                  </a:cubicBezTo>
                  <a:cubicBezTo>
                    <a:pt x="29" y="67"/>
                    <a:pt x="29" y="67"/>
                    <a:pt x="29" y="67"/>
                  </a:cubicBezTo>
                  <a:cubicBezTo>
                    <a:pt x="29" y="52"/>
                    <a:pt x="29" y="52"/>
                    <a:pt x="29" y="52"/>
                  </a:cubicBezTo>
                  <a:cubicBezTo>
                    <a:pt x="22" y="40"/>
                    <a:pt x="22" y="40"/>
                    <a:pt x="22" y="40"/>
                  </a:cubicBezTo>
                  <a:cubicBezTo>
                    <a:pt x="25" y="38"/>
                    <a:pt x="25" y="38"/>
                    <a:pt x="25" y="38"/>
                  </a:cubicBezTo>
                  <a:cubicBezTo>
                    <a:pt x="26" y="40"/>
                    <a:pt x="26" y="40"/>
                    <a:pt x="26" y="40"/>
                  </a:cubicBezTo>
                  <a:close/>
                  <a:moveTo>
                    <a:pt x="40" y="43"/>
                  </a:moveTo>
                  <a:cubicBezTo>
                    <a:pt x="40" y="43"/>
                    <a:pt x="40" y="43"/>
                    <a:pt x="39" y="43"/>
                  </a:cubicBezTo>
                  <a:cubicBezTo>
                    <a:pt x="38" y="43"/>
                    <a:pt x="37" y="43"/>
                    <a:pt x="36" y="42"/>
                  </a:cubicBezTo>
                  <a:cubicBezTo>
                    <a:pt x="35" y="42"/>
                    <a:pt x="34" y="43"/>
                    <a:pt x="33" y="43"/>
                  </a:cubicBezTo>
                  <a:cubicBezTo>
                    <a:pt x="32" y="43"/>
                    <a:pt x="31" y="42"/>
                    <a:pt x="30" y="42"/>
                  </a:cubicBezTo>
                  <a:cubicBezTo>
                    <a:pt x="29" y="42"/>
                    <a:pt x="28" y="43"/>
                    <a:pt x="28" y="43"/>
                  </a:cubicBezTo>
                  <a:cubicBezTo>
                    <a:pt x="27" y="43"/>
                    <a:pt x="27" y="43"/>
                    <a:pt x="27" y="42"/>
                  </a:cubicBezTo>
                  <a:cubicBezTo>
                    <a:pt x="32" y="50"/>
                    <a:pt x="32" y="50"/>
                    <a:pt x="32" y="50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67"/>
                    <a:pt x="32" y="67"/>
                    <a:pt x="32" y="67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0"/>
                    <a:pt x="35" y="50"/>
                    <a:pt x="35" y="50"/>
                  </a:cubicBezTo>
                  <a:cubicBezTo>
                    <a:pt x="40" y="43"/>
                    <a:pt x="40" y="43"/>
                    <a:pt x="40" y="43"/>
                  </a:cubicBezTo>
                  <a:close/>
                  <a:moveTo>
                    <a:pt x="43" y="96"/>
                  </a:moveTo>
                  <a:cubicBezTo>
                    <a:pt x="24" y="98"/>
                    <a:pt x="24" y="98"/>
                    <a:pt x="24" y="98"/>
                  </a:cubicBezTo>
                  <a:cubicBezTo>
                    <a:pt x="25" y="103"/>
                    <a:pt x="29" y="106"/>
                    <a:pt x="34" y="106"/>
                  </a:cubicBezTo>
                  <a:cubicBezTo>
                    <a:pt x="39" y="106"/>
                    <a:pt x="43" y="102"/>
                    <a:pt x="43" y="97"/>
                  </a:cubicBezTo>
                  <a:cubicBezTo>
                    <a:pt x="43" y="97"/>
                    <a:pt x="43" y="97"/>
                    <a:pt x="43" y="96"/>
                  </a:cubicBezTo>
                  <a:close/>
                  <a:moveTo>
                    <a:pt x="50" y="85"/>
                  </a:moveTo>
                  <a:cubicBezTo>
                    <a:pt x="17" y="88"/>
                    <a:pt x="17" y="88"/>
                    <a:pt x="17" y="88"/>
                  </a:cubicBezTo>
                  <a:cubicBezTo>
                    <a:pt x="17" y="89"/>
                    <a:pt x="17" y="89"/>
                    <a:pt x="17" y="89"/>
                  </a:cubicBezTo>
                  <a:cubicBezTo>
                    <a:pt x="17" y="89"/>
                    <a:pt x="17" y="90"/>
                    <a:pt x="17" y="90"/>
                  </a:cubicBezTo>
                  <a:cubicBezTo>
                    <a:pt x="50" y="87"/>
                    <a:pt x="50" y="87"/>
                    <a:pt x="50" y="87"/>
                  </a:cubicBezTo>
                  <a:cubicBezTo>
                    <a:pt x="50" y="87"/>
                    <a:pt x="50" y="86"/>
                    <a:pt x="50" y="86"/>
                  </a:cubicBezTo>
                  <a:cubicBezTo>
                    <a:pt x="50" y="86"/>
                    <a:pt x="50" y="86"/>
                    <a:pt x="50" y="85"/>
                  </a:cubicBezTo>
                  <a:close/>
                  <a:moveTo>
                    <a:pt x="50" y="73"/>
                  </a:moveTo>
                  <a:cubicBezTo>
                    <a:pt x="17" y="76"/>
                    <a:pt x="17" y="76"/>
                    <a:pt x="17" y="76"/>
                  </a:cubicBezTo>
                  <a:cubicBezTo>
                    <a:pt x="17" y="76"/>
                    <a:pt x="17" y="76"/>
                    <a:pt x="17" y="77"/>
                  </a:cubicBezTo>
                  <a:cubicBezTo>
                    <a:pt x="17" y="77"/>
                    <a:pt x="17" y="77"/>
                    <a:pt x="17" y="77"/>
                  </a:cubicBezTo>
                  <a:cubicBezTo>
                    <a:pt x="50" y="74"/>
                    <a:pt x="50" y="74"/>
                    <a:pt x="50" y="74"/>
                  </a:cubicBezTo>
                  <a:cubicBezTo>
                    <a:pt x="50" y="74"/>
                    <a:pt x="50" y="74"/>
                    <a:pt x="50" y="73"/>
                  </a:cubicBezTo>
                  <a:cubicBezTo>
                    <a:pt x="50" y="73"/>
                    <a:pt x="50" y="73"/>
                    <a:pt x="50" y="7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9" name="Isosceles Triangle 18"/>
          <p:cNvSpPr/>
          <p:nvPr/>
        </p:nvSpPr>
        <p:spPr>
          <a:xfrm>
            <a:off x="1945759" y="5466744"/>
            <a:ext cx="474391" cy="337981"/>
          </a:xfrm>
          <a:prstGeom prst="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Isosceles Triangle 19"/>
          <p:cNvSpPr/>
          <p:nvPr/>
        </p:nvSpPr>
        <p:spPr>
          <a:xfrm>
            <a:off x="4637360" y="5466744"/>
            <a:ext cx="474391" cy="337981"/>
          </a:xfrm>
          <a:prstGeom prst="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Isosceles Triangle 20"/>
          <p:cNvSpPr/>
          <p:nvPr/>
        </p:nvSpPr>
        <p:spPr>
          <a:xfrm>
            <a:off x="7328961" y="5466744"/>
            <a:ext cx="474391" cy="337981"/>
          </a:xfrm>
          <a:prstGeom prst="triangl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Isosceles Triangle 21"/>
          <p:cNvSpPr/>
          <p:nvPr/>
        </p:nvSpPr>
        <p:spPr>
          <a:xfrm>
            <a:off x="10020563" y="5466744"/>
            <a:ext cx="474391" cy="337981"/>
          </a:xfrm>
          <a:prstGeom prst="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1408157" y="5849234"/>
            <a:ext cx="1686555" cy="6696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4093468" y="5849234"/>
            <a:ext cx="1686555" cy="6696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6778779" y="5849234"/>
            <a:ext cx="1686555" cy="6696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9464091" y="5849234"/>
            <a:ext cx="1686555" cy="6696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374936" y="3519746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1374936" y="3818320"/>
            <a:ext cx="5589567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5" name="TextBox 8"/>
          <p:cNvSpPr txBox="1"/>
          <p:nvPr/>
        </p:nvSpPr>
        <p:spPr>
          <a:xfrm>
            <a:off x="742950" y="308149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2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TextBox 8"/>
          <p:cNvSpPr txBox="1"/>
          <p:nvPr/>
        </p:nvSpPr>
        <p:spPr>
          <a:xfrm>
            <a:off x="742950" y="760328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1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9616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900" decel="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900" decel="100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900" decel="10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5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0"/>
                            </p:stCondLst>
                            <p:childTnLst>
                              <p:par>
                                <p:cTn id="4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500"/>
                            </p:stCondLst>
                            <p:childTnLst>
                              <p:par>
                                <p:cTn id="5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000"/>
                            </p:stCondLst>
                            <p:childTnLst>
                              <p:par>
                                <p:cTn id="5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6500"/>
                            </p:stCondLst>
                            <p:childTnLst>
                              <p:par>
                                <p:cTn id="6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7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0" grpId="0" animBg="1"/>
      <p:bldP spid="21" grpId="0" animBg="1"/>
      <p:bldP spid="22" grpId="0" animBg="1"/>
      <p:bldP spid="24" grpId="0"/>
      <p:bldP spid="25" grpId="0"/>
      <p:bldP spid="26" grpId="0"/>
      <p:bldP spid="28" grpId="0"/>
      <p:bldP spid="29" grpId="0"/>
      <p:bldP spid="3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>
            <a:off x="5061224" y="1555920"/>
            <a:ext cx="7797526" cy="4120810"/>
          </a:xfrm>
          <a:prstGeom prst="rect">
            <a:avLst/>
          </a:prstGeom>
          <a:solidFill>
            <a:schemeClr val="tx1">
              <a:alpha val="89804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1" y="1555920"/>
            <a:ext cx="5061223" cy="4120810"/>
          </a:xfrm>
          <a:prstGeom prst="rect">
            <a:avLst/>
          </a:prstGeom>
          <a:blipFill dpi="0" rotWithShape="1">
            <a:blip r:embed="rId9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MH_Others_1"/>
          <p:cNvSpPr txBox="1"/>
          <p:nvPr>
            <p:custDataLst>
              <p:tags r:id="rId1"/>
            </p:custDataLst>
          </p:nvPr>
        </p:nvSpPr>
        <p:spPr>
          <a:xfrm>
            <a:off x="5617853" y="3026382"/>
            <a:ext cx="2004045" cy="67710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zh-CN" altLang="en-US" sz="4400" b="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目录</a:t>
            </a:r>
            <a:r>
              <a:rPr lang="en-US" altLang="zh-CN" sz="4400" b="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  <a:endParaRPr lang="zh-CN" altLang="en-US" sz="44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MH_Others_2"/>
          <p:cNvSpPr txBox="1"/>
          <p:nvPr>
            <p:custDataLst>
              <p:tags r:id="rId2"/>
            </p:custDataLst>
          </p:nvPr>
        </p:nvSpPr>
        <p:spPr>
          <a:xfrm>
            <a:off x="5545836" y="3872767"/>
            <a:ext cx="2148078" cy="369332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ctr">
              <a:defRPr/>
            </a:pPr>
            <a:r>
              <a:rPr lang="en-US" altLang="zh-CN" sz="2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CONTENTS</a:t>
            </a:r>
            <a:endParaRPr lang="zh-CN" altLang="en-US" sz="24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MH_Entry_1"/>
          <p:cNvSpPr/>
          <p:nvPr>
            <p:custDataLst>
              <p:tags r:id="rId3"/>
            </p:custDataLst>
          </p:nvPr>
        </p:nvSpPr>
        <p:spPr>
          <a:xfrm>
            <a:off x="8517607" y="2024378"/>
            <a:ext cx="2466542" cy="707886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r>
              <a:rPr lang="zh-CN" altLang="en-US" sz="3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</a:t>
            </a:r>
            <a:r>
              <a:rPr lang="zh-CN" altLang="en-US" sz="32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概述</a:t>
            </a:r>
            <a:endParaRPr lang="en-US" altLang="zh-CN" sz="3200" dirty="0" smtClean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r>
              <a:rPr lang="en-US" altLang="zh-CN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MH_Entry_2"/>
          <p:cNvSpPr/>
          <p:nvPr>
            <p:custDataLst>
              <p:tags r:id="rId4"/>
            </p:custDataLst>
          </p:nvPr>
        </p:nvSpPr>
        <p:spPr>
          <a:xfrm>
            <a:off x="8517607" y="2978531"/>
            <a:ext cx="2466542" cy="538609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zh-CN" altLang="en-US" sz="2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工作完成情况</a:t>
            </a:r>
            <a:r>
              <a:rPr lang="en-US" altLang="zh-CN" sz="11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COMPLETION OF WORK</a:t>
            </a:r>
            <a:endParaRPr lang="zh-CN" altLang="en-US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MH_Entry_3"/>
          <p:cNvSpPr/>
          <p:nvPr>
            <p:custDataLst>
              <p:tags r:id="rId5"/>
            </p:custDataLst>
          </p:nvPr>
        </p:nvSpPr>
        <p:spPr>
          <a:xfrm>
            <a:off x="8517607" y="3848047"/>
            <a:ext cx="2466542" cy="538609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zh-CN" altLang="en-US" sz="2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成功项目展示</a:t>
            </a:r>
            <a:r>
              <a:rPr lang="en-US" altLang="zh-CN" sz="11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SUCCESSFUL PROJECT </a:t>
            </a:r>
            <a:endParaRPr lang="zh-CN" altLang="en-US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MH_Entry_4"/>
          <p:cNvSpPr/>
          <p:nvPr>
            <p:custDataLst>
              <p:tags r:id="rId6"/>
            </p:custDataLst>
          </p:nvPr>
        </p:nvSpPr>
        <p:spPr>
          <a:xfrm>
            <a:off x="8517607" y="4717563"/>
            <a:ext cx="2466542" cy="538609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zh-CN" altLang="en-US" sz="2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明年工作</a:t>
            </a:r>
            <a:r>
              <a:rPr lang="zh-CN" altLang="en-US" sz="2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计划</a:t>
            </a:r>
            <a:endParaRPr lang="en-US" altLang="zh-CN" sz="2400" dirty="0" smtClean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/>
            <a:r>
              <a:rPr lang="en-US" altLang="zh-CN" sz="11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NEXT YEAR WORK PLAN</a:t>
            </a:r>
            <a:endParaRPr lang="zh-CN" altLang="en-US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57517260"/>
      </p:ext>
    </p:extLst>
  </p:cSld>
  <p:clrMapOvr>
    <a:masterClrMapping/>
  </p:clrMapOvr>
  <p:transition spd="slow" advTm="4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3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8" grpId="0"/>
      <p:bldP spid="19" grpId="0"/>
      <p:bldP spid="13" grpId="0"/>
      <p:bldP spid="14" grpId="0"/>
      <p:bldP spid="15" grpId="0"/>
      <p:bldP spid="16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129"/>
          <p:cNvGrpSpPr/>
          <p:nvPr/>
        </p:nvGrpSpPr>
        <p:grpSpPr>
          <a:xfrm>
            <a:off x="3564749" y="4131163"/>
            <a:ext cx="948576" cy="948576"/>
            <a:chOff x="2502224" y="2594793"/>
            <a:chExt cx="905504" cy="905504"/>
          </a:xfrm>
        </p:grpSpPr>
        <p:sp>
          <p:nvSpPr>
            <p:cNvPr id="131" name="Freeform 130"/>
            <p:cNvSpPr/>
            <p:nvPr/>
          </p:nvSpPr>
          <p:spPr>
            <a:xfrm>
              <a:off x="2596064" y="2688633"/>
              <a:ext cx="717824" cy="717824"/>
            </a:xfrm>
            <a:custGeom>
              <a:avLst/>
              <a:gdLst>
                <a:gd name="connsiteX0" fmla="*/ 0 w 905504"/>
                <a:gd name="connsiteY0" fmla="*/ 452752 h 905504"/>
                <a:gd name="connsiteX1" fmla="*/ 132608 w 905504"/>
                <a:gd name="connsiteY1" fmla="*/ 132608 h 905504"/>
                <a:gd name="connsiteX2" fmla="*/ 452752 w 905504"/>
                <a:gd name="connsiteY2" fmla="*/ 0 h 905504"/>
                <a:gd name="connsiteX3" fmla="*/ 772896 w 905504"/>
                <a:gd name="connsiteY3" fmla="*/ 132608 h 905504"/>
                <a:gd name="connsiteX4" fmla="*/ 905504 w 905504"/>
                <a:gd name="connsiteY4" fmla="*/ 452752 h 905504"/>
                <a:gd name="connsiteX5" fmla="*/ 772896 w 905504"/>
                <a:gd name="connsiteY5" fmla="*/ 772896 h 905504"/>
                <a:gd name="connsiteX6" fmla="*/ 452752 w 905504"/>
                <a:gd name="connsiteY6" fmla="*/ 905504 h 905504"/>
                <a:gd name="connsiteX7" fmla="*/ 132608 w 905504"/>
                <a:gd name="connsiteY7" fmla="*/ 772896 h 905504"/>
                <a:gd name="connsiteX8" fmla="*/ 0 w 905504"/>
                <a:gd name="connsiteY8" fmla="*/ 452752 h 9055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05504" h="905504">
                  <a:moveTo>
                    <a:pt x="0" y="452752"/>
                  </a:moveTo>
                  <a:cubicBezTo>
                    <a:pt x="0" y="332675"/>
                    <a:pt x="47701" y="217515"/>
                    <a:pt x="132608" y="132608"/>
                  </a:cubicBezTo>
                  <a:cubicBezTo>
                    <a:pt x="217516" y="47701"/>
                    <a:pt x="332675" y="0"/>
                    <a:pt x="452752" y="0"/>
                  </a:cubicBezTo>
                  <a:cubicBezTo>
                    <a:pt x="572829" y="0"/>
                    <a:pt x="687989" y="47701"/>
                    <a:pt x="772896" y="132608"/>
                  </a:cubicBezTo>
                  <a:cubicBezTo>
                    <a:pt x="857803" y="217516"/>
                    <a:pt x="905504" y="332675"/>
                    <a:pt x="905504" y="452752"/>
                  </a:cubicBezTo>
                  <a:cubicBezTo>
                    <a:pt x="905504" y="572829"/>
                    <a:pt x="857803" y="687989"/>
                    <a:pt x="772896" y="772896"/>
                  </a:cubicBezTo>
                  <a:cubicBezTo>
                    <a:pt x="687988" y="857803"/>
                    <a:pt x="572829" y="905504"/>
                    <a:pt x="452752" y="905504"/>
                  </a:cubicBezTo>
                  <a:cubicBezTo>
                    <a:pt x="332675" y="905504"/>
                    <a:pt x="217515" y="857803"/>
                    <a:pt x="132608" y="772896"/>
                  </a:cubicBezTo>
                  <a:cubicBezTo>
                    <a:pt x="47701" y="687988"/>
                    <a:pt x="0" y="572829"/>
                    <a:pt x="0" y="452752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algn="ctr" defTabSz="1250112">
                <a:lnSpc>
                  <a:spcPct val="120000"/>
                </a:lnSpc>
                <a:spcAft>
                  <a:spcPct val="35000"/>
                </a:spcAft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2" name="Freeform 9"/>
            <p:cNvSpPr>
              <a:spLocks noEditPoints="1"/>
            </p:cNvSpPr>
            <p:nvPr/>
          </p:nvSpPr>
          <p:spPr bwMode="auto">
            <a:xfrm>
              <a:off x="2808330" y="2883878"/>
              <a:ext cx="293292" cy="327335"/>
            </a:xfrm>
            <a:custGeom>
              <a:avLst/>
              <a:gdLst/>
              <a:ahLst/>
              <a:cxnLst>
                <a:cxn ang="0">
                  <a:pos x="374" y="158"/>
                </a:cxn>
                <a:cxn ang="0">
                  <a:pos x="352" y="158"/>
                </a:cxn>
                <a:cxn ang="0">
                  <a:pos x="209" y="0"/>
                </a:cxn>
                <a:cxn ang="0">
                  <a:pos x="67" y="158"/>
                </a:cxn>
                <a:cxn ang="0">
                  <a:pos x="44" y="158"/>
                </a:cxn>
                <a:cxn ang="0">
                  <a:pos x="0" y="203"/>
                </a:cxn>
                <a:cxn ang="0">
                  <a:pos x="0" y="414"/>
                </a:cxn>
                <a:cxn ang="0">
                  <a:pos x="44" y="478"/>
                </a:cxn>
                <a:cxn ang="0">
                  <a:pos x="374" y="478"/>
                </a:cxn>
                <a:cxn ang="0">
                  <a:pos x="428" y="414"/>
                </a:cxn>
                <a:cxn ang="0">
                  <a:pos x="428" y="203"/>
                </a:cxn>
                <a:cxn ang="0">
                  <a:pos x="374" y="158"/>
                </a:cxn>
                <a:cxn ang="0">
                  <a:pos x="247" y="414"/>
                </a:cxn>
                <a:cxn ang="0">
                  <a:pos x="172" y="414"/>
                </a:cxn>
                <a:cxn ang="0">
                  <a:pos x="186" y="309"/>
                </a:cxn>
                <a:cxn ang="0">
                  <a:pos x="161" y="265"/>
                </a:cxn>
                <a:cxn ang="0">
                  <a:pos x="210" y="216"/>
                </a:cxn>
                <a:cxn ang="0">
                  <a:pos x="258" y="264"/>
                </a:cxn>
                <a:cxn ang="0">
                  <a:pos x="232" y="310"/>
                </a:cxn>
                <a:cxn ang="0">
                  <a:pos x="247" y="414"/>
                </a:cxn>
                <a:cxn ang="0">
                  <a:pos x="112" y="158"/>
                </a:cxn>
                <a:cxn ang="0">
                  <a:pos x="209" y="45"/>
                </a:cxn>
                <a:cxn ang="0">
                  <a:pos x="307" y="158"/>
                </a:cxn>
                <a:cxn ang="0">
                  <a:pos x="112" y="158"/>
                </a:cxn>
              </a:cxnLst>
              <a:rect l="0" t="0" r="r" b="b"/>
              <a:pathLst>
                <a:path w="428" h="478">
                  <a:moveTo>
                    <a:pt x="374" y="158"/>
                  </a:moveTo>
                  <a:cubicBezTo>
                    <a:pt x="352" y="158"/>
                    <a:pt x="352" y="158"/>
                    <a:pt x="352" y="158"/>
                  </a:cubicBezTo>
                  <a:cubicBezTo>
                    <a:pt x="352" y="58"/>
                    <a:pt x="292" y="0"/>
                    <a:pt x="209" y="0"/>
                  </a:cubicBezTo>
                  <a:cubicBezTo>
                    <a:pt x="127" y="0"/>
                    <a:pt x="67" y="58"/>
                    <a:pt x="67" y="158"/>
                  </a:cubicBezTo>
                  <a:cubicBezTo>
                    <a:pt x="44" y="158"/>
                    <a:pt x="44" y="158"/>
                    <a:pt x="44" y="158"/>
                  </a:cubicBezTo>
                  <a:cubicBezTo>
                    <a:pt x="11" y="158"/>
                    <a:pt x="0" y="170"/>
                    <a:pt x="0" y="203"/>
                  </a:cubicBezTo>
                  <a:cubicBezTo>
                    <a:pt x="0" y="414"/>
                    <a:pt x="0" y="414"/>
                    <a:pt x="0" y="414"/>
                  </a:cubicBezTo>
                  <a:cubicBezTo>
                    <a:pt x="0" y="447"/>
                    <a:pt x="11" y="478"/>
                    <a:pt x="44" y="478"/>
                  </a:cubicBezTo>
                  <a:cubicBezTo>
                    <a:pt x="374" y="478"/>
                    <a:pt x="374" y="478"/>
                    <a:pt x="374" y="478"/>
                  </a:cubicBezTo>
                  <a:cubicBezTo>
                    <a:pt x="407" y="478"/>
                    <a:pt x="428" y="447"/>
                    <a:pt x="428" y="414"/>
                  </a:cubicBezTo>
                  <a:cubicBezTo>
                    <a:pt x="428" y="203"/>
                    <a:pt x="428" y="203"/>
                    <a:pt x="428" y="203"/>
                  </a:cubicBezTo>
                  <a:cubicBezTo>
                    <a:pt x="428" y="170"/>
                    <a:pt x="407" y="158"/>
                    <a:pt x="374" y="158"/>
                  </a:cubicBezTo>
                  <a:moveTo>
                    <a:pt x="247" y="414"/>
                  </a:moveTo>
                  <a:cubicBezTo>
                    <a:pt x="172" y="414"/>
                    <a:pt x="172" y="414"/>
                    <a:pt x="172" y="414"/>
                  </a:cubicBezTo>
                  <a:cubicBezTo>
                    <a:pt x="186" y="309"/>
                    <a:pt x="186" y="309"/>
                    <a:pt x="186" y="309"/>
                  </a:cubicBezTo>
                  <a:cubicBezTo>
                    <a:pt x="171" y="301"/>
                    <a:pt x="161" y="283"/>
                    <a:pt x="161" y="265"/>
                  </a:cubicBezTo>
                  <a:cubicBezTo>
                    <a:pt x="161" y="238"/>
                    <a:pt x="183" y="216"/>
                    <a:pt x="210" y="216"/>
                  </a:cubicBezTo>
                  <a:cubicBezTo>
                    <a:pt x="236" y="216"/>
                    <a:pt x="258" y="237"/>
                    <a:pt x="258" y="264"/>
                  </a:cubicBezTo>
                  <a:cubicBezTo>
                    <a:pt x="258" y="282"/>
                    <a:pt x="248" y="302"/>
                    <a:pt x="232" y="310"/>
                  </a:cubicBezTo>
                  <a:lnTo>
                    <a:pt x="247" y="414"/>
                  </a:lnTo>
                  <a:close/>
                  <a:moveTo>
                    <a:pt x="112" y="158"/>
                  </a:moveTo>
                  <a:cubicBezTo>
                    <a:pt x="112" y="66"/>
                    <a:pt x="161" y="45"/>
                    <a:pt x="209" y="45"/>
                  </a:cubicBezTo>
                  <a:cubicBezTo>
                    <a:pt x="258" y="45"/>
                    <a:pt x="307" y="66"/>
                    <a:pt x="307" y="158"/>
                  </a:cubicBezTo>
                  <a:lnTo>
                    <a:pt x="112" y="15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3" name="Freeform 132"/>
            <p:cNvSpPr/>
            <p:nvPr/>
          </p:nvSpPr>
          <p:spPr>
            <a:xfrm>
              <a:off x="2502224" y="2594793"/>
              <a:ext cx="905504" cy="905504"/>
            </a:xfrm>
            <a:custGeom>
              <a:avLst/>
              <a:gdLst>
                <a:gd name="connsiteX0" fmla="*/ 0 w 905504"/>
                <a:gd name="connsiteY0" fmla="*/ 452752 h 905504"/>
                <a:gd name="connsiteX1" fmla="*/ 132608 w 905504"/>
                <a:gd name="connsiteY1" fmla="*/ 132608 h 905504"/>
                <a:gd name="connsiteX2" fmla="*/ 452752 w 905504"/>
                <a:gd name="connsiteY2" fmla="*/ 0 h 905504"/>
                <a:gd name="connsiteX3" fmla="*/ 772896 w 905504"/>
                <a:gd name="connsiteY3" fmla="*/ 132608 h 905504"/>
                <a:gd name="connsiteX4" fmla="*/ 905504 w 905504"/>
                <a:gd name="connsiteY4" fmla="*/ 452752 h 905504"/>
                <a:gd name="connsiteX5" fmla="*/ 772896 w 905504"/>
                <a:gd name="connsiteY5" fmla="*/ 772896 h 905504"/>
                <a:gd name="connsiteX6" fmla="*/ 452752 w 905504"/>
                <a:gd name="connsiteY6" fmla="*/ 905504 h 905504"/>
                <a:gd name="connsiteX7" fmla="*/ 132608 w 905504"/>
                <a:gd name="connsiteY7" fmla="*/ 772896 h 905504"/>
                <a:gd name="connsiteX8" fmla="*/ 0 w 905504"/>
                <a:gd name="connsiteY8" fmla="*/ 452752 h 9055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05504" h="905504">
                  <a:moveTo>
                    <a:pt x="0" y="452752"/>
                  </a:moveTo>
                  <a:cubicBezTo>
                    <a:pt x="0" y="332675"/>
                    <a:pt x="47701" y="217515"/>
                    <a:pt x="132608" y="132608"/>
                  </a:cubicBezTo>
                  <a:cubicBezTo>
                    <a:pt x="217516" y="47701"/>
                    <a:pt x="332675" y="0"/>
                    <a:pt x="452752" y="0"/>
                  </a:cubicBezTo>
                  <a:cubicBezTo>
                    <a:pt x="572829" y="0"/>
                    <a:pt x="687989" y="47701"/>
                    <a:pt x="772896" y="132608"/>
                  </a:cubicBezTo>
                  <a:cubicBezTo>
                    <a:pt x="857803" y="217516"/>
                    <a:pt x="905504" y="332675"/>
                    <a:pt x="905504" y="452752"/>
                  </a:cubicBezTo>
                  <a:cubicBezTo>
                    <a:pt x="905504" y="572829"/>
                    <a:pt x="857803" y="687989"/>
                    <a:pt x="772896" y="772896"/>
                  </a:cubicBezTo>
                  <a:cubicBezTo>
                    <a:pt x="687988" y="857803"/>
                    <a:pt x="572829" y="905504"/>
                    <a:pt x="452752" y="905504"/>
                  </a:cubicBezTo>
                  <a:cubicBezTo>
                    <a:pt x="332675" y="905504"/>
                    <a:pt x="217515" y="857803"/>
                    <a:pt x="132608" y="772896"/>
                  </a:cubicBezTo>
                  <a:cubicBezTo>
                    <a:pt x="47701" y="687988"/>
                    <a:pt x="0" y="572829"/>
                    <a:pt x="0" y="452752"/>
                  </a:cubicBezTo>
                  <a:close/>
                </a:path>
              </a:pathLst>
            </a:custGeom>
            <a:noFill/>
            <a:ln w="19050">
              <a:solidFill>
                <a:schemeClr val="tx1">
                  <a:lumMod val="75000"/>
                  <a:lumOff val="25000"/>
                </a:schemeClr>
              </a:solidFill>
              <a:prstDash val="sysDot"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57161" tIns="257161" rIns="222187" bIns="222187" numCol="1" spcCol="1270" anchor="ctr" anchorCtr="0">
              <a:noAutofit/>
            </a:bodyPr>
            <a:lstStyle/>
            <a:p>
              <a:pPr algn="ctr" defTabSz="1250112">
                <a:lnSpc>
                  <a:spcPct val="120000"/>
                </a:lnSpc>
                <a:spcAft>
                  <a:spcPct val="35000"/>
                </a:spcAft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cxnSp>
        <p:nvCxnSpPr>
          <p:cNvPr id="134" name="Straight Connector 133"/>
          <p:cNvCxnSpPr/>
          <p:nvPr/>
        </p:nvCxnSpPr>
        <p:spPr>
          <a:xfrm>
            <a:off x="4539212" y="4605451"/>
            <a:ext cx="724166" cy="2233"/>
          </a:xfrm>
          <a:prstGeom prst="line">
            <a:avLst/>
          </a:prstGeom>
          <a:ln w="19050">
            <a:solidFill>
              <a:schemeClr val="tx1">
                <a:lumMod val="75000"/>
                <a:lumOff val="2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Group 135"/>
          <p:cNvGrpSpPr/>
          <p:nvPr/>
        </p:nvGrpSpPr>
        <p:grpSpPr>
          <a:xfrm>
            <a:off x="8461613" y="3141272"/>
            <a:ext cx="948576" cy="948576"/>
            <a:chOff x="5714220" y="3605271"/>
            <a:chExt cx="905504" cy="905504"/>
          </a:xfrm>
        </p:grpSpPr>
        <p:sp>
          <p:nvSpPr>
            <p:cNvPr id="137" name="Freeform 136"/>
            <p:cNvSpPr/>
            <p:nvPr/>
          </p:nvSpPr>
          <p:spPr>
            <a:xfrm>
              <a:off x="5808060" y="3699111"/>
              <a:ext cx="717824" cy="717824"/>
            </a:xfrm>
            <a:custGeom>
              <a:avLst/>
              <a:gdLst>
                <a:gd name="connsiteX0" fmla="*/ 0 w 905504"/>
                <a:gd name="connsiteY0" fmla="*/ 452752 h 905504"/>
                <a:gd name="connsiteX1" fmla="*/ 132608 w 905504"/>
                <a:gd name="connsiteY1" fmla="*/ 132608 h 905504"/>
                <a:gd name="connsiteX2" fmla="*/ 452752 w 905504"/>
                <a:gd name="connsiteY2" fmla="*/ 0 h 905504"/>
                <a:gd name="connsiteX3" fmla="*/ 772896 w 905504"/>
                <a:gd name="connsiteY3" fmla="*/ 132608 h 905504"/>
                <a:gd name="connsiteX4" fmla="*/ 905504 w 905504"/>
                <a:gd name="connsiteY4" fmla="*/ 452752 h 905504"/>
                <a:gd name="connsiteX5" fmla="*/ 772896 w 905504"/>
                <a:gd name="connsiteY5" fmla="*/ 772896 h 905504"/>
                <a:gd name="connsiteX6" fmla="*/ 452752 w 905504"/>
                <a:gd name="connsiteY6" fmla="*/ 905504 h 905504"/>
                <a:gd name="connsiteX7" fmla="*/ 132608 w 905504"/>
                <a:gd name="connsiteY7" fmla="*/ 772896 h 905504"/>
                <a:gd name="connsiteX8" fmla="*/ 0 w 905504"/>
                <a:gd name="connsiteY8" fmla="*/ 452752 h 9055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05504" h="905504">
                  <a:moveTo>
                    <a:pt x="0" y="452752"/>
                  </a:moveTo>
                  <a:cubicBezTo>
                    <a:pt x="0" y="332675"/>
                    <a:pt x="47701" y="217515"/>
                    <a:pt x="132608" y="132608"/>
                  </a:cubicBezTo>
                  <a:cubicBezTo>
                    <a:pt x="217516" y="47701"/>
                    <a:pt x="332675" y="0"/>
                    <a:pt x="452752" y="0"/>
                  </a:cubicBezTo>
                  <a:cubicBezTo>
                    <a:pt x="572829" y="0"/>
                    <a:pt x="687989" y="47701"/>
                    <a:pt x="772896" y="132608"/>
                  </a:cubicBezTo>
                  <a:cubicBezTo>
                    <a:pt x="857803" y="217516"/>
                    <a:pt x="905504" y="332675"/>
                    <a:pt x="905504" y="452752"/>
                  </a:cubicBezTo>
                  <a:cubicBezTo>
                    <a:pt x="905504" y="572829"/>
                    <a:pt x="857803" y="687989"/>
                    <a:pt x="772896" y="772896"/>
                  </a:cubicBezTo>
                  <a:cubicBezTo>
                    <a:pt x="687988" y="857803"/>
                    <a:pt x="572829" y="905504"/>
                    <a:pt x="452752" y="905504"/>
                  </a:cubicBezTo>
                  <a:cubicBezTo>
                    <a:pt x="332675" y="905504"/>
                    <a:pt x="217515" y="857803"/>
                    <a:pt x="132608" y="772896"/>
                  </a:cubicBezTo>
                  <a:cubicBezTo>
                    <a:pt x="47701" y="687988"/>
                    <a:pt x="0" y="572829"/>
                    <a:pt x="0" y="452752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57161" tIns="222187" rIns="222187" bIns="128580" numCol="1" spcCol="1270" anchor="ctr" anchorCtr="0">
              <a:noAutofit/>
            </a:bodyPr>
            <a:lstStyle/>
            <a:p>
              <a:pPr algn="ctr" defTabSz="1250112">
                <a:lnSpc>
                  <a:spcPct val="120000"/>
                </a:lnSpc>
                <a:spcAft>
                  <a:spcPct val="35000"/>
                </a:spcAft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8" name="Freeform 100"/>
            <p:cNvSpPr>
              <a:spLocks noEditPoints="1"/>
            </p:cNvSpPr>
            <p:nvPr/>
          </p:nvSpPr>
          <p:spPr bwMode="auto">
            <a:xfrm>
              <a:off x="5994749" y="3892925"/>
              <a:ext cx="344447" cy="330196"/>
            </a:xfrm>
            <a:custGeom>
              <a:avLst/>
              <a:gdLst/>
              <a:ahLst/>
              <a:cxnLst>
                <a:cxn ang="0">
                  <a:pos x="63" y="49"/>
                </a:cxn>
                <a:cxn ang="0">
                  <a:pos x="58" y="44"/>
                </a:cxn>
                <a:cxn ang="0">
                  <a:pos x="54" y="48"/>
                </a:cxn>
                <a:cxn ang="0">
                  <a:pos x="63" y="57"/>
                </a:cxn>
                <a:cxn ang="0">
                  <a:pos x="64" y="60"/>
                </a:cxn>
                <a:cxn ang="0">
                  <a:pos x="59" y="64"/>
                </a:cxn>
                <a:cxn ang="0">
                  <a:pos x="56" y="63"/>
                </a:cxn>
                <a:cxn ang="0">
                  <a:pos x="29" y="36"/>
                </a:cxn>
                <a:cxn ang="0">
                  <a:pos x="15" y="42"/>
                </a:cxn>
                <a:cxn ang="0">
                  <a:pos x="0" y="27"/>
                </a:cxn>
                <a:cxn ang="0">
                  <a:pos x="26" y="0"/>
                </a:cxn>
                <a:cxn ang="0">
                  <a:pos x="41" y="15"/>
                </a:cxn>
                <a:cxn ang="0">
                  <a:pos x="36" y="30"/>
                </a:cxn>
                <a:cxn ang="0">
                  <a:pos x="50" y="44"/>
                </a:cxn>
                <a:cxn ang="0">
                  <a:pos x="54" y="40"/>
                </a:cxn>
                <a:cxn ang="0">
                  <a:pos x="49" y="35"/>
                </a:cxn>
                <a:cxn ang="0">
                  <a:pos x="54" y="31"/>
                </a:cxn>
                <a:cxn ang="0">
                  <a:pos x="55" y="31"/>
                </a:cxn>
                <a:cxn ang="0">
                  <a:pos x="67" y="44"/>
                </a:cxn>
                <a:cxn ang="0">
                  <a:pos x="63" y="49"/>
                </a:cxn>
                <a:cxn ang="0">
                  <a:pos x="25" y="8"/>
                </a:cxn>
                <a:cxn ang="0">
                  <a:pos x="18" y="16"/>
                </a:cxn>
                <a:cxn ang="0">
                  <a:pos x="19" y="19"/>
                </a:cxn>
                <a:cxn ang="0">
                  <a:pos x="15" y="18"/>
                </a:cxn>
                <a:cxn ang="0">
                  <a:pos x="7" y="26"/>
                </a:cxn>
                <a:cxn ang="0">
                  <a:pos x="15" y="34"/>
                </a:cxn>
                <a:cxn ang="0">
                  <a:pos x="23" y="26"/>
                </a:cxn>
                <a:cxn ang="0">
                  <a:pos x="22" y="23"/>
                </a:cxn>
                <a:cxn ang="0">
                  <a:pos x="25" y="24"/>
                </a:cxn>
                <a:cxn ang="0">
                  <a:pos x="33" y="16"/>
                </a:cxn>
                <a:cxn ang="0">
                  <a:pos x="25" y="8"/>
                </a:cxn>
              </a:cxnLst>
              <a:rect l="0" t="0" r="r" b="b"/>
              <a:pathLst>
                <a:path w="67" h="64">
                  <a:moveTo>
                    <a:pt x="63" y="49"/>
                  </a:moveTo>
                  <a:cubicBezTo>
                    <a:pt x="62" y="49"/>
                    <a:pt x="58" y="45"/>
                    <a:pt x="58" y="44"/>
                  </a:cubicBezTo>
                  <a:cubicBezTo>
                    <a:pt x="54" y="48"/>
                    <a:pt x="54" y="48"/>
                    <a:pt x="54" y="48"/>
                  </a:cubicBezTo>
                  <a:cubicBezTo>
                    <a:pt x="63" y="57"/>
                    <a:pt x="63" y="57"/>
                    <a:pt x="63" y="57"/>
                  </a:cubicBezTo>
                  <a:cubicBezTo>
                    <a:pt x="63" y="58"/>
                    <a:pt x="64" y="59"/>
                    <a:pt x="64" y="60"/>
                  </a:cubicBezTo>
                  <a:cubicBezTo>
                    <a:pt x="64" y="62"/>
                    <a:pt x="61" y="64"/>
                    <a:pt x="59" y="64"/>
                  </a:cubicBezTo>
                  <a:cubicBezTo>
                    <a:pt x="58" y="64"/>
                    <a:pt x="57" y="64"/>
                    <a:pt x="56" y="63"/>
                  </a:cubicBezTo>
                  <a:cubicBezTo>
                    <a:pt x="29" y="36"/>
                    <a:pt x="29" y="36"/>
                    <a:pt x="29" y="36"/>
                  </a:cubicBezTo>
                  <a:cubicBezTo>
                    <a:pt x="25" y="39"/>
                    <a:pt x="20" y="42"/>
                    <a:pt x="15" y="42"/>
                  </a:cubicBezTo>
                  <a:cubicBezTo>
                    <a:pt x="6" y="42"/>
                    <a:pt x="0" y="36"/>
                    <a:pt x="0" y="27"/>
                  </a:cubicBezTo>
                  <a:cubicBezTo>
                    <a:pt x="0" y="14"/>
                    <a:pt x="13" y="0"/>
                    <a:pt x="26" y="0"/>
                  </a:cubicBezTo>
                  <a:cubicBezTo>
                    <a:pt x="35" y="0"/>
                    <a:pt x="41" y="6"/>
                    <a:pt x="41" y="15"/>
                  </a:cubicBezTo>
                  <a:cubicBezTo>
                    <a:pt x="41" y="21"/>
                    <a:pt x="39" y="26"/>
                    <a:pt x="36" y="30"/>
                  </a:cubicBezTo>
                  <a:cubicBezTo>
                    <a:pt x="50" y="44"/>
                    <a:pt x="50" y="44"/>
                    <a:pt x="50" y="44"/>
                  </a:cubicBezTo>
                  <a:cubicBezTo>
                    <a:pt x="54" y="40"/>
                    <a:pt x="54" y="40"/>
                    <a:pt x="54" y="40"/>
                  </a:cubicBezTo>
                  <a:cubicBezTo>
                    <a:pt x="53" y="39"/>
                    <a:pt x="49" y="36"/>
                    <a:pt x="49" y="35"/>
                  </a:cubicBezTo>
                  <a:cubicBezTo>
                    <a:pt x="49" y="34"/>
                    <a:pt x="53" y="31"/>
                    <a:pt x="54" y="31"/>
                  </a:cubicBezTo>
                  <a:cubicBezTo>
                    <a:pt x="54" y="31"/>
                    <a:pt x="54" y="31"/>
                    <a:pt x="55" y="31"/>
                  </a:cubicBezTo>
                  <a:cubicBezTo>
                    <a:pt x="56" y="32"/>
                    <a:pt x="67" y="43"/>
                    <a:pt x="67" y="44"/>
                  </a:cubicBezTo>
                  <a:cubicBezTo>
                    <a:pt x="67" y="45"/>
                    <a:pt x="64" y="49"/>
                    <a:pt x="63" y="49"/>
                  </a:cubicBezTo>
                  <a:close/>
                  <a:moveTo>
                    <a:pt x="25" y="8"/>
                  </a:moveTo>
                  <a:cubicBezTo>
                    <a:pt x="21" y="8"/>
                    <a:pt x="18" y="12"/>
                    <a:pt x="18" y="16"/>
                  </a:cubicBezTo>
                  <a:cubicBezTo>
                    <a:pt x="18" y="17"/>
                    <a:pt x="18" y="18"/>
                    <a:pt x="19" y="19"/>
                  </a:cubicBezTo>
                  <a:cubicBezTo>
                    <a:pt x="17" y="19"/>
                    <a:pt x="16" y="18"/>
                    <a:pt x="15" y="18"/>
                  </a:cubicBezTo>
                  <a:cubicBezTo>
                    <a:pt x="11" y="18"/>
                    <a:pt x="7" y="22"/>
                    <a:pt x="7" y="26"/>
                  </a:cubicBezTo>
                  <a:cubicBezTo>
                    <a:pt x="7" y="30"/>
                    <a:pt x="11" y="34"/>
                    <a:pt x="15" y="34"/>
                  </a:cubicBezTo>
                  <a:cubicBezTo>
                    <a:pt x="19" y="34"/>
                    <a:pt x="23" y="30"/>
                    <a:pt x="23" y="26"/>
                  </a:cubicBezTo>
                  <a:cubicBezTo>
                    <a:pt x="23" y="25"/>
                    <a:pt x="23" y="24"/>
                    <a:pt x="22" y="23"/>
                  </a:cubicBezTo>
                  <a:cubicBezTo>
                    <a:pt x="23" y="23"/>
                    <a:pt x="24" y="24"/>
                    <a:pt x="25" y="24"/>
                  </a:cubicBezTo>
                  <a:cubicBezTo>
                    <a:pt x="30" y="24"/>
                    <a:pt x="33" y="20"/>
                    <a:pt x="33" y="16"/>
                  </a:cubicBezTo>
                  <a:cubicBezTo>
                    <a:pt x="33" y="12"/>
                    <a:pt x="30" y="8"/>
                    <a:pt x="25" y="8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9" name="Freeform 138"/>
            <p:cNvSpPr/>
            <p:nvPr/>
          </p:nvSpPr>
          <p:spPr>
            <a:xfrm>
              <a:off x="5714220" y="3605271"/>
              <a:ext cx="905504" cy="905504"/>
            </a:xfrm>
            <a:custGeom>
              <a:avLst/>
              <a:gdLst>
                <a:gd name="connsiteX0" fmla="*/ 0 w 905504"/>
                <a:gd name="connsiteY0" fmla="*/ 452752 h 905504"/>
                <a:gd name="connsiteX1" fmla="*/ 132608 w 905504"/>
                <a:gd name="connsiteY1" fmla="*/ 132608 h 905504"/>
                <a:gd name="connsiteX2" fmla="*/ 452752 w 905504"/>
                <a:gd name="connsiteY2" fmla="*/ 0 h 905504"/>
                <a:gd name="connsiteX3" fmla="*/ 772896 w 905504"/>
                <a:gd name="connsiteY3" fmla="*/ 132608 h 905504"/>
                <a:gd name="connsiteX4" fmla="*/ 905504 w 905504"/>
                <a:gd name="connsiteY4" fmla="*/ 452752 h 905504"/>
                <a:gd name="connsiteX5" fmla="*/ 772896 w 905504"/>
                <a:gd name="connsiteY5" fmla="*/ 772896 h 905504"/>
                <a:gd name="connsiteX6" fmla="*/ 452752 w 905504"/>
                <a:gd name="connsiteY6" fmla="*/ 905504 h 905504"/>
                <a:gd name="connsiteX7" fmla="*/ 132608 w 905504"/>
                <a:gd name="connsiteY7" fmla="*/ 772896 h 905504"/>
                <a:gd name="connsiteX8" fmla="*/ 0 w 905504"/>
                <a:gd name="connsiteY8" fmla="*/ 452752 h 9055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05504" h="905504">
                  <a:moveTo>
                    <a:pt x="0" y="452752"/>
                  </a:moveTo>
                  <a:cubicBezTo>
                    <a:pt x="0" y="332675"/>
                    <a:pt x="47701" y="217515"/>
                    <a:pt x="132608" y="132608"/>
                  </a:cubicBezTo>
                  <a:cubicBezTo>
                    <a:pt x="217516" y="47701"/>
                    <a:pt x="332675" y="0"/>
                    <a:pt x="452752" y="0"/>
                  </a:cubicBezTo>
                  <a:cubicBezTo>
                    <a:pt x="572829" y="0"/>
                    <a:pt x="687989" y="47701"/>
                    <a:pt x="772896" y="132608"/>
                  </a:cubicBezTo>
                  <a:cubicBezTo>
                    <a:pt x="857803" y="217516"/>
                    <a:pt x="905504" y="332675"/>
                    <a:pt x="905504" y="452752"/>
                  </a:cubicBezTo>
                  <a:cubicBezTo>
                    <a:pt x="905504" y="572829"/>
                    <a:pt x="857803" y="687989"/>
                    <a:pt x="772896" y="772896"/>
                  </a:cubicBezTo>
                  <a:cubicBezTo>
                    <a:pt x="687988" y="857803"/>
                    <a:pt x="572829" y="905504"/>
                    <a:pt x="452752" y="905504"/>
                  </a:cubicBezTo>
                  <a:cubicBezTo>
                    <a:pt x="332675" y="905504"/>
                    <a:pt x="217515" y="857803"/>
                    <a:pt x="132608" y="772896"/>
                  </a:cubicBezTo>
                  <a:cubicBezTo>
                    <a:pt x="47701" y="687988"/>
                    <a:pt x="0" y="572829"/>
                    <a:pt x="0" y="452752"/>
                  </a:cubicBezTo>
                  <a:close/>
                </a:path>
              </a:pathLst>
            </a:custGeom>
            <a:noFill/>
            <a:ln w="19050">
              <a:solidFill>
                <a:schemeClr val="tx1">
                  <a:lumMod val="75000"/>
                  <a:lumOff val="25000"/>
                </a:schemeClr>
              </a:solidFill>
              <a:prstDash val="sysDot"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57161" tIns="257161" rIns="222187" bIns="222187" numCol="1" spcCol="1270" anchor="ctr" anchorCtr="0">
              <a:noAutofit/>
            </a:bodyPr>
            <a:lstStyle/>
            <a:p>
              <a:pPr algn="ctr" defTabSz="1250112">
                <a:lnSpc>
                  <a:spcPct val="120000"/>
                </a:lnSpc>
                <a:spcAft>
                  <a:spcPct val="35000"/>
                </a:spcAft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cxnSp>
        <p:nvCxnSpPr>
          <p:cNvPr id="141" name="Straight Connector 140"/>
          <p:cNvCxnSpPr/>
          <p:nvPr/>
        </p:nvCxnSpPr>
        <p:spPr>
          <a:xfrm>
            <a:off x="7465115" y="3615560"/>
            <a:ext cx="984401" cy="2233"/>
          </a:xfrm>
          <a:prstGeom prst="line">
            <a:avLst/>
          </a:prstGeom>
          <a:ln w="19050">
            <a:solidFill>
              <a:schemeClr val="tx1">
                <a:lumMod val="75000"/>
                <a:lumOff val="2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7" name="Straight Connector 146"/>
          <p:cNvCxnSpPr/>
          <p:nvPr/>
        </p:nvCxnSpPr>
        <p:spPr>
          <a:xfrm>
            <a:off x="7512668" y="5106527"/>
            <a:ext cx="984401" cy="2233"/>
          </a:xfrm>
          <a:prstGeom prst="line">
            <a:avLst/>
          </a:prstGeom>
          <a:ln w="19050">
            <a:solidFill>
              <a:schemeClr val="tx1">
                <a:lumMod val="75000"/>
                <a:lumOff val="2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" name="Group 148"/>
          <p:cNvGrpSpPr/>
          <p:nvPr/>
        </p:nvGrpSpPr>
        <p:grpSpPr>
          <a:xfrm>
            <a:off x="8509165" y="4632239"/>
            <a:ext cx="948576" cy="948576"/>
            <a:chOff x="6477261" y="3281463"/>
            <a:chExt cx="850954" cy="850954"/>
          </a:xfrm>
        </p:grpSpPr>
        <p:grpSp>
          <p:nvGrpSpPr>
            <p:cNvPr id="10" name="Group 141"/>
            <p:cNvGrpSpPr/>
            <p:nvPr/>
          </p:nvGrpSpPr>
          <p:grpSpPr>
            <a:xfrm>
              <a:off x="6477261" y="3281463"/>
              <a:ext cx="850954" cy="850954"/>
              <a:chOff x="5714220" y="3605271"/>
              <a:chExt cx="905504" cy="905504"/>
            </a:xfrm>
          </p:grpSpPr>
          <p:sp>
            <p:nvSpPr>
              <p:cNvPr id="143" name="Freeform 142"/>
              <p:cNvSpPr/>
              <p:nvPr/>
            </p:nvSpPr>
            <p:spPr>
              <a:xfrm>
                <a:off x="5808060" y="3699111"/>
                <a:ext cx="717824" cy="717824"/>
              </a:xfrm>
              <a:custGeom>
                <a:avLst/>
                <a:gdLst>
                  <a:gd name="connsiteX0" fmla="*/ 0 w 905504"/>
                  <a:gd name="connsiteY0" fmla="*/ 452752 h 905504"/>
                  <a:gd name="connsiteX1" fmla="*/ 132608 w 905504"/>
                  <a:gd name="connsiteY1" fmla="*/ 132608 h 905504"/>
                  <a:gd name="connsiteX2" fmla="*/ 452752 w 905504"/>
                  <a:gd name="connsiteY2" fmla="*/ 0 h 905504"/>
                  <a:gd name="connsiteX3" fmla="*/ 772896 w 905504"/>
                  <a:gd name="connsiteY3" fmla="*/ 132608 h 905504"/>
                  <a:gd name="connsiteX4" fmla="*/ 905504 w 905504"/>
                  <a:gd name="connsiteY4" fmla="*/ 452752 h 905504"/>
                  <a:gd name="connsiteX5" fmla="*/ 772896 w 905504"/>
                  <a:gd name="connsiteY5" fmla="*/ 772896 h 905504"/>
                  <a:gd name="connsiteX6" fmla="*/ 452752 w 905504"/>
                  <a:gd name="connsiteY6" fmla="*/ 905504 h 905504"/>
                  <a:gd name="connsiteX7" fmla="*/ 132608 w 905504"/>
                  <a:gd name="connsiteY7" fmla="*/ 772896 h 905504"/>
                  <a:gd name="connsiteX8" fmla="*/ 0 w 905504"/>
                  <a:gd name="connsiteY8" fmla="*/ 452752 h 9055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05504" h="905504">
                    <a:moveTo>
                      <a:pt x="0" y="452752"/>
                    </a:moveTo>
                    <a:cubicBezTo>
                      <a:pt x="0" y="332675"/>
                      <a:pt x="47701" y="217515"/>
                      <a:pt x="132608" y="132608"/>
                    </a:cubicBezTo>
                    <a:cubicBezTo>
                      <a:pt x="217516" y="47701"/>
                      <a:pt x="332675" y="0"/>
                      <a:pt x="452752" y="0"/>
                    </a:cubicBezTo>
                    <a:cubicBezTo>
                      <a:pt x="572829" y="0"/>
                      <a:pt x="687989" y="47701"/>
                      <a:pt x="772896" y="132608"/>
                    </a:cubicBezTo>
                    <a:cubicBezTo>
                      <a:pt x="857803" y="217516"/>
                      <a:pt x="905504" y="332675"/>
                      <a:pt x="905504" y="452752"/>
                    </a:cubicBezTo>
                    <a:cubicBezTo>
                      <a:pt x="905504" y="572829"/>
                      <a:pt x="857803" y="687989"/>
                      <a:pt x="772896" y="772896"/>
                    </a:cubicBezTo>
                    <a:cubicBezTo>
                      <a:pt x="687988" y="857803"/>
                      <a:pt x="572829" y="905504"/>
                      <a:pt x="452752" y="905504"/>
                    </a:cubicBezTo>
                    <a:cubicBezTo>
                      <a:pt x="332675" y="905504"/>
                      <a:pt x="217515" y="857803"/>
                      <a:pt x="132608" y="772896"/>
                    </a:cubicBezTo>
                    <a:cubicBezTo>
                      <a:pt x="47701" y="687988"/>
                      <a:pt x="0" y="572829"/>
                      <a:pt x="0" y="452752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257161" tIns="222187" rIns="222187" bIns="128580" numCol="1" spcCol="1270" anchor="ctr" anchorCtr="0">
                <a:noAutofit/>
              </a:bodyPr>
              <a:lstStyle/>
              <a:p>
                <a:pPr algn="ctr" defTabSz="1250112">
                  <a:lnSpc>
                    <a:spcPct val="120000"/>
                  </a:lnSpc>
                  <a:spcAft>
                    <a:spcPct val="35000"/>
                  </a:spcAft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45" name="Freeform 144"/>
              <p:cNvSpPr/>
              <p:nvPr/>
            </p:nvSpPr>
            <p:spPr>
              <a:xfrm>
                <a:off x="5714220" y="3605271"/>
                <a:ext cx="905504" cy="905504"/>
              </a:xfrm>
              <a:custGeom>
                <a:avLst/>
                <a:gdLst>
                  <a:gd name="connsiteX0" fmla="*/ 0 w 905504"/>
                  <a:gd name="connsiteY0" fmla="*/ 452752 h 905504"/>
                  <a:gd name="connsiteX1" fmla="*/ 132608 w 905504"/>
                  <a:gd name="connsiteY1" fmla="*/ 132608 h 905504"/>
                  <a:gd name="connsiteX2" fmla="*/ 452752 w 905504"/>
                  <a:gd name="connsiteY2" fmla="*/ 0 h 905504"/>
                  <a:gd name="connsiteX3" fmla="*/ 772896 w 905504"/>
                  <a:gd name="connsiteY3" fmla="*/ 132608 h 905504"/>
                  <a:gd name="connsiteX4" fmla="*/ 905504 w 905504"/>
                  <a:gd name="connsiteY4" fmla="*/ 452752 h 905504"/>
                  <a:gd name="connsiteX5" fmla="*/ 772896 w 905504"/>
                  <a:gd name="connsiteY5" fmla="*/ 772896 h 905504"/>
                  <a:gd name="connsiteX6" fmla="*/ 452752 w 905504"/>
                  <a:gd name="connsiteY6" fmla="*/ 905504 h 905504"/>
                  <a:gd name="connsiteX7" fmla="*/ 132608 w 905504"/>
                  <a:gd name="connsiteY7" fmla="*/ 772896 h 905504"/>
                  <a:gd name="connsiteX8" fmla="*/ 0 w 905504"/>
                  <a:gd name="connsiteY8" fmla="*/ 452752 h 9055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05504" h="905504">
                    <a:moveTo>
                      <a:pt x="0" y="452752"/>
                    </a:moveTo>
                    <a:cubicBezTo>
                      <a:pt x="0" y="332675"/>
                      <a:pt x="47701" y="217515"/>
                      <a:pt x="132608" y="132608"/>
                    </a:cubicBezTo>
                    <a:cubicBezTo>
                      <a:pt x="217516" y="47701"/>
                      <a:pt x="332675" y="0"/>
                      <a:pt x="452752" y="0"/>
                    </a:cubicBezTo>
                    <a:cubicBezTo>
                      <a:pt x="572829" y="0"/>
                      <a:pt x="687989" y="47701"/>
                      <a:pt x="772896" y="132608"/>
                    </a:cubicBezTo>
                    <a:cubicBezTo>
                      <a:pt x="857803" y="217516"/>
                      <a:pt x="905504" y="332675"/>
                      <a:pt x="905504" y="452752"/>
                    </a:cubicBezTo>
                    <a:cubicBezTo>
                      <a:pt x="905504" y="572829"/>
                      <a:pt x="857803" y="687989"/>
                      <a:pt x="772896" y="772896"/>
                    </a:cubicBezTo>
                    <a:cubicBezTo>
                      <a:pt x="687988" y="857803"/>
                      <a:pt x="572829" y="905504"/>
                      <a:pt x="452752" y="905504"/>
                    </a:cubicBezTo>
                    <a:cubicBezTo>
                      <a:pt x="332675" y="905504"/>
                      <a:pt x="217515" y="857803"/>
                      <a:pt x="132608" y="772896"/>
                    </a:cubicBezTo>
                    <a:cubicBezTo>
                      <a:pt x="47701" y="687988"/>
                      <a:pt x="0" y="572829"/>
                      <a:pt x="0" y="452752"/>
                    </a:cubicBezTo>
                    <a:close/>
                  </a:path>
                </a:pathLst>
              </a:custGeom>
              <a:noFill/>
              <a:ln w="19050">
                <a:solidFill>
                  <a:schemeClr val="tx1">
                    <a:lumMod val="75000"/>
                    <a:lumOff val="25000"/>
                  </a:schemeClr>
                </a:solidFill>
                <a:prstDash val="sysDot"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257161" tIns="257161" rIns="222187" bIns="222187" numCol="1" spcCol="1270" anchor="ctr" anchorCtr="0">
                <a:noAutofit/>
              </a:bodyPr>
              <a:lstStyle/>
              <a:p>
                <a:pPr algn="ctr" defTabSz="1250112">
                  <a:lnSpc>
                    <a:spcPct val="120000"/>
                  </a:lnSpc>
                  <a:spcAft>
                    <a:spcPct val="35000"/>
                  </a:spcAft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48" name="Freeform 62"/>
            <p:cNvSpPr>
              <a:spLocks noEditPoints="1"/>
            </p:cNvSpPr>
            <p:nvPr/>
          </p:nvSpPr>
          <p:spPr bwMode="auto">
            <a:xfrm>
              <a:off x="6747482" y="3550443"/>
              <a:ext cx="310512" cy="312994"/>
            </a:xfrm>
            <a:custGeom>
              <a:avLst/>
              <a:gdLst/>
              <a:ahLst/>
              <a:cxnLst>
                <a:cxn ang="0">
                  <a:pos x="58" y="33"/>
                </a:cxn>
                <a:cxn ang="0">
                  <a:pos x="57" y="34"/>
                </a:cxn>
                <a:cxn ang="0">
                  <a:pos x="50" y="35"/>
                </a:cxn>
                <a:cxn ang="0">
                  <a:pos x="49" y="39"/>
                </a:cxn>
                <a:cxn ang="0">
                  <a:pos x="53" y="44"/>
                </a:cxn>
                <a:cxn ang="0">
                  <a:pos x="53" y="45"/>
                </a:cxn>
                <a:cxn ang="0">
                  <a:pos x="53" y="46"/>
                </a:cxn>
                <a:cxn ang="0">
                  <a:pos x="45" y="53"/>
                </a:cxn>
                <a:cxn ang="0">
                  <a:pos x="44" y="52"/>
                </a:cxn>
                <a:cxn ang="0">
                  <a:pos x="39" y="48"/>
                </a:cxn>
                <a:cxn ang="0">
                  <a:pos x="36" y="50"/>
                </a:cxn>
                <a:cxn ang="0">
                  <a:pos x="34" y="57"/>
                </a:cxn>
                <a:cxn ang="0">
                  <a:pos x="33" y="58"/>
                </a:cxn>
                <a:cxn ang="0">
                  <a:pos x="25" y="58"/>
                </a:cxn>
                <a:cxn ang="0">
                  <a:pos x="23" y="57"/>
                </a:cxn>
                <a:cxn ang="0">
                  <a:pos x="22" y="50"/>
                </a:cxn>
                <a:cxn ang="0">
                  <a:pos x="19" y="48"/>
                </a:cxn>
                <a:cxn ang="0">
                  <a:pos x="14" y="52"/>
                </a:cxn>
                <a:cxn ang="0">
                  <a:pos x="13" y="53"/>
                </a:cxn>
                <a:cxn ang="0">
                  <a:pos x="12" y="52"/>
                </a:cxn>
                <a:cxn ang="0">
                  <a:pos x="5" y="46"/>
                </a:cxn>
                <a:cxn ang="0">
                  <a:pos x="5" y="45"/>
                </a:cxn>
                <a:cxn ang="0">
                  <a:pos x="5" y="44"/>
                </a:cxn>
                <a:cxn ang="0">
                  <a:pos x="9" y="39"/>
                </a:cxn>
                <a:cxn ang="0">
                  <a:pos x="8" y="35"/>
                </a:cxn>
                <a:cxn ang="0">
                  <a:pos x="1" y="34"/>
                </a:cxn>
                <a:cxn ang="0">
                  <a:pos x="0" y="33"/>
                </a:cxn>
                <a:cxn ang="0">
                  <a:pos x="0" y="24"/>
                </a:cxn>
                <a:cxn ang="0">
                  <a:pos x="1" y="23"/>
                </a:cxn>
                <a:cxn ang="0">
                  <a:pos x="8" y="22"/>
                </a:cxn>
                <a:cxn ang="0">
                  <a:pos x="9" y="18"/>
                </a:cxn>
                <a:cxn ang="0">
                  <a:pos x="5" y="13"/>
                </a:cxn>
                <a:cxn ang="0">
                  <a:pos x="5" y="12"/>
                </a:cxn>
                <a:cxn ang="0">
                  <a:pos x="5" y="11"/>
                </a:cxn>
                <a:cxn ang="0">
                  <a:pos x="13" y="5"/>
                </a:cxn>
                <a:cxn ang="0">
                  <a:pos x="14" y="5"/>
                </a:cxn>
                <a:cxn ang="0">
                  <a:pos x="19" y="9"/>
                </a:cxn>
                <a:cxn ang="0">
                  <a:pos x="22" y="8"/>
                </a:cxn>
                <a:cxn ang="0">
                  <a:pos x="23" y="1"/>
                </a:cxn>
                <a:cxn ang="0">
                  <a:pos x="25" y="0"/>
                </a:cxn>
                <a:cxn ang="0">
                  <a:pos x="33" y="0"/>
                </a:cxn>
                <a:cxn ang="0">
                  <a:pos x="34" y="1"/>
                </a:cxn>
                <a:cxn ang="0">
                  <a:pos x="36" y="8"/>
                </a:cxn>
                <a:cxn ang="0">
                  <a:pos x="39" y="9"/>
                </a:cxn>
                <a:cxn ang="0">
                  <a:pos x="44" y="5"/>
                </a:cxn>
                <a:cxn ang="0">
                  <a:pos x="45" y="5"/>
                </a:cxn>
                <a:cxn ang="0">
                  <a:pos x="46" y="5"/>
                </a:cxn>
                <a:cxn ang="0">
                  <a:pos x="52" y="12"/>
                </a:cxn>
                <a:cxn ang="0">
                  <a:pos x="53" y="12"/>
                </a:cxn>
                <a:cxn ang="0">
                  <a:pos x="52" y="13"/>
                </a:cxn>
                <a:cxn ang="0">
                  <a:pos x="48" y="18"/>
                </a:cxn>
                <a:cxn ang="0">
                  <a:pos x="50" y="22"/>
                </a:cxn>
                <a:cxn ang="0">
                  <a:pos x="57" y="23"/>
                </a:cxn>
                <a:cxn ang="0">
                  <a:pos x="58" y="25"/>
                </a:cxn>
                <a:cxn ang="0">
                  <a:pos x="58" y="33"/>
                </a:cxn>
                <a:cxn ang="0">
                  <a:pos x="29" y="19"/>
                </a:cxn>
                <a:cxn ang="0">
                  <a:pos x="19" y="29"/>
                </a:cxn>
                <a:cxn ang="0">
                  <a:pos x="29" y="38"/>
                </a:cxn>
                <a:cxn ang="0">
                  <a:pos x="39" y="29"/>
                </a:cxn>
                <a:cxn ang="0">
                  <a:pos x="29" y="19"/>
                </a:cxn>
              </a:cxnLst>
              <a:rect l="0" t="0" r="r" b="b"/>
              <a:pathLst>
                <a:path w="58" h="58">
                  <a:moveTo>
                    <a:pt x="58" y="33"/>
                  </a:moveTo>
                  <a:cubicBezTo>
                    <a:pt x="58" y="34"/>
                    <a:pt x="58" y="34"/>
                    <a:pt x="57" y="34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7"/>
                    <a:pt x="49" y="38"/>
                    <a:pt x="49" y="39"/>
                  </a:cubicBezTo>
                  <a:cubicBezTo>
                    <a:pt x="50" y="41"/>
                    <a:pt x="51" y="42"/>
                    <a:pt x="53" y="44"/>
                  </a:cubicBezTo>
                  <a:cubicBezTo>
                    <a:pt x="53" y="44"/>
                    <a:pt x="53" y="45"/>
                    <a:pt x="53" y="45"/>
                  </a:cubicBezTo>
                  <a:cubicBezTo>
                    <a:pt x="53" y="45"/>
                    <a:pt x="53" y="46"/>
                    <a:pt x="53" y="46"/>
                  </a:cubicBezTo>
                  <a:cubicBezTo>
                    <a:pt x="52" y="47"/>
                    <a:pt x="47" y="53"/>
                    <a:pt x="45" y="53"/>
                  </a:cubicBezTo>
                  <a:cubicBezTo>
                    <a:pt x="45" y="53"/>
                    <a:pt x="45" y="53"/>
                    <a:pt x="44" y="52"/>
                  </a:cubicBezTo>
                  <a:cubicBezTo>
                    <a:pt x="39" y="48"/>
                    <a:pt x="39" y="48"/>
                    <a:pt x="39" y="48"/>
                  </a:cubicBezTo>
                  <a:cubicBezTo>
                    <a:pt x="38" y="49"/>
                    <a:pt x="37" y="49"/>
                    <a:pt x="36" y="50"/>
                  </a:cubicBezTo>
                  <a:cubicBezTo>
                    <a:pt x="35" y="52"/>
                    <a:pt x="35" y="55"/>
                    <a:pt x="34" y="57"/>
                  </a:cubicBezTo>
                  <a:cubicBezTo>
                    <a:pt x="34" y="57"/>
                    <a:pt x="34" y="58"/>
                    <a:pt x="33" y="58"/>
                  </a:cubicBezTo>
                  <a:cubicBezTo>
                    <a:pt x="25" y="58"/>
                    <a:pt x="25" y="58"/>
                    <a:pt x="25" y="58"/>
                  </a:cubicBezTo>
                  <a:cubicBezTo>
                    <a:pt x="24" y="58"/>
                    <a:pt x="23" y="57"/>
                    <a:pt x="23" y="57"/>
                  </a:cubicBezTo>
                  <a:cubicBezTo>
                    <a:pt x="22" y="50"/>
                    <a:pt x="22" y="50"/>
                    <a:pt x="22" y="50"/>
                  </a:cubicBezTo>
                  <a:cubicBezTo>
                    <a:pt x="21" y="49"/>
                    <a:pt x="20" y="49"/>
                    <a:pt x="19" y="48"/>
                  </a:cubicBezTo>
                  <a:cubicBezTo>
                    <a:pt x="14" y="52"/>
                    <a:pt x="14" y="52"/>
                    <a:pt x="14" y="52"/>
                  </a:cubicBezTo>
                  <a:cubicBezTo>
                    <a:pt x="13" y="53"/>
                    <a:pt x="13" y="53"/>
                    <a:pt x="13" y="53"/>
                  </a:cubicBezTo>
                  <a:cubicBezTo>
                    <a:pt x="12" y="53"/>
                    <a:pt x="12" y="53"/>
                    <a:pt x="12" y="52"/>
                  </a:cubicBezTo>
                  <a:cubicBezTo>
                    <a:pt x="10" y="50"/>
                    <a:pt x="7" y="48"/>
                    <a:pt x="5" y="46"/>
                  </a:cubicBezTo>
                  <a:cubicBezTo>
                    <a:pt x="5" y="46"/>
                    <a:pt x="5" y="45"/>
                    <a:pt x="5" y="45"/>
                  </a:cubicBezTo>
                  <a:cubicBezTo>
                    <a:pt x="5" y="45"/>
                    <a:pt x="5" y="44"/>
                    <a:pt x="5" y="44"/>
                  </a:cubicBezTo>
                  <a:cubicBezTo>
                    <a:pt x="7" y="42"/>
                    <a:pt x="8" y="41"/>
                    <a:pt x="9" y="39"/>
                  </a:cubicBezTo>
                  <a:cubicBezTo>
                    <a:pt x="9" y="38"/>
                    <a:pt x="8" y="37"/>
                    <a:pt x="8" y="35"/>
                  </a:cubicBezTo>
                  <a:cubicBezTo>
                    <a:pt x="1" y="34"/>
                    <a:pt x="1" y="34"/>
                    <a:pt x="1" y="34"/>
                  </a:cubicBezTo>
                  <a:cubicBezTo>
                    <a:pt x="0" y="34"/>
                    <a:pt x="0" y="33"/>
                    <a:pt x="0" y="33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4"/>
                    <a:pt x="0" y="23"/>
                    <a:pt x="1" y="23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8" y="21"/>
                    <a:pt x="9" y="20"/>
                    <a:pt x="9" y="18"/>
                  </a:cubicBezTo>
                  <a:cubicBezTo>
                    <a:pt x="8" y="17"/>
                    <a:pt x="7" y="15"/>
                    <a:pt x="5" y="13"/>
                  </a:cubicBezTo>
                  <a:cubicBezTo>
                    <a:pt x="5" y="13"/>
                    <a:pt x="5" y="13"/>
                    <a:pt x="5" y="12"/>
                  </a:cubicBezTo>
                  <a:cubicBezTo>
                    <a:pt x="5" y="12"/>
                    <a:pt x="5" y="12"/>
                    <a:pt x="5" y="11"/>
                  </a:cubicBezTo>
                  <a:cubicBezTo>
                    <a:pt x="6" y="10"/>
                    <a:pt x="11" y="5"/>
                    <a:pt x="13" y="5"/>
                  </a:cubicBezTo>
                  <a:cubicBezTo>
                    <a:pt x="13" y="5"/>
                    <a:pt x="13" y="5"/>
                    <a:pt x="14" y="5"/>
                  </a:cubicBezTo>
                  <a:cubicBezTo>
                    <a:pt x="19" y="9"/>
                    <a:pt x="19" y="9"/>
                    <a:pt x="19" y="9"/>
                  </a:cubicBezTo>
                  <a:cubicBezTo>
                    <a:pt x="20" y="9"/>
                    <a:pt x="21" y="8"/>
                    <a:pt x="22" y="8"/>
                  </a:cubicBezTo>
                  <a:cubicBezTo>
                    <a:pt x="22" y="5"/>
                    <a:pt x="23" y="3"/>
                    <a:pt x="23" y="1"/>
                  </a:cubicBezTo>
                  <a:cubicBezTo>
                    <a:pt x="23" y="0"/>
                    <a:pt x="24" y="0"/>
                    <a:pt x="25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4" y="0"/>
                    <a:pt x="34" y="0"/>
                    <a:pt x="34" y="1"/>
                  </a:cubicBezTo>
                  <a:cubicBezTo>
                    <a:pt x="36" y="8"/>
                    <a:pt x="36" y="8"/>
                    <a:pt x="36" y="8"/>
                  </a:cubicBezTo>
                  <a:cubicBezTo>
                    <a:pt x="37" y="8"/>
                    <a:pt x="38" y="9"/>
                    <a:pt x="39" y="9"/>
                  </a:cubicBezTo>
                  <a:cubicBezTo>
                    <a:pt x="44" y="5"/>
                    <a:pt x="44" y="5"/>
                    <a:pt x="44" y="5"/>
                  </a:cubicBezTo>
                  <a:cubicBezTo>
                    <a:pt x="45" y="5"/>
                    <a:pt x="45" y="5"/>
                    <a:pt x="45" y="5"/>
                  </a:cubicBezTo>
                  <a:cubicBezTo>
                    <a:pt x="46" y="5"/>
                    <a:pt x="46" y="5"/>
                    <a:pt x="46" y="5"/>
                  </a:cubicBezTo>
                  <a:cubicBezTo>
                    <a:pt x="48" y="7"/>
                    <a:pt x="51" y="9"/>
                    <a:pt x="52" y="12"/>
                  </a:cubicBezTo>
                  <a:cubicBezTo>
                    <a:pt x="53" y="12"/>
                    <a:pt x="53" y="12"/>
                    <a:pt x="53" y="12"/>
                  </a:cubicBezTo>
                  <a:cubicBezTo>
                    <a:pt x="53" y="13"/>
                    <a:pt x="53" y="13"/>
                    <a:pt x="52" y="13"/>
                  </a:cubicBezTo>
                  <a:cubicBezTo>
                    <a:pt x="51" y="15"/>
                    <a:pt x="50" y="17"/>
                    <a:pt x="48" y="18"/>
                  </a:cubicBezTo>
                  <a:cubicBezTo>
                    <a:pt x="49" y="20"/>
                    <a:pt x="50" y="21"/>
                    <a:pt x="50" y="22"/>
                  </a:cubicBezTo>
                  <a:cubicBezTo>
                    <a:pt x="57" y="23"/>
                    <a:pt x="57" y="23"/>
                    <a:pt x="57" y="23"/>
                  </a:cubicBezTo>
                  <a:cubicBezTo>
                    <a:pt x="58" y="23"/>
                    <a:pt x="58" y="24"/>
                    <a:pt x="58" y="25"/>
                  </a:cubicBezTo>
                  <a:lnTo>
                    <a:pt x="58" y="33"/>
                  </a:lnTo>
                  <a:close/>
                  <a:moveTo>
                    <a:pt x="29" y="19"/>
                  </a:moveTo>
                  <a:cubicBezTo>
                    <a:pt x="24" y="19"/>
                    <a:pt x="19" y="23"/>
                    <a:pt x="19" y="29"/>
                  </a:cubicBezTo>
                  <a:cubicBezTo>
                    <a:pt x="19" y="34"/>
                    <a:pt x="24" y="38"/>
                    <a:pt x="29" y="38"/>
                  </a:cubicBezTo>
                  <a:cubicBezTo>
                    <a:pt x="34" y="38"/>
                    <a:pt x="39" y="34"/>
                    <a:pt x="39" y="29"/>
                  </a:cubicBezTo>
                  <a:cubicBezTo>
                    <a:pt x="39" y="23"/>
                    <a:pt x="34" y="19"/>
                    <a:pt x="29" y="1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cxnSp>
        <p:nvCxnSpPr>
          <p:cNvPr id="154" name="Straight Connector 153"/>
          <p:cNvCxnSpPr/>
          <p:nvPr/>
        </p:nvCxnSpPr>
        <p:spPr>
          <a:xfrm>
            <a:off x="4539212" y="2911959"/>
            <a:ext cx="724166" cy="2233"/>
          </a:xfrm>
          <a:prstGeom prst="line">
            <a:avLst/>
          </a:prstGeom>
          <a:ln w="19050">
            <a:solidFill>
              <a:schemeClr val="tx1">
                <a:lumMod val="75000"/>
                <a:lumOff val="2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" name="Group 156"/>
          <p:cNvGrpSpPr/>
          <p:nvPr/>
        </p:nvGrpSpPr>
        <p:grpSpPr>
          <a:xfrm>
            <a:off x="3564749" y="2437671"/>
            <a:ext cx="948576" cy="948576"/>
            <a:chOff x="1991932" y="1640533"/>
            <a:chExt cx="850954" cy="850954"/>
          </a:xfrm>
        </p:grpSpPr>
        <p:grpSp>
          <p:nvGrpSpPr>
            <p:cNvPr id="12" name="Group 149"/>
            <p:cNvGrpSpPr/>
            <p:nvPr/>
          </p:nvGrpSpPr>
          <p:grpSpPr>
            <a:xfrm>
              <a:off x="1991932" y="1640533"/>
              <a:ext cx="850954" cy="850954"/>
              <a:chOff x="2502224" y="2594793"/>
              <a:chExt cx="905504" cy="905504"/>
            </a:xfrm>
          </p:grpSpPr>
          <p:sp>
            <p:nvSpPr>
              <p:cNvPr id="151" name="Freeform 150"/>
              <p:cNvSpPr/>
              <p:nvPr/>
            </p:nvSpPr>
            <p:spPr>
              <a:xfrm>
                <a:off x="2596064" y="2688633"/>
                <a:ext cx="717824" cy="717824"/>
              </a:xfrm>
              <a:custGeom>
                <a:avLst/>
                <a:gdLst>
                  <a:gd name="connsiteX0" fmla="*/ 0 w 905504"/>
                  <a:gd name="connsiteY0" fmla="*/ 452752 h 905504"/>
                  <a:gd name="connsiteX1" fmla="*/ 132608 w 905504"/>
                  <a:gd name="connsiteY1" fmla="*/ 132608 h 905504"/>
                  <a:gd name="connsiteX2" fmla="*/ 452752 w 905504"/>
                  <a:gd name="connsiteY2" fmla="*/ 0 h 905504"/>
                  <a:gd name="connsiteX3" fmla="*/ 772896 w 905504"/>
                  <a:gd name="connsiteY3" fmla="*/ 132608 h 905504"/>
                  <a:gd name="connsiteX4" fmla="*/ 905504 w 905504"/>
                  <a:gd name="connsiteY4" fmla="*/ 452752 h 905504"/>
                  <a:gd name="connsiteX5" fmla="*/ 772896 w 905504"/>
                  <a:gd name="connsiteY5" fmla="*/ 772896 h 905504"/>
                  <a:gd name="connsiteX6" fmla="*/ 452752 w 905504"/>
                  <a:gd name="connsiteY6" fmla="*/ 905504 h 905504"/>
                  <a:gd name="connsiteX7" fmla="*/ 132608 w 905504"/>
                  <a:gd name="connsiteY7" fmla="*/ 772896 h 905504"/>
                  <a:gd name="connsiteX8" fmla="*/ 0 w 905504"/>
                  <a:gd name="connsiteY8" fmla="*/ 452752 h 9055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05504" h="905504">
                    <a:moveTo>
                      <a:pt x="0" y="452752"/>
                    </a:moveTo>
                    <a:cubicBezTo>
                      <a:pt x="0" y="332675"/>
                      <a:pt x="47701" y="217515"/>
                      <a:pt x="132608" y="132608"/>
                    </a:cubicBezTo>
                    <a:cubicBezTo>
                      <a:pt x="217516" y="47701"/>
                      <a:pt x="332675" y="0"/>
                      <a:pt x="452752" y="0"/>
                    </a:cubicBezTo>
                    <a:cubicBezTo>
                      <a:pt x="572829" y="0"/>
                      <a:pt x="687989" y="47701"/>
                      <a:pt x="772896" y="132608"/>
                    </a:cubicBezTo>
                    <a:cubicBezTo>
                      <a:pt x="857803" y="217516"/>
                      <a:pt x="905504" y="332675"/>
                      <a:pt x="905504" y="452752"/>
                    </a:cubicBezTo>
                    <a:cubicBezTo>
                      <a:pt x="905504" y="572829"/>
                      <a:pt x="857803" y="687989"/>
                      <a:pt x="772896" y="772896"/>
                    </a:cubicBezTo>
                    <a:cubicBezTo>
                      <a:pt x="687988" y="857803"/>
                      <a:pt x="572829" y="905504"/>
                      <a:pt x="452752" y="905504"/>
                    </a:cubicBezTo>
                    <a:cubicBezTo>
                      <a:pt x="332675" y="905504"/>
                      <a:pt x="217515" y="857803"/>
                      <a:pt x="132608" y="772896"/>
                    </a:cubicBezTo>
                    <a:cubicBezTo>
                      <a:pt x="47701" y="687988"/>
                      <a:pt x="0" y="572829"/>
                      <a:pt x="0" y="452752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0" tIns="0" rIns="0" bIns="0" numCol="1" spcCol="1270" anchor="ctr" anchorCtr="0">
                <a:noAutofit/>
              </a:bodyPr>
              <a:lstStyle/>
              <a:p>
                <a:pPr algn="ctr" defTabSz="1250112">
                  <a:lnSpc>
                    <a:spcPct val="120000"/>
                  </a:lnSpc>
                  <a:spcAft>
                    <a:spcPct val="35000"/>
                  </a:spcAft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53" name="Freeform 152"/>
              <p:cNvSpPr/>
              <p:nvPr/>
            </p:nvSpPr>
            <p:spPr>
              <a:xfrm>
                <a:off x="2502224" y="2594793"/>
                <a:ext cx="905504" cy="905504"/>
              </a:xfrm>
              <a:custGeom>
                <a:avLst/>
                <a:gdLst>
                  <a:gd name="connsiteX0" fmla="*/ 0 w 905504"/>
                  <a:gd name="connsiteY0" fmla="*/ 452752 h 905504"/>
                  <a:gd name="connsiteX1" fmla="*/ 132608 w 905504"/>
                  <a:gd name="connsiteY1" fmla="*/ 132608 h 905504"/>
                  <a:gd name="connsiteX2" fmla="*/ 452752 w 905504"/>
                  <a:gd name="connsiteY2" fmla="*/ 0 h 905504"/>
                  <a:gd name="connsiteX3" fmla="*/ 772896 w 905504"/>
                  <a:gd name="connsiteY3" fmla="*/ 132608 h 905504"/>
                  <a:gd name="connsiteX4" fmla="*/ 905504 w 905504"/>
                  <a:gd name="connsiteY4" fmla="*/ 452752 h 905504"/>
                  <a:gd name="connsiteX5" fmla="*/ 772896 w 905504"/>
                  <a:gd name="connsiteY5" fmla="*/ 772896 h 905504"/>
                  <a:gd name="connsiteX6" fmla="*/ 452752 w 905504"/>
                  <a:gd name="connsiteY6" fmla="*/ 905504 h 905504"/>
                  <a:gd name="connsiteX7" fmla="*/ 132608 w 905504"/>
                  <a:gd name="connsiteY7" fmla="*/ 772896 h 905504"/>
                  <a:gd name="connsiteX8" fmla="*/ 0 w 905504"/>
                  <a:gd name="connsiteY8" fmla="*/ 452752 h 9055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05504" h="905504">
                    <a:moveTo>
                      <a:pt x="0" y="452752"/>
                    </a:moveTo>
                    <a:cubicBezTo>
                      <a:pt x="0" y="332675"/>
                      <a:pt x="47701" y="217515"/>
                      <a:pt x="132608" y="132608"/>
                    </a:cubicBezTo>
                    <a:cubicBezTo>
                      <a:pt x="217516" y="47701"/>
                      <a:pt x="332675" y="0"/>
                      <a:pt x="452752" y="0"/>
                    </a:cubicBezTo>
                    <a:cubicBezTo>
                      <a:pt x="572829" y="0"/>
                      <a:pt x="687989" y="47701"/>
                      <a:pt x="772896" y="132608"/>
                    </a:cubicBezTo>
                    <a:cubicBezTo>
                      <a:pt x="857803" y="217516"/>
                      <a:pt x="905504" y="332675"/>
                      <a:pt x="905504" y="452752"/>
                    </a:cubicBezTo>
                    <a:cubicBezTo>
                      <a:pt x="905504" y="572829"/>
                      <a:pt x="857803" y="687989"/>
                      <a:pt x="772896" y="772896"/>
                    </a:cubicBezTo>
                    <a:cubicBezTo>
                      <a:pt x="687988" y="857803"/>
                      <a:pt x="572829" y="905504"/>
                      <a:pt x="452752" y="905504"/>
                    </a:cubicBezTo>
                    <a:cubicBezTo>
                      <a:pt x="332675" y="905504"/>
                      <a:pt x="217515" y="857803"/>
                      <a:pt x="132608" y="772896"/>
                    </a:cubicBezTo>
                    <a:cubicBezTo>
                      <a:pt x="47701" y="687988"/>
                      <a:pt x="0" y="572829"/>
                      <a:pt x="0" y="452752"/>
                    </a:cubicBezTo>
                    <a:close/>
                  </a:path>
                </a:pathLst>
              </a:custGeom>
              <a:noFill/>
              <a:ln w="19050">
                <a:solidFill>
                  <a:schemeClr val="tx1">
                    <a:lumMod val="75000"/>
                    <a:lumOff val="25000"/>
                  </a:schemeClr>
                </a:solidFill>
                <a:prstDash val="sysDot"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257161" tIns="257161" rIns="222187" bIns="222187" numCol="1" spcCol="1270" anchor="ctr" anchorCtr="0">
                <a:noAutofit/>
              </a:bodyPr>
              <a:lstStyle/>
              <a:p>
                <a:pPr algn="ctr" defTabSz="1250112">
                  <a:lnSpc>
                    <a:spcPct val="120000"/>
                  </a:lnSpc>
                  <a:spcAft>
                    <a:spcPct val="35000"/>
                  </a:spcAft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56" name="Freeform 187"/>
            <p:cNvSpPr>
              <a:spLocks noEditPoints="1"/>
            </p:cNvSpPr>
            <p:nvPr/>
          </p:nvSpPr>
          <p:spPr bwMode="auto">
            <a:xfrm>
              <a:off x="2249043" y="1957202"/>
              <a:ext cx="336732" cy="217616"/>
            </a:xfrm>
            <a:custGeom>
              <a:avLst/>
              <a:gdLst/>
              <a:ahLst/>
              <a:cxnLst>
                <a:cxn ang="0">
                  <a:pos x="68" y="25"/>
                </a:cxn>
                <a:cxn ang="0">
                  <a:pos x="34" y="44"/>
                </a:cxn>
                <a:cxn ang="0">
                  <a:pos x="1" y="25"/>
                </a:cxn>
                <a:cxn ang="0">
                  <a:pos x="0" y="22"/>
                </a:cxn>
                <a:cxn ang="0">
                  <a:pos x="1" y="20"/>
                </a:cxn>
                <a:cxn ang="0">
                  <a:pos x="34" y="0"/>
                </a:cxn>
                <a:cxn ang="0">
                  <a:pos x="68" y="20"/>
                </a:cxn>
                <a:cxn ang="0">
                  <a:pos x="68" y="22"/>
                </a:cxn>
                <a:cxn ang="0">
                  <a:pos x="68" y="25"/>
                </a:cxn>
                <a:cxn ang="0">
                  <a:pos x="49" y="9"/>
                </a:cxn>
                <a:cxn ang="0">
                  <a:pos x="51" y="17"/>
                </a:cxn>
                <a:cxn ang="0">
                  <a:pos x="34" y="34"/>
                </a:cxn>
                <a:cxn ang="0">
                  <a:pos x="17" y="17"/>
                </a:cxn>
                <a:cxn ang="0">
                  <a:pos x="20" y="9"/>
                </a:cxn>
                <a:cxn ang="0">
                  <a:pos x="5" y="22"/>
                </a:cxn>
                <a:cxn ang="0">
                  <a:pos x="34" y="39"/>
                </a:cxn>
                <a:cxn ang="0">
                  <a:pos x="64" y="22"/>
                </a:cxn>
                <a:cxn ang="0">
                  <a:pos x="49" y="9"/>
                </a:cxn>
                <a:cxn ang="0">
                  <a:pos x="34" y="6"/>
                </a:cxn>
                <a:cxn ang="0">
                  <a:pos x="23" y="17"/>
                </a:cxn>
                <a:cxn ang="0">
                  <a:pos x="25" y="19"/>
                </a:cxn>
                <a:cxn ang="0">
                  <a:pos x="27" y="17"/>
                </a:cxn>
                <a:cxn ang="0">
                  <a:pos x="34" y="9"/>
                </a:cxn>
                <a:cxn ang="0">
                  <a:pos x="36" y="8"/>
                </a:cxn>
                <a:cxn ang="0">
                  <a:pos x="34" y="6"/>
                </a:cxn>
              </a:cxnLst>
              <a:rect l="0" t="0" r="r" b="b"/>
              <a:pathLst>
                <a:path w="68" h="44">
                  <a:moveTo>
                    <a:pt x="68" y="25"/>
                  </a:moveTo>
                  <a:cubicBezTo>
                    <a:pt x="61" y="36"/>
                    <a:pt x="48" y="44"/>
                    <a:pt x="34" y="44"/>
                  </a:cubicBezTo>
                  <a:cubicBezTo>
                    <a:pt x="21" y="44"/>
                    <a:pt x="8" y="36"/>
                    <a:pt x="1" y="25"/>
                  </a:cubicBezTo>
                  <a:cubicBezTo>
                    <a:pt x="1" y="24"/>
                    <a:pt x="0" y="23"/>
                    <a:pt x="0" y="22"/>
                  </a:cubicBezTo>
                  <a:cubicBezTo>
                    <a:pt x="0" y="21"/>
                    <a:pt x="1" y="20"/>
                    <a:pt x="1" y="20"/>
                  </a:cubicBezTo>
                  <a:cubicBezTo>
                    <a:pt x="8" y="8"/>
                    <a:pt x="21" y="0"/>
                    <a:pt x="34" y="0"/>
                  </a:cubicBezTo>
                  <a:cubicBezTo>
                    <a:pt x="48" y="0"/>
                    <a:pt x="61" y="8"/>
                    <a:pt x="68" y="20"/>
                  </a:cubicBezTo>
                  <a:cubicBezTo>
                    <a:pt x="68" y="20"/>
                    <a:pt x="68" y="21"/>
                    <a:pt x="68" y="22"/>
                  </a:cubicBezTo>
                  <a:cubicBezTo>
                    <a:pt x="68" y="23"/>
                    <a:pt x="68" y="24"/>
                    <a:pt x="68" y="25"/>
                  </a:cubicBezTo>
                  <a:close/>
                  <a:moveTo>
                    <a:pt x="49" y="9"/>
                  </a:moveTo>
                  <a:cubicBezTo>
                    <a:pt x="51" y="11"/>
                    <a:pt x="51" y="14"/>
                    <a:pt x="51" y="17"/>
                  </a:cubicBezTo>
                  <a:cubicBezTo>
                    <a:pt x="51" y="27"/>
                    <a:pt x="44" y="34"/>
                    <a:pt x="34" y="34"/>
                  </a:cubicBezTo>
                  <a:cubicBezTo>
                    <a:pt x="25" y="34"/>
                    <a:pt x="17" y="27"/>
                    <a:pt x="17" y="17"/>
                  </a:cubicBezTo>
                  <a:cubicBezTo>
                    <a:pt x="17" y="14"/>
                    <a:pt x="18" y="11"/>
                    <a:pt x="20" y="9"/>
                  </a:cubicBezTo>
                  <a:cubicBezTo>
                    <a:pt x="14" y="12"/>
                    <a:pt x="9" y="17"/>
                    <a:pt x="5" y="22"/>
                  </a:cubicBezTo>
                  <a:cubicBezTo>
                    <a:pt x="12" y="32"/>
                    <a:pt x="22" y="39"/>
                    <a:pt x="34" y="39"/>
                  </a:cubicBezTo>
                  <a:cubicBezTo>
                    <a:pt x="47" y="39"/>
                    <a:pt x="57" y="32"/>
                    <a:pt x="64" y="22"/>
                  </a:cubicBezTo>
                  <a:cubicBezTo>
                    <a:pt x="60" y="17"/>
                    <a:pt x="55" y="12"/>
                    <a:pt x="49" y="9"/>
                  </a:cubicBezTo>
                  <a:close/>
                  <a:moveTo>
                    <a:pt x="34" y="6"/>
                  </a:moveTo>
                  <a:cubicBezTo>
                    <a:pt x="28" y="6"/>
                    <a:pt x="23" y="11"/>
                    <a:pt x="23" y="17"/>
                  </a:cubicBezTo>
                  <a:cubicBezTo>
                    <a:pt x="23" y="18"/>
                    <a:pt x="24" y="19"/>
                    <a:pt x="25" y="19"/>
                  </a:cubicBezTo>
                  <a:cubicBezTo>
                    <a:pt x="26" y="19"/>
                    <a:pt x="27" y="18"/>
                    <a:pt x="27" y="17"/>
                  </a:cubicBezTo>
                  <a:cubicBezTo>
                    <a:pt x="27" y="13"/>
                    <a:pt x="30" y="9"/>
                    <a:pt x="34" y="9"/>
                  </a:cubicBezTo>
                  <a:cubicBezTo>
                    <a:pt x="35" y="9"/>
                    <a:pt x="36" y="9"/>
                    <a:pt x="36" y="8"/>
                  </a:cubicBezTo>
                  <a:cubicBezTo>
                    <a:pt x="36" y="7"/>
                    <a:pt x="35" y="6"/>
                    <a:pt x="34" y="6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58" name="Text Placeholder 3"/>
          <p:cNvSpPr txBox="1">
            <a:spLocks/>
          </p:cNvSpPr>
          <p:nvPr/>
        </p:nvSpPr>
        <p:spPr>
          <a:xfrm>
            <a:off x="9563707" y="4779643"/>
            <a:ext cx="1773186" cy="429605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9" name="Text Placeholder 3"/>
          <p:cNvSpPr txBox="1">
            <a:spLocks/>
          </p:cNvSpPr>
          <p:nvPr/>
        </p:nvSpPr>
        <p:spPr>
          <a:xfrm>
            <a:off x="1657463" y="4220094"/>
            <a:ext cx="1773186" cy="429605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r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0" name="Text Placeholder 3"/>
          <p:cNvSpPr txBox="1">
            <a:spLocks/>
          </p:cNvSpPr>
          <p:nvPr/>
        </p:nvSpPr>
        <p:spPr>
          <a:xfrm>
            <a:off x="9563707" y="3266144"/>
            <a:ext cx="1773186" cy="429605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1" name="Text Placeholder 3"/>
          <p:cNvSpPr txBox="1">
            <a:spLocks/>
          </p:cNvSpPr>
          <p:nvPr/>
        </p:nvSpPr>
        <p:spPr>
          <a:xfrm>
            <a:off x="1657463" y="2555287"/>
            <a:ext cx="1773186" cy="429605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r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" name="Group 128"/>
          <p:cNvGrpSpPr/>
          <p:nvPr/>
        </p:nvGrpSpPr>
        <p:grpSpPr>
          <a:xfrm>
            <a:off x="5069713" y="2772229"/>
            <a:ext cx="2719324" cy="2764086"/>
            <a:chOff x="3124200" y="1657350"/>
            <a:chExt cx="2700338" cy="2744788"/>
          </a:xfrm>
        </p:grpSpPr>
        <p:sp>
          <p:nvSpPr>
            <p:cNvPr id="3077" name="Freeform 5"/>
            <p:cNvSpPr>
              <a:spLocks/>
            </p:cNvSpPr>
            <p:nvPr/>
          </p:nvSpPr>
          <p:spPr bwMode="auto">
            <a:xfrm>
              <a:off x="3789363" y="1657350"/>
              <a:ext cx="1874838" cy="738188"/>
            </a:xfrm>
            <a:custGeom>
              <a:avLst/>
              <a:gdLst/>
              <a:ahLst/>
              <a:cxnLst>
                <a:cxn ang="0">
                  <a:pos x="1181" y="465"/>
                </a:cxn>
                <a:cxn ang="0">
                  <a:pos x="12" y="428"/>
                </a:cxn>
                <a:cxn ang="0">
                  <a:pos x="0" y="0"/>
                </a:cxn>
                <a:cxn ang="0">
                  <a:pos x="1172" y="125"/>
                </a:cxn>
                <a:cxn ang="0">
                  <a:pos x="1181" y="465"/>
                </a:cxn>
              </a:cxnLst>
              <a:rect l="0" t="0" r="r" b="b"/>
              <a:pathLst>
                <a:path w="1181" h="465">
                  <a:moveTo>
                    <a:pt x="1181" y="465"/>
                  </a:moveTo>
                  <a:lnTo>
                    <a:pt x="12" y="428"/>
                  </a:lnTo>
                  <a:lnTo>
                    <a:pt x="0" y="0"/>
                  </a:lnTo>
                  <a:lnTo>
                    <a:pt x="1172" y="125"/>
                  </a:lnTo>
                  <a:lnTo>
                    <a:pt x="1181" y="465"/>
                  </a:lnTo>
                  <a:close/>
                </a:path>
              </a:pathLst>
            </a:cu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78" name="Freeform 6"/>
            <p:cNvSpPr>
              <a:spLocks/>
            </p:cNvSpPr>
            <p:nvPr/>
          </p:nvSpPr>
          <p:spPr bwMode="auto">
            <a:xfrm>
              <a:off x="3624263" y="1671637"/>
              <a:ext cx="184150" cy="709613"/>
            </a:xfrm>
            <a:custGeom>
              <a:avLst/>
              <a:gdLst/>
              <a:ahLst/>
              <a:cxnLst>
                <a:cxn ang="0">
                  <a:pos x="104" y="0"/>
                </a:cxn>
                <a:cxn ang="0">
                  <a:pos x="116" y="428"/>
                </a:cxn>
                <a:cxn ang="0">
                  <a:pos x="0" y="447"/>
                </a:cxn>
                <a:cxn ang="0">
                  <a:pos x="3" y="80"/>
                </a:cxn>
                <a:cxn ang="0">
                  <a:pos x="104" y="0"/>
                </a:cxn>
              </a:cxnLst>
              <a:rect l="0" t="0" r="r" b="b"/>
              <a:pathLst>
                <a:path w="116" h="447">
                  <a:moveTo>
                    <a:pt x="104" y="0"/>
                  </a:moveTo>
                  <a:lnTo>
                    <a:pt x="116" y="428"/>
                  </a:lnTo>
                  <a:lnTo>
                    <a:pt x="0" y="447"/>
                  </a:lnTo>
                  <a:lnTo>
                    <a:pt x="3" y="80"/>
                  </a:lnTo>
                  <a:lnTo>
                    <a:pt x="104" y="0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79" name="Freeform 7"/>
            <p:cNvSpPr>
              <a:spLocks/>
            </p:cNvSpPr>
            <p:nvPr/>
          </p:nvSpPr>
          <p:spPr bwMode="auto">
            <a:xfrm>
              <a:off x="3284538" y="2332037"/>
              <a:ext cx="339725" cy="665163"/>
            </a:xfrm>
            <a:custGeom>
              <a:avLst/>
              <a:gdLst/>
              <a:ahLst/>
              <a:cxnLst>
                <a:cxn ang="0">
                  <a:pos x="0" y="419"/>
                </a:cxn>
                <a:cxn ang="0">
                  <a:pos x="6" y="0"/>
                </a:cxn>
                <a:cxn ang="0">
                  <a:pos x="214" y="22"/>
                </a:cxn>
                <a:cxn ang="0">
                  <a:pos x="208" y="419"/>
                </a:cxn>
                <a:cxn ang="0">
                  <a:pos x="0" y="419"/>
                </a:cxn>
              </a:cxnLst>
              <a:rect l="0" t="0" r="r" b="b"/>
              <a:pathLst>
                <a:path w="214" h="419">
                  <a:moveTo>
                    <a:pt x="0" y="419"/>
                  </a:moveTo>
                  <a:lnTo>
                    <a:pt x="6" y="0"/>
                  </a:lnTo>
                  <a:lnTo>
                    <a:pt x="214" y="22"/>
                  </a:lnTo>
                  <a:lnTo>
                    <a:pt x="208" y="419"/>
                  </a:lnTo>
                  <a:lnTo>
                    <a:pt x="0" y="419"/>
                  </a:ln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0" name="Freeform 8"/>
            <p:cNvSpPr>
              <a:spLocks/>
            </p:cNvSpPr>
            <p:nvPr/>
          </p:nvSpPr>
          <p:spPr bwMode="auto">
            <a:xfrm>
              <a:off x="3124200" y="3633787"/>
              <a:ext cx="485775" cy="681038"/>
            </a:xfrm>
            <a:custGeom>
              <a:avLst/>
              <a:gdLst/>
              <a:ahLst/>
              <a:cxnLst>
                <a:cxn ang="0">
                  <a:pos x="98" y="3"/>
                </a:cxn>
                <a:cxn ang="0">
                  <a:pos x="306" y="0"/>
                </a:cxn>
                <a:cxn ang="0">
                  <a:pos x="303" y="291"/>
                </a:cxn>
                <a:cxn ang="0">
                  <a:pos x="0" y="429"/>
                </a:cxn>
                <a:cxn ang="0">
                  <a:pos x="95" y="138"/>
                </a:cxn>
                <a:cxn ang="0">
                  <a:pos x="98" y="3"/>
                </a:cxn>
              </a:cxnLst>
              <a:rect l="0" t="0" r="r" b="b"/>
              <a:pathLst>
                <a:path w="306" h="429">
                  <a:moveTo>
                    <a:pt x="98" y="3"/>
                  </a:moveTo>
                  <a:lnTo>
                    <a:pt x="306" y="0"/>
                  </a:lnTo>
                  <a:lnTo>
                    <a:pt x="303" y="291"/>
                  </a:lnTo>
                  <a:lnTo>
                    <a:pt x="0" y="429"/>
                  </a:lnTo>
                  <a:lnTo>
                    <a:pt x="95" y="138"/>
                  </a:lnTo>
                  <a:lnTo>
                    <a:pt x="98" y="3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1" name="Freeform 9"/>
            <p:cNvSpPr>
              <a:spLocks/>
            </p:cNvSpPr>
            <p:nvPr/>
          </p:nvSpPr>
          <p:spPr bwMode="auto">
            <a:xfrm>
              <a:off x="3614738" y="2336800"/>
              <a:ext cx="207963" cy="660400"/>
            </a:xfrm>
            <a:custGeom>
              <a:avLst/>
              <a:gdLst/>
              <a:ahLst/>
              <a:cxnLst>
                <a:cxn ang="0">
                  <a:pos x="0" y="416"/>
                </a:cxn>
                <a:cxn ang="0">
                  <a:pos x="6" y="19"/>
                </a:cxn>
                <a:cxn ang="0">
                  <a:pos x="122" y="0"/>
                </a:cxn>
                <a:cxn ang="0">
                  <a:pos x="131" y="410"/>
                </a:cxn>
                <a:cxn ang="0">
                  <a:pos x="0" y="416"/>
                </a:cxn>
              </a:cxnLst>
              <a:rect l="0" t="0" r="r" b="b"/>
              <a:pathLst>
                <a:path w="131" h="416">
                  <a:moveTo>
                    <a:pt x="0" y="416"/>
                  </a:moveTo>
                  <a:lnTo>
                    <a:pt x="6" y="19"/>
                  </a:lnTo>
                  <a:lnTo>
                    <a:pt x="122" y="0"/>
                  </a:lnTo>
                  <a:lnTo>
                    <a:pt x="131" y="410"/>
                  </a:lnTo>
                  <a:lnTo>
                    <a:pt x="0" y="416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2" name="Freeform 10"/>
            <p:cNvSpPr>
              <a:spLocks/>
            </p:cNvSpPr>
            <p:nvPr/>
          </p:nvSpPr>
          <p:spPr bwMode="auto">
            <a:xfrm>
              <a:off x="3605213" y="3633787"/>
              <a:ext cx="368300" cy="768350"/>
            </a:xfrm>
            <a:custGeom>
              <a:avLst/>
              <a:gdLst/>
              <a:ahLst/>
              <a:cxnLst>
                <a:cxn ang="0">
                  <a:pos x="0" y="291"/>
                </a:cxn>
                <a:cxn ang="0">
                  <a:pos x="3" y="0"/>
                </a:cxn>
                <a:cxn ang="0">
                  <a:pos x="150" y="13"/>
                </a:cxn>
                <a:cxn ang="0">
                  <a:pos x="153" y="159"/>
                </a:cxn>
                <a:cxn ang="0">
                  <a:pos x="232" y="484"/>
                </a:cxn>
                <a:cxn ang="0">
                  <a:pos x="0" y="291"/>
                </a:cxn>
              </a:cxnLst>
              <a:rect l="0" t="0" r="r" b="b"/>
              <a:pathLst>
                <a:path w="232" h="484">
                  <a:moveTo>
                    <a:pt x="0" y="291"/>
                  </a:moveTo>
                  <a:lnTo>
                    <a:pt x="3" y="0"/>
                  </a:lnTo>
                  <a:lnTo>
                    <a:pt x="150" y="13"/>
                  </a:lnTo>
                  <a:lnTo>
                    <a:pt x="153" y="159"/>
                  </a:lnTo>
                  <a:lnTo>
                    <a:pt x="232" y="484"/>
                  </a:lnTo>
                  <a:lnTo>
                    <a:pt x="0" y="291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3" name="Freeform 11"/>
            <p:cNvSpPr>
              <a:spLocks/>
            </p:cNvSpPr>
            <p:nvPr/>
          </p:nvSpPr>
          <p:spPr bwMode="auto">
            <a:xfrm>
              <a:off x="3808413" y="2336800"/>
              <a:ext cx="1865313" cy="650875"/>
            </a:xfrm>
            <a:custGeom>
              <a:avLst/>
              <a:gdLst/>
              <a:ahLst/>
              <a:cxnLst>
                <a:cxn ang="0">
                  <a:pos x="1175" y="377"/>
                </a:cxn>
                <a:cxn ang="0">
                  <a:pos x="9" y="410"/>
                </a:cxn>
                <a:cxn ang="0">
                  <a:pos x="0" y="0"/>
                </a:cxn>
                <a:cxn ang="0">
                  <a:pos x="1169" y="37"/>
                </a:cxn>
                <a:cxn ang="0">
                  <a:pos x="1175" y="377"/>
                </a:cxn>
              </a:cxnLst>
              <a:rect l="0" t="0" r="r" b="b"/>
              <a:pathLst>
                <a:path w="1175" h="410">
                  <a:moveTo>
                    <a:pt x="1175" y="377"/>
                  </a:moveTo>
                  <a:lnTo>
                    <a:pt x="9" y="410"/>
                  </a:lnTo>
                  <a:lnTo>
                    <a:pt x="0" y="0"/>
                  </a:lnTo>
                  <a:lnTo>
                    <a:pt x="1169" y="37"/>
                  </a:lnTo>
                  <a:lnTo>
                    <a:pt x="1175" y="377"/>
                  </a:lnTo>
                  <a:close/>
                </a:path>
              </a:pathLst>
            </a:custGeom>
            <a:solidFill>
              <a:schemeClr val="accent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4" name="Freeform 12"/>
            <p:cNvSpPr>
              <a:spLocks/>
            </p:cNvSpPr>
            <p:nvPr/>
          </p:nvSpPr>
          <p:spPr bwMode="auto">
            <a:xfrm>
              <a:off x="3822700" y="2935287"/>
              <a:ext cx="1865313" cy="719138"/>
            </a:xfrm>
            <a:custGeom>
              <a:avLst/>
              <a:gdLst/>
              <a:ahLst/>
              <a:cxnLst>
                <a:cxn ang="0">
                  <a:pos x="1175" y="361"/>
                </a:cxn>
                <a:cxn ang="0">
                  <a:pos x="13" y="453"/>
                </a:cxn>
                <a:cxn ang="0">
                  <a:pos x="0" y="33"/>
                </a:cxn>
                <a:cxn ang="0">
                  <a:pos x="1166" y="0"/>
                </a:cxn>
                <a:cxn ang="0">
                  <a:pos x="1175" y="361"/>
                </a:cxn>
              </a:cxnLst>
              <a:rect l="0" t="0" r="r" b="b"/>
              <a:pathLst>
                <a:path w="1175" h="453">
                  <a:moveTo>
                    <a:pt x="1175" y="361"/>
                  </a:moveTo>
                  <a:lnTo>
                    <a:pt x="13" y="453"/>
                  </a:lnTo>
                  <a:lnTo>
                    <a:pt x="0" y="33"/>
                  </a:lnTo>
                  <a:lnTo>
                    <a:pt x="1166" y="0"/>
                  </a:lnTo>
                  <a:lnTo>
                    <a:pt x="1175" y="361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5" name="Freeform 13"/>
            <p:cNvSpPr>
              <a:spLocks/>
            </p:cNvSpPr>
            <p:nvPr/>
          </p:nvSpPr>
          <p:spPr bwMode="auto">
            <a:xfrm>
              <a:off x="3843338" y="3508375"/>
              <a:ext cx="1981200" cy="893763"/>
            </a:xfrm>
            <a:custGeom>
              <a:avLst/>
              <a:gdLst/>
              <a:ahLst/>
              <a:cxnLst>
                <a:cxn ang="0">
                  <a:pos x="0" y="92"/>
                </a:cxn>
                <a:cxn ang="0">
                  <a:pos x="1162" y="0"/>
                </a:cxn>
                <a:cxn ang="0">
                  <a:pos x="1165" y="116"/>
                </a:cxn>
                <a:cxn ang="0">
                  <a:pos x="1248" y="391"/>
                </a:cxn>
                <a:cxn ang="0">
                  <a:pos x="82" y="563"/>
                </a:cxn>
                <a:cxn ang="0">
                  <a:pos x="3" y="238"/>
                </a:cxn>
                <a:cxn ang="0">
                  <a:pos x="0" y="92"/>
                </a:cxn>
              </a:cxnLst>
              <a:rect l="0" t="0" r="r" b="b"/>
              <a:pathLst>
                <a:path w="1248" h="563">
                  <a:moveTo>
                    <a:pt x="0" y="92"/>
                  </a:moveTo>
                  <a:lnTo>
                    <a:pt x="1162" y="0"/>
                  </a:lnTo>
                  <a:lnTo>
                    <a:pt x="1165" y="116"/>
                  </a:lnTo>
                  <a:lnTo>
                    <a:pt x="1248" y="391"/>
                  </a:lnTo>
                  <a:lnTo>
                    <a:pt x="82" y="563"/>
                  </a:lnTo>
                  <a:lnTo>
                    <a:pt x="3" y="238"/>
                  </a:lnTo>
                  <a:lnTo>
                    <a:pt x="0" y="92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6" name="Freeform 14"/>
            <p:cNvSpPr>
              <a:spLocks/>
            </p:cNvSpPr>
            <p:nvPr/>
          </p:nvSpPr>
          <p:spPr bwMode="auto">
            <a:xfrm>
              <a:off x="3609975" y="2987675"/>
              <a:ext cx="233363" cy="666750"/>
            </a:xfrm>
            <a:custGeom>
              <a:avLst/>
              <a:gdLst/>
              <a:ahLst/>
              <a:cxnLst>
                <a:cxn ang="0">
                  <a:pos x="134" y="0"/>
                </a:cxn>
                <a:cxn ang="0">
                  <a:pos x="147" y="420"/>
                </a:cxn>
                <a:cxn ang="0">
                  <a:pos x="0" y="407"/>
                </a:cxn>
                <a:cxn ang="0">
                  <a:pos x="3" y="6"/>
                </a:cxn>
                <a:cxn ang="0">
                  <a:pos x="134" y="0"/>
                </a:cxn>
              </a:cxnLst>
              <a:rect l="0" t="0" r="r" b="b"/>
              <a:pathLst>
                <a:path w="147" h="420">
                  <a:moveTo>
                    <a:pt x="134" y="0"/>
                  </a:moveTo>
                  <a:lnTo>
                    <a:pt x="147" y="420"/>
                  </a:lnTo>
                  <a:lnTo>
                    <a:pt x="0" y="407"/>
                  </a:lnTo>
                  <a:lnTo>
                    <a:pt x="3" y="6"/>
                  </a:lnTo>
                  <a:lnTo>
                    <a:pt x="134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7" name="Freeform 15"/>
            <p:cNvSpPr>
              <a:spLocks/>
            </p:cNvSpPr>
            <p:nvPr/>
          </p:nvSpPr>
          <p:spPr bwMode="auto">
            <a:xfrm>
              <a:off x="3279775" y="2997200"/>
              <a:ext cx="334963" cy="641350"/>
            </a:xfrm>
            <a:custGeom>
              <a:avLst/>
              <a:gdLst/>
              <a:ahLst/>
              <a:cxnLst>
                <a:cxn ang="0">
                  <a:pos x="208" y="401"/>
                </a:cxn>
                <a:cxn ang="0">
                  <a:pos x="0" y="404"/>
                </a:cxn>
                <a:cxn ang="0">
                  <a:pos x="3" y="0"/>
                </a:cxn>
                <a:cxn ang="0">
                  <a:pos x="211" y="0"/>
                </a:cxn>
                <a:cxn ang="0">
                  <a:pos x="208" y="401"/>
                </a:cxn>
              </a:cxnLst>
              <a:rect l="0" t="0" r="r" b="b"/>
              <a:pathLst>
                <a:path w="211" h="404">
                  <a:moveTo>
                    <a:pt x="208" y="401"/>
                  </a:moveTo>
                  <a:lnTo>
                    <a:pt x="0" y="404"/>
                  </a:lnTo>
                  <a:lnTo>
                    <a:pt x="3" y="0"/>
                  </a:lnTo>
                  <a:lnTo>
                    <a:pt x="211" y="0"/>
                  </a:lnTo>
                  <a:lnTo>
                    <a:pt x="208" y="401"/>
                  </a:ln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8" name="Freeform 16"/>
            <p:cNvSpPr>
              <a:spLocks/>
            </p:cNvSpPr>
            <p:nvPr/>
          </p:nvSpPr>
          <p:spPr bwMode="auto">
            <a:xfrm>
              <a:off x="3124200" y="4095750"/>
              <a:ext cx="849313" cy="306388"/>
            </a:xfrm>
            <a:custGeom>
              <a:avLst/>
              <a:gdLst/>
              <a:ahLst/>
              <a:cxnLst>
                <a:cxn ang="0">
                  <a:pos x="0" y="138"/>
                </a:cxn>
                <a:cxn ang="0">
                  <a:pos x="303" y="0"/>
                </a:cxn>
                <a:cxn ang="0">
                  <a:pos x="535" y="193"/>
                </a:cxn>
                <a:cxn ang="0">
                  <a:pos x="0" y="138"/>
                </a:cxn>
              </a:cxnLst>
              <a:rect l="0" t="0" r="r" b="b"/>
              <a:pathLst>
                <a:path w="535" h="193">
                  <a:moveTo>
                    <a:pt x="0" y="138"/>
                  </a:moveTo>
                  <a:lnTo>
                    <a:pt x="303" y="0"/>
                  </a:lnTo>
                  <a:lnTo>
                    <a:pt x="535" y="193"/>
                  </a:lnTo>
                  <a:lnTo>
                    <a:pt x="0" y="138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9" name="Freeform 17"/>
            <p:cNvSpPr>
              <a:spLocks/>
            </p:cNvSpPr>
            <p:nvPr/>
          </p:nvSpPr>
          <p:spPr bwMode="auto">
            <a:xfrm>
              <a:off x="3294063" y="1685925"/>
              <a:ext cx="334963" cy="681038"/>
            </a:xfrm>
            <a:custGeom>
              <a:avLst/>
              <a:gdLst/>
              <a:ahLst/>
              <a:cxnLst>
                <a:cxn ang="0">
                  <a:pos x="208" y="429"/>
                </a:cxn>
                <a:cxn ang="0">
                  <a:pos x="0" y="407"/>
                </a:cxn>
                <a:cxn ang="0">
                  <a:pos x="3" y="0"/>
                </a:cxn>
                <a:cxn ang="0">
                  <a:pos x="211" y="61"/>
                </a:cxn>
                <a:cxn ang="0">
                  <a:pos x="208" y="429"/>
                </a:cxn>
              </a:cxnLst>
              <a:rect l="0" t="0" r="r" b="b"/>
              <a:pathLst>
                <a:path w="211" h="429">
                  <a:moveTo>
                    <a:pt x="208" y="429"/>
                  </a:moveTo>
                  <a:lnTo>
                    <a:pt x="0" y="407"/>
                  </a:lnTo>
                  <a:lnTo>
                    <a:pt x="3" y="0"/>
                  </a:lnTo>
                  <a:lnTo>
                    <a:pt x="211" y="61"/>
                  </a:lnTo>
                  <a:lnTo>
                    <a:pt x="208" y="429"/>
                  </a:lnTo>
                  <a:close/>
                </a:path>
              </a:pathLst>
            </a:custGeom>
            <a:solidFill>
              <a:schemeClr val="accent4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3" name="Group 80"/>
            <p:cNvGrpSpPr/>
            <p:nvPr/>
          </p:nvGrpSpPr>
          <p:grpSpPr>
            <a:xfrm rot="364498">
              <a:off x="4089643" y="1872450"/>
              <a:ext cx="1244431" cy="1867007"/>
              <a:chOff x="2616022" y="2850356"/>
              <a:chExt cx="635178" cy="952952"/>
            </a:xfrm>
          </p:grpSpPr>
          <p:grpSp>
            <p:nvGrpSpPr>
              <p:cNvPr id="4" name="Group 81"/>
              <p:cNvGrpSpPr/>
              <p:nvPr/>
            </p:nvGrpSpPr>
            <p:grpSpPr>
              <a:xfrm>
                <a:off x="2616022" y="2850356"/>
                <a:ext cx="635178" cy="166118"/>
                <a:chOff x="2616022" y="2850356"/>
                <a:chExt cx="635178" cy="166118"/>
              </a:xfrm>
            </p:grpSpPr>
            <p:sp>
              <p:nvSpPr>
                <p:cNvPr id="125" name="Freeform 39"/>
                <p:cNvSpPr>
                  <a:spLocks/>
                </p:cNvSpPr>
                <p:nvPr/>
              </p:nvSpPr>
              <p:spPr bwMode="auto">
                <a:xfrm>
                  <a:off x="3171825" y="2850356"/>
                  <a:ext cx="79375" cy="114300"/>
                </a:xfrm>
                <a:custGeom>
                  <a:avLst/>
                  <a:gdLst/>
                  <a:ahLst/>
                  <a:cxnLst>
                    <a:cxn ang="0">
                      <a:pos x="51" y="37"/>
                    </a:cxn>
                    <a:cxn ang="0">
                      <a:pos x="26" y="75"/>
                    </a:cxn>
                    <a:cxn ang="0">
                      <a:pos x="0" y="38"/>
                    </a:cxn>
                    <a:cxn ang="0">
                      <a:pos x="25" y="0"/>
                    </a:cxn>
                    <a:cxn ang="0">
                      <a:pos x="51" y="37"/>
                    </a:cxn>
                  </a:cxnLst>
                  <a:rect l="0" t="0" r="r" b="b"/>
                  <a:pathLst>
                    <a:path w="52" h="75">
                      <a:moveTo>
                        <a:pt x="51" y="37"/>
                      </a:moveTo>
                      <a:cubicBezTo>
                        <a:pt x="52" y="58"/>
                        <a:pt x="41" y="75"/>
                        <a:pt x="26" y="75"/>
                      </a:cubicBezTo>
                      <a:cubicBezTo>
                        <a:pt x="12" y="75"/>
                        <a:pt x="0" y="59"/>
                        <a:pt x="0" y="38"/>
                      </a:cubicBezTo>
                      <a:cubicBezTo>
                        <a:pt x="0" y="17"/>
                        <a:pt x="11" y="0"/>
                        <a:pt x="25" y="0"/>
                      </a:cubicBezTo>
                      <a:cubicBezTo>
                        <a:pt x="39" y="0"/>
                        <a:pt x="51" y="16"/>
                        <a:pt x="51" y="37"/>
                      </a:cubicBezTo>
                      <a:close/>
                    </a:path>
                  </a:pathLst>
                </a:custGeom>
                <a:solidFill>
                  <a:srgbClr val="E6E6E6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baseline="-250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26" name="Freeform 40"/>
                <p:cNvSpPr>
                  <a:spLocks/>
                </p:cNvSpPr>
                <p:nvPr/>
              </p:nvSpPr>
              <p:spPr bwMode="auto">
                <a:xfrm>
                  <a:off x="3190875" y="2877344"/>
                  <a:ext cx="39688" cy="58738"/>
                </a:xfrm>
                <a:custGeom>
                  <a:avLst/>
                  <a:gdLst/>
                  <a:ahLst/>
                  <a:cxnLst>
                    <a:cxn ang="0">
                      <a:pos x="27" y="19"/>
                    </a:cxn>
                    <a:cxn ang="0">
                      <a:pos x="14" y="39"/>
                    </a:cxn>
                    <a:cxn ang="0">
                      <a:pos x="1" y="20"/>
                    </a:cxn>
                    <a:cxn ang="0">
                      <a:pos x="13" y="0"/>
                    </a:cxn>
                    <a:cxn ang="0">
                      <a:pos x="27" y="19"/>
                    </a:cxn>
                  </a:cxnLst>
                  <a:rect l="0" t="0" r="r" b="b"/>
                  <a:pathLst>
                    <a:path w="27" h="39">
                      <a:moveTo>
                        <a:pt x="27" y="19"/>
                      </a:moveTo>
                      <a:cubicBezTo>
                        <a:pt x="27" y="30"/>
                        <a:pt x="21" y="38"/>
                        <a:pt x="14" y="39"/>
                      </a:cubicBezTo>
                      <a:cubicBezTo>
                        <a:pt x="7" y="39"/>
                        <a:pt x="1" y="30"/>
                        <a:pt x="1" y="20"/>
                      </a:cubicBezTo>
                      <a:cubicBezTo>
                        <a:pt x="0" y="9"/>
                        <a:pt x="6" y="0"/>
                        <a:pt x="13" y="0"/>
                      </a:cubicBezTo>
                      <a:cubicBezTo>
                        <a:pt x="21" y="0"/>
                        <a:pt x="27" y="8"/>
                        <a:pt x="27" y="19"/>
                      </a:cubicBezTo>
                      <a:close/>
                    </a:path>
                  </a:pathLst>
                </a:custGeom>
                <a:solidFill>
                  <a:schemeClr val="accent3">
                    <a:lumMod val="50000"/>
                  </a:schemeClr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baseline="-250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27" name="Freeform 39"/>
                <p:cNvSpPr>
                  <a:spLocks/>
                </p:cNvSpPr>
                <p:nvPr/>
              </p:nvSpPr>
              <p:spPr bwMode="auto">
                <a:xfrm>
                  <a:off x="2616022" y="2902174"/>
                  <a:ext cx="79375" cy="114300"/>
                </a:xfrm>
                <a:custGeom>
                  <a:avLst/>
                  <a:gdLst/>
                  <a:ahLst/>
                  <a:cxnLst>
                    <a:cxn ang="0">
                      <a:pos x="51" y="37"/>
                    </a:cxn>
                    <a:cxn ang="0">
                      <a:pos x="26" y="75"/>
                    </a:cxn>
                    <a:cxn ang="0">
                      <a:pos x="0" y="38"/>
                    </a:cxn>
                    <a:cxn ang="0">
                      <a:pos x="25" y="0"/>
                    </a:cxn>
                    <a:cxn ang="0">
                      <a:pos x="51" y="37"/>
                    </a:cxn>
                  </a:cxnLst>
                  <a:rect l="0" t="0" r="r" b="b"/>
                  <a:pathLst>
                    <a:path w="52" h="75">
                      <a:moveTo>
                        <a:pt x="51" y="37"/>
                      </a:moveTo>
                      <a:cubicBezTo>
                        <a:pt x="52" y="58"/>
                        <a:pt x="41" y="75"/>
                        <a:pt x="26" y="75"/>
                      </a:cubicBezTo>
                      <a:cubicBezTo>
                        <a:pt x="12" y="75"/>
                        <a:pt x="0" y="59"/>
                        <a:pt x="0" y="38"/>
                      </a:cubicBezTo>
                      <a:cubicBezTo>
                        <a:pt x="0" y="17"/>
                        <a:pt x="11" y="0"/>
                        <a:pt x="25" y="0"/>
                      </a:cubicBezTo>
                      <a:cubicBezTo>
                        <a:pt x="39" y="0"/>
                        <a:pt x="51" y="16"/>
                        <a:pt x="51" y="37"/>
                      </a:cubicBezTo>
                      <a:close/>
                    </a:path>
                  </a:pathLst>
                </a:custGeom>
                <a:solidFill>
                  <a:srgbClr val="E6E6E6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baseline="-250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28" name="Freeform 40"/>
                <p:cNvSpPr>
                  <a:spLocks/>
                </p:cNvSpPr>
                <p:nvPr/>
              </p:nvSpPr>
              <p:spPr bwMode="auto">
                <a:xfrm>
                  <a:off x="2635071" y="2929161"/>
                  <a:ext cx="39688" cy="58738"/>
                </a:xfrm>
                <a:custGeom>
                  <a:avLst/>
                  <a:gdLst/>
                  <a:ahLst/>
                  <a:cxnLst>
                    <a:cxn ang="0">
                      <a:pos x="27" y="19"/>
                    </a:cxn>
                    <a:cxn ang="0">
                      <a:pos x="14" y="39"/>
                    </a:cxn>
                    <a:cxn ang="0">
                      <a:pos x="1" y="20"/>
                    </a:cxn>
                    <a:cxn ang="0">
                      <a:pos x="13" y="0"/>
                    </a:cxn>
                    <a:cxn ang="0">
                      <a:pos x="27" y="19"/>
                    </a:cxn>
                  </a:cxnLst>
                  <a:rect l="0" t="0" r="r" b="b"/>
                  <a:pathLst>
                    <a:path w="27" h="39">
                      <a:moveTo>
                        <a:pt x="27" y="19"/>
                      </a:moveTo>
                      <a:cubicBezTo>
                        <a:pt x="27" y="30"/>
                        <a:pt x="21" y="38"/>
                        <a:pt x="14" y="39"/>
                      </a:cubicBezTo>
                      <a:cubicBezTo>
                        <a:pt x="7" y="39"/>
                        <a:pt x="1" y="30"/>
                        <a:pt x="1" y="20"/>
                      </a:cubicBezTo>
                      <a:cubicBezTo>
                        <a:pt x="0" y="9"/>
                        <a:pt x="6" y="0"/>
                        <a:pt x="13" y="0"/>
                      </a:cubicBezTo>
                      <a:cubicBezTo>
                        <a:pt x="21" y="0"/>
                        <a:pt x="27" y="8"/>
                        <a:pt x="27" y="19"/>
                      </a:cubicBezTo>
                      <a:close/>
                    </a:path>
                  </a:pathLst>
                </a:custGeom>
                <a:solidFill>
                  <a:schemeClr val="accent3">
                    <a:lumMod val="50000"/>
                  </a:schemeClr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baseline="-250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122" name="Freeform 41"/>
              <p:cNvSpPr>
                <a:spLocks/>
              </p:cNvSpPr>
              <p:nvPr/>
            </p:nvSpPr>
            <p:spPr bwMode="auto">
              <a:xfrm>
                <a:off x="2641600" y="2900019"/>
                <a:ext cx="585788" cy="903289"/>
              </a:xfrm>
              <a:custGeom>
                <a:avLst/>
                <a:gdLst/>
                <a:ahLst/>
                <a:cxnLst>
                  <a:cxn ang="0">
                    <a:pos x="176" y="595"/>
                  </a:cxn>
                  <a:cxn ang="0">
                    <a:pos x="149" y="589"/>
                  </a:cxn>
                  <a:cxn ang="0">
                    <a:pos x="0" y="35"/>
                  </a:cxn>
                  <a:cxn ang="0">
                    <a:pos x="8" y="25"/>
                  </a:cxn>
                  <a:cxn ang="0">
                    <a:pos x="8" y="25"/>
                  </a:cxn>
                  <a:cxn ang="0">
                    <a:pos x="17" y="35"/>
                  </a:cxn>
                  <a:cxn ang="0">
                    <a:pos x="156" y="573"/>
                  </a:cxn>
                  <a:cxn ang="0">
                    <a:pos x="207" y="567"/>
                  </a:cxn>
                  <a:cxn ang="0">
                    <a:pos x="365" y="10"/>
                  </a:cxn>
                  <a:cxn ang="0">
                    <a:pos x="373" y="1"/>
                  </a:cxn>
                  <a:cxn ang="0">
                    <a:pos x="382" y="8"/>
                  </a:cxn>
                  <a:cxn ang="0">
                    <a:pos x="345" y="290"/>
                  </a:cxn>
                  <a:cxn ang="0">
                    <a:pos x="217" y="581"/>
                  </a:cxn>
                  <a:cxn ang="0">
                    <a:pos x="176" y="595"/>
                  </a:cxn>
                </a:cxnLst>
                <a:rect l="0" t="0" r="r" b="b"/>
                <a:pathLst>
                  <a:path w="386" h="595">
                    <a:moveTo>
                      <a:pt x="176" y="595"/>
                    </a:moveTo>
                    <a:cubicBezTo>
                      <a:pt x="167" y="595"/>
                      <a:pt x="158" y="593"/>
                      <a:pt x="149" y="589"/>
                    </a:cubicBezTo>
                    <a:cubicBezTo>
                      <a:pt x="1" y="523"/>
                      <a:pt x="0" y="55"/>
                      <a:pt x="0" y="35"/>
                    </a:cubicBezTo>
                    <a:cubicBezTo>
                      <a:pt x="0" y="30"/>
                      <a:pt x="4" y="25"/>
                      <a:pt x="8" y="25"/>
                    </a:cubicBezTo>
                    <a:cubicBezTo>
                      <a:pt x="8" y="25"/>
                      <a:pt x="8" y="25"/>
                      <a:pt x="8" y="25"/>
                    </a:cubicBezTo>
                    <a:cubicBezTo>
                      <a:pt x="13" y="25"/>
                      <a:pt x="17" y="30"/>
                      <a:pt x="17" y="35"/>
                    </a:cubicBezTo>
                    <a:cubicBezTo>
                      <a:pt x="17" y="40"/>
                      <a:pt x="18" y="511"/>
                      <a:pt x="156" y="573"/>
                    </a:cubicBezTo>
                    <a:cubicBezTo>
                      <a:pt x="173" y="581"/>
                      <a:pt x="190" y="579"/>
                      <a:pt x="207" y="567"/>
                    </a:cubicBezTo>
                    <a:cubicBezTo>
                      <a:pt x="311" y="491"/>
                      <a:pt x="373" y="83"/>
                      <a:pt x="365" y="10"/>
                    </a:cubicBezTo>
                    <a:cubicBezTo>
                      <a:pt x="365" y="5"/>
                      <a:pt x="368" y="1"/>
                      <a:pt x="373" y="1"/>
                    </a:cubicBezTo>
                    <a:cubicBezTo>
                      <a:pt x="377" y="0"/>
                      <a:pt x="382" y="4"/>
                      <a:pt x="382" y="8"/>
                    </a:cubicBezTo>
                    <a:cubicBezTo>
                      <a:pt x="386" y="46"/>
                      <a:pt x="372" y="171"/>
                      <a:pt x="345" y="290"/>
                    </a:cubicBezTo>
                    <a:cubicBezTo>
                      <a:pt x="320" y="398"/>
                      <a:pt x="278" y="536"/>
                      <a:pt x="217" y="581"/>
                    </a:cubicBezTo>
                    <a:cubicBezTo>
                      <a:pt x="204" y="590"/>
                      <a:pt x="190" y="595"/>
                      <a:pt x="176" y="595"/>
                    </a:cubicBezTo>
                    <a:close/>
                  </a:path>
                </a:pathLst>
              </a:custGeom>
              <a:solidFill>
                <a:srgbClr val="F2F2F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baseline="-250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54" name="TextBox 8"/>
          <p:cNvSpPr txBox="1"/>
          <p:nvPr/>
        </p:nvSpPr>
        <p:spPr>
          <a:xfrm>
            <a:off x="742950" y="308149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2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5" name="TextBox 8"/>
          <p:cNvSpPr txBox="1"/>
          <p:nvPr/>
        </p:nvSpPr>
        <p:spPr>
          <a:xfrm>
            <a:off x="742950" y="760328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1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918307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6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6" dur="5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000"/>
                            </p:stCondLst>
                            <p:childTnLst>
                              <p:par>
                                <p:cTn id="42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500"/>
                            </p:stCondLst>
                            <p:childTnLst>
                              <p:par>
                                <p:cTn id="4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0"/>
                            </p:stCondLst>
                            <p:childTnLst>
                              <p:par>
                                <p:cTn id="52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4" dur="5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500"/>
                            </p:stCondLst>
                            <p:childTnLst>
                              <p:par>
                                <p:cTn id="56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000"/>
                            </p:stCondLst>
                            <p:childTnLst>
                              <p:par>
                                <p:cTn id="6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4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8" grpId="0"/>
      <p:bldP spid="159" grpId="0"/>
      <p:bldP spid="160" grpId="0"/>
      <p:bldP spid="161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6219728" y="2061977"/>
            <a:ext cx="2901142" cy="4331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9120871" y="2061977"/>
            <a:ext cx="2901142" cy="4331938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318585" y="2061977"/>
            <a:ext cx="2901142" cy="43319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0" name="组合 4165"/>
          <p:cNvGrpSpPr/>
          <p:nvPr/>
        </p:nvGrpSpPr>
        <p:grpSpPr>
          <a:xfrm>
            <a:off x="4330537" y="3165703"/>
            <a:ext cx="877238" cy="716831"/>
            <a:chOff x="7107238" y="1501775"/>
            <a:chExt cx="555625" cy="454026"/>
          </a:xfrm>
          <a:solidFill>
            <a:schemeClr val="bg1"/>
          </a:solidFill>
        </p:grpSpPr>
        <p:sp>
          <p:nvSpPr>
            <p:cNvPr id="11" name="Freeform 1430"/>
            <p:cNvSpPr>
              <a:spLocks noEditPoints="1"/>
            </p:cNvSpPr>
            <p:nvPr/>
          </p:nvSpPr>
          <p:spPr bwMode="auto">
            <a:xfrm>
              <a:off x="7107238" y="1504950"/>
              <a:ext cx="555625" cy="450850"/>
            </a:xfrm>
            <a:custGeom>
              <a:avLst/>
              <a:gdLst>
                <a:gd name="T0" fmla="*/ 30 w 148"/>
                <a:gd name="T1" fmla="*/ 120 h 120"/>
                <a:gd name="T2" fmla="*/ 18 w 148"/>
                <a:gd name="T3" fmla="*/ 111 h 120"/>
                <a:gd name="T4" fmla="*/ 1 w 148"/>
                <a:gd name="T5" fmla="*/ 42 h 120"/>
                <a:gd name="T6" fmla="*/ 2 w 148"/>
                <a:gd name="T7" fmla="*/ 33 h 120"/>
                <a:gd name="T8" fmla="*/ 9 w 148"/>
                <a:gd name="T9" fmla="*/ 27 h 120"/>
                <a:gd name="T10" fmla="*/ 114 w 148"/>
                <a:gd name="T11" fmla="*/ 0 h 120"/>
                <a:gd name="T12" fmla="*/ 117 w 148"/>
                <a:gd name="T13" fmla="*/ 0 h 120"/>
                <a:gd name="T14" fmla="*/ 129 w 148"/>
                <a:gd name="T15" fmla="*/ 9 h 120"/>
                <a:gd name="T16" fmla="*/ 147 w 148"/>
                <a:gd name="T17" fmla="*/ 77 h 120"/>
                <a:gd name="T18" fmla="*/ 146 w 148"/>
                <a:gd name="T19" fmla="*/ 87 h 120"/>
                <a:gd name="T20" fmla="*/ 138 w 148"/>
                <a:gd name="T21" fmla="*/ 92 h 120"/>
                <a:gd name="T22" fmla="*/ 33 w 148"/>
                <a:gd name="T23" fmla="*/ 119 h 120"/>
                <a:gd name="T24" fmla="*/ 30 w 148"/>
                <a:gd name="T25" fmla="*/ 120 h 120"/>
                <a:gd name="T26" fmla="*/ 117 w 148"/>
                <a:gd name="T27" fmla="*/ 8 h 120"/>
                <a:gd name="T28" fmla="*/ 116 w 148"/>
                <a:gd name="T29" fmla="*/ 8 h 120"/>
                <a:gd name="T30" fmla="*/ 11 w 148"/>
                <a:gd name="T31" fmla="*/ 35 h 120"/>
                <a:gd name="T32" fmla="*/ 9 w 148"/>
                <a:gd name="T33" fmla="*/ 37 h 120"/>
                <a:gd name="T34" fmla="*/ 8 w 148"/>
                <a:gd name="T35" fmla="*/ 40 h 120"/>
                <a:gd name="T36" fmla="*/ 26 w 148"/>
                <a:gd name="T37" fmla="*/ 109 h 120"/>
                <a:gd name="T38" fmla="*/ 31 w 148"/>
                <a:gd name="T39" fmla="*/ 111 h 120"/>
                <a:gd name="T40" fmla="*/ 136 w 148"/>
                <a:gd name="T41" fmla="*/ 84 h 120"/>
                <a:gd name="T42" fmla="*/ 139 w 148"/>
                <a:gd name="T43" fmla="*/ 83 h 120"/>
                <a:gd name="T44" fmla="*/ 139 w 148"/>
                <a:gd name="T45" fmla="*/ 79 h 120"/>
                <a:gd name="T46" fmla="*/ 121 w 148"/>
                <a:gd name="T47" fmla="*/ 11 h 120"/>
                <a:gd name="T48" fmla="*/ 117 w 148"/>
                <a:gd name="T49" fmla="*/ 8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48" h="120">
                  <a:moveTo>
                    <a:pt x="30" y="120"/>
                  </a:moveTo>
                  <a:cubicBezTo>
                    <a:pt x="25" y="120"/>
                    <a:pt x="20" y="116"/>
                    <a:pt x="18" y="111"/>
                  </a:cubicBezTo>
                  <a:cubicBezTo>
                    <a:pt x="1" y="42"/>
                    <a:pt x="1" y="42"/>
                    <a:pt x="1" y="42"/>
                  </a:cubicBezTo>
                  <a:cubicBezTo>
                    <a:pt x="0" y="39"/>
                    <a:pt x="0" y="35"/>
                    <a:pt x="2" y="33"/>
                  </a:cubicBezTo>
                  <a:cubicBezTo>
                    <a:pt x="4" y="30"/>
                    <a:pt x="6" y="28"/>
                    <a:pt x="9" y="27"/>
                  </a:cubicBezTo>
                  <a:cubicBezTo>
                    <a:pt x="114" y="0"/>
                    <a:pt x="114" y="0"/>
                    <a:pt x="114" y="0"/>
                  </a:cubicBezTo>
                  <a:cubicBezTo>
                    <a:pt x="115" y="0"/>
                    <a:pt x="116" y="0"/>
                    <a:pt x="117" y="0"/>
                  </a:cubicBezTo>
                  <a:cubicBezTo>
                    <a:pt x="123" y="0"/>
                    <a:pt x="128" y="3"/>
                    <a:pt x="129" y="9"/>
                  </a:cubicBezTo>
                  <a:cubicBezTo>
                    <a:pt x="147" y="77"/>
                    <a:pt x="147" y="77"/>
                    <a:pt x="147" y="77"/>
                  </a:cubicBezTo>
                  <a:cubicBezTo>
                    <a:pt x="148" y="81"/>
                    <a:pt x="147" y="84"/>
                    <a:pt x="146" y="87"/>
                  </a:cubicBezTo>
                  <a:cubicBezTo>
                    <a:pt x="144" y="89"/>
                    <a:pt x="141" y="91"/>
                    <a:pt x="138" y="92"/>
                  </a:cubicBezTo>
                  <a:cubicBezTo>
                    <a:pt x="33" y="119"/>
                    <a:pt x="33" y="119"/>
                    <a:pt x="33" y="119"/>
                  </a:cubicBezTo>
                  <a:cubicBezTo>
                    <a:pt x="32" y="120"/>
                    <a:pt x="31" y="120"/>
                    <a:pt x="30" y="120"/>
                  </a:cubicBezTo>
                  <a:close/>
                  <a:moveTo>
                    <a:pt x="117" y="8"/>
                  </a:moveTo>
                  <a:cubicBezTo>
                    <a:pt x="116" y="8"/>
                    <a:pt x="116" y="8"/>
                    <a:pt x="116" y="8"/>
                  </a:cubicBezTo>
                  <a:cubicBezTo>
                    <a:pt x="11" y="35"/>
                    <a:pt x="11" y="35"/>
                    <a:pt x="11" y="35"/>
                  </a:cubicBezTo>
                  <a:cubicBezTo>
                    <a:pt x="10" y="35"/>
                    <a:pt x="9" y="36"/>
                    <a:pt x="9" y="37"/>
                  </a:cubicBezTo>
                  <a:cubicBezTo>
                    <a:pt x="8" y="38"/>
                    <a:pt x="8" y="39"/>
                    <a:pt x="8" y="40"/>
                  </a:cubicBezTo>
                  <a:cubicBezTo>
                    <a:pt x="26" y="109"/>
                    <a:pt x="26" y="109"/>
                    <a:pt x="26" y="109"/>
                  </a:cubicBezTo>
                  <a:cubicBezTo>
                    <a:pt x="27" y="111"/>
                    <a:pt x="29" y="112"/>
                    <a:pt x="31" y="111"/>
                  </a:cubicBezTo>
                  <a:cubicBezTo>
                    <a:pt x="136" y="84"/>
                    <a:pt x="136" y="84"/>
                    <a:pt x="136" y="84"/>
                  </a:cubicBezTo>
                  <a:cubicBezTo>
                    <a:pt x="137" y="84"/>
                    <a:pt x="138" y="84"/>
                    <a:pt x="139" y="83"/>
                  </a:cubicBezTo>
                  <a:cubicBezTo>
                    <a:pt x="139" y="82"/>
                    <a:pt x="139" y="81"/>
                    <a:pt x="139" y="79"/>
                  </a:cubicBezTo>
                  <a:cubicBezTo>
                    <a:pt x="121" y="11"/>
                    <a:pt x="121" y="11"/>
                    <a:pt x="121" y="11"/>
                  </a:cubicBezTo>
                  <a:cubicBezTo>
                    <a:pt x="121" y="9"/>
                    <a:pt x="119" y="8"/>
                    <a:pt x="117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Freeform 1431"/>
            <p:cNvSpPr>
              <a:spLocks/>
            </p:cNvSpPr>
            <p:nvPr/>
          </p:nvSpPr>
          <p:spPr bwMode="auto">
            <a:xfrm>
              <a:off x="7178676" y="1700213"/>
              <a:ext cx="481013" cy="255588"/>
            </a:xfrm>
            <a:custGeom>
              <a:avLst/>
              <a:gdLst>
                <a:gd name="T0" fmla="*/ 11 w 128"/>
                <a:gd name="T1" fmla="*/ 68 h 68"/>
                <a:gd name="T2" fmla="*/ 1 w 128"/>
                <a:gd name="T3" fmla="*/ 62 h 68"/>
                <a:gd name="T4" fmla="*/ 0 w 128"/>
                <a:gd name="T5" fmla="*/ 60 h 68"/>
                <a:gd name="T6" fmla="*/ 33 w 128"/>
                <a:gd name="T7" fmla="*/ 11 h 68"/>
                <a:gd name="T8" fmla="*/ 39 w 128"/>
                <a:gd name="T9" fmla="*/ 15 h 68"/>
                <a:gd name="T10" fmla="*/ 10 w 128"/>
                <a:gd name="T11" fmla="*/ 59 h 68"/>
                <a:gd name="T12" fmla="*/ 12 w 128"/>
                <a:gd name="T13" fmla="*/ 59 h 68"/>
                <a:gd name="T14" fmla="*/ 117 w 128"/>
                <a:gd name="T15" fmla="*/ 32 h 68"/>
                <a:gd name="T16" fmla="*/ 119 w 128"/>
                <a:gd name="T17" fmla="*/ 31 h 68"/>
                <a:gd name="T18" fmla="*/ 71 w 128"/>
                <a:gd name="T19" fmla="*/ 7 h 68"/>
                <a:gd name="T20" fmla="*/ 75 w 128"/>
                <a:gd name="T21" fmla="*/ 0 h 68"/>
                <a:gd name="T22" fmla="*/ 128 w 128"/>
                <a:gd name="T23" fmla="*/ 27 h 68"/>
                <a:gd name="T24" fmla="*/ 128 w 128"/>
                <a:gd name="T25" fmla="*/ 30 h 68"/>
                <a:gd name="T26" fmla="*/ 119 w 128"/>
                <a:gd name="T27" fmla="*/ 40 h 68"/>
                <a:gd name="T28" fmla="*/ 14 w 128"/>
                <a:gd name="T29" fmla="*/ 67 h 68"/>
                <a:gd name="T30" fmla="*/ 11 w 128"/>
                <a:gd name="T31" fmla="*/ 68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28" h="68">
                  <a:moveTo>
                    <a:pt x="11" y="68"/>
                  </a:moveTo>
                  <a:cubicBezTo>
                    <a:pt x="7" y="68"/>
                    <a:pt x="3" y="66"/>
                    <a:pt x="1" y="62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33" y="11"/>
                    <a:pt x="33" y="11"/>
                    <a:pt x="33" y="11"/>
                  </a:cubicBezTo>
                  <a:cubicBezTo>
                    <a:pt x="39" y="15"/>
                    <a:pt x="39" y="15"/>
                    <a:pt x="39" y="15"/>
                  </a:cubicBezTo>
                  <a:cubicBezTo>
                    <a:pt x="10" y="59"/>
                    <a:pt x="10" y="59"/>
                    <a:pt x="10" y="59"/>
                  </a:cubicBezTo>
                  <a:cubicBezTo>
                    <a:pt x="11" y="60"/>
                    <a:pt x="11" y="60"/>
                    <a:pt x="12" y="59"/>
                  </a:cubicBezTo>
                  <a:cubicBezTo>
                    <a:pt x="117" y="32"/>
                    <a:pt x="117" y="32"/>
                    <a:pt x="117" y="32"/>
                  </a:cubicBezTo>
                  <a:cubicBezTo>
                    <a:pt x="118" y="32"/>
                    <a:pt x="119" y="32"/>
                    <a:pt x="119" y="31"/>
                  </a:cubicBezTo>
                  <a:cubicBezTo>
                    <a:pt x="71" y="7"/>
                    <a:pt x="71" y="7"/>
                    <a:pt x="71" y="7"/>
                  </a:cubicBezTo>
                  <a:cubicBezTo>
                    <a:pt x="75" y="0"/>
                    <a:pt x="75" y="0"/>
                    <a:pt x="75" y="0"/>
                  </a:cubicBezTo>
                  <a:cubicBezTo>
                    <a:pt x="128" y="27"/>
                    <a:pt x="128" y="27"/>
                    <a:pt x="128" y="27"/>
                  </a:cubicBezTo>
                  <a:cubicBezTo>
                    <a:pt x="128" y="30"/>
                    <a:pt x="128" y="30"/>
                    <a:pt x="128" y="30"/>
                  </a:cubicBezTo>
                  <a:cubicBezTo>
                    <a:pt x="128" y="35"/>
                    <a:pt x="124" y="39"/>
                    <a:pt x="119" y="40"/>
                  </a:cubicBezTo>
                  <a:cubicBezTo>
                    <a:pt x="14" y="67"/>
                    <a:pt x="14" y="67"/>
                    <a:pt x="14" y="67"/>
                  </a:cubicBezTo>
                  <a:cubicBezTo>
                    <a:pt x="13" y="67"/>
                    <a:pt x="12" y="68"/>
                    <a:pt x="11" y="6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Freeform 1432"/>
            <p:cNvSpPr>
              <a:spLocks noEditPoints="1"/>
            </p:cNvSpPr>
            <p:nvPr/>
          </p:nvSpPr>
          <p:spPr bwMode="auto">
            <a:xfrm>
              <a:off x="7107238" y="1501775"/>
              <a:ext cx="484188" cy="307975"/>
            </a:xfrm>
            <a:custGeom>
              <a:avLst/>
              <a:gdLst>
                <a:gd name="T0" fmla="*/ 79 w 129"/>
                <a:gd name="T1" fmla="*/ 82 h 82"/>
                <a:gd name="T2" fmla="*/ 0 w 129"/>
                <a:gd name="T3" fmla="*/ 41 h 82"/>
                <a:gd name="T4" fmla="*/ 0 w 129"/>
                <a:gd name="T5" fmla="*/ 38 h 82"/>
                <a:gd name="T6" fmla="*/ 9 w 129"/>
                <a:gd name="T7" fmla="*/ 28 h 82"/>
                <a:gd name="T8" fmla="*/ 114 w 129"/>
                <a:gd name="T9" fmla="*/ 1 h 82"/>
                <a:gd name="T10" fmla="*/ 127 w 129"/>
                <a:gd name="T11" fmla="*/ 6 h 82"/>
                <a:gd name="T12" fmla="*/ 129 w 129"/>
                <a:gd name="T13" fmla="*/ 8 h 82"/>
                <a:gd name="T14" fmla="*/ 79 w 129"/>
                <a:gd name="T15" fmla="*/ 82 h 82"/>
                <a:gd name="T16" fmla="*/ 9 w 129"/>
                <a:gd name="T17" fmla="*/ 37 h 82"/>
                <a:gd name="T18" fmla="*/ 77 w 129"/>
                <a:gd name="T19" fmla="*/ 72 h 82"/>
                <a:gd name="T20" fmla="*/ 119 w 129"/>
                <a:gd name="T21" fmla="*/ 9 h 82"/>
                <a:gd name="T22" fmla="*/ 116 w 129"/>
                <a:gd name="T23" fmla="*/ 9 h 82"/>
                <a:gd name="T24" fmla="*/ 11 w 129"/>
                <a:gd name="T25" fmla="*/ 36 h 82"/>
                <a:gd name="T26" fmla="*/ 9 w 129"/>
                <a:gd name="T27" fmla="*/ 37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9" h="82">
                  <a:moveTo>
                    <a:pt x="79" y="82"/>
                  </a:moveTo>
                  <a:cubicBezTo>
                    <a:pt x="0" y="41"/>
                    <a:pt x="0" y="41"/>
                    <a:pt x="0" y="41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1" y="33"/>
                    <a:pt x="5" y="29"/>
                    <a:pt x="9" y="28"/>
                  </a:cubicBezTo>
                  <a:cubicBezTo>
                    <a:pt x="114" y="1"/>
                    <a:pt x="114" y="1"/>
                    <a:pt x="114" y="1"/>
                  </a:cubicBezTo>
                  <a:cubicBezTo>
                    <a:pt x="119" y="0"/>
                    <a:pt x="124" y="2"/>
                    <a:pt x="127" y="6"/>
                  </a:cubicBezTo>
                  <a:cubicBezTo>
                    <a:pt x="129" y="8"/>
                    <a:pt x="129" y="8"/>
                    <a:pt x="129" y="8"/>
                  </a:cubicBezTo>
                  <a:lnTo>
                    <a:pt x="79" y="82"/>
                  </a:lnTo>
                  <a:close/>
                  <a:moveTo>
                    <a:pt x="9" y="37"/>
                  </a:moveTo>
                  <a:cubicBezTo>
                    <a:pt x="77" y="72"/>
                    <a:pt x="77" y="72"/>
                    <a:pt x="77" y="72"/>
                  </a:cubicBezTo>
                  <a:cubicBezTo>
                    <a:pt x="119" y="9"/>
                    <a:pt x="119" y="9"/>
                    <a:pt x="119" y="9"/>
                  </a:cubicBezTo>
                  <a:cubicBezTo>
                    <a:pt x="118" y="9"/>
                    <a:pt x="117" y="9"/>
                    <a:pt x="116" y="9"/>
                  </a:cubicBezTo>
                  <a:cubicBezTo>
                    <a:pt x="11" y="36"/>
                    <a:pt x="11" y="36"/>
                    <a:pt x="11" y="36"/>
                  </a:cubicBezTo>
                  <a:cubicBezTo>
                    <a:pt x="11" y="36"/>
                    <a:pt x="10" y="36"/>
                    <a:pt x="9" y="3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" name="组合 4161"/>
          <p:cNvGrpSpPr/>
          <p:nvPr/>
        </p:nvGrpSpPr>
        <p:grpSpPr>
          <a:xfrm>
            <a:off x="7298332" y="3041863"/>
            <a:ext cx="743932" cy="733923"/>
            <a:chOff x="7264401" y="4192588"/>
            <a:chExt cx="354013" cy="349250"/>
          </a:xfrm>
          <a:solidFill>
            <a:schemeClr val="bg1"/>
          </a:solidFill>
        </p:grpSpPr>
        <p:sp>
          <p:nvSpPr>
            <p:cNvPr id="15" name="Freeform 1531"/>
            <p:cNvSpPr>
              <a:spLocks noEditPoints="1"/>
            </p:cNvSpPr>
            <p:nvPr/>
          </p:nvSpPr>
          <p:spPr bwMode="auto">
            <a:xfrm>
              <a:off x="7264401" y="4192588"/>
              <a:ext cx="354013" cy="349250"/>
            </a:xfrm>
            <a:custGeom>
              <a:avLst/>
              <a:gdLst>
                <a:gd name="T0" fmla="*/ 74 w 94"/>
                <a:gd name="T1" fmla="*/ 93 h 93"/>
                <a:gd name="T2" fmla="*/ 23 w 94"/>
                <a:gd name="T3" fmla="*/ 71 h 93"/>
                <a:gd name="T4" fmla="*/ 23 w 94"/>
                <a:gd name="T5" fmla="*/ 70 h 93"/>
                <a:gd name="T6" fmla="*/ 1 w 94"/>
                <a:gd name="T7" fmla="*/ 18 h 93"/>
                <a:gd name="T8" fmla="*/ 1 w 94"/>
                <a:gd name="T9" fmla="*/ 17 h 93"/>
                <a:gd name="T10" fmla="*/ 1 w 94"/>
                <a:gd name="T11" fmla="*/ 16 h 93"/>
                <a:gd name="T12" fmla="*/ 5 w 94"/>
                <a:gd name="T13" fmla="*/ 12 h 93"/>
                <a:gd name="T14" fmla="*/ 22 w 94"/>
                <a:gd name="T15" fmla="*/ 1 h 93"/>
                <a:gd name="T16" fmla="*/ 25 w 94"/>
                <a:gd name="T17" fmla="*/ 0 h 93"/>
                <a:gd name="T18" fmla="*/ 33 w 94"/>
                <a:gd name="T19" fmla="*/ 5 h 93"/>
                <a:gd name="T20" fmla="*/ 40 w 94"/>
                <a:gd name="T21" fmla="*/ 26 h 93"/>
                <a:gd name="T22" fmla="*/ 37 w 94"/>
                <a:gd name="T23" fmla="*/ 35 h 93"/>
                <a:gd name="T24" fmla="*/ 30 w 94"/>
                <a:gd name="T25" fmla="*/ 40 h 93"/>
                <a:gd name="T26" fmla="*/ 31 w 94"/>
                <a:gd name="T27" fmla="*/ 42 h 93"/>
                <a:gd name="T28" fmla="*/ 40 w 94"/>
                <a:gd name="T29" fmla="*/ 53 h 93"/>
                <a:gd name="T30" fmla="*/ 51 w 94"/>
                <a:gd name="T31" fmla="*/ 63 h 93"/>
                <a:gd name="T32" fmla="*/ 54 w 94"/>
                <a:gd name="T33" fmla="*/ 63 h 93"/>
                <a:gd name="T34" fmla="*/ 54 w 94"/>
                <a:gd name="T35" fmla="*/ 63 h 93"/>
                <a:gd name="T36" fmla="*/ 58 w 94"/>
                <a:gd name="T37" fmla="*/ 57 h 93"/>
                <a:gd name="T38" fmla="*/ 66 w 94"/>
                <a:gd name="T39" fmla="*/ 53 h 93"/>
                <a:gd name="T40" fmla="*/ 67 w 94"/>
                <a:gd name="T41" fmla="*/ 54 h 93"/>
                <a:gd name="T42" fmla="*/ 89 w 94"/>
                <a:gd name="T43" fmla="*/ 61 h 93"/>
                <a:gd name="T44" fmla="*/ 93 w 94"/>
                <a:gd name="T45" fmla="*/ 71 h 93"/>
                <a:gd name="T46" fmla="*/ 82 w 94"/>
                <a:gd name="T47" fmla="*/ 88 h 93"/>
                <a:gd name="T48" fmla="*/ 78 w 94"/>
                <a:gd name="T49" fmla="*/ 92 h 93"/>
                <a:gd name="T50" fmla="*/ 76 w 94"/>
                <a:gd name="T51" fmla="*/ 93 h 93"/>
                <a:gd name="T52" fmla="*/ 74 w 94"/>
                <a:gd name="T53" fmla="*/ 93 h 93"/>
                <a:gd name="T54" fmla="*/ 29 w 94"/>
                <a:gd name="T55" fmla="*/ 65 h 93"/>
                <a:gd name="T56" fmla="*/ 29 w 94"/>
                <a:gd name="T57" fmla="*/ 65 h 93"/>
                <a:gd name="T58" fmla="*/ 74 w 94"/>
                <a:gd name="T59" fmla="*/ 85 h 93"/>
                <a:gd name="T60" fmla="*/ 76 w 94"/>
                <a:gd name="T61" fmla="*/ 83 h 93"/>
                <a:gd name="T62" fmla="*/ 86 w 94"/>
                <a:gd name="T63" fmla="*/ 69 h 93"/>
                <a:gd name="T64" fmla="*/ 85 w 94"/>
                <a:gd name="T65" fmla="*/ 68 h 93"/>
                <a:gd name="T66" fmla="*/ 66 w 94"/>
                <a:gd name="T67" fmla="*/ 61 h 93"/>
                <a:gd name="T68" fmla="*/ 65 w 94"/>
                <a:gd name="T69" fmla="*/ 62 h 93"/>
                <a:gd name="T70" fmla="*/ 61 w 94"/>
                <a:gd name="T71" fmla="*/ 68 h 93"/>
                <a:gd name="T72" fmla="*/ 47 w 94"/>
                <a:gd name="T73" fmla="*/ 69 h 93"/>
                <a:gd name="T74" fmla="*/ 35 w 94"/>
                <a:gd name="T75" fmla="*/ 59 h 93"/>
                <a:gd name="T76" fmla="*/ 24 w 94"/>
                <a:gd name="T77" fmla="*/ 47 h 93"/>
                <a:gd name="T78" fmla="*/ 22 w 94"/>
                <a:gd name="T79" fmla="*/ 38 h 93"/>
                <a:gd name="T80" fmla="*/ 26 w 94"/>
                <a:gd name="T81" fmla="*/ 33 h 93"/>
                <a:gd name="T82" fmla="*/ 32 w 94"/>
                <a:gd name="T83" fmla="*/ 29 h 93"/>
                <a:gd name="T84" fmla="*/ 32 w 94"/>
                <a:gd name="T85" fmla="*/ 28 h 93"/>
                <a:gd name="T86" fmla="*/ 26 w 94"/>
                <a:gd name="T87" fmla="*/ 8 h 93"/>
                <a:gd name="T88" fmla="*/ 25 w 94"/>
                <a:gd name="T89" fmla="*/ 8 h 93"/>
                <a:gd name="T90" fmla="*/ 11 w 94"/>
                <a:gd name="T91" fmla="*/ 17 h 93"/>
                <a:gd name="T92" fmla="*/ 9 w 94"/>
                <a:gd name="T93" fmla="*/ 20 h 93"/>
                <a:gd name="T94" fmla="*/ 29 w 94"/>
                <a:gd name="T95" fmla="*/ 65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94" h="93">
                  <a:moveTo>
                    <a:pt x="74" y="93"/>
                  </a:moveTo>
                  <a:cubicBezTo>
                    <a:pt x="56" y="93"/>
                    <a:pt x="38" y="85"/>
                    <a:pt x="23" y="71"/>
                  </a:cubicBezTo>
                  <a:cubicBezTo>
                    <a:pt x="23" y="70"/>
                    <a:pt x="23" y="70"/>
                    <a:pt x="23" y="70"/>
                  </a:cubicBezTo>
                  <a:cubicBezTo>
                    <a:pt x="8" y="55"/>
                    <a:pt x="0" y="37"/>
                    <a:pt x="1" y="18"/>
                  </a:cubicBezTo>
                  <a:cubicBezTo>
                    <a:pt x="1" y="17"/>
                    <a:pt x="1" y="17"/>
                    <a:pt x="1" y="17"/>
                  </a:cubicBezTo>
                  <a:cubicBezTo>
                    <a:pt x="1" y="16"/>
                    <a:pt x="1" y="16"/>
                    <a:pt x="1" y="16"/>
                  </a:cubicBezTo>
                  <a:cubicBezTo>
                    <a:pt x="3" y="14"/>
                    <a:pt x="4" y="13"/>
                    <a:pt x="5" y="12"/>
                  </a:cubicBezTo>
                  <a:cubicBezTo>
                    <a:pt x="10" y="7"/>
                    <a:pt x="16" y="3"/>
                    <a:pt x="22" y="1"/>
                  </a:cubicBezTo>
                  <a:cubicBezTo>
                    <a:pt x="23" y="0"/>
                    <a:pt x="24" y="0"/>
                    <a:pt x="25" y="0"/>
                  </a:cubicBezTo>
                  <a:cubicBezTo>
                    <a:pt x="27" y="0"/>
                    <a:pt x="32" y="1"/>
                    <a:pt x="33" y="5"/>
                  </a:cubicBezTo>
                  <a:cubicBezTo>
                    <a:pt x="35" y="11"/>
                    <a:pt x="38" y="19"/>
                    <a:pt x="40" y="26"/>
                  </a:cubicBezTo>
                  <a:cubicBezTo>
                    <a:pt x="41" y="28"/>
                    <a:pt x="40" y="34"/>
                    <a:pt x="37" y="35"/>
                  </a:cubicBezTo>
                  <a:cubicBezTo>
                    <a:pt x="30" y="40"/>
                    <a:pt x="30" y="40"/>
                    <a:pt x="30" y="40"/>
                  </a:cubicBezTo>
                  <a:cubicBezTo>
                    <a:pt x="30" y="40"/>
                    <a:pt x="30" y="41"/>
                    <a:pt x="31" y="42"/>
                  </a:cubicBezTo>
                  <a:cubicBezTo>
                    <a:pt x="34" y="46"/>
                    <a:pt x="37" y="50"/>
                    <a:pt x="40" y="53"/>
                  </a:cubicBezTo>
                  <a:cubicBezTo>
                    <a:pt x="44" y="57"/>
                    <a:pt x="48" y="60"/>
                    <a:pt x="51" y="63"/>
                  </a:cubicBezTo>
                  <a:cubicBezTo>
                    <a:pt x="52" y="63"/>
                    <a:pt x="53" y="63"/>
                    <a:pt x="54" y="63"/>
                  </a:cubicBezTo>
                  <a:cubicBezTo>
                    <a:pt x="54" y="63"/>
                    <a:pt x="54" y="63"/>
                    <a:pt x="54" y="63"/>
                  </a:cubicBezTo>
                  <a:cubicBezTo>
                    <a:pt x="58" y="57"/>
                    <a:pt x="58" y="57"/>
                    <a:pt x="58" y="57"/>
                  </a:cubicBezTo>
                  <a:cubicBezTo>
                    <a:pt x="60" y="53"/>
                    <a:pt x="65" y="53"/>
                    <a:pt x="66" y="53"/>
                  </a:cubicBezTo>
                  <a:cubicBezTo>
                    <a:pt x="66" y="53"/>
                    <a:pt x="67" y="53"/>
                    <a:pt x="67" y="54"/>
                  </a:cubicBezTo>
                  <a:cubicBezTo>
                    <a:pt x="77" y="56"/>
                    <a:pt x="82" y="57"/>
                    <a:pt x="89" y="61"/>
                  </a:cubicBezTo>
                  <a:cubicBezTo>
                    <a:pt x="92" y="62"/>
                    <a:pt x="94" y="68"/>
                    <a:pt x="93" y="71"/>
                  </a:cubicBezTo>
                  <a:cubicBezTo>
                    <a:pt x="91" y="78"/>
                    <a:pt x="87" y="83"/>
                    <a:pt x="82" y="88"/>
                  </a:cubicBezTo>
                  <a:cubicBezTo>
                    <a:pt x="81" y="90"/>
                    <a:pt x="79" y="91"/>
                    <a:pt x="78" y="92"/>
                  </a:cubicBezTo>
                  <a:cubicBezTo>
                    <a:pt x="76" y="93"/>
                    <a:pt x="76" y="93"/>
                    <a:pt x="76" y="93"/>
                  </a:cubicBezTo>
                  <a:lnTo>
                    <a:pt x="74" y="93"/>
                  </a:lnTo>
                  <a:close/>
                  <a:moveTo>
                    <a:pt x="29" y="65"/>
                  </a:moveTo>
                  <a:cubicBezTo>
                    <a:pt x="29" y="65"/>
                    <a:pt x="29" y="65"/>
                    <a:pt x="29" y="65"/>
                  </a:cubicBezTo>
                  <a:cubicBezTo>
                    <a:pt x="42" y="78"/>
                    <a:pt x="58" y="85"/>
                    <a:pt x="74" y="85"/>
                  </a:cubicBezTo>
                  <a:cubicBezTo>
                    <a:pt x="75" y="84"/>
                    <a:pt x="75" y="83"/>
                    <a:pt x="76" y="83"/>
                  </a:cubicBezTo>
                  <a:cubicBezTo>
                    <a:pt x="80" y="79"/>
                    <a:pt x="83" y="74"/>
                    <a:pt x="86" y="69"/>
                  </a:cubicBezTo>
                  <a:cubicBezTo>
                    <a:pt x="85" y="68"/>
                    <a:pt x="85" y="68"/>
                    <a:pt x="85" y="68"/>
                  </a:cubicBezTo>
                  <a:cubicBezTo>
                    <a:pt x="79" y="65"/>
                    <a:pt x="74" y="63"/>
                    <a:pt x="66" y="61"/>
                  </a:cubicBezTo>
                  <a:cubicBezTo>
                    <a:pt x="65" y="62"/>
                    <a:pt x="65" y="62"/>
                    <a:pt x="65" y="62"/>
                  </a:cubicBezTo>
                  <a:cubicBezTo>
                    <a:pt x="61" y="68"/>
                    <a:pt x="61" y="68"/>
                    <a:pt x="61" y="68"/>
                  </a:cubicBezTo>
                  <a:cubicBezTo>
                    <a:pt x="58" y="72"/>
                    <a:pt x="51" y="73"/>
                    <a:pt x="47" y="69"/>
                  </a:cubicBezTo>
                  <a:cubicBezTo>
                    <a:pt x="43" y="66"/>
                    <a:pt x="39" y="63"/>
                    <a:pt x="35" y="59"/>
                  </a:cubicBezTo>
                  <a:cubicBezTo>
                    <a:pt x="31" y="55"/>
                    <a:pt x="27" y="51"/>
                    <a:pt x="24" y="47"/>
                  </a:cubicBezTo>
                  <a:cubicBezTo>
                    <a:pt x="23" y="44"/>
                    <a:pt x="22" y="41"/>
                    <a:pt x="22" y="38"/>
                  </a:cubicBezTo>
                  <a:cubicBezTo>
                    <a:pt x="23" y="36"/>
                    <a:pt x="24" y="34"/>
                    <a:pt x="26" y="33"/>
                  </a:cubicBezTo>
                  <a:cubicBezTo>
                    <a:pt x="32" y="29"/>
                    <a:pt x="32" y="29"/>
                    <a:pt x="32" y="29"/>
                  </a:cubicBezTo>
                  <a:cubicBezTo>
                    <a:pt x="32" y="29"/>
                    <a:pt x="32" y="28"/>
                    <a:pt x="32" y="28"/>
                  </a:cubicBezTo>
                  <a:cubicBezTo>
                    <a:pt x="30" y="21"/>
                    <a:pt x="28" y="14"/>
                    <a:pt x="26" y="8"/>
                  </a:cubicBezTo>
                  <a:cubicBezTo>
                    <a:pt x="25" y="8"/>
                    <a:pt x="25" y="8"/>
                    <a:pt x="25" y="8"/>
                  </a:cubicBezTo>
                  <a:cubicBezTo>
                    <a:pt x="20" y="10"/>
                    <a:pt x="15" y="13"/>
                    <a:pt x="11" y="17"/>
                  </a:cubicBezTo>
                  <a:cubicBezTo>
                    <a:pt x="10" y="18"/>
                    <a:pt x="9" y="19"/>
                    <a:pt x="9" y="20"/>
                  </a:cubicBezTo>
                  <a:cubicBezTo>
                    <a:pt x="9" y="35"/>
                    <a:pt x="16" y="52"/>
                    <a:pt x="29" y="6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1532"/>
            <p:cNvSpPr>
              <a:spLocks/>
            </p:cNvSpPr>
            <p:nvPr/>
          </p:nvSpPr>
          <p:spPr bwMode="auto">
            <a:xfrm>
              <a:off x="7486651" y="4225925"/>
              <a:ext cx="93663" cy="93663"/>
            </a:xfrm>
            <a:custGeom>
              <a:avLst/>
              <a:gdLst>
                <a:gd name="T0" fmla="*/ 40 w 59"/>
                <a:gd name="T1" fmla="*/ 59 h 59"/>
                <a:gd name="T2" fmla="*/ 38 w 59"/>
                <a:gd name="T3" fmla="*/ 21 h 59"/>
                <a:gd name="T4" fmla="*/ 0 w 59"/>
                <a:gd name="T5" fmla="*/ 19 h 59"/>
                <a:gd name="T6" fmla="*/ 2 w 59"/>
                <a:gd name="T7" fmla="*/ 0 h 59"/>
                <a:gd name="T8" fmla="*/ 57 w 59"/>
                <a:gd name="T9" fmla="*/ 2 h 59"/>
                <a:gd name="T10" fmla="*/ 59 w 59"/>
                <a:gd name="T11" fmla="*/ 57 h 59"/>
                <a:gd name="T12" fmla="*/ 40 w 59"/>
                <a:gd name="T13" fmla="*/ 59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9" h="59">
                  <a:moveTo>
                    <a:pt x="40" y="59"/>
                  </a:moveTo>
                  <a:lnTo>
                    <a:pt x="38" y="21"/>
                  </a:lnTo>
                  <a:lnTo>
                    <a:pt x="0" y="19"/>
                  </a:lnTo>
                  <a:lnTo>
                    <a:pt x="2" y="0"/>
                  </a:lnTo>
                  <a:lnTo>
                    <a:pt x="57" y="2"/>
                  </a:lnTo>
                  <a:lnTo>
                    <a:pt x="59" y="57"/>
                  </a:lnTo>
                  <a:lnTo>
                    <a:pt x="40" y="5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Freeform 1533"/>
            <p:cNvSpPr>
              <a:spLocks/>
            </p:cNvSpPr>
            <p:nvPr/>
          </p:nvSpPr>
          <p:spPr bwMode="auto">
            <a:xfrm>
              <a:off x="7461251" y="4240213"/>
              <a:ext cx="104775" cy="106363"/>
            </a:xfrm>
            <a:custGeom>
              <a:avLst/>
              <a:gdLst>
                <a:gd name="T0" fmla="*/ 14 w 66"/>
                <a:gd name="T1" fmla="*/ 67 h 67"/>
                <a:gd name="T2" fmla="*/ 0 w 66"/>
                <a:gd name="T3" fmla="*/ 52 h 67"/>
                <a:gd name="T4" fmla="*/ 52 w 66"/>
                <a:gd name="T5" fmla="*/ 0 h 67"/>
                <a:gd name="T6" fmla="*/ 66 w 66"/>
                <a:gd name="T7" fmla="*/ 15 h 67"/>
                <a:gd name="T8" fmla="*/ 14 w 66"/>
                <a:gd name="T9" fmla="*/ 67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6" h="67">
                  <a:moveTo>
                    <a:pt x="14" y="67"/>
                  </a:moveTo>
                  <a:lnTo>
                    <a:pt x="0" y="52"/>
                  </a:lnTo>
                  <a:lnTo>
                    <a:pt x="52" y="0"/>
                  </a:lnTo>
                  <a:lnTo>
                    <a:pt x="66" y="15"/>
                  </a:lnTo>
                  <a:lnTo>
                    <a:pt x="14" y="6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8" name="Freeform 17"/>
          <p:cNvSpPr>
            <a:spLocks noEditPoints="1"/>
          </p:cNvSpPr>
          <p:nvPr/>
        </p:nvSpPr>
        <p:spPr bwMode="auto">
          <a:xfrm>
            <a:off x="10130033" y="3015891"/>
            <a:ext cx="882817" cy="785865"/>
          </a:xfrm>
          <a:custGeom>
            <a:avLst/>
            <a:gdLst>
              <a:gd name="T0" fmla="*/ 62 w 401"/>
              <a:gd name="T1" fmla="*/ 116 h 357"/>
              <a:gd name="T2" fmla="*/ 117 w 401"/>
              <a:gd name="T3" fmla="*/ 135 h 357"/>
              <a:gd name="T4" fmla="*/ 124 w 401"/>
              <a:gd name="T5" fmla="*/ 133 h 357"/>
              <a:gd name="T6" fmla="*/ 155 w 401"/>
              <a:gd name="T7" fmla="*/ 106 h 357"/>
              <a:gd name="T8" fmla="*/ 156 w 401"/>
              <a:gd name="T9" fmla="*/ 100 h 357"/>
              <a:gd name="T10" fmla="*/ 141 w 401"/>
              <a:gd name="T11" fmla="*/ 81 h 357"/>
              <a:gd name="T12" fmla="*/ 219 w 401"/>
              <a:gd name="T13" fmla="*/ 1 h 357"/>
              <a:gd name="T14" fmla="*/ 160 w 401"/>
              <a:gd name="T15" fmla="*/ 1 h 357"/>
              <a:gd name="T16" fmla="*/ 86 w 401"/>
              <a:gd name="T17" fmla="*/ 39 h 357"/>
              <a:gd name="T18" fmla="*/ 55 w 401"/>
              <a:gd name="T19" fmla="*/ 63 h 357"/>
              <a:gd name="T20" fmla="*/ 43 w 401"/>
              <a:gd name="T21" fmla="*/ 90 h 357"/>
              <a:gd name="T22" fmla="*/ 18 w 401"/>
              <a:gd name="T23" fmla="*/ 98 h 357"/>
              <a:gd name="T24" fmla="*/ 3 w 401"/>
              <a:gd name="T25" fmla="*/ 110 h 357"/>
              <a:gd name="T26" fmla="*/ 2 w 401"/>
              <a:gd name="T27" fmla="*/ 120 h 357"/>
              <a:gd name="T28" fmla="*/ 30 w 401"/>
              <a:gd name="T29" fmla="*/ 150 h 357"/>
              <a:gd name="T30" fmla="*/ 41 w 401"/>
              <a:gd name="T31" fmla="*/ 152 h 357"/>
              <a:gd name="T32" fmla="*/ 55 w 401"/>
              <a:gd name="T33" fmla="*/ 139 h 357"/>
              <a:gd name="T34" fmla="*/ 62 w 401"/>
              <a:gd name="T35" fmla="*/ 116 h 357"/>
              <a:gd name="T36" fmla="*/ 177 w 401"/>
              <a:gd name="T37" fmla="*/ 126 h 357"/>
              <a:gd name="T38" fmla="*/ 169 w 401"/>
              <a:gd name="T39" fmla="*/ 125 h 357"/>
              <a:gd name="T40" fmla="*/ 140 w 401"/>
              <a:gd name="T41" fmla="*/ 150 h 357"/>
              <a:gd name="T42" fmla="*/ 139 w 401"/>
              <a:gd name="T43" fmla="*/ 158 h 357"/>
              <a:gd name="T44" fmla="*/ 305 w 401"/>
              <a:gd name="T45" fmla="*/ 347 h 357"/>
              <a:gd name="T46" fmla="*/ 320 w 401"/>
              <a:gd name="T47" fmla="*/ 348 h 357"/>
              <a:gd name="T48" fmla="*/ 340 w 401"/>
              <a:gd name="T49" fmla="*/ 332 h 357"/>
              <a:gd name="T50" fmla="*/ 341 w 401"/>
              <a:gd name="T51" fmla="*/ 317 h 357"/>
              <a:gd name="T52" fmla="*/ 177 w 401"/>
              <a:gd name="T53" fmla="*/ 126 h 357"/>
              <a:gd name="T54" fmla="*/ 398 w 401"/>
              <a:gd name="T55" fmla="*/ 46 h 357"/>
              <a:gd name="T56" fmla="*/ 389 w 401"/>
              <a:gd name="T57" fmla="*/ 42 h 357"/>
              <a:gd name="T58" fmla="*/ 369 w 401"/>
              <a:gd name="T59" fmla="*/ 72 h 357"/>
              <a:gd name="T60" fmla="*/ 331 w 401"/>
              <a:gd name="T61" fmla="*/ 80 h 357"/>
              <a:gd name="T62" fmla="*/ 320 w 401"/>
              <a:gd name="T63" fmla="*/ 45 h 357"/>
              <a:gd name="T64" fmla="*/ 338 w 401"/>
              <a:gd name="T65" fmla="*/ 13 h 357"/>
              <a:gd name="T66" fmla="*/ 330 w 401"/>
              <a:gd name="T67" fmla="*/ 6 h 357"/>
              <a:gd name="T68" fmla="*/ 274 w 401"/>
              <a:gd name="T69" fmla="*/ 51 h 357"/>
              <a:gd name="T70" fmla="*/ 257 w 401"/>
              <a:gd name="T71" fmla="*/ 121 h 357"/>
              <a:gd name="T72" fmla="*/ 230 w 401"/>
              <a:gd name="T73" fmla="*/ 149 h 357"/>
              <a:gd name="T74" fmla="*/ 257 w 401"/>
              <a:gd name="T75" fmla="*/ 181 h 357"/>
              <a:gd name="T76" fmla="*/ 290 w 401"/>
              <a:gd name="T77" fmla="*/ 149 h 357"/>
              <a:gd name="T78" fmla="*/ 330 w 401"/>
              <a:gd name="T79" fmla="*/ 137 h 357"/>
              <a:gd name="T80" fmla="*/ 391 w 401"/>
              <a:gd name="T81" fmla="*/ 112 h 357"/>
              <a:gd name="T82" fmla="*/ 398 w 401"/>
              <a:gd name="T83" fmla="*/ 46 h 357"/>
              <a:gd name="T84" fmla="*/ 55 w 401"/>
              <a:gd name="T85" fmla="*/ 319 h 357"/>
              <a:gd name="T86" fmla="*/ 55 w 401"/>
              <a:gd name="T87" fmla="*/ 334 h 357"/>
              <a:gd name="T88" fmla="*/ 74 w 401"/>
              <a:gd name="T89" fmla="*/ 353 h 357"/>
              <a:gd name="T90" fmla="*/ 89 w 401"/>
              <a:gd name="T91" fmla="*/ 351 h 357"/>
              <a:gd name="T92" fmla="*/ 187 w 401"/>
              <a:gd name="T93" fmla="*/ 254 h 357"/>
              <a:gd name="T94" fmla="*/ 157 w 401"/>
              <a:gd name="T95" fmla="*/ 220 h 357"/>
              <a:gd name="T96" fmla="*/ 55 w 401"/>
              <a:gd name="T97" fmla="*/ 319 h 3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401" h="357">
                <a:moveTo>
                  <a:pt x="62" y="116"/>
                </a:moveTo>
                <a:cubicBezTo>
                  <a:pt x="81" y="101"/>
                  <a:pt x="97" y="111"/>
                  <a:pt x="117" y="135"/>
                </a:cubicBezTo>
                <a:cubicBezTo>
                  <a:pt x="120" y="138"/>
                  <a:pt x="123" y="135"/>
                  <a:pt x="124" y="133"/>
                </a:cubicBezTo>
                <a:cubicBezTo>
                  <a:pt x="126" y="132"/>
                  <a:pt x="154" y="107"/>
                  <a:pt x="155" y="106"/>
                </a:cubicBezTo>
                <a:cubicBezTo>
                  <a:pt x="156" y="105"/>
                  <a:pt x="158" y="102"/>
                  <a:pt x="156" y="100"/>
                </a:cubicBezTo>
                <a:cubicBezTo>
                  <a:pt x="154" y="98"/>
                  <a:pt x="146" y="88"/>
                  <a:pt x="141" y="81"/>
                </a:cubicBezTo>
                <a:cubicBezTo>
                  <a:pt x="105" y="34"/>
                  <a:pt x="240" y="2"/>
                  <a:pt x="219" y="1"/>
                </a:cubicBezTo>
                <a:cubicBezTo>
                  <a:pt x="208" y="1"/>
                  <a:pt x="166" y="0"/>
                  <a:pt x="160" y="1"/>
                </a:cubicBezTo>
                <a:cubicBezTo>
                  <a:pt x="134" y="4"/>
                  <a:pt x="102" y="28"/>
                  <a:pt x="86" y="39"/>
                </a:cubicBezTo>
                <a:cubicBezTo>
                  <a:pt x="64" y="53"/>
                  <a:pt x="57" y="62"/>
                  <a:pt x="55" y="63"/>
                </a:cubicBezTo>
                <a:cubicBezTo>
                  <a:pt x="49" y="68"/>
                  <a:pt x="54" y="80"/>
                  <a:pt x="43" y="90"/>
                </a:cubicBezTo>
                <a:cubicBezTo>
                  <a:pt x="32" y="100"/>
                  <a:pt x="25" y="92"/>
                  <a:pt x="18" y="98"/>
                </a:cubicBezTo>
                <a:cubicBezTo>
                  <a:pt x="15" y="101"/>
                  <a:pt x="5" y="108"/>
                  <a:pt x="3" y="110"/>
                </a:cubicBezTo>
                <a:cubicBezTo>
                  <a:pt x="0" y="113"/>
                  <a:pt x="0" y="117"/>
                  <a:pt x="2" y="120"/>
                </a:cubicBezTo>
                <a:cubicBezTo>
                  <a:pt x="2" y="120"/>
                  <a:pt x="28" y="148"/>
                  <a:pt x="30" y="150"/>
                </a:cubicBezTo>
                <a:cubicBezTo>
                  <a:pt x="32" y="153"/>
                  <a:pt x="38" y="155"/>
                  <a:pt x="41" y="152"/>
                </a:cubicBezTo>
                <a:cubicBezTo>
                  <a:pt x="45" y="149"/>
                  <a:pt x="54" y="141"/>
                  <a:pt x="55" y="139"/>
                </a:cubicBezTo>
                <a:cubicBezTo>
                  <a:pt x="57" y="138"/>
                  <a:pt x="54" y="122"/>
                  <a:pt x="62" y="116"/>
                </a:cubicBezTo>
                <a:close/>
                <a:moveTo>
                  <a:pt x="177" y="126"/>
                </a:moveTo>
                <a:cubicBezTo>
                  <a:pt x="174" y="123"/>
                  <a:pt x="171" y="123"/>
                  <a:pt x="169" y="125"/>
                </a:cubicBezTo>
                <a:cubicBezTo>
                  <a:pt x="140" y="150"/>
                  <a:pt x="140" y="150"/>
                  <a:pt x="140" y="150"/>
                </a:cubicBezTo>
                <a:cubicBezTo>
                  <a:pt x="138" y="152"/>
                  <a:pt x="137" y="156"/>
                  <a:pt x="139" y="158"/>
                </a:cubicBezTo>
                <a:cubicBezTo>
                  <a:pt x="305" y="347"/>
                  <a:pt x="305" y="347"/>
                  <a:pt x="305" y="347"/>
                </a:cubicBezTo>
                <a:cubicBezTo>
                  <a:pt x="309" y="352"/>
                  <a:pt x="316" y="352"/>
                  <a:pt x="320" y="348"/>
                </a:cubicBezTo>
                <a:cubicBezTo>
                  <a:pt x="340" y="332"/>
                  <a:pt x="340" y="332"/>
                  <a:pt x="340" y="332"/>
                </a:cubicBezTo>
                <a:cubicBezTo>
                  <a:pt x="344" y="328"/>
                  <a:pt x="345" y="321"/>
                  <a:pt x="341" y="317"/>
                </a:cubicBezTo>
                <a:lnTo>
                  <a:pt x="177" y="126"/>
                </a:lnTo>
                <a:close/>
                <a:moveTo>
                  <a:pt x="398" y="46"/>
                </a:moveTo>
                <a:cubicBezTo>
                  <a:pt x="396" y="36"/>
                  <a:pt x="391" y="38"/>
                  <a:pt x="389" y="42"/>
                </a:cubicBezTo>
                <a:cubicBezTo>
                  <a:pt x="386" y="46"/>
                  <a:pt x="374" y="64"/>
                  <a:pt x="369" y="72"/>
                </a:cubicBezTo>
                <a:cubicBezTo>
                  <a:pt x="364" y="80"/>
                  <a:pt x="353" y="96"/>
                  <a:pt x="331" y="80"/>
                </a:cubicBezTo>
                <a:cubicBezTo>
                  <a:pt x="308" y="64"/>
                  <a:pt x="316" y="53"/>
                  <a:pt x="320" y="45"/>
                </a:cubicBezTo>
                <a:cubicBezTo>
                  <a:pt x="324" y="38"/>
                  <a:pt x="336" y="16"/>
                  <a:pt x="338" y="13"/>
                </a:cubicBezTo>
                <a:cubicBezTo>
                  <a:pt x="340" y="11"/>
                  <a:pt x="338" y="3"/>
                  <a:pt x="330" y="6"/>
                </a:cubicBezTo>
                <a:cubicBezTo>
                  <a:pt x="323" y="9"/>
                  <a:pt x="280" y="27"/>
                  <a:pt x="274" y="51"/>
                </a:cubicBezTo>
                <a:cubicBezTo>
                  <a:pt x="268" y="76"/>
                  <a:pt x="279" y="99"/>
                  <a:pt x="257" y="121"/>
                </a:cubicBezTo>
                <a:cubicBezTo>
                  <a:pt x="230" y="149"/>
                  <a:pt x="230" y="149"/>
                  <a:pt x="230" y="149"/>
                </a:cubicBezTo>
                <a:cubicBezTo>
                  <a:pt x="257" y="181"/>
                  <a:pt x="257" y="181"/>
                  <a:pt x="257" y="181"/>
                </a:cubicBezTo>
                <a:cubicBezTo>
                  <a:pt x="290" y="149"/>
                  <a:pt x="290" y="149"/>
                  <a:pt x="290" y="149"/>
                </a:cubicBezTo>
                <a:cubicBezTo>
                  <a:pt x="298" y="141"/>
                  <a:pt x="315" y="134"/>
                  <a:pt x="330" y="137"/>
                </a:cubicBezTo>
                <a:cubicBezTo>
                  <a:pt x="363" y="144"/>
                  <a:pt x="381" y="132"/>
                  <a:pt x="391" y="112"/>
                </a:cubicBezTo>
                <a:cubicBezTo>
                  <a:pt x="401" y="94"/>
                  <a:pt x="399" y="56"/>
                  <a:pt x="398" y="46"/>
                </a:cubicBezTo>
                <a:close/>
                <a:moveTo>
                  <a:pt x="55" y="319"/>
                </a:moveTo>
                <a:cubicBezTo>
                  <a:pt x="50" y="323"/>
                  <a:pt x="50" y="330"/>
                  <a:pt x="55" y="334"/>
                </a:cubicBezTo>
                <a:cubicBezTo>
                  <a:pt x="74" y="353"/>
                  <a:pt x="74" y="353"/>
                  <a:pt x="74" y="353"/>
                </a:cubicBezTo>
                <a:cubicBezTo>
                  <a:pt x="78" y="357"/>
                  <a:pt x="84" y="355"/>
                  <a:pt x="89" y="351"/>
                </a:cubicBezTo>
                <a:cubicBezTo>
                  <a:pt x="187" y="254"/>
                  <a:pt x="187" y="254"/>
                  <a:pt x="187" y="254"/>
                </a:cubicBezTo>
                <a:cubicBezTo>
                  <a:pt x="157" y="220"/>
                  <a:pt x="157" y="220"/>
                  <a:pt x="157" y="220"/>
                </a:cubicBezTo>
                <a:lnTo>
                  <a:pt x="55" y="31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949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3656499" y="4527737"/>
            <a:ext cx="2225309" cy="5228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GB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6557642" y="4527737"/>
            <a:ext cx="2225309" cy="5228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GB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9458785" y="4527737"/>
            <a:ext cx="2225309" cy="5228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GB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048446" y="4254790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b="1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6949591" y="4254790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b="1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9850734" y="4254790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b="1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169" y="2061976"/>
            <a:ext cx="3319204" cy="4341691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TextBox 8"/>
          <p:cNvSpPr txBox="1"/>
          <p:nvPr/>
        </p:nvSpPr>
        <p:spPr>
          <a:xfrm>
            <a:off x="742950" y="308149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2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" name="TextBox 8"/>
          <p:cNvSpPr txBox="1"/>
          <p:nvPr/>
        </p:nvSpPr>
        <p:spPr>
          <a:xfrm>
            <a:off x="742950" y="760328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1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824818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000"/>
                            </p:stCondLst>
                            <p:childTnLst>
                              <p:par>
                                <p:cTn id="4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22" grpId="0"/>
      <p:bldP spid="23" grpId="0"/>
      <p:bldP spid="24" grpId="0"/>
      <p:bldP spid="26" grpId="0"/>
      <p:bldP spid="27" grpId="0"/>
      <p:bldP spid="28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12858750" cy="7232651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7" name="直接连接符 6"/>
          <p:cNvCxnSpPr/>
          <p:nvPr/>
        </p:nvCxnSpPr>
        <p:spPr>
          <a:xfrm>
            <a:off x="2736181" y="4905995"/>
            <a:ext cx="7386389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7"/>
          <p:cNvCxnSpPr/>
          <p:nvPr/>
        </p:nvCxnSpPr>
        <p:spPr>
          <a:xfrm>
            <a:off x="2765117" y="6459515"/>
            <a:ext cx="7328517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矩形 259"/>
          <p:cNvSpPr>
            <a:spLocks noChangeArrowheads="1"/>
          </p:cNvSpPr>
          <p:nvPr/>
        </p:nvSpPr>
        <p:spPr bwMode="auto">
          <a:xfrm>
            <a:off x="3581400" y="4991463"/>
            <a:ext cx="5695950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7200" cap="all" dirty="0">
                <a:solidFill>
                  <a:schemeClr val="bg1"/>
                </a:solidFill>
                <a:cs typeface="Arial" panose="020B0604020202020204" pitchFamily="34" charset="0"/>
              </a:rPr>
              <a:t>Thank you</a:t>
            </a:r>
            <a:endParaRPr lang="zh-CN" altLang="en-US" sz="7200" cap="all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12" name="矩形 259"/>
          <p:cNvSpPr>
            <a:spLocks noChangeArrowheads="1"/>
          </p:cNvSpPr>
          <p:nvPr/>
        </p:nvSpPr>
        <p:spPr bwMode="auto">
          <a:xfrm>
            <a:off x="3614807" y="6093252"/>
            <a:ext cx="5629136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1800" dirty="0">
                <a:solidFill>
                  <a:schemeClr val="bg1"/>
                </a:solidFill>
                <a:cs typeface="Arial" panose="020B0604020202020204" pitchFamily="34" charset="0"/>
              </a:rPr>
              <a:t>感谢聆听，批评指导</a:t>
            </a:r>
          </a:p>
        </p:txBody>
      </p:sp>
    </p:spTree>
    <p:extLst>
      <p:ext uri="{BB962C8B-B14F-4D97-AF65-F5344CB8AC3E}">
        <p14:creationId xmlns:p14="http://schemas.microsoft.com/office/powerpoint/2010/main" val="1300954680"/>
      </p:ext>
    </p:extLst>
  </p:cSld>
  <p:clrMapOvr>
    <a:masterClrMapping/>
  </p:clrMapOvr>
  <p:transition spd="slow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 tmFilter="0,0; .5, 1; 1, 1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350"/>
                            </p:stCondLst>
                            <p:childTnLst>
                              <p:par>
                                <p:cTn id="22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3" dur="5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4" dur="25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850"/>
                            </p:stCondLst>
                            <p:childTnLst>
                              <p:par>
                                <p:cTn id="2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 tmFilter="0,0; .5, 1; 1, 1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750"/>
                            </p:stCondLst>
                            <p:childTnLst>
                              <p:par>
                                <p:cTn id="34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5" dur="500" tmFilter="0, 0; .2, .5; .8, .5; 1, 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6" dur="250" autoRev="1" fill="hold"/>
                                        <p:tgtEl>
                                          <p:spTgt spid="1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9" grpId="1"/>
      <p:bldP spid="12" grpId="0"/>
      <p:bldP spid="12" grpId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6403" y="4679512"/>
            <a:ext cx="9078158" cy="17852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789" tIns="57394" rIns="114789" bIns="57394" rtlCol="0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论坛：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www.1ppt.cn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en-US" altLang="zh-CN" sz="14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162070"/>
            <a:ext cx="12858750" cy="144149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4789" tIns="57394" rIns="114789" bIns="57394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254" y="332398"/>
            <a:ext cx="10844491" cy="282827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58567" y="3266553"/>
            <a:ext cx="5770810" cy="1707107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429375" y="3266553"/>
            <a:ext cx="5770811" cy="163116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366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2815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51908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矩形 1"/>
          <p:cNvSpPr/>
          <p:nvPr/>
        </p:nvSpPr>
        <p:spPr>
          <a:xfrm rot="1891259">
            <a:off x="8857492" y="1629269"/>
            <a:ext cx="2686190" cy="3139438"/>
          </a:xfrm>
          <a:custGeom>
            <a:avLst/>
            <a:gdLst>
              <a:gd name="connsiteX0" fmla="*/ 0 w 2801257"/>
              <a:gd name="connsiteY0" fmla="*/ 0 h 3802743"/>
              <a:gd name="connsiteX1" fmla="*/ 2801257 w 2801257"/>
              <a:gd name="connsiteY1" fmla="*/ 0 h 3802743"/>
              <a:gd name="connsiteX2" fmla="*/ 2801257 w 2801257"/>
              <a:gd name="connsiteY2" fmla="*/ 3802743 h 3802743"/>
              <a:gd name="connsiteX3" fmla="*/ 0 w 2801257"/>
              <a:gd name="connsiteY3" fmla="*/ 3802743 h 3802743"/>
              <a:gd name="connsiteX4" fmla="*/ 0 w 2801257"/>
              <a:gd name="connsiteY4" fmla="*/ 0 h 3802743"/>
              <a:gd name="connsiteX0" fmla="*/ 424422 w 2801257"/>
              <a:gd name="connsiteY0" fmla="*/ 313631 h 3802743"/>
              <a:gd name="connsiteX1" fmla="*/ 2801257 w 2801257"/>
              <a:gd name="connsiteY1" fmla="*/ 0 h 3802743"/>
              <a:gd name="connsiteX2" fmla="*/ 2801257 w 2801257"/>
              <a:gd name="connsiteY2" fmla="*/ 3802743 h 3802743"/>
              <a:gd name="connsiteX3" fmla="*/ 0 w 2801257"/>
              <a:gd name="connsiteY3" fmla="*/ 3802743 h 3802743"/>
              <a:gd name="connsiteX4" fmla="*/ 424422 w 2801257"/>
              <a:gd name="connsiteY4" fmla="*/ 313631 h 3802743"/>
              <a:gd name="connsiteX0" fmla="*/ 424422 w 3256770"/>
              <a:gd name="connsiteY0" fmla="*/ 313631 h 3806294"/>
              <a:gd name="connsiteX1" fmla="*/ 2801257 w 3256770"/>
              <a:gd name="connsiteY1" fmla="*/ 0 h 3806294"/>
              <a:gd name="connsiteX2" fmla="*/ 3256770 w 3256770"/>
              <a:gd name="connsiteY2" fmla="*/ 3806294 h 3806294"/>
              <a:gd name="connsiteX3" fmla="*/ 0 w 3256770"/>
              <a:gd name="connsiteY3" fmla="*/ 3802743 h 3806294"/>
              <a:gd name="connsiteX4" fmla="*/ 424422 w 3256770"/>
              <a:gd name="connsiteY4" fmla="*/ 313631 h 3806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56770" h="3806294">
                <a:moveTo>
                  <a:pt x="424422" y="313631"/>
                </a:moveTo>
                <a:lnTo>
                  <a:pt x="2801257" y="0"/>
                </a:lnTo>
                <a:lnTo>
                  <a:pt x="3256770" y="3806294"/>
                </a:lnTo>
                <a:lnTo>
                  <a:pt x="0" y="3802743"/>
                </a:lnTo>
                <a:lnTo>
                  <a:pt x="424422" y="313631"/>
                </a:lnTo>
                <a:close/>
              </a:path>
            </a:pathLst>
          </a:cu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829">
              <a:lnSpc>
                <a:spcPct val="150000"/>
              </a:lnSpc>
              <a:defRPr/>
            </a:pPr>
            <a:endParaRPr lang="zh-CN" altLang="en-US" sz="2531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8730251" y="1654310"/>
            <a:ext cx="2496055" cy="3243377"/>
          </a:xfrm>
          <a:prstGeom prst="rect">
            <a:avLst/>
          </a:prstGeom>
          <a:solidFill>
            <a:schemeClr val="accent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829">
              <a:lnSpc>
                <a:spcPct val="150000"/>
              </a:lnSpc>
              <a:defRPr/>
            </a:pPr>
            <a:endParaRPr lang="zh-CN" altLang="en-US" sz="2531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8730251" y="1622368"/>
            <a:ext cx="2502596" cy="2588885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" name="矩形 1"/>
          <p:cNvSpPr/>
          <p:nvPr/>
        </p:nvSpPr>
        <p:spPr>
          <a:xfrm rot="765310">
            <a:off x="4827441" y="1464499"/>
            <a:ext cx="2968153" cy="3468978"/>
          </a:xfrm>
          <a:custGeom>
            <a:avLst/>
            <a:gdLst>
              <a:gd name="connsiteX0" fmla="*/ 0 w 2801257"/>
              <a:gd name="connsiteY0" fmla="*/ 0 h 3802743"/>
              <a:gd name="connsiteX1" fmla="*/ 2801257 w 2801257"/>
              <a:gd name="connsiteY1" fmla="*/ 0 h 3802743"/>
              <a:gd name="connsiteX2" fmla="*/ 2801257 w 2801257"/>
              <a:gd name="connsiteY2" fmla="*/ 3802743 h 3802743"/>
              <a:gd name="connsiteX3" fmla="*/ 0 w 2801257"/>
              <a:gd name="connsiteY3" fmla="*/ 3802743 h 3802743"/>
              <a:gd name="connsiteX4" fmla="*/ 0 w 2801257"/>
              <a:gd name="connsiteY4" fmla="*/ 0 h 3802743"/>
              <a:gd name="connsiteX0" fmla="*/ 424422 w 2801257"/>
              <a:gd name="connsiteY0" fmla="*/ 313631 h 3802743"/>
              <a:gd name="connsiteX1" fmla="*/ 2801257 w 2801257"/>
              <a:gd name="connsiteY1" fmla="*/ 0 h 3802743"/>
              <a:gd name="connsiteX2" fmla="*/ 2801257 w 2801257"/>
              <a:gd name="connsiteY2" fmla="*/ 3802743 h 3802743"/>
              <a:gd name="connsiteX3" fmla="*/ 0 w 2801257"/>
              <a:gd name="connsiteY3" fmla="*/ 3802743 h 3802743"/>
              <a:gd name="connsiteX4" fmla="*/ 424422 w 2801257"/>
              <a:gd name="connsiteY4" fmla="*/ 313631 h 3802743"/>
              <a:gd name="connsiteX0" fmla="*/ 424422 w 3256770"/>
              <a:gd name="connsiteY0" fmla="*/ 313631 h 3806294"/>
              <a:gd name="connsiteX1" fmla="*/ 2801257 w 3256770"/>
              <a:gd name="connsiteY1" fmla="*/ 0 h 3806294"/>
              <a:gd name="connsiteX2" fmla="*/ 3256770 w 3256770"/>
              <a:gd name="connsiteY2" fmla="*/ 3806294 h 3806294"/>
              <a:gd name="connsiteX3" fmla="*/ 0 w 3256770"/>
              <a:gd name="connsiteY3" fmla="*/ 3802743 h 3806294"/>
              <a:gd name="connsiteX4" fmla="*/ 424422 w 3256770"/>
              <a:gd name="connsiteY4" fmla="*/ 313631 h 3806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56770" h="3806294">
                <a:moveTo>
                  <a:pt x="424422" y="313631"/>
                </a:moveTo>
                <a:lnTo>
                  <a:pt x="2801257" y="0"/>
                </a:lnTo>
                <a:lnTo>
                  <a:pt x="3256770" y="3806294"/>
                </a:lnTo>
                <a:lnTo>
                  <a:pt x="0" y="3802743"/>
                </a:lnTo>
                <a:lnTo>
                  <a:pt x="424422" y="313631"/>
                </a:lnTo>
                <a:close/>
              </a:path>
            </a:pathLst>
          </a:custGeom>
          <a:solidFill>
            <a:schemeClr val="accent3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829">
              <a:lnSpc>
                <a:spcPct val="150000"/>
              </a:lnSpc>
              <a:defRPr/>
            </a:pPr>
            <a:endParaRPr lang="zh-CN" altLang="en-US" sz="2531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5102279" y="1637247"/>
            <a:ext cx="2496055" cy="3243377"/>
          </a:xfrm>
          <a:prstGeom prst="rect">
            <a:avLst/>
          </a:prstGeom>
          <a:solidFill>
            <a:schemeClr val="accent4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829">
              <a:lnSpc>
                <a:spcPct val="150000"/>
              </a:lnSpc>
              <a:defRPr/>
            </a:pPr>
            <a:endParaRPr lang="zh-CN" altLang="en-US" sz="2531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5102278" y="1622368"/>
            <a:ext cx="2496055" cy="2620828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矩形 1"/>
          <p:cNvSpPr/>
          <p:nvPr/>
        </p:nvSpPr>
        <p:spPr>
          <a:xfrm rot="1321971">
            <a:off x="1573547" y="1629269"/>
            <a:ext cx="2686190" cy="3139438"/>
          </a:xfrm>
          <a:custGeom>
            <a:avLst/>
            <a:gdLst>
              <a:gd name="connsiteX0" fmla="*/ 0 w 2801257"/>
              <a:gd name="connsiteY0" fmla="*/ 0 h 3802743"/>
              <a:gd name="connsiteX1" fmla="*/ 2801257 w 2801257"/>
              <a:gd name="connsiteY1" fmla="*/ 0 h 3802743"/>
              <a:gd name="connsiteX2" fmla="*/ 2801257 w 2801257"/>
              <a:gd name="connsiteY2" fmla="*/ 3802743 h 3802743"/>
              <a:gd name="connsiteX3" fmla="*/ 0 w 2801257"/>
              <a:gd name="connsiteY3" fmla="*/ 3802743 h 3802743"/>
              <a:gd name="connsiteX4" fmla="*/ 0 w 2801257"/>
              <a:gd name="connsiteY4" fmla="*/ 0 h 3802743"/>
              <a:gd name="connsiteX0" fmla="*/ 424422 w 2801257"/>
              <a:gd name="connsiteY0" fmla="*/ 313631 h 3802743"/>
              <a:gd name="connsiteX1" fmla="*/ 2801257 w 2801257"/>
              <a:gd name="connsiteY1" fmla="*/ 0 h 3802743"/>
              <a:gd name="connsiteX2" fmla="*/ 2801257 w 2801257"/>
              <a:gd name="connsiteY2" fmla="*/ 3802743 h 3802743"/>
              <a:gd name="connsiteX3" fmla="*/ 0 w 2801257"/>
              <a:gd name="connsiteY3" fmla="*/ 3802743 h 3802743"/>
              <a:gd name="connsiteX4" fmla="*/ 424422 w 2801257"/>
              <a:gd name="connsiteY4" fmla="*/ 313631 h 3802743"/>
              <a:gd name="connsiteX0" fmla="*/ 424422 w 3256770"/>
              <a:gd name="connsiteY0" fmla="*/ 313631 h 3806294"/>
              <a:gd name="connsiteX1" fmla="*/ 2801257 w 3256770"/>
              <a:gd name="connsiteY1" fmla="*/ 0 h 3806294"/>
              <a:gd name="connsiteX2" fmla="*/ 3256770 w 3256770"/>
              <a:gd name="connsiteY2" fmla="*/ 3806294 h 3806294"/>
              <a:gd name="connsiteX3" fmla="*/ 0 w 3256770"/>
              <a:gd name="connsiteY3" fmla="*/ 3802743 h 3806294"/>
              <a:gd name="connsiteX4" fmla="*/ 424422 w 3256770"/>
              <a:gd name="connsiteY4" fmla="*/ 313631 h 3806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56770" h="3806294">
                <a:moveTo>
                  <a:pt x="424422" y="313631"/>
                </a:moveTo>
                <a:lnTo>
                  <a:pt x="2801257" y="0"/>
                </a:lnTo>
                <a:lnTo>
                  <a:pt x="3256770" y="3806294"/>
                </a:lnTo>
                <a:lnTo>
                  <a:pt x="0" y="3802743"/>
                </a:lnTo>
                <a:lnTo>
                  <a:pt x="424422" y="313631"/>
                </a:lnTo>
                <a:close/>
              </a:path>
            </a:pathLst>
          </a:cu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829">
              <a:lnSpc>
                <a:spcPct val="150000"/>
              </a:lnSpc>
              <a:defRPr/>
            </a:pPr>
            <a:endParaRPr lang="zh-CN" altLang="en-US" sz="2531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1434542" y="1637247"/>
            <a:ext cx="2496055" cy="3243377"/>
          </a:xfrm>
          <a:prstGeom prst="rect">
            <a:avLst/>
          </a:prstGeom>
          <a:solidFill>
            <a:schemeClr val="accent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829">
              <a:lnSpc>
                <a:spcPct val="150000"/>
              </a:lnSpc>
              <a:defRPr/>
            </a:pPr>
            <a:endParaRPr lang="zh-CN" altLang="en-US" sz="2531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1944460" y="4424018"/>
            <a:ext cx="1436291" cy="36933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just" ea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  <p:grpSp>
        <p:nvGrpSpPr>
          <p:cNvPr id="16" name="组合 19"/>
          <p:cNvGrpSpPr>
            <a:grpSpLocks/>
          </p:cNvGrpSpPr>
          <p:nvPr/>
        </p:nvGrpSpPr>
        <p:grpSpPr bwMode="auto">
          <a:xfrm>
            <a:off x="812800" y="5600646"/>
            <a:ext cx="11233151" cy="929891"/>
            <a:chOff x="928457" y="2733245"/>
            <a:chExt cx="9653427" cy="661181"/>
          </a:xfrm>
        </p:grpSpPr>
        <p:sp>
          <p:nvSpPr>
            <p:cNvPr id="17" name="Text Box 11"/>
            <p:cNvSpPr txBox="1">
              <a:spLocks noChangeArrowheads="1"/>
            </p:cNvSpPr>
            <p:nvPr/>
          </p:nvSpPr>
          <p:spPr bwMode="auto">
            <a:xfrm>
              <a:off x="928457" y="2733245"/>
              <a:ext cx="1878675" cy="1750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9pPr>
            </a:lstStyle>
            <a:p>
              <a:pPr algn="just" eaLnBrk="1" hangingPunct="1"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6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zh-CN" altLang="en-US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8" name="矩形 18"/>
            <p:cNvSpPr>
              <a:spLocks noChangeArrowheads="1"/>
            </p:cNvSpPr>
            <p:nvPr/>
          </p:nvSpPr>
          <p:spPr bwMode="auto">
            <a:xfrm>
              <a:off x="928457" y="3000516"/>
              <a:ext cx="9653427" cy="3939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just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。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" name="矩形 1"/>
          <p:cNvSpPr/>
          <p:nvPr/>
        </p:nvSpPr>
        <p:spPr>
          <a:xfrm>
            <a:off x="1427613" y="1622368"/>
            <a:ext cx="2502984" cy="2620828"/>
          </a:xfrm>
          <a:prstGeom prst="rect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5631878" y="4424018"/>
            <a:ext cx="1436291" cy="36933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just" ea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24" name="矩形 23"/>
          <p:cNvSpPr/>
          <p:nvPr/>
        </p:nvSpPr>
        <p:spPr>
          <a:xfrm>
            <a:off x="9219904" y="4424018"/>
            <a:ext cx="1436291" cy="36933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just" ea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22" name="TextBox 8"/>
          <p:cNvSpPr txBox="1"/>
          <p:nvPr/>
        </p:nvSpPr>
        <p:spPr>
          <a:xfrm>
            <a:off x="742950" y="308149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2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TextBox 8"/>
          <p:cNvSpPr txBox="1"/>
          <p:nvPr/>
        </p:nvSpPr>
        <p:spPr>
          <a:xfrm>
            <a:off x="742950" y="760328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1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964271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50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500"/>
                            </p:stCondLst>
                            <p:childTnLst>
                              <p:par>
                                <p:cTn id="1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500"/>
                            </p:stCondLst>
                            <p:childTnLst>
                              <p:par>
                                <p:cTn id="2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500"/>
                            </p:stCondLst>
                            <p:childTnLst>
                              <p:par>
                                <p:cTn id="3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500"/>
                            </p:stCondLst>
                            <p:childTnLst>
                              <p:par>
                                <p:cTn id="47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6500"/>
                            </p:stCondLst>
                            <p:childTnLst>
                              <p:par>
                                <p:cTn id="5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7000"/>
                            </p:stCondLst>
                            <p:childTnLst>
                              <p:par>
                                <p:cTn id="5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7500"/>
                            </p:stCondLst>
                            <p:childTnLst>
                              <p:par>
                                <p:cTn id="6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8000"/>
                            </p:stCondLst>
                            <p:childTnLst>
                              <p:par>
                                <p:cTn id="6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/>
      <p:bldP spid="36" grpId="0" animBg="1"/>
      <p:bldP spid="20" grpId="0" animBg="1"/>
      <p:bldP spid="33" grpId="0" animBg="1"/>
      <p:bldP spid="34" grpId="0" animBg="1"/>
      <p:bldP spid="19" grpId="0" animBg="1"/>
      <p:bldP spid="31" grpId="0" animBg="1"/>
      <p:bldP spid="32" grpId="0" animBg="1"/>
      <p:bldP spid="41" grpId="0"/>
      <p:bldP spid="2" grpId="0" animBg="1"/>
      <p:bldP spid="21" grpId="0"/>
      <p:bldP spid="2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80"/>
          <p:cNvGrpSpPr/>
          <p:nvPr/>
        </p:nvGrpSpPr>
        <p:grpSpPr>
          <a:xfrm>
            <a:off x="5198435" y="4256674"/>
            <a:ext cx="2552516" cy="2118900"/>
            <a:chOff x="914400" y="3061139"/>
            <a:chExt cx="2182197" cy="1811491"/>
          </a:xfrm>
        </p:grpSpPr>
        <p:sp>
          <p:nvSpPr>
            <p:cNvPr id="6" name="Freeform 18"/>
            <p:cNvSpPr>
              <a:spLocks/>
            </p:cNvSpPr>
            <p:nvPr/>
          </p:nvSpPr>
          <p:spPr bwMode="auto">
            <a:xfrm>
              <a:off x="937330" y="3909559"/>
              <a:ext cx="2094298" cy="963071"/>
            </a:xfrm>
            <a:custGeom>
              <a:avLst/>
              <a:gdLst/>
              <a:ahLst/>
              <a:cxnLst>
                <a:cxn ang="0">
                  <a:pos x="0" y="152"/>
                </a:cxn>
                <a:cxn ang="0">
                  <a:pos x="707" y="0"/>
                </a:cxn>
                <a:cxn ang="0">
                  <a:pos x="1096" y="302"/>
                </a:cxn>
                <a:cxn ang="0">
                  <a:pos x="290" y="504"/>
                </a:cxn>
                <a:cxn ang="0">
                  <a:pos x="0" y="152"/>
                </a:cxn>
              </a:cxnLst>
              <a:rect l="0" t="0" r="r" b="b"/>
              <a:pathLst>
                <a:path w="1096" h="504">
                  <a:moveTo>
                    <a:pt x="0" y="152"/>
                  </a:moveTo>
                  <a:lnTo>
                    <a:pt x="707" y="0"/>
                  </a:lnTo>
                  <a:lnTo>
                    <a:pt x="1096" y="302"/>
                  </a:lnTo>
                  <a:lnTo>
                    <a:pt x="290" y="504"/>
                  </a:lnTo>
                  <a:lnTo>
                    <a:pt x="0" y="152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Freeform 19"/>
            <p:cNvSpPr>
              <a:spLocks/>
            </p:cNvSpPr>
            <p:nvPr/>
          </p:nvSpPr>
          <p:spPr bwMode="auto">
            <a:xfrm>
              <a:off x="2288305" y="3061139"/>
              <a:ext cx="808292" cy="142549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23" y="255"/>
                </a:cxn>
                <a:cxn ang="0">
                  <a:pos x="394" y="744"/>
                </a:cxn>
                <a:cxn ang="0">
                  <a:pos x="389" y="746"/>
                </a:cxn>
                <a:cxn ang="0">
                  <a:pos x="0" y="444"/>
                </a:cxn>
                <a:cxn ang="0">
                  <a:pos x="0" y="0"/>
                </a:cxn>
              </a:cxnLst>
              <a:rect l="0" t="0" r="r" b="b"/>
              <a:pathLst>
                <a:path w="423" h="746">
                  <a:moveTo>
                    <a:pt x="0" y="0"/>
                  </a:moveTo>
                  <a:lnTo>
                    <a:pt x="423" y="255"/>
                  </a:lnTo>
                  <a:lnTo>
                    <a:pt x="394" y="744"/>
                  </a:lnTo>
                  <a:lnTo>
                    <a:pt x="389" y="746"/>
                  </a:lnTo>
                  <a:lnTo>
                    <a:pt x="0" y="44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20"/>
            <p:cNvSpPr>
              <a:spLocks/>
            </p:cNvSpPr>
            <p:nvPr/>
          </p:nvSpPr>
          <p:spPr bwMode="auto">
            <a:xfrm>
              <a:off x="914400" y="3061139"/>
              <a:ext cx="1373906" cy="1138870"/>
            </a:xfrm>
            <a:custGeom>
              <a:avLst/>
              <a:gdLst/>
              <a:ahLst/>
              <a:cxnLst>
                <a:cxn ang="0">
                  <a:pos x="719" y="0"/>
                </a:cxn>
                <a:cxn ang="0">
                  <a:pos x="719" y="444"/>
                </a:cxn>
                <a:cxn ang="0">
                  <a:pos x="12" y="596"/>
                </a:cxn>
                <a:cxn ang="0">
                  <a:pos x="0" y="118"/>
                </a:cxn>
                <a:cxn ang="0">
                  <a:pos x="719" y="0"/>
                </a:cxn>
              </a:cxnLst>
              <a:rect l="0" t="0" r="r" b="b"/>
              <a:pathLst>
                <a:path w="719" h="596">
                  <a:moveTo>
                    <a:pt x="719" y="0"/>
                  </a:moveTo>
                  <a:lnTo>
                    <a:pt x="719" y="444"/>
                  </a:lnTo>
                  <a:lnTo>
                    <a:pt x="12" y="596"/>
                  </a:lnTo>
                  <a:lnTo>
                    <a:pt x="0" y="118"/>
                  </a:lnTo>
                  <a:lnTo>
                    <a:pt x="719" y="0"/>
                  </a:lnTo>
                  <a:close/>
                </a:path>
              </a:pathLst>
            </a:custGeom>
            <a:solidFill>
              <a:schemeClr val="tx2">
                <a:lumMod val="75000"/>
                <a:lumOff val="2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" name="Group 211"/>
          <p:cNvGrpSpPr/>
          <p:nvPr/>
        </p:nvGrpSpPr>
        <p:grpSpPr>
          <a:xfrm>
            <a:off x="4650741" y="1910373"/>
            <a:ext cx="3921642" cy="3201459"/>
            <a:chOff x="2934848" y="1057173"/>
            <a:chExt cx="3352690" cy="2736990"/>
          </a:xfrm>
        </p:grpSpPr>
        <p:grpSp>
          <p:nvGrpSpPr>
            <p:cNvPr id="4" name="Group 189"/>
            <p:cNvGrpSpPr/>
            <p:nvPr/>
          </p:nvGrpSpPr>
          <p:grpSpPr>
            <a:xfrm>
              <a:off x="4653082" y="1221946"/>
              <a:ext cx="395845" cy="464439"/>
              <a:chOff x="4913463" y="1279524"/>
              <a:chExt cx="395845" cy="464439"/>
            </a:xfrm>
          </p:grpSpPr>
          <p:grpSp>
            <p:nvGrpSpPr>
              <p:cNvPr id="5" name="Group 149"/>
              <p:cNvGrpSpPr/>
              <p:nvPr/>
            </p:nvGrpSpPr>
            <p:grpSpPr>
              <a:xfrm>
                <a:off x="4913463" y="1279524"/>
                <a:ext cx="395845" cy="464439"/>
                <a:chOff x="4951413" y="1201738"/>
                <a:chExt cx="439738" cy="515938"/>
              </a:xfrm>
              <a:solidFill>
                <a:schemeClr val="accent4"/>
              </a:solidFill>
            </p:grpSpPr>
            <p:sp>
              <p:nvSpPr>
                <p:cNvPr id="31" name="Oval 13"/>
                <p:cNvSpPr>
                  <a:spLocks noChangeArrowheads="1"/>
                </p:cNvSpPr>
                <p:nvPr/>
              </p:nvSpPr>
              <p:spPr bwMode="auto">
                <a:xfrm>
                  <a:off x="4951413" y="1201738"/>
                  <a:ext cx="439738" cy="441325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32" name="Freeform 14"/>
                <p:cNvSpPr>
                  <a:spLocks/>
                </p:cNvSpPr>
                <p:nvPr/>
              </p:nvSpPr>
              <p:spPr bwMode="auto">
                <a:xfrm>
                  <a:off x="5064125" y="1611313"/>
                  <a:ext cx="112713" cy="106363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5" y="67"/>
                    </a:cxn>
                    <a:cxn ang="0">
                      <a:pos x="71" y="12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71" h="67">
                      <a:moveTo>
                        <a:pt x="0" y="0"/>
                      </a:moveTo>
                      <a:lnTo>
                        <a:pt x="5" y="67"/>
                      </a:lnTo>
                      <a:lnTo>
                        <a:pt x="71" y="1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11" name="Group 148"/>
              <p:cNvGrpSpPr/>
              <p:nvPr/>
            </p:nvGrpSpPr>
            <p:grpSpPr>
              <a:xfrm>
                <a:off x="5042077" y="1345260"/>
                <a:ext cx="142904" cy="275805"/>
                <a:chOff x="5094288" y="1274763"/>
                <a:chExt cx="158750" cy="306387"/>
              </a:xfrm>
            </p:grpSpPr>
            <p:sp>
              <p:nvSpPr>
                <p:cNvPr id="21" name="Freeform 15"/>
                <p:cNvSpPr>
                  <a:spLocks/>
                </p:cNvSpPr>
                <p:nvPr/>
              </p:nvSpPr>
              <p:spPr bwMode="auto">
                <a:xfrm>
                  <a:off x="5097463" y="1317625"/>
                  <a:ext cx="55563" cy="236538"/>
                </a:xfrm>
                <a:custGeom>
                  <a:avLst/>
                  <a:gdLst/>
                  <a:ahLst/>
                  <a:cxnLst>
                    <a:cxn ang="0">
                      <a:pos x="35" y="119"/>
                    </a:cxn>
                    <a:cxn ang="0">
                      <a:pos x="24" y="149"/>
                    </a:cxn>
                    <a:cxn ang="0">
                      <a:pos x="11" y="149"/>
                    </a:cxn>
                    <a:cxn ang="0">
                      <a:pos x="0" y="119"/>
                    </a:cxn>
                    <a:cxn ang="0">
                      <a:pos x="0" y="0"/>
                    </a:cxn>
                    <a:cxn ang="0">
                      <a:pos x="35" y="0"/>
                    </a:cxn>
                    <a:cxn ang="0">
                      <a:pos x="35" y="119"/>
                    </a:cxn>
                  </a:cxnLst>
                  <a:rect l="0" t="0" r="r" b="b"/>
                  <a:pathLst>
                    <a:path w="35" h="149">
                      <a:moveTo>
                        <a:pt x="35" y="119"/>
                      </a:moveTo>
                      <a:lnTo>
                        <a:pt x="24" y="149"/>
                      </a:lnTo>
                      <a:lnTo>
                        <a:pt x="11" y="149"/>
                      </a:lnTo>
                      <a:lnTo>
                        <a:pt x="0" y="119"/>
                      </a:lnTo>
                      <a:lnTo>
                        <a:pt x="0" y="0"/>
                      </a:lnTo>
                      <a:lnTo>
                        <a:pt x="35" y="0"/>
                      </a:lnTo>
                      <a:lnTo>
                        <a:pt x="35" y="119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2" name="Freeform 16"/>
                <p:cNvSpPr>
                  <a:spLocks/>
                </p:cNvSpPr>
                <p:nvPr/>
              </p:nvSpPr>
              <p:spPr bwMode="auto">
                <a:xfrm>
                  <a:off x="5097463" y="1274763"/>
                  <a:ext cx="55563" cy="68263"/>
                </a:xfrm>
                <a:custGeom>
                  <a:avLst/>
                  <a:gdLst/>
                  <a:ahLst/>
                  <a:cxnLst>
                    <a:cxn ang="0">
                      <a:pos x="44" y="32"/>
                    </a:cxn>
                    <a:cxn ang="0">
                      <a:pos x="22" y="54"/>
                    </a:cxn>
                    <a:cxn ang="0">
                      <a:pos x="22" y="54"/>
                    </a:cxn>
                    <a:cxn ang="0">
                      <a:pos x="0" y="32"/>
                    </a:cxn>
                    <a:cxn ang="0">
                      <a:pos x="0" y="12"/>
                    </a:cxn>
                    <a:cxn ang="0">
                      <a:pos x="22" y="2"/>
                    </a:cxn>
                    <a:cxn ang="0">
                      <a:pos x="22" y="2"/>
                    </a:cxn>
                    <a:cxn ang="0">
                      <a:pos x="44" y="12"/>
                    </a:cxn>
                    <a:cxn ang="0">
                      <a:pos x="44" y="32"/>
                    </a:cxn>
                  </a:cxnLst>
                  <a:rect l="0" t="0" r="r" b="b"/>
                  <a:pathLst>
                    <a:path w="44" h="54">
                      <a:moveTo>
                        <a:pt x="44" y="32"/>
                      </a:moveTo>
                      <a:cubicBezTo>
                        <a:pt x="44" y="44"/>
                        <a:pt x="34" y="54"/>
                        <a:pt x="22" y="54"/>
                      </a:cubicBezTo>
                      <a:cubicBezTo>
                        <a:pt x="22" y="54"/>
                        <a:pt x="22" y="54"/>
                        <a:pt x="22" y="54"/>
                      </a:cubicBezTo>
                      <a:cubicBezTo>
                        <a:pt x="10" y="54"/>
                        <a:pt x="0" y="44"/>
                        <a:pt x="0" y="32"/>
                      </a:cubicBezTo>
                      <a:cubicBezTo>
                        <a:pt x="0" y="12"/>
                        <a:pt x="0" y="12"/>
                        <a:pt x="0" y="12"/>
                      </a:cubicBezTo>
                      <a:cubicBezTo>
                        <a:pt x="0" y="0"/>
                        <a:pt x="10" y="2"/>
                        <a:pt x="22" y="2"/>
                      </a:cubicBezTo>
                      <a:cubicBezTo>
                        <a:pt x="22" y="2"/>
                        <a:pt x="22" y="2"/>
                        <a:pt x="22" y="2"/>
                      </a:cubicBezTo>
                      <a:cubicBezTo>
                        <a:pt x="34" y="2"/>
                        <a:pt x="44" y="0"/>
                        <a:pt x="44" y="12"/>
                      </a:cubicBezTo>
                      <a:lnTo>
                        <a:pt x="44" y="32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3" name="Rectangle 17"/>
                <p:cNvSpPr>
                  <a:spLocks noChangeArrowheads="1"/>
                </p:cNvSpPr>
                <p:nvPr/>
              </p:nvSpPr>
              <p:spPr bwMode="auto">
                <a:xfrm>
                  <a:off x="5094288" y="1303338"/>
                  <a:ext cx="61913" cy="57150"/>
                </a:xfrm>
                <a:prstGeom prst="rect">
                  <a:avLst/>
                </a:prstGeom>
                <a:solidFill>
                  <a:srgbClr val="F2F2F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4" name="Freeform 18"/>
                <p:cNvSpPr>
                  <a:spLocks/>
                </p:cNvSpPr>
                <p:nvPr/>
              </p:nvSpPr>
              <p:spPr bwMode="auto">
                <a:xfrm>
                  <a:off x="5114925" y="1546225"/>
                  <a:ext cx="20638" cy="34925"/>
                </a:xfrm>
                <a:custGeom>
                  <a:avLst/>
                  <a:gdLst/>
                  <a:ahLst/>
                  <a:cxnLst>
                    <a:cxn ang="0">
                      <a:pos x="0" y="5"/>
                    </a:cxn>
                    <a:cxn ang="0">
                      <a:pos x="6" y="21"/>
                    </a:cxn>
                    <a:cxn ang="0">
                      <a:pos x="17" y="6"/>
                    </a:cxn>
                    <a:cxn ang="0">
                      <a:pos x="0" y="5"/>
                    </a:cxn>
                  </a:cxnLst>
                  <a:rect l="0" t="0" r="r" b="b"/>
                  <a:pathLst>
                    <a:path w="17" h="27">
                      <a:moveTo>
                        <a:pt x="0" y="5"/>
                      </a:moveTo>
                      <a:cubicBezTo>
                        <a:pt x="0" y="5"/>
                        <a:pt x="4" y="18"/>
                        <a:pt x="6" y="21"/>
                      </a:cubicBezTo>
                      <a:cubicBezTo>
                        <a:pt x="8" y="25"/>
                        <a:pt x="11" y="27"/>
                        <a:pt x="17" y="6"/>
                      </a:cubicBezTo>
                      <a:cubicBezTo>
                        <a:pt x="17" y="6"/>
                        <a:pt x="10" y="0"/>
                        <a:pt x="0" y="5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5" name="Freeform 19"/>
                <p:cNvSpPr>
                  <a:spLocks/>
                </p:cNvSpPr>
                <p:nvPr/>
              </p:nvSpPr>
              <p:spPr bwMode="auto">
                <a:xfrm>
                  <a:off x="5181600" y="1317625"/>
                  <a:ext cx="55563" cy="236538"/>
                </a:xfrm>
                <a:custGeom>
                  <a:avLst/>
                  <a:gdLst/>
                  <a:ahLst/>
                  <a:cxnLst>
                    <a:cxn ang="0">
                      <a:pos x="35" y="119"/>
                    </a:cxn>
                    <a:cxn ang="0">
                      <a:pos x="24" y="149"/>
                    </a:cxn>
                    <a:cxn ang="0">
                      <a:pos x="11" y="149"/>
                    </a:cxn>
                    <a:cxn ang="0">
                      <a:pos x="0" y="119"/>
                    </a:cxn>
                    <a:cxn ang="0">
                      <a:pos x="0" y="0"/>
                    </a:cxn>
                    <a:cxn ang="0">
                      <a:pos x="35" y="0"/>
                    </a:cxn>
                    <a:cxn ang="0">
                      <a:pos x="35" y="119"/>
                    </a:cxn>
                  </a:cxnLst>
                  <a:rect l="0" t="0" r="r" b="b"/>
                  <a:pathLst>
                    <a:path w="35" h="149">
                      <a:moveTo>
                        <a:pt x="35" y="119"/>
                      </a:moveTo>
                      <a:lnTo>
                        <a:pt x="24" y="149"/>
                      </a:lnTo>
                      <a:lnTo>
                        <a:pt x="11" y="149"/>
                      </a:lnTo>
                      <a:lnTo>
                        <a:pt x="0" y="119"/>
                      </a:lnTo>
                      <a:lnTo>
                        <a:pt x="0" y="0"/>
                      </a:lnTo>
                      <a:lnTo>
                        <a:pt x="35" y="0"/>
                      </a:lnTo>
                      <a:lnTo>
                        <a:pt x="35" y="119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6" name="Freeform 20"/>
                <p:cNvSpPr>
                  <a:spLocks/>
                </p:cNvSpPr>
                <p:nvPr/>
              </p:nvSpPr>
              <p:spPr bwMode="auto">
                <a:xfrm>
                  <a:off x="5181600" y="1274763"/>
                  <a:ext cx="55563" cy="68263"/>
                </a:xfrm>
                <a:custGeom>
                  <a:avLst/>
                  <a:gdLst/>
                  <a:ahLst/>
                  <a:cxnLst>
                    <a:cxn ang="0">
                      <a:pos x="44" y="32"/>
                    </a:cxn>
                    <a:cxn ang="0">
                      <a:pos x="22" y="54"/>
                    </a:cxn>
                    <a:cxn ang="0">
                      <a:pos x="22" y="54"/>
                    </a:cxn>
                    <a:cxn ang="0">
                      <a:pos x="0" y="32"/>
                    </a:cxn>
                    <a:cxn ang="0">
                      <a:pos x="0" y="12"/>
                    </a:cxn>
                    <a:cxn ang="0">
                      <a:pos x="22" y="2"/>
                    </a:cxn>
                    <a:cxn ang="0">
                      <a:pos x="22" y="2"/>
                    </a:cxn>
                    <a:cxn ang="0">
                      <a:pos x="44" y="12"/>
                    </a:cxn>
                    <a:cxn ang="0">
                      <a:pos x="44" y="32"/>
                    </a:cxn>
                  </a:cxnLst>
                  <a:rect l="0" t="0" r="r" b="b"/>
                  <a:pathLst>
                    <a:path w="44" h="54">
                      <a:moveTo>
                        <a:pt x="44" y="32"/>
                      </a:moveTo>
                      <a:cubicBezTo>
                        <a:pt x="44" y="44"/>
                        <a:pt x="34" y="54"/>
                        <a:pt x="22" y="54"/>
                      </a:cubicBezTo>
                      <a:cubicBezTo>
                        <a:pt x="22" y="54"/>
                        <a:pt x="22" y="54"/>
                        <a:pt x="22" y="54"/>
                      </a:cubicBezTo>
                      <a:cubicBezTo>
                        <a:pt x="10" y="54"/>
                        <a:pt x="0" y="44"/>
                        <a:pt x="0" y="32"/>
                      </a:cubicBezTo>
                      <a:cubicBezTo>
                        <a:pt x="0" y="12"/>
                        <a:pt x="0" y="12"/>
                        <a:pt x="0" y="12"/>
                      </a:cubicBezTo>
                      <a:cubicBezTo>
                        <a:pt x="0" y="0"/>
                        <a:pt x="10" y="2"/>
                        <a:pt x="22" y="2"/>
                      </a:cubicBezTo>
                      <a:cubicBezTo>
                        <a:pt x="22" y="2"/>
                        <a:pt x="22" y="2"/>
                        <a:pt x="22" y="2"/>
                      </a:cubicBezTo>
                      <a:cubicBezTo>
                        <a:pt x="34" y="2"/>
                        <a:pt x="44" y="0"/>
                        <a:pt x="44" y="12"/>
                      </a:cubicBezTo>
                      <a:lnTo>
                        <a:pt x="44" y="32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7" name="Rectangle 21"/>
                <p:cNvSpPr>
                  <a:spLocks noChangeArrowheads="1"/>
                </p:cNvSpPr>
                <p:nvPr/>
              </p:nvSpPr>
              <p:spPr bwMode="auto">
                <a:xfrm>
                  <a:off x="5178425" y="1303338"/>
                  <a:ext cx="61913" cy="57150"/>
                </a:xfrm>
                <a:prstGeom prst="rect">
                  <a:avLst/>
                </a:prstGeom>
                <a:solidFill>
                  <a:srgbClr val="F2F2F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8" name="Freeform 22"/>
                <p:cNvSpPr>
                  <a:spLocks/>
                </p:cNvSpPr>
                <p:nvPr/>
              </p:nvSpPr>
              <p:spPr bwMode="auto">
                <a:xfrm>
                  <a:off x="5197475" y="1546225"/>
                  <a:ext cx="22225" cy="34925"/>
                </a:xfrm>
                <a:custGeom>
                  <a:avLst/>
                  <a:gdLst/>
                  <a:ahLst/>
                  <a:cxnLst>
                    <a:cxn ang="0">
                      <a:pos x="0" y="5"/>
                    </a:cxn>
                    <a:cxn ang="0">
                      <a:pos x="6" y="21"/>
                    </a:cxn>
                    <a:cxn ang="0">
                      <a:pos x="17" y="6"/>
                    </a:cxn>
                    <a:cxn ang="0">
                      <a:pos x="0" y="5"/>
                    </a:cxn>
                  </a:cxnLst>
                  <a:rect l="0" t="0" r="r" b="b"/>
                  <a:pathLst>
                    <a:path w="17" h="27">
                      <a:moveTo>
                        <a:pt x="0" y="5"/>
                      </a:moveTo>
                      <a:cubicBezTo>
                        <a:pt x="0" y="5"/>
                        <a:pt x="5" y="18"/>
                        <a:pt x="6" y="21"/>
                      </a:cubicBezTo>
                      <a:cubicBezTo>
                        <a:pt x="8" y="25"/>
                        <a:pt x="11" y="27"/>
                        <a:pt x="17" y="6"/>
                      </a:cubicBezTo>
                      <a:cubicBezTo>
                        <a:pt x="17" y="6"/>
                        <a:pt x="10" y="0"/>
                        <a:pt x="0" y="5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9" name="Freeform 23"/>
                <p:cNvSpPr>
                  <a:spLocks/>
                </p:cNvSpPr>
                <p:nvPr/>
              </p:nvSpPr>
              <p:spPr bwMode="auto">
                <a:xfrm>
                  <a:off x="5233988" y="1312863"/>
                  <a:ext cx="19050" cy="120650"/>
                </a:xfrm>
                <a:custGeom>
                  <a:avLst/>
                  <a:gdLst/>
                  <a:ahLst/>
                  <a:cxnLst>
                    <a:cxn ang="0">
                      <a:pos x="1" y="1"/>
                    </a:cxn>
                    <a:cxn ang="0">
                      <a:pos x="14" y="11"/>
                    </a:cxn>
                    <a:cxn ang="0">
                      <a:pos x="14" y="89"/>
                    </a:cxn>
                    <a:cxn ang="0">
                      <a:pos x="10" y="95"/>
                    </a:cxn>
                    <a:cxn ang="0">
                      <a:pos x="10" y="33"/>
                    </a:cxn>
                    <a:cxn ang="0">
                      <a:pos x="5" y="26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16" h="95">
                      <a:moveTo>
                        <a:pt x="1" y="1"/>
                      </a:moveTo>
                      <a:cubicBezTo>
                        <a:pt x="1" y="1"/>
                        <a:pt x="13" y="7"/>
                        <a:pt x="14" y="11"/>
                      </a:cubicBezTo>
                      <a:cubicBezTo>
                        <a:pt x="14" y="15"/>
                        <a:pt x="14" y="89"/>
                        <a:pt x="14" y="89"/>
                      </a:cubicBezTo>
                      <a:cubicBezTo>
                        <a:pt x="14" y="89"/>
                        <a:pt x="16" y="95"/>
                        <a:pt x="10" y="95"/>
                      </a:cubicBezTo>
                      <a:cubicBezTo>
                        <a:pt x="10" y="33"/>
                        <a:pt x="10" y="33"/>
                        <a:pt x="10" y="33"/>
                      </a:cubicBezTo>
                      <a:cubicBezTo>
                        <a:pt x="5" y="26"/>
                        <a:pt x="5" y="26"/>
                        <a:pt x="5" y="26"/>
                      </a:cubicBezTo>
                      <a:cubicBezTo>
                        <a:pt x="0" y="0"/>
                        <a:pt x="0" y="0"/>
                        <a:pt x="0" y="0"/>
                      </a:cubicBezTo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12" name="Group 179"/>
            <p:cNvGrpSpPr/>
            <p:nvPr/>
          </p:nvGrpSpPr>
          <p:grpSpPr>
            <a:xfrm>
              <a:off x="4069367" y="3008190"/>
              <a:ext cx="670221" cy="785973"/>
              <a:chOff x="4379002" y="3038673"/>
              <a:chExt cx="670221" cy="785973"/>
            </a:xfrm>
          </p:grpSpPr>
          <p:grpSp>
            <p:nvGrpSpPr>
              <p:cNvPr id="13" name="Group 151"/>
              <p:cNvGrpSpPr/>
              <p:nvPr/>
            </p:nvGrpSpPr>
            <p:grpSpPr>
              <a:xfrm>
                <a:off x="4379002" y="3038673"/>
                <a:ext cx="670221" cy="785973"/>
                <a:chOff x="4357688" y="3155950"/>
                <a:chExt cx="744538" cy="873125"/>
              </a:xfrm>
              <a:solidFill>
                <a:schemeClr val="accent1"/>
              </a:solidFill>
            </p:grpSpPr>
            <p:sp>
              <p:nvSpPr>
                <p:cNvPr id="42" name="Oval 24"/>
                <p:cNvSpPr>
                  <a:spLocks noChangeArrowheads="1"/>
                </p:cNvSpPr>
                <p:nvPr/>
              </p:nvSpPr>
              <p:spPr bwMode="auto">
                <a:xfrm>
                  <a:off x="4357688" y="3155950"/>
                  <a:ext cx="744538" cy="746125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43" name="Freeform 25"/>
                <p:cNvSpPr>
                  <a:spLocks/>
                </p:cNvSpPr>
                <p:nvPr/>
              </p:nvSpPr>
              <p:spPr bwMode="auto">
                <a:xfrm>
                  <a:off x="4546600" y="3851275"/>
                  <a:ext cx="192088" cy="17780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0" y="112"/>
                    </a:cxn>
                    <a:cxn ang="0">
                      <a:pos x="121" y="19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121" h="112">
                      <a:moveTo>
                        <a:pt x="0" y="0"/>
                      </a:moveTo>
                      <a:lnTo>
                        <a:pt x="10" y="112"/>
                      </a:lnTo>
                      <a:lnTo>
                        <a:pt x="121" y="19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14" name="Group 152"/>
              <p:cNvGrpSpPr/>
              <p:nvPr/>
            </p:nvGrpSpPr>
            <p:grpSpPr>
              <a:xfrm>
                <a:off x="4486179" y="3178719"/>
                <a:ext cx="484446" cy="368694"/>
                <a:chOff x="4476750" y="3311525"/>
                <a:chExt cx="538163" cy="409576"/>
              </a:xfrm>
            </p:grpSpPr>
            <p:sp>
              <p:nvSpPr>
                <p:cNvPr id="36" name="Freeform 50"/>
                <p:cNvSpPr>
                  <a:spLocks/>
                </p:cNvSpPr>
                <p:nvPr/>
              </p:nvSpPr>
              <p:spPr bwMode="auto">
                <a:xfrm>
                  <a:off x="4476750" y="3311525"/>
                  <a:ext cx="517525" cy="231775"/>
                </a:xfrm>
                <a:custGeom>
                  <a:avLst/>
                  <a:gdLst/>
                  <a:ahLst/>
                  <a:cxnLst>
                    <a:cxn ang="0">
                      <a:pos x="161" y="146"/>
                    </a:cxn>
                    <a:cxn ang="0">
                      <a:pos x="0" y="74"/>
                    </a:cxn>
                    <a:cxn ang="0">
                      <a:pos x="166" y="0"/>
                    </a:cxn>
                    <a:cxn ang="0">
                      <a:pos x="326" y="71"/>
                    </a:cxn>
                    <a:cxn ang="0">
                      <a:pos x="161" y="146"/>
                    </a:cxn>
                  </a:cxnLst>
                  <a:rect l="0" t="0" r="r" b="b"/>
                  <a:pathLst>
                    <a:path w="326" h="146">
                      <a:moveTo>
                        <a:pt x="161" y="146"/>
                      </a:moveTo>
                      <a:lnTo>
                        <a:pt x="0" y="74"/>
                      </a:lnTo>
                      <a:lnTo>
                        <a:pt x="166" y="0"/>
                      </a:lnTo>
                      <a:lnTo>
                        <a:pt x="326" y="71"/>
                      </a:lnTo>
                      <a:lnTo>
                        <a:pt x="161" y="146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37" name="Rectangle 51"/>
                <p:cNvSpPr>
                  <a:spLocks noChangeArrowheads="1"/>
                </p:cNvSpPr>
                <p:nvPr/>
              </p:nvSpPr>
              <p:spPr bwMode="auto">
                <a:xfrm>
                  <a:off x="4972050" y="3421063"/>
                  <a:ext cx="17463" cy="171450"/>
                </a:xfrm>
                <a:prstGeom prst="rect">
                  <a:avLst/>
                </a:prstGeom>
                <a:solidFill>
                  <a:srgbClr val="F2F2F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38" name="Oval 52"/>
                <p:cNvSpPr>
                  <a:spLocks noChangeArrowheads="1"/>
                </p:cNvSpPr>
                <p:nvPr/>
              </p:nvSpPr>
              <p:spPr bwMode="auto">
                <a:xfrm>
                  <a:off x="4954588" y="3571875"/>
                  <a:ext cx="52388" cy="52388"/>
                </a:xfrm>
                <a:prstGeom prst="ellipse">
                  <a:avLst/>
                </a:pr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39" name="Freeform 53"/>
                <p:cNvSpPr>
                  <a:spLocks/>
                </p:cNvSpPr>
                <p:nvPr/>
              </p:nvSpPr>
              <p:spPr bwMode="auto">
                <a:xfrm>
                  <a:off x="4948238" y="3600450"/>
                  <a:ext cx="38100" cy="112713"/>
                </a:xfrm>
                <a:custGeom>
                  <a:avLst/>
                  <a:gdLst/>
                  <a:ahLst/>
                  <a:cxnLst>
                    <a:cxn ang="0">
                      <a:pos x="16" y="5"/>
                    </a:cxn>
                    <a:cxn ang="0">
                      <a:pos x="7" y="90"/>
                    </a:cxn>
                    <a:cxn ang="0">
                      <a:pos x="30" y="90"/>
                    </a:cxn>
                    <a:cxn ang="0">
                      <a:pos x="30" y="0"/>
                    </a:cxn>
                    <a:cxn ang="0">
                      <a:pos x="16" y="5"/>
                    </a:cxn>
                  </a:cxnLst>
                  <a:rect l="0" t="0" r="r" b="b"/>
                  <a:pathLst>
                    <a:path w="30" h="90">
                      <a:moveTo>
                        <a:pt x="16" y="5"/>
                      </a:moveTo>
                      <a:cubicBezTo>
                        <a:pt x="16" y="5"/>
                        <a:pt x="0" y="38"/>
                        <a:pt x="7" y="90"/>
                      </a:cubicBezTo>
                      <a:cubicBezTo>
                        <a:pt x="30" y="90"/>
                        <a:pt x="30" y="90"/>
                        <a:pt x="30" y="90"/>
                      </a:cubicBezTo>
                      <a:cubicBezTo>
                        <a:pt x="30" y="0"/>
                        <a:pt x="30" y="0"/>
                        <a:pt x="30" y="0"/>
                      </a:cubicBezTo>
                      <a:cubicBezTo>
                        <a:pt x="30" y="0"/>
                        <a:pt x="16" y="7"/>
                        <a:pt x="16" y="5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40" name="Freeform 54"/>
                <p:cNvSpPr>
                  <a:spLocks/>
                </p:cNvSpPr>
                <p:nvPr/>
              </p:nvSpPr>
              <p:spPr bwMode="auto">
                <a:xfrm>
                  <a:off x="4976813" y="3600450"/>
                  <a:ext cx="38100" cy="112713"/>
                </a:xfrm>
                <a:custGeom>
                  <a:avLst/>
                  <a:gdLst/>
                  <a:ahLst/>
                  <a:cxnLst>
                    <a:cxn ang="0">
                      <a:pos x="14" y="5"/>
                    </a:cxn>
                    <a:cxn ang="0">
                      <a:pos x="23" y="90"/>
                    </a:cxn>
                    <a:cxn ang="0">
                      <a:pos x="0" y="90"/>
                    </a:cxn>
                    <a:cxn ang="0">
                      <a:pos x="0" y="0"/>
                    </a:cxn>
                    <a:cxn ang="0">
                      <a:pos x="14" y="5"/>
                    </a:cxn>
                  </a:cxnLst>
                  <a:rect l="0" t="0" r="r" b="b"/>
                  <a:pathLst>
                    <a:path w="30" h="90">
                      <a:moveTo>
                        <a:pt x="14" y="5"/>
                      </a:moveTo>
                      <a:cubicBezTo>
                        <a:pt x="14" y="5"/>
                        <a:pt x="30" y="38"/>
                        <a:pt x="23" y="90"/>
                      </a:cubicBezTo>
                      <a:cubicBezTo>
                        <a:pt x="0" y="90"/>
                        <a:pt x="0" y="90"/>
                        <a:pt x="0" y="9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14" y="7"/>
                        <a:pt x="14" y="5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41" name="Freeform 55"/>
                <p:cNvSpPr>
                  <a:spLocks/>
                </p:cNvSpPr>
                <p:nvPr/>
              </p:nvSpPr>
              <p:spPr bwMode="auto">
                <a:xfrm>
                  <a:off x="4579938" y="3497263"/>
                  <a:ext cx="298450" cy="223838"/>
                </a:xfrm>
                <a:custGeom>
                  <a:avLst/>
                  <a:gdLst/>
                  <a:ahLst/>
                  <a:cxnLst>
                    <a:cxn ang="0">
                      <a:pos x="236" y="0"/>
                    </a:cxn>
                    <a:cxn ang="0">
                      <a:pos x="118" y="56"/>
                    </a:cxn>
                    <a:cxn ang="0">
                      <a:pos x="0" y="0"/>
                    </a:cxn>
                    <a:cxn ang="0">
                      <a:pos x="0" y="136"/>
                    </a:cxn>
                    <a:cxn ang="0">
                      <a:pos x="115" y="177"/>
                    </a:cxn>
                    <a:cxn ang="0">
                      <a:pos x="115" y="177"/>
                    </a:cxn>
                    <a:cxn ang="0">
                      <a:pos x="118" y="177"/>
                    </a:cxn>
                    <a:cxn ang="0">
                      <a:pos x="121" y="177"/>
                    </a:cxn>
                    <a:cxn ang="0">
                      <a:pos x="121" y="177"/>
                    </a:cxn>
                    <a:cxn ang="0">
                      <a:pos x="236" y="136"/>
                    </a:cxn>
                    <a:cxn ang="0">
                      <a:pos x="236" y="0"/>
                    </a:cxn>
                  </a:cxnLst>
                  <a:rect l="0" t="0" r="r" b="b"/>
                  <a:pathLst>
                    <a:path w="236" h="177">
                      <a:moveTo>
                        <a:pt x="236" y="0"/>
                      </a:moveTo>
                      <a:cubicBezTo>
                        <a:pt x="236" y="1"/>
                        <a:pt x="137" y="47"/>
                        <a:pt x="118" y="56"/>
                      </a:cubicBezTo>
                      <a:cubicBezTo>
                        <a:pt x="99" y="47"/>
                        <a:pt x="0" y="1"/>
                        <a:pt x="0" y="0"/>
                      </a:cubicBezTo>
                      <a:cubicBezTo>
                        <a:pt x="0" y="136"/>
                        <a:pt x="0" y="136"/>
                        <a:pt x="0" y="136"/>
                      </a:cubicBezTo>
                      <a:cubicBezTo>
                        <a:pt x="32" y="170"/>
                        <a:pt x="95" y="176"/>
                        <a:pt x="115" y="177"/>
                      </a:cubicBezTo>
                      <a:cubicBezTo>
                        <a:pt x="115" y="177"/>
                        <a:pt x="115" y="177"/>
                        <a:pt x="115" y="177"/>
                      </a:cubicBezTo>
                      <a:cubicBezTo>
                        <a:pt x="115" y="177"/>
                        <a:pt x="116" y="177"/>
                        <a:pt x="118" y="177"/>
                      </a:cubicBezTo>
                      <a:cubicBezTo>
                        <a:pt x="120" y="177"/>
                        <a:pt x="121" y="177"/>
                        <a:pt x="121" y="177"/>
                      </a:cubicBezTo>
                      <a:cubicBezTo>
                        <a:pt x="121" y="177"/>
                        <a:pt x="121" y="177"/>
                        <a:pt x="121" y="177"/>
                      </a:cubicBezTo>
                      <a:cubicBezTo>
                        <a:pt x="141" y="176"/>
                        <a:pt x="204" y="170"/>
                        <a:pt x="236" y="136"/>
                      </a:cubicBezTo>
                      <a:lnTo>
                        <a:pt x="236" y="0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15" name="Group 180"/>
            <p:cNvGrpSpPr/>
            <p:nvPr/>
          </p:nvGrpSpPr>
          <p:grpSpPr>
            <a:xfrm>
              <a:off x="4830009" y="3066085"/>
              <a:ext cx="438716" cy="508547"/>
              <a:chOff x="5217849" y="2905765"/>
              <a:chExt cx="438716" cy="508547"/>
            </a:xfrm>
          </p:grpSpPr>
          <p:grpSp>
            <p:nvGrpSpPr>
              <p:cNvPr id="16" name="Group 150"/>
              <p:cNvGrpSpPr/>
              <p:nvPr/>
            </p:nvGrpSpPr>
            <p:grpSpPr>
              <a:xfrm>
                <a:off x="5217849" y="2905765"/>
                <a:ext cx="438716" cy="508547"/>
                <a:chOff x="5289550" y="3008313"/>
                <a:chExt cx="487363" cy="564939"/>
              </a:xfrm>
              <a:solidFill>
                <a:schemeClr val="accent3"/>
              </a:solidFill>
            </p:grpSpPr>
            <p:sp>
              <p:nvSpPr>
                <p:cNvPr id="47" name="Oval 26"/>
                <p:cNvSpPr>
                  <a:spLocks noChangeArrowheads="1"/>
                </p:cNvSpPr>
                <p:nvPr/>
              </p:nvSpPr>
              <p:spPr bwMode="auto">
                <a:xfrm>
                  <a:off x="5289550" y="3008313"/>
                  <a:ext cx="487363" cy="485775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48" name="Freeform 27"/>
                <p:cNvSpPr>
                  <a:spLocks/>
                </p:cNvSpPr>
                <p:nvPr/>
              </p:nvSpPr>
              <p:spPr bwMode="auto">
                <a:xfrm>
                  <a:off x="5413375" y="3457364"/>
                  <a:ext cx="125413" cy="1158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6" y="73"/>
                    </a:cxn>
                    <a:cxn ang="0">
                      <a:pos x="79" y="12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79" h="73">
                      <a:moveTo>
                        <a:pt x="0" y="0"/>
                      </a:moveTo>
                      <a:lnTo>
                        <a:pt x="6" y="73"/>
                      </a:lnTo>
                      <a:lnTo>
                        <a:pt x="79" y="1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46" name="Freeform 56"/>
              <p:cNvSpPr>
                <a:spLocks noEditPoints="1"/>
              </p:cNvSpPr>
              <p:nvPr/>
            </p:nvSpPr>
            <p:spPr bwMode="auto">
              <a:xfrm>
                <a:off x="5313595" y="2975796"/>
                <a:ext cx="260086" cy="264373"/>
              </a:xfrm>
              <a:custGeom>
                <a:avLst/>
                <a:gdLst/>
                <a:ahLst/>
                <a:cxnLst>
                  <a:cxn ang="0">
                    <a:pos x="147" y="112"/>
                  </a:cxn>
                  <a:cxn ang="0">
                    <a:pos x="141" y="98"/>
                  </a:cxn>
                  <a:cxn ang="0">
                    <a:pos x="141" y="44"/>
                  </a:cxn>
                  <a:cxn ang="0">
                    <a:pos x="147" y="37"/>
                  </a:cxn>
                  <a:cxn ang="0">
                    <a:pos x="148" y="37"/>
                  </a:cxn>
                  <a:cxn ang="0">
                    <a:pos x="148" y="13"/>
                  </a:cxn>
                  <a:cxn ang="0">
                    <a:pos x="147" y="13"/>
                  </a:cxn>
                  <a:cxn ang="0">
                    <a:pos x="147" y="12"/>
                  </a:cxn>
                  <a:cxn ang="0">
                    <a:pos x="114" y="0"/>
                  </a:cxn>
                  <a:cxn ang="0">
                    <a:pos x="81" y="12"/>
                  </a:cxn>
                  <a:cxn ang="0">
                    <a:pos x="81" y="13"/>
                  </a:cxn>
                  <a:cxn ang="0">
                    <a:pos x="80" y="13"/>
                  </a:cxn>
                  <a:cxn ang="0">
                    <a:pos x="80" y="37"/>
                  </a:cxn>
                  <a:cxn ang="0">
                    <a:pos x="81" y="37"/>
                  </a:cxn>
                  <a:cxn ang="0">
                    <a:pos x="91" y="44"/>
                  </a:cxn>
                  <a:cxn ang="0">
                    <a:pos x="91" y="98"/>
                  </a:cxn>
                  <a:cxn ang="0">
                    <a:pos x="83" y="112"/>
                  </a:cxn>
                  <a:cxn ang="0">
                    <a:pos x="31" y="212"/>
                  </a:cxn>
                  <a:cxn ang="0">
                    <a:pos x="115" y="230"/>
                  </a:cxn>
                  <a:cxn ang="0">
                    <a:pos x="198" y="212"/>
                  </a:cxn>
                  <a:cxn ang="0">
                    <a:pos x="147" y="112"/>
                  </a:cxn>
                  <a:cxn ang="0">
                    <a:pos x="145" y="213"/>
                  </a:cxn>
                  <a:cxn ang="0">
                    <a:pos x="182" y="187"/>
                  </a:cxn>
                  <a:cxn ang="0">
                    <a:pos x="150" y="134"/>
                  </a:cxn>
                  <a:cxn ang="0">
                    <a:pos x="193" y="190"/>
                  </a:cxn>
                  <a:cxn ang="0">
                    <a:pos x="145" y="213"/>
                  </a:cxn>
                </a:cxnLst>
                <a:rect l="0" t="0" r="r" b="b"/>
                <a:pathLst>
                  <a:path w="229" h="231">
                    <a:moveTo>
                      <a:pt x="147" y="112"/>
                    </a:moveTo>
                    <a:cubicBezTo>
                      <a:pt x="147" y="112"/>
                      <a:pt x="141" y="109"/>
                      <a:pt x="141" y="98"/>
                    </a:cubicBezTo>
                    <a:cubicBezTo>
                      <a:pt x="141" y="89"/>
                      <a:pt x="141" y="55"/>
                      <a:pt x="141" y="44"/>
                    </a:cubicBezTo>
                    <a:cubicBezTo>
                      <a:pt x="145" y="42"/>
                      <a:pt x="147" y="40"/>
                      <a:pt x="147" y="37"/>
                    </a:cubicBezTo>
                    <a:cubicBezTo>
                      <a:pt x="148" y="37"/>
                      <a:pt x="148" y="37"/>
                      <a:pt x="148" y="37"/>
                    </a:cubicBezTo>
                    <a:cubicBezTo>
                      <a:pt x="148" y="13"/>
                      <a:pt x="148" y="13"/>
                      <a:pt x="148" y="13"/>
                    </a:cubicBezTo>
                    <a:cubicBezTo>
                      <a:pt x="147" y="13"/>
                      <a:pt x="147" y="13"/>
                      <a:pt x="147" y="13"/>
                    </a:cubicBezTo>
                    <a:cubicBezTo>
                      <a:pt x="147" y="13"/>
                      <a:pt x="147" y="13"/>
                      <a:pt x="147" y="12"/>
                    </a:cubicBezTo>
                    <a:cubicBezTo>
                      <a:pt x="147" y="5"/>
                      <a:pt x="132" y="0"/>
                      <a:pt x="114" y="0"/>
                    </a:cubicBezTo>
                    <a:cubicBezTo>
                      <a:pt x="96" y="0"/>
                      <a:pt x="81" y="5"/>
                      <a:pt x="81" y="12"/>
                    </a:cubicBezTo>
                    <a:cubicBezTo>
                      <a:pt x="81" y="13"/>
                      <a:pt x="81" y="13"/>
                      <a:pt x="81" y="13"/>
                    </a:cubicBezTo>
                    <a:cubicBezTo>
                      <a:pt x="80" y="13"/>
                      <a:pt x="80" y="13"/>
                      <a:pt x="80" y="13"/>
                    </a:cubicBezTo>
                    <a:cubicBezTo>
                      <a:pt x="80" y="37"/>
                      <a:pt x="80" y="37"/>
                      <a:pt x="80" y="37"/>
                    </a:cubicBezTo>
                    <a:cubicBezTo>
                      <a:pt x="81" y="37"/>
                      <a:pt x="81" y="37"/>
                      <a:pt x="81" y="37"/>
                    </a:cubicBezTo>
                    <a:cubicBezTo>
                      <a:pt x="82" y="40"/>
                      <a:pt x="84" y="42"/>
                      <a:pt x="91" y="44"/>
                    </a:cubicBezTo>
                    <a:cubicBezTo>
                      <a:pt x="91" y="56"/>
                      <a:pt x="91" y="89"/>
                      <a:pt x="91" y="98"/>
                    </a:cubicBezTo>
                    <a:cubicBezTo>
                      <a:pt x="91" y="109"/>
                      <a:pt x="83" y="112"/>
                      <a:pt x="83" y="112"/>
                    </a:cubicBezTo>
                    <a:cubicBezTo>
                      <a:pt x="71" y="119"/>
                      <a:pt x="0" y="190"/>
                      <a:pt x="31" y="212"/>
                    </a:cubicBezTo>
                    <a:cubicBezTo>
                      <a:pt x="59" y="231"/>
                      <a:pt x="105" y="231"/>
                      <a:pt x="115" y="230"/>
                    </a:cubicBezTo>
                    <a:cubicBezTo>
                      <a:pt x="124" y="231"/>
                      <a:pt x="170" y="231"/>
                      <a:pt x="198" y="212"/>
                    </a:cubicBezTo>
                    <a:cubicBezTo>
                      <a:pt x="229" y="190"/>
                      <a:pt x="159" y="119"/>
                      <a:pt x="147" y="112"/>
                    </a:cubicBezTo>
                    <a:close/>
                    <a:moveTo>
                      <a:pt x="145" y="213"/>
                    </a:moveTo>
                    <a:cubicBezTo>
                      <a:pt x="145" y="213"/>
                      <a:pt x="180" y="206"/>
                      <a:pt x="182" y="187"/>
                    </a:cubicBezTo>
                    <a:cubicBezTo>
                      <a:pt x="183" y="169"/>
                      <a:pt x="150" y="134"/>
                      <a:pt x="150" y="134"/>
                    </a:cubicBezTo>
                    <a:cubicBezTo>
                      <a:pt x="150" y="134"/>
                      <a:pt x="194" y="167"/>
                      <a:pt x="193" y="190"/>
                    </a:cubicBezTo>
                    <a:cubicBezTo>
                      <a:pt x="193" y="213"/>
                      <a:pt x="145" y="213"/>
                      <a:pt x="145" y="213"/>
                    </a:cubicBezTo>
                    <a:close/>
                  </a:path>
                </a:pathLst>
              </a:custGeom>
              <a:solidFill>
                <a:srgbClr val="F2F2F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7" name="Group 182"/>
            <p:cNvGrpSpPr/>
            <p:nvPr/>
          </p:nvGrpSpPr>
          <p:grpSpPr>
            <a:xfrm>
              <a:off x="4677609" y="2445889"/>
              <a:ext cx="530175" cy="620204"/>
              <a:chOff x="4974912" y="2319866"/>
              <a:chExt cx="530175" cy="620204"/>
            </a:xfrm>
          </p:grpSpPr>
          <p:grpSp>
            <p:nvGrpSpPr>
              <p:cNvPr id="18" name="Group 144"/>
              <p:cNvGrpSpPr/>
              <p:nvPr/>
            </p:nvGrpSpPr>
            <p:grpSpPr>
              <a:xfrm>
                <a:off x="4974912" y="2319866"/>
                <a:ext cx="530175" cy="620204"/>
                <a:chOff x="5019675" y="2357438"/>
                <a:chExt cx="588963" cy="688975"/>
              </a:xfrm>
              <a:solidFill>
                <a:schemeClr val="accent4"/>
              </a:solidFill>
            </p:grpSpPr>
            <p:sp>
              <p:nvSpPr>
                <p:cNvPr id="54" name="Oval 28"/>
                <p:cNvSpPr>
                  <a:spLocks noChangeArrowheads="1"/>
                </p:cNvSpPr>
                <p:nvPr/>
              </p:nvSpPr>
              <p:spPr bwMode="auto">
                <a:xfrm>
                  <a:off x="5019675" y="2357438"/>
                  <a:ext cx="588963" cy="588963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55" name="Freeform 29"/>
                <p:cNvSpPr>
                  <a:spLocks/>
                </p:cNvSpPr>
                <p:nvPr/>
              </p:nvSpPr>
              <p:spPr bwMode="auto">
                <a:xfrm>
                  <a:off x="5168900" y="2905125"/>
                  <a:ext cx="152400" cy="1412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8" y="89"/>
                    </a:cxn>
                    <a:cxn ang="0">
                      <a:pos x="96" y="15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96" h="89">
                      <a:moveTo>
                        <a:pt x="0" y="0"/>
                      </a:moveTo>
                      <a:lnTo>
                        <a:pt x="8" y="89"/>
                      </a:lnTo>
                      <a:lnTo>
                        <a:pt x="96" y="15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19" name="Group 143"/>
              <p:cNvGrpSpPr/>
              <p:nvPr/>
            </p:nvGrpSpPr>
            <p:grpSpPr>
              <a:xfrm>
                <a:off x="5070658" y="2422757"/>
                <a:ext cx="367264" cy="327250"/>
                <a:chOff x="5126038" y="2471738"/>
                <a:chExt cx="407988" cy="363537"/>
              </a:xfrm>
            </p:grpSpPr>
            <p:sp>
              <p:nvSpPr>
                <p:cNvPr id="52" name="Freeform 57"/>
                <p:cNvSpPr>
                  <a:spLocks noEditPoints="1"/>
                </p:cNvSpPr>
                <p:nvPr/>
              </p:nvSpPr>
              <p:spPr bwMode="auto">
                <a:xfrm>
                  <a:off x="5135563" y="2471738"/>
                  <a:ext cx="361950" cy="361950"/>
                </a:xfrm>
                <a:custGeom>
                  <a:avLst/>
                  <a:gdLst/>
                  <a:ahLst/>
                  <a:cxnLst>
                    <a:cxn ang="0">
                      <a:pos x="143" y="0"/>
                    </a:cxn>
                    <a:cxn ang="0">
                      <a:pos x="0" y="143"/>
                    </a:cxn>
                    <a:cxn ang="0">
                      <a:pos x="143" y="286"/>
                    </a:cxn>
                    <a:cxn ang="0">
                      <a:pos x="286" y="143"/>
                    </a:cxn>
                    <a:cxn ang="0">
                      <a:pos x="143" y="0"/>
                    </a:cxn>
                    <a:cxn ang="0">
                      <a:pos x="143" y="279"/>
                    </a:cxn>
                    <a:cxn ang="0">
                      <a:pos x="7" y="143"/>
                    </a:cxn>
                    <a:cxn ang="0">
                      <a:pos x="143" y="6"/>
                    </a:cxn>
                    <a:cxn ang="0">
                      <a:pos x="280" y="143"/>
                    </a:cxn>
                    <a:cxn ang="0">
                      <a:pos x="143" y="279"/>
                    </a:cxn>
                  </a:cxnLst>
                  <a:rect l="0" t="0" r="r" b="b"/>
                  <a:pathLst>
                    <a:path w="286" h="286">
                      <a:moveTo>
                        <a:pt x="143" y="0"/>
                      </a:moveTo>
                      <a:cubicBezTo>
                        <a:pt x="64" y="0"/>
                        <a:pt x="0" y="64"/>
                        <a:pt x="0" y="143"/>
                      </a:cubicBezTo>
                      <a:cubicBezTo>
                        <a:pt x="0" y="222"/>
                        <a:pt x="64" y="286"/>
                        <a:pt x="143" y="286"/>
                      </a:cubicBezTo>
                      <a:cubicBezTo>
                        <a:pt x="222" y="286"/>
                        <a:pt x="286" y="222"/>
                        <a:pt x="286" y="143"/>
                      </a:cubicBezTo>
                      <a:cubicBezTo>
                        <a:pt x="286" y="64"/>
                        <a:pt x="222" y="0"/>
                        <a:pt x="143" y="0"/>
                      </a:cubicBezTo>
                      <a:close/>
                      <a:moveTo>
                        <a:pt x="143" y="279"/>
                      </a:moveTo>
                      <a:cubicBezTo>
                        <a:pt x="68" y="279"/>
                        <a:pt x="7" y="218"/>
                        <a:pt x="7" y="143"/>
                      </a:cubicBezTo>
                      <a:cubicBezTo>
                        <a:pt x="7" y="67"/>
                        <a:pt x="68" y="6"/>
                        <a:pt x="143" y="6"/>
                      </a:cubicBezTo>
                      <a:cubicBezTo>
                        <a:pt x="219" y="6"/>
                        <a:pt x="280" y="67"/>
                        <a:pt x="280" y="143"/>
                      </a:cubicBezTo>
                      <a:cubicBezTo>
                        <a:pt x="280" y="218"/>
                        <a:pt x="219" y="279"/>
                        <a:pt x="143" y="279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53" name="Freeform 58"/>
                <p:cNvSpPr>
                  <a:spLocks/>
                </p:cNvSpPr>
                <p:nvPr/>
              </p:nvSpPr>
              <p:spPr bwMode="auto">
                <a:xfrm>
                  <a:off x="5126038" y="2476500"/>
                  <a:ext cx="407988" cy="358775"/>
                </a:xfrm>
                <a:custGeom>
                  <a:avLst/>
                  <a:gdLst/>
                  <a:ahLst/>
                  <a:cxnLst>
                    <a:cxn ang="0">
                      <a:pos x="93" y="22"/>
                    </a:cxn>
                    <a:cxn ang="0">
                      <a:pos x="87" y="33"/>
                    </a:cxn>
                    <a:cxn ang="0">
                      <a:pos x="81" y="41"/>
                    </a:cxn>
                    <a:cxn ang="0">
                      <a:pos x="76" y="37"/>
                    </a:cxn>
                    <a:cxn ang="0">
                      <a:pos x="75" y="46"/>
                    </a:cxn>
                    <a:cxn ang="0">
                      <a:pos x="60" y="49"/>
                    </a:cxn>
                    <a:cxn ang="0">
                      <a:pos x="51" y="58"/>
                    </a:cxn>
                    <a:cxn ang="0">
                      <a:pos x="39" y="76"/>
                    </a:cxn>
                    <a:cxn ang="0">
                      <a:pos x="31" y="87"/>
                    </a:cxn>
                    <a:cxn ang="0">
                      <a:pos x="38" y="95"/>
                    </a:cxn>
                    <a:cxn ang="0">
                      <a:pos x="39" y="99"/>
                    </a:cxn>
                    <a:cxn ang="0">
                      <a:pos x="32" y="93"/>
                    </a:cxn>
                    <a:cxn ang="0">
                      <a:pos x="27" y="85"/>
                    </a:cxn>
                    <a:cxn ang="0">
                      <a:pos x="24" y="97"/>
                    </a:cxn>
                    <a:cxn ang="0">
                      <a:pos x="25" y="118"/>
                    </a:cxn>
                    <a:cxn ang="0">
                      <a:pos x="35" y="113"/>
                    </a:cxn>
                    <a:cxn ang="0">
                      <a:pos x="46" y="125"/>
                    </a:cxn>
                    <a:cxn ang="0">
                      <a:pos x="59" y="138"/>
                    </a:cxn>
                    <a:cxn ang="0">
                      <a:pos x="71" y="149"/>
                    </a:cxn>
                    <a:cxn ang="0">
                      <a:pos x="87" y="166"/>
                    </a:cxn>
                    <a:cxn ang="0">
                      <a:pos x="82" y="190"/>
                    </a:cxn>
                    <a:cxn ang="0">
                      <a:pos x="69" y="219"/>
                    </a:cxn>
                    <a:cxn ang="0">
                      <a:pos x="74" y="240"/>
                    </a:cxn>
                    <a:cxn ang="0">
                      <a:pos x="66" y="241"/>
                    </a:cxn>
                    <a:cxn ang="0">
                      <a:pos x="46" y="209"/>
                    </a:cxn>
                    <a:cxn ang="0">
                      <a:pos x="24" y="159"/>
                    </a:cxn>
                    <a:cxn ang="0">
                      <a:pos x="17" y="123"/>
                    </a:cxn>
                    <a:cxn ang="0">
                      <a:pos x="104" y="259"/>
                    </a:cxn>
                    <a:cxn ang="0">
                      <a:pos x="127" y="255"/>
                    </a:cxn>
                    <a:cxn ang="0">
                      <a:pos x="156" y="252"/>
                    </a:cxn>
                    <a:cxn ang="0">
                      <a:pos x="154" y="264"/>
                    </a:cxn>
                    <a:cxn ang="0">
                      <a:pos x="171" y="263"/>
                    </a:cxn>
                    <a:cxn ang="0">
                      <a:pos x="196" y="260"/>
                    </a:cxn>
                    <a:cxn ang="0">
                      <a:pos x="194" y="4"/>
                    </a:cxn>
                    <a:cxn ang="0">
                      <a:pos x="278" y="91"/>
                    </a:cxn>
                    <a:cxn ang="0">
                      <a:pos x="267" y="82"/>
                    </a:cxn>
                    <a:cxn ang="0">
                      <a:pos x="256" y="105"/>
                    </a:cxn>
                    <a:cxn ang="0">
                      <a:pos x="240" y="84"/>
                    </a:cxn>
                    <a:cxn ang="0">
                      <a:pos x="247" y="106"/>
                    </a:cxn>
                    <a:cxn ang="0">
                      <a:pos x="263" y="112"/>
                    </a:cxn>
                    <a:cxn ang="0">
                      <a:pos x="256" y="142"/>
                    </a:cxn>
                    <a:cxn ang="0">
                      <a:pos x="248" y="173"/>
                    </a:cxn>
                    <a:cxn ang="0">
                      <a:pos x="238" y="194"/>
                    </a:cxn>
                    <a:cxn ang="0">
                      <a:pos x="208" y="218"/>
                    </a:cxn>
                    <a:cxn ang="0">
                      <a:pos x="200" y="197"/>
                    </a:cxn>
                    <a:cxn ang="0">
                      <a:pos x="201" y="171"/>
                    </a:cxn>
                    <a:cxn ang="0">
                      <a:pos x="191" y="143"/>
                    </a:cxn>
                    <a:cxn ang="0">
                      <a:pos x="177" y="127"/>
                    </a:cxn>
                    <a:cxn ang="0">
                      <a:pos x="140" y="128"/>
                    </a:cxn>
                    <a:cxn ang="0">
                      <a:pos x="127" y="108"/>
                    </a:cxn>
                    <a:cxn ang="0">
                      <a:pos x="142" y="70"/>
                    </a:cxn>
                    <a:cxn ang="0">
                      <a:pos x="168" y="59"/>
                    </a:cxn>
                    <a:cxn ang="0">
                      <a:pos x="185" y="66"/>
                    </a:cxn>
                    <a:cxn ang="0">
                      <a:pos x="207" y="66"/>
                    </a:cxn>
                    <a:cxn ang="0">
                      <a:pos x="229" y="62"/>
                    </a:cxn>
                    <a:cxn ang="0">
                      <a:pos x="208" y="53"/>
                    </a:cxn>
                    <a:cxn ang="0">
                      <a:pos x="207" y="46"/>
                    </a:cxn>
                    <a:cxn ang="0">
                      <a:pos x="180" y="46"/>
                    </a:cxn>
                    <a:cxn ang="0">
                      <a:pos x="157" y="53"/>
                    </a:cxn>
                    <a:cxn ang="0">
                      <a:pos x="152" y="30"/>
                    </a:cxn>
                    <a:cxn ang="0">
                      <a:pos x="136" y="16"/>
                    </a:cxn>
                    <a:cxn ang="0">
                      <a:pos x="154" y="5"/>
                    </a:cxn>
                  </a:cxnLst>
                  <a:rect l="0" t="0" r="r" b="b"/>
                  <a:pathLst>
                    <a:path w="322" h="282">
                      <a:moveTo>
                        <a:pt x="131" y="1"/>
                      </a:moveTo>
                      <a:cubicBezTo>
                        <a:pt x="131" y="1"/>
                        <a:pt x="83" y="7"/>
                        <a:pt x="50" y="45"/>
                      </a:cubicBezTo>
                      <a:cubicBezTo>
                        <a:pt x="50" y="45"/>
                        <a:pt x="75" y="19"/>
                        <a:pt x="91" y="19"/>
                      </a:cubicBezTo>
                      <a:cubicBezTo>
                        <a:pt x="94" y="20"/>
                        <a:pt x="94" y="20"/>
                        <a:pt x="94" y="20"/>
                      </a:cubicBezTo>
                      <a:cubicBezTo>
                        <a:pt x="94" y="20"/>
                        <a:pt x="94" y="22"/>
                        <a:pt x="93" y="22"/>
                      </a:cubicBezTo>
                      <a:cubicBezTo>
                        <a:pt x="93" y="23"/>
                        <a:pt x="91" y="25"/>
                        <a:pt x="91" y="26"/>
                      </a:cubicBezTo>
                      <a:cubicBezTo>
                        <a:pt x="91" y="27"/>
                        <a:pt x="91" y="29"/>
                        <a:pt x="91" y="29"/>
                      </a:cubicBezTo>
                      <a:cubicBezTo>
                        <a:pt x="90" y="30"/>
                        <a:pt x="90" y="30"/>
                        <a:pt x="90" y="30"/>
                      </a:cubicBezTo>
                      <a:cubicBezTo>
                        <a:pt x="90" y="30"/>
                        <a:pt x="88" y="31"/>
                        <a:pt x="88" y="31"/>
                      </a:cubicBezTo>
                      <a:cubicBezTo>
                        <a:pt x="88" y="32"/>
                        <a:pt x="87" y="32"/>
                        <a:pt x="87" y="33"/>
                      </a:cubicBezTo>
                      <a:cubicBezTo>
                        <a:pt x="87" y="34"/>
                        <a:pt x="87" y="36"/>
                        <a:pt x="87" y="36"/>
                      </a:cubicBezTo>
                      <a:cubicBezTo>
                        <a:pt x="88" y="39"/>
                        <a:pt x="88" y="39"/>
                        <a:pt x="88" y="39"/>
                      </a:cubicBezTo>
                      <a:cubicBezTo>
                        <a:pt x="87" y="40"/>
                        <a:pt x="87" y="40"/>
                        <a:pt x="87" y="40"/>
                      </a:cubicBezTo>
                      <a:cubicBezTo>
                        <a:pt x="85" y="41"/>
                        <a:pt x="85" y="41"/>
                        <a:pt x="85" y="41"/>
                      </a:cubicBezTo>
                      <a:cubicBezTo>
                        <a:pt x="85" y="41"/>
                        <a:pt x="82" y="42"/>
                        <a:pt x="81" y="41"/>
                      </a:cubicBezTo>
                      <a:cubicBezTo>
                        <a:pt x="80" y="41"/>
                        <a:pt x="80" y="39"/>
                        <a:pt x="80" y="39"/>
                      </a:cubicBezTo>
                      <a:cubicBezTo>
                        <a:pt x="83" y="37"/>
                        <a:pt x="83" y="37"/>
                        <a:pt x="83" y="37"/>
                      </a:cubicBezTo>
                      <a:cubicBezTo>
                        <a:pt x="83" y="37"/>
                        <a:pt x="83" y="37"/>
                        <a:pt x="82" y="36"/>
                      </a:cubicBezTo>
                      <a:cubicBezTo>
                        <a:pt x="81" y="36"/>
                        <a:pt x="82" y="34"/>
                        <a:pt x="80" y="34"/>
                      </a:cubicBezTo>
                      <a:cubicBezTo>
                        <a:pt x="79" y="35"/>
                        <a:pt x="76" y="37"/>
                        <a:pt x="76" y="37"/>
                      </a:cubicBezTo>
                      <a:cubicBezTo>
                        <a:pt x="74" y="38"/>
                        <a:pt x="74" y="38"/>
                        <a:pt x="74" y="38"/>
                      </a:cubicBezTo>
                      <a:cubicBezTo>
                        <a:pt x="74" y="38"/>
                        <a:pt x="73" y="41"/>
                        <a:pt x="73" y="41"/>
                      </a:cubicBezTo>
                      <a:cubicBezTo>
                        <a:pt x="74" y="41"/>
                        <a:pt x="75" y="42"/>
                        <a:pt x="75" y="42"/>
                      </a:cubicBezTo>
                      <a:cubicBezTo>
                        <a:pt x="75" y="42"/>
                        <a:pt x="75" y="43"/>
                        <a:pt x="75" y="44"/>
                      </a:cubicBezTo>
                      <a:cubicBezTo>
                        <a:pt x="75" y="45"/>
                        <a:pt x="75" y="46"/>
                        <a:pt x="75" y="46"/>
                      </a:cubicBezTo>
                      <a:cubicBezTo>
                        <a:pt x="75" y="46"/>
                        <a:pt x="74" y="47"/>
                        <a:pt x="72" y="47"/>
                      </a:cubicBezTo>
                      <a:cubicBezTo>
                        <a:pt x="71" y="46"/>
                        <a:pt x="69" y="46"/>
                        <a:pt x="68" y="46"/>
                      </a:cubicBezTo>
                      <a:cubicBezTo>
                        <a:pt x="67" y="45"/>
                        <a:pt x="66" y="45"/>
                        <a:pt x="65" y="45"/>
                      </a:cubicBezTo>
                      <a:cubicBezTo>
                        <a:pt x="64" y="46"/>
                        <a:pt x="64" y="46"/>
                        <a:pt x="64" y="46"/>
                      </a:cubicBezTo>
                      <a:cubicBezTo>
                        <a:pt x="64" y="47"/>
                        <a:pt x="60" y="49"/>
                        <a:pt x="60" y="49"/>
                      </a:cubicBezTo>
                      <a:cubicBezTo>
                        <a:pt x="60" y="49"/>
                        <a:pt x="59" y="49"/>
                        <a:pt x="59" y="50"/>
                      </a:cubicBezTo>
                      <a:cubicBezTo>
                        <a:pt x="59" y="51"/>
                        <a:pt x="58" y="53"/>
                        <a:pt x="58" y="53"/>
                      </a:cubicBezTo>
                      <a:cubicBezTo>
                        <a:pt x="58" y="53"/>
                        <a:pt x="57" y="54"/>
                        <a:pt x="55" y="55"/>
                      </a:cubicBezTo>
                      <a:cubicBezTo>
                        <a:pt x="53" y="55"/>
                        <a:pt x="52" y="56"/>
                        <a:pt x="52" y="56"/>
                      </a:cubicBezTo>
                      <a:cubicBezTo>
                        <a:pt x="51" y="58"/>
                        <a:pt x="51" y="58"/>
                        <a:pt x="51" y="58"/>
                      </a:cubicBezTo>
                      <a:cubicBezTo>
                        <a:pt x="51" y="58"/>
                        <a:pt x="49" y="60"/>
                        <a:pt x="48" y="61"/>
                      </a:cubicBezTo>
                      <a:cubicBezTo>
                        <a:pt x="47" y="62"/>
                        <a:pt x="44" y="65"/>
                        <a:pt x="43" y="65"/>
                      </a:cubicBezTo>
                      <a:cubicBezTo>
                        <a:pt x="43" y="65"/>
                        <a:pt x="41" y="67"/>
                        <a:pt x="41" y="68"/>
                      </a:cubicBezTo>
                      <a:cubicBezTo>
                        <a:pt x="40" y="69"/>
                        <a:pt x="41" y="71"/>
                        <a:pt x="40" y="72"/>
                      </a:cubicBezTo>
                      <a:cubicBezTo>
                        <a:pt x="40" y="73"/>
                        <a:pt x="39" y="74"/>
                        <a:pt x="39" y="76"/>
                      </a:cubicBezTo>
                      <a:cubicBezTo>
                        <a:pt x="39" y="77"/>
                        <a:pt x="38" y="79"/>
                        <a:pt x="37" y="79"/>
                      </a:cubicBezTo>
                      <a:cubicBezTo>
                        <a:pt x="36" y="80"/>
                        <a:pt x="35" y="81"/>
                        <a:pt x="35" y="81"/>
                      </a:cubicBezTo>
                      <a:cubicBezTo>
                        <a:pt x="34" y="81"/>
                        <a:pt x="32" y="82"/>
                        <a:pt x="31" y="83"/>
                      </a:cubicBezTo>
                      <a:cubicBezTo>
                        <a:pt x="30" y="83"/>
                        <a:pt x="29" y="85"/>
                        <a:pt x="29" y="85"/>
                      </a:cubicBezTo>
                      <a:cubicBezTo>
                        <a:pt x="29" y="86"/>
                        <a:pt x="31" y="87"/>
                        <a:pt x="31" y="87"/>
                      </a:cubicBezTo>
                      <a:cubicBezTo>
                        <a:pt x="32" y="87"/>
                        <a:pt x="33" y="88"/>
                        <a:pt x="33" y="88"/>
                      </a:cubicBezTo>
                      <a:cubicBezTo>
                        <a:pt x="33" y="88"/>
                        <a:pt x="33" y="90"/>
                        <a:pt x="33" y="91"/>
                      </a:cubicBezTo>
                      <a:cubicBezTo>
                        <a:pt x="33" y="91"/>
                        <a:pt x="32" y="94"/>
                        <a:pt x="33" y="94"/>
                      </a:cubicBezTo>
                      <a:cubicBezTo>
                        <a:pt x="34" y="94"/>
                        <a:pt x="36" y="94"/>
                        <a:pt x="36" y="94"/>
                      </a:cubicBezTo>
                      <a:cubicBezTo>
                        <a:pt x="38" y="95"/>
                        <a:pt x="38" y="95"/>
                        <a:pt x="38" y="95"/>
                      </a:cubicBezTo>
                      <a:cubicBezTo>
                        <a:pt x="41" y="96"/>
                        <a:pt x="41" y="96"/>
                        <a:pt x="41" y="96"/>
                      </a:cubicBezTo>
                      <a:cubicBezTo>
                        <a:pt x="42" y="97"/>
                        <a:pt x="42" y="97"/>
                        <a:pt x="42" y="97"/>
                      </a:cubicBezTo>
                      <a:cubicBezTo>
                        <a:pt x="42" y="97"/>
                        <a:pt x="42" y="99"/>
                        <a:pt x="41" y="99"/>
                      </a:cubicBezTo>
                      <a:cubicBezTo>
                        <a:pt x="41" y="100"/>
                        <a:pt x="40" y="101"/>
                        <a:pt x="40" y="101"/>
                      </a:cubicBezTo>
                      <a:cubicBezTo>
                        <a:pt x="39" y="100"/>
                        <a:pt x="39" y="100"/>
                        <a:pt x="39" y="99"/>
                      </a:cubicBezTo>
                      <a:cubicBezTo>
                        <a:pt x="38" y="98"/>
                        <a:pt x="39" y="98"/>
                        <a:pt x="37" y="97"/>
                      </a:cubicBezTo>
                      <a:cubicBezTo>
                        <a:pt x="36" y="97"/>
                        <a:pt x="35" y="98"/>
                        <a:pt x="35" y="98"/>
                      </a:cubicBezTo>
                      <a:cubicBezTo>
                        <a:pt x="34" y="97"/>
                        <a:pt x="33" y="97"/>
                        <a:pt x="33" y="97"/>
                      </a:cubicBezTo>
                      <a:cubicBezTo>
                        <a:pt x="32" y="96"/>
                        <a:pt x="32" y="97"/>
                        <a:pt x="32" y="96"/>
                      </a:cubicBezTo>
                      <a:cubicBezTo>
                        <a:pt x="32" y="94"/>
                        <a:pt x="33" y="94"/>
                        <a:pt x="32" y="93"/>
                      </a:cubicBezTo>
                      <a:cubicBezTo>
                        <a:pt x="32" y="92"/>
                        <a:pt x="31" y="91"/>
                        <a:pt x="30" y="91"/>
                      </a:cubicBezTo>
                      <a:cubicBezTo>
                        <a:pt x="30" y="91"/>
                        <a:pt x="31" y="92"/>
                        <a:pt x="30" y="91"/>
                      </a:cubicBezTo>
                      <a:cubicBezTo>
                        <a:pt x="29" y="90"/>
                        <a:pt x="28" y="89"/>
                        <a:pt x="27" y="89"/>
                      </a:cubicBezTo>
                      <a:cubicBezTo>
                        <a:pt x="27" y="89"/>
                        <a:pt x="26" y="90"/>
                        <a:pt x="26" y="89"/>
                      </a:cubicBezTo>
                      <a:cubicBezTo>
                        <a:pt x="26" y="88"/>
                        <a:pt x="27" y="86"/>
                        <a:pt x="27" y="85"/>
                      </a:cubicBezTo>
                      <a:cubicBezTo>
                        <a:pt x="27" y="85"/>
                        <a:pt x="27" y="83"/>
                        <a:pt x="27" y="83"/>
                      </a:cubicBezTo>
                      <a:cubicBezTo>
                        <a:pt x="27" y="82"/>
                        <a:pt x="28" y="78"/>
                        <a:pt x="28" y="78"/>
                      </a:cubicBezTo>
                      <a:cubicBezTo>
                        <a:pt x="28" y="78"/>
                        <a:pt x="24" y="87"/>
                        <a:pt x="22" y="93"/>
                      </a:cubicBezTo>
                      <a:cubicBezTo>
                        <a:pt x="22" y="93"/>
                        <a:pt x="24" y="93"/>
                        <a:pt x="24" y="94"/>
                      </a:cubicBezTo>
                      <a:cubicBezTo>
                        <a:pt x="24" y="95"/>
                        <a:pt x="24" y="96"/>
                        <a:pt x="24" y="97"/>
                      </a:cubicBezTo>
                      <a:cubicBezTo>
                        <a:pt x="24" y="98"/>
                        <a:pt x="24" y="98"/>
                        <a:pt x="24" y="102"/>
                      </a:cubicBezTo>
                      <a:cubicBezTo>
                        <a:pt x="24" y="105"/>
                        <a:pt x="25" y="106"/>
                        <a:pt x="24" y="107"/>
                      </a:cubicBezTo>
                      <a:cubicBezTo>
                        <a:pt x="24" y="108"/>
                        <a:pt x="23" y="110"/>
                        <a:pt x="23" y="111"/>
                      </a:cubicBezTo>
                      <a:cubicBezTo>
                        <a:pt x="23" y="112"/>
                        <a:pt x="24" y="116"/>
                        <a:pt x="24" y="116"/>
                      </a:cubicBezTo>
                      <a:cubicBezTo>
                        <a:pt x="25" y="117"/>
                        <a:pt x="25" y="117"/>
                        <a:pt x="25" y="118"/>
                      </a:cubicBezTo>
                      <a:cubicBezTo>
                        <a:pt x="26" y="119"/>
                        <a:pt x="24" y="121"/>
                        <a:pt x="26" y="119"/>
                      </a:cubicBezTo>
                      <a:cubicBezTo>
                        <a:pt x="28" y="116"/>
                        <a:pt x="28" y="115"/>
                        <a:pt x="28" y="115"/>
                      </a:cubicBezTo>
                      <a:cubicBezTo>
                        <a:pt x="29" y="114"/>
                        <a:pt x="29" y="114"/>
                        <a:pt x="29" y="114"/>
                      </a:cubicBezTo>
                      <a:cubicBezTo>
                        <a:pt x="29" y="114"/>
                        <a:pt x="29" y="112"/>
                        <a:pt x="32" y="112"/>
                      </a:cubicBezTo>
                      <a:cubicBezTo>
                        <a:pt x="34" y="113"/>
                        <a:pt x="34" y="112"/>
                        <a:pt x="35" y="113"/>
                      </a:cubicBezTo>
                      <a:cubicBezTo>
                        <a:pt x="35" y="114"/>
                        <a:pt x="34" y="116"/>
                        <a:pt x="35" y="116"/>
                      </a:cubicBezTo>
                      <a:cubicBezTo>
                        <a:pt x="36" y="117"/>
                        <a:pt x="39" y="115"/>
                        <a:pt x="40" y="115"/>
                      </a:cubicBezTo>
                      <a:cubicBezTo>
                        <a:pt x="41" y="116"/>
                        <a:pt x="42" y="116"/>
                        <a:pt x="43" y="117"/>
                      </a:cubicBezTo>
                      <a:cubicBezTo>
                        <a:pt x="43" y="119"/>
                        <a:pt x="44" y="121"/>
                        <a:pt x="45" y="121"/>
                      </a:cubicBezTo>
                      <a:cubicBezTo>
                        <a:pt x="45" y="122"/>
                        <a:pt x="45" y="124"/>
                        <a:pt x="46" y="125"/>
                      </a:cubicBezTo>
                      <a:cubicBezTo>
                        <a:pt x="46" y="126"/>
                        <a:pt x="49" y="127"/>
                        <a:pt x="50" y="127"/>
                      </a:cubicBezTo>
                      <a:cubicBezTo>
                        <a:pt x="50" y="127"/>
                        <a:pt x="54" y="128"/>
                        <a:pt x="54" y="128"/>
                      </a:cubicBezTo>
                      <a:cubicBezTo>
                        <a:pt x="55" y="129"/>
                        <a:pt x="54" y="130"/>
                        <a:pt x="56" y="131"/>
                      </a:cubicBezTo>
                      <a:cubicBezTo>
                        <a:pt x="58" y="131"/>
                        <a:pt x="58" y="135"/>
                        <a:pt x="58" y="135"/>
                      </a:cubicBezTo>
                      <a:cubicBezTo>
                        <a:pt x="58" y="135"/>
                        <a:pt x="59" y="138"/>
                        <a:pt x="59" y="138"/>
                      </a:cubicBezTo>
                      <a:cubicBezTo>
                        <a:pt x="58" y="139"/>
                        <a:pt x="58" y="141"/>
                        <a:pt x="59" y="141"/>
                      </a:cubicBezTo>
                      <a:cubicBezTo>
                        <a:pt x="61" y="141"/>
                        <a:pt x="63" y="142"/>
                        <a:pt x="63" y="142"/>
                      </a:cubicBezTo>
                      <a:cubicBezTo>
                        <a:pt x="63" y="142"/>
                        <a:pt x="62" y="144"/>
                        <a:pt x="64" y="145"/>
                      </a:cubicBezTo>
                      <a:cubicBezTo>
                        <a:pt x="67" y="146"/>
                        <a:pt x="69" y="147"/>
                        <a:pt x="70" y="147"/>
                      </a:cubicBezTo>
                      <a:cubicBezTo>
                        <a:pt x="70" y="147"/>
                        <a:pt x="68" y="149"/>
                        <a:pt x="71" y="149"/>
                      </a:cubicBezTo>
                      <a:cubicBezTo>
                        <a:pt x="74" y="149"/>
                        <a:pt x="76" y="149"/>
                        <a:pt x="78" y="150"/>
                      </a:cubicBezTo>
                      <a:cubicBezTo>
                        <a:pt x="79" y="151"/>
                        <a:pt x="78" y="152"/>
                        <a:pt x="82" y="154"/>
                      </a:cubicBezTo>
                      <a:cubicBezTo>
                        <a:pt x="85" y="156"/>
                        <a:pt x="86" y="157"/>
                        <a:pt x="87" y="157"/>
                      </a:cubicBezTo>
                      <a:cubicBezTo>
                        <a:pt x="88" y="158"/>
                        <a:pt x="90" y="157"/>
                        <a:pt x="89" y="160"/>
                      </a:cubicBezTo>
                      <a:cubicBezTo>
                        <a:pt x="89" y="163"/>
                        <a:pt x="88" y="165"/>
                        <a:pt x="87" y="166"/>
                      </a:cubicBezTo>
                      <a:cubicBezTo>
                        <a:pt x="86" y="167"/>
                        <a:pt x="84" y="170"/>
                        <a:pt x="83" y="171"/>
                      </a:cubicBezTo>
                      <a:cubicBezTo>
                        <a:pt x="82" y="172"/>
                        <a:pt x="81" y="174"/>
                        <a:pt x="82" y="176"/>
                      </a:cubicBezTo>
                      <a:cubicBezTo>
                        <a:pt x="83" y="178"/>
                        <a:pt x="84" y="180"/>
                        <a:pt x="84" y="181"/>
                      </a:cubicBezTo>
                      <a:cubicBezTo>
                        <a:pt x="84" y="182"/>
                        <a:pt x="85" y="185"/>
                        <a:pt x="84" y="187"/>
                      </a:cubicBezTo>
                      <a:cubicBezTo>
                        <a:pt x="83" y="188"/>
                        <a:pt x="82" y="190"/>
                        <a:pt x="82" y="190"/>
                      </a:cubicBezTo>
                      <a:cubicBezTo>
                        <a:pt x="82" y="190"/>
                        <a:pt x="84" y="192"/>
                        <a:pt x="83" y="194"/>
                      </a:cubicBezTo>
                      <a:cubicBezTo>
                        <a:pt x="81" y="196"/>
                        <a:pt x="78" y="198"/>
                        <a:pt x="77" y="198"/>
                      </a:cubicBezTo>
                      <a:cubicBezTo>
                        <a:pt x="76" y="199"/>
                        <a:pt x="73" y="201"/>
                        <a:pt x="73" y="201"/>
                      </a:cubicBezTo>
                      <a:cubicBezTo>
                        <a:pt x="73" y="201"/>
                        <a:pt x="73" y="207"/>
                        <a:pt x="73" y="208"/>
                      </a:cubicBezTo>
                      <a:cubicBezTo>
                        <a:pt x="73" y="209"/>
                        <a:pt x="68" y="217"/>
                        <a:pt x="69" y="219"/>
                      </a:cubicBezTo>
                      <a:cubicBezTo>
                        <a:pt x="71" y="221"/>
                        <a:pt x="71" y="224"/>
                        <a:pt x="71" y="225"/>
                      </a:cubicBezTo>
                      <a:cubicBezTo>
                        <a:pt x="71" y="226"/>
                        <a:pt x="70" y="226"/>
                        <a:pt x="69" y="227"/>
                      </a:cubicBezTo>
                      <a:cubicBezTo>
                        <a:pt x="69" y="228"/>
                        <a:pt x="66" y="227"/>
                        <a:pt x="68" y="230"/>
                      </a:cubicBezTo>
                      <a:cubicBezTo>
                        <a:pt x="70" y="233"/>
                        <a:pt x="71" y="234"/>
                        <a:pt x="72" y="236"/>
                      </a:cubicBezTo>
                      <a:cubicBezTo>
                        <a:pt x="73" y="238"/>
                        <a:pt x="72" y="238"/>
                        <a:pt x="74" y="240"/>
                      </a:cubicBezTo>
                      <a:cubicBezTo>
                        <a:pt x="75" y="242"/>
                        <a:pt x="76" y="243"/>
                        <a:pt x="77" y="245"/>
                      </a:cubicBezTo>
                      <a:cubicBezTo>
                        <a:pt x="79" y="246"/>
                        <a:pt x="80" y="247"/>
                        <a:pt x="80" y="248"/>
                      </a:cubicBezTo>
                      <a:cubicBezTo>
                        <a:pt x="80" y="250"/>
                        <a:pt x="84" y="254"/>
                        <a:pt x="80" y="251"/>
                      </a:cubicBezTo>
                      <a:cubicBezTo>
                        <a:pt x="76" y="248"/>
                        <a:pt x="79" y="251"/>
                        <a:pt x="74" y="247"/>
                      </a:cubicBezTo>
                      <a:cubicBezTo>
                        <a:pt x="69" y="242"/>
                        <a:pt x="68" y="244"/>
                        <a:pt x="66" y="241"/>
                      </a:cubicBezTo>
                      <a:cubicBezTo>
                        <a:pt x="64" y="239"/>
                        <a:pt x="67" y="248"/>
                        <a:pt x="63" y="237"/>
                      </a:cubicBezTo>
                      <a:cubicBezTo>
                        <a:pt x="59" y="226"/>
                        <a:pt x="57" y="227"/>
                        <a:pt x="56" y="225"/>
                      </a:cubicBezTo>
                      <a:cubicBezTo>
                        <a:pt x="55" y="223"/>
                        <a:pt x="56" y="225"/>
                        <a:pt x="53" y="220"/>
                      </a:cubicBezTo>
                      <a:cubicBezTo>
                        <a:pt x="50" y="214"/>
                        <a:pt x="53" y="218"/>
                        <a:pt x="50" y="214"/>
                      </a:cubicBezTo>
                      <a:cubicBezTo>
                        <a:pt x="47" y="211"/>
                        <a:pt x="47" y="216"/>
                        <a:pt x="46" y="209"/>
                      </a:cubicBezTo>
                      <a:cubicBezTo>
                        <a:pt x="45" y="203"/>
                        <a:pt x="44" y="207"/>
                        <a:pt x="43" y="200"/>
                      </a:cubicBezTo>
                      <a:cubicBezTo>
                        <a:pt x="41" y="193"/>
                        <a:pt x="44" y="192"/>
                        <a:pt x="40" y="189"/>
                      </a:cubicBezTo>
                      <a:cubicBezTo>
                        <a:pt x="36" y="186"/>
                        <a:pt x="36" y="187"/>
                        <a:pt x="35" y="185"/>
                      </a:cubicBezTo>
                      <a:cubicBezTo>
                        <a:pt x="34" y="182"/>
                        <a:pt x="35" y="185"/>
                        <a:pt x="32" y="179"/>
                      </a:cubicBezTo>
                      <a:cubicBezTo>
                        <a:pt x="28" y="172"/>
                        <a:pt x="24" y="170"/>
                        <a:pt x="24" y="159"/>
                      </a:cubicBezTo>
                      <a:cubicBezTo>
                        <a:pt x="24" y="149"/>
                        <a:pt x="24" y="147"/>
                        <a:pt x="24" y="147"/>
                      </a:cubicBezTo>
                      <a:cubicBezTo>
                        <a:pt x="24" y="147"/>
                        <a:pt x="19" y="143"/>
                        <a:pt x="20" y="137"/>
                      </a:cubicBezTo>
                      <a:cubicBezTo>
                        <a:pt x="22" y="131"/>
                        <a:pt x="23" y="133"/>
                        <a:pt x="22" y="131"/>
                      </a:cubicBezTo>
                      <a:cubicBezTo>
                        <a:pt x="22" y="129"/>
                        <a:pt x="21" y="129"/>
                        <a:pt x="19" y="127"/>
                      </a:cubicBezTo>
                      <a:cubicBezTo>
                        <a:pt x="17" y="124"/>
                        <a:pt x="17" y="125"/>
                        <a:pt x="17" y="123"/>
                      </a:cubicBezTo>
                      <a:cubicBezTo>
                        <a:pt x="16" y="122"/>
                        <a:pt x="16" y="118"/>
                        <a:pt x="16" y="118"/>
                      </a:cubicBezTo>
                      <a:cubicBezTo>
                        <a:pt x="14" y="119"/>
                        <a:pt x="14" y="119"/>
                        <a:pt x="14" y="119"/>
                      </a:cubicBezTo>
                      <a:cubicBezTo>
                        <a:pt x="14" y="119"/>
                        <a:pt x="0" y="258"/>
                        <a:pt x="138" y="278"/>
                      </a:cubicBezTo>
                      <a:cubicBezTo>
                        <a:pt x="138" y="278"/>
                        <a:pt x="106" y="271"/>
                        <a:pt x="104" y="265"/>
                      </a:cubicBezTo>
                      <a:cubicBezTo>
                        <a:pt x="104" y="265"/>
                        <a:pt x="103" y="259"/>
                        <a:pt x="104" y="259"/>
                      </a:cubicBezTo>
                      <a:cubicBezTo>
                        <a:pt x="106" y="259"/>
                        <a:pt x="108" y="260"/>
                        <a:pt x="110" y="258"/>
                      </a:cubicBezTo>
                      <a:cubicBezTo>
                        <a:pt x="112" y="257"/>
                        <a:pt x="114" y="255"/>
                        <a:pt x="114" y="255"/>
                      </a:cubicBezTo>
                      <a:cubicBezTo>
                        <a:pt x="114" y="257"/>
                        <a:pt x="114" y="257"/>
                        <a:pt x="114" y="257"/>
                      </a:cubicBezTo>
                      <a:cubicBezTo>
                        <a:pt x="114" y="257"/>
                        <a:pt x="112" y="258"/>
                        <a:pt x="118" y="257"/>
                      </a:cubicBezTo>
                      <a:cubicBezTo>
                        <a:pt x="125" y="256"/>
                        <a:pt x="125" y="256"/>
                        <a:pt x="127" y="255"/>
                      </a:cubicBezTo>
                      <a:cubicBezTo>
                        <a:pt x="129" y="254"/>
                        <a:pt x="132" y="249"/>
                        <a:pt x="133" y="252"/>
                      </a:cubicBezTo>
                      <a:cubicBezTo>
                        <a:pt x="135" y="255"/>
                        <a:pt x="132" y="254"/>
                        <a:pt x="135" y="255"/>
                      </a:cubicBezTo>
                      <a:cubicBezTo>
                        <a:pt x="137" y="257"/>
                        <a:pt x="143" y="255"/>
                        <a:pt x="143" y="255"/>
                      </a:cubicBezTo>
                      <a:cubicBezTo>
                        <a:pt x="143" y="255"/>
                        <a:pt x="153" y="255"/>
                        <a:pt x="154" y="254"/>
                      </a:cubicBezTo>
                      <a:cubicBezTo>
                        <a:pt x="155" y="253"/>
                        <a:pt x="155" y="252"/>
                        <a:pt x="156" y="252"/>
                      </a:cubicBezTo>
                      <a:cubicBezTo>
                        <a:pt x="158" y="252"/>
                        <a:pt x="159" y="255"/>
                        <a:pt x="159" y="255"/>
                      </a:cubicBezTo>
                      <a:cubicBezTo>
                        <a:pt x="154" y="258"/>
                        <a:pt x="154" y="258"/>
                        <a:pt x="154" y="258"/>
                      </a:cubicBezTo>
                      <a:cubicBezTo>
                        <a:pt x="149" y="262"/>
                        <a:pt x="149" y="262"/>
                        <a:pt x="149" y="262"/>
                      </a:cubicBezTo>
                      <a:cubicBezTo>
                        <a:pt x="149" y="262"/>
                        <a:pt x="146" y="262"/>
                        <a:pt x="148" y="263"/>
                      </a:cubicBezTo>
                      <a:cubicBezTo>
                        <a:pt x="150" y="264"/>
                        <a:pt x="151" y="264"/>
                        <a:pt x="154" y="264"/>
                      </a:cubicBezTo>
                      <a:cubicBezTo>
                        <a:pt x="156" y="265"/>
                        <a:pt x="161" y="269"/>
                        <a:pt x="163" y="266"/>
                      </a:cubicBezTo>
                      <a:cubicBezTo>
                        <a:pt x="164" y="264"/>
                        <a:pt x="164" y="263"/>
                        <a:pt x="165" y="262"/>
                      </a:cubicBezTo>
                      <a:cubicBezTo>
                        <a:pt x="166" y="260"/>
                        <a:pt x="166" y="258"/>
                        <a:pt x="168" y="258"/>
                      </a:cubicBezTo>
                      <a:cubicBezTo>
                        <a:pt x="171" y="258"/>
                        <a:pt x="173" y="259"/>
                        <a:pt x="173" y="259"/>
                      </a:cubicBezTo>
                      <a:cubicBezTo>
                        <a:pt x="171" y="263"/>
                        <a:pt x="171" y="263"/>
                        <a:pt x="171" y="263"/>
                      </a:cubicBezTo>
                      <a:cubicBezTo>
                        <a:pt x="171" y="263"/>
                        <a:pt x="175" y="263"/>
                        <a:pt x="177" y="263"/>
                      </a:cubicBezTo>
                      <a:cubicBezTo>
                        <a:pt x="178" y="263"/>
                        <a:pt x="179" y="265"/>
                        <a:pt x="181" y="263"/>
                      </a:cubicBezTo>
                      <a:cubicBezTo>
                        <a:pt x="183" y="261"/>
                        <a:pt x="183" y="261"/>
                        <a:pt x="186" y="260"/>
                      </a:cubicBezTo>
                      <a:cubicBezTo>
                        <a:pt x="188" y="260"/>
                        <a:pt x="191" y="259"/>
                        <a:pt x="192" y="259"/>
                      </a:cubicBezTo>
                      <a:cubicBezTo>
                        <a:pt x="193" y="260"/>
                        <a:pt x="195" y="260"/>
                        <a:pt x="196" y="260"/>
                      </a:cubicBezTo>
                      <a:cubicBezTo>
                        <a:pt x="197" y="260"/>
                        <a:pt x="202" y="264"/>
                        <a:pt x="203" y="263"/>
                      </a:cubicBezTo>
                      <a:cubicBezTo>
                        <a:pt x="204" y="262"/>
                        <a:pt x="210" y="263"/>
                        <a:pt x="210" y="263"/>
                      </a:cubicBezTo>
                      <a:cubicBezTo>
                        <a:pt x="210" y="263"/>
                        <a:pt x="194" y="277"/>
                        <a:pt x="160" y="278"/>
                      </a:cubicBezTo>
                      <a:cubicBezTo>
                        <a:pt x="160" y="278"/>
                        <a:pt x="236" y="282"/>
                        <a:pt x="279" y="207"/>
                      </a:cubicBezTo>
                      <a:cubicBezTo>
                        <a:pt x="322" y="133"/>
                        <a:pt x="292" y="37"/>
                        <a:pt x="194" y="4"/>
                      </a:cubicBezTo>
                      <a:cubicBezTo>
                        <a:pt x="194" y="4"/>
                        <a:pt x="267" y="31"/>
                        <a:pt x="287" y="102"/>
                      </a:cubicBezTo>
                      <a:cubicBezTo>
                        <a:pt x="286" y="103"/>
                        <a:pt x="286" y="103"/>
                        <a:pt x="286" y="103"/>
                      </a:cubicBezTo>
                      <a:cubicBezTo>
                        <a:pt x="284" y="101"/>
                        <a:pt x="284" y="102"/>
                        <a:pt x="283" y="99"/>
                      </a:cubicBezTo>
                      <a:cubicBezTo>
                        <a:pt x="281" y="95"/>
                        <a:pt x="282" y="96"/>
                        <a:pt x="281" y="94"/>
                      </a:cubicBezTo>
                      <a:cubicBezTo>
                        <a:pt x="280" y="91"/>
                        <a:pt x="280" y="93"/>
                        <a:pt x="278" y="91"/>
                      </a:cubicBezTo>
                      <a:cubicBezTo>
                        <a:pt x="277" y="88"/>
                        <a:pt x="276" y="89"/>
                        <a:pt x="275" y="87"/>
                      </a:cubicBezTo>
                      <a:cubicBezTo>
                        <a:pt x="274" y="86"/>
                        <a:pt x="272" y="82"/>
                        <a:pt x="271" y="81"/>
                      </a:cubicBezTo>
                      <a:cubicBezTo>
                        <a:pt x="270" y="79"/>
                        <a:pt x="267" y="79"/>
                        <a:pt x="266" y="79"/>
                      </a:cubicBezTo>
                      <a:cubicBezTo>
                        <a:pt x="265" y="78"/>
                        <a:pt x="265" y="77"/>
                        <a:pt x="265" y="78"/>
                      </a:cubicBezTo>
                      <a:cubicBezTo>
                        <a:pt x="264" y="80"/>
                        <a:pt x="267" y="82"/>
                        <a:pt x="267" y="82"/>
                      </a:cubicBezTo>
                      <a:cubicBezTo>
                        <a:pt x="267" y="88"/>
                        <a:pt x="267" y="88"/>
                        <a:pt x="267" y="88"/>
                      </a:cubicBezTo>
                      <a:cubicBezTo>
                        <a:pt x="267" y="88"/>
                        <a:pt x="269" y="93"/>
                        <a:pt x="269" y="94"/>
                      </a:cubicBezTo>
                      <a:cubicBezTo>
                        <a:pt x="269" y="95"/>
                        <a:pt x="267" y="99"/>
                        <a:pt x="267" y="99"/>
                      </a:cubicBezTo>
                      <a:cubicBezTo>
                        <a:pt x="267" y="99"/>
                        <a:pt x="266" y="103"/>
                        <a:pt x="265" y="103"/>
                      </a:cubicBezTo>
                      <a:cubicBezTo>
                        <a:pt x="264" y="104"/>
                        <a:pt x="256" y="105"/>
                        <a:pt x="256" y="105"/>
                      </a:cubicBezTo>
                      <a:cubicBezTo>
                        <a:pt x="256" y="105"/>
                        <a:pt x="254" y="103"/>
                        <a:pt x="253" y="101"/>
                      </a:cubicBezTo>
                      <a:cubicBezTo>
                        <a:pt x="251" y="98"/>
                        <a:pt x="247" y="98"/>
                        <a:pt x="246" y="97"/>
                      </a:cubicBezTo>
                      <a:cubicBezTo>
                        <a:pt x="246" y="96"/>
                        <a:pt x="247" y="94"/>
                        <a:pt x="245" y="91"/>
                      </a:cubicBezTo>
                      <a:cubicBezTo>
                        <a:pt x="243" y="88"/>
                        <a:pt x="245" y="89"/>
                        <a:pt x="243" y="87"/>
                      </a:cubicBezTo>
                      <a:cubicBezTo>
                        <a:pt x="240" y="84"/>
                        <a:pt x="240" y="84"/>
                        <a:pt x="240" y="84"/>
                      </a:cubicBezTo>
                      <a:cubicBezTo>
                        <a:pt x="240" y="84"/>
                        <a:pt x="234" y="82"/>
                        <a:pt x="236" y="86"/>
                      </a:cubicBezTo>
                      <a:cubicBezTo>
                        <a:pt x="238" y="89"/>
                        <a:pt x="236" y="93"/>
                        <a:pt x="238" y="93"/>
                      </a:cubicBezTo>
                      <a:cubicBezTo>
                        <a:pt x="239" y="93"/>
                        <a:pt x="240" y="92"/>
                        <a:pt x="242" y="95"/>
                      </a:cubicBezTo>
                      <a:cubicBezTo>
                        <a:pt x="243" y="98"/>
                        <a:pt x="243" y="99"/>
                        <a:pt x="244" y="100"/>
                      </a:cubicBezTo>
                      <a:cubicBezTo>
                        <a:pt x="245" y="101"/>
                        <a:pt x="245" y="105"/>
                        <a:pt x="247" y="106"/>
                      </a:cubicBezTo>
                      <a:cubicBezTo>
                        <a:pt x="248" y="106"/>
                        <a:pt x="252" y="106"/>
                        <a:pt x="251" y="107"/>
                      </a:cubicBezTo>
                      <a:cubicBezTo>
                        <a:pt x="251" y="109"/>
                        <a:pt x="249" y="111"/>
                        <a:pt x="251" y="112"/>
                      </a:cubicBezTo>
                      <a:cubicBezTo>
                        <a:pt x="254" y="113"/>
                        <a:pt x="254" y="114"/>
                        <a:pt x="255" y="113"/>
                      </a:cubicBezTo>
                      <a:cubicBezTo>
                        <a:pt x="257" y="113"/>
                        <a:pt x="256" y="114"/>
                        <a:pt x="258" y="113"/>
                      </a:cubicBezTo>
                      <a:cubicBezTo>
                        <a:pt x="261" y="112"/>
                        <a:pt x="263" y="112"/>
                        <a:pt x="263" y="112"/>
                      </a:cubicBezTo>
                      <a:cubicBezTo>
                        <a:pt x="263" y="112"/>
                        <a:pt x="266" y="114"/>
                        <a:pt x="266" y="115"/>
                      </a:cubicBezTo>
                      <a:cubicBezTo>
                        <a:pt x="266" y="116"/>
                        <a:pt x="265" y="122"/>
                        <a:pt x="265" y="122"/>
                      </a:cubicBezTo>
                      <a:cubicBezTo>
                        <a:pt x="262" y="127"/>
                        <a:pt x="262" y="127"/>
                        <a:pt x="262" y="127"/>
                      </a:cubicBezTo>
                      <a:cubicBezTo>
                        <a:pt x="262" y="127"/>
                        <a:pt x="262" y="137"/>
                        <a:pt x="261" y="137"/>
                      </a:cubicBezTo>
                      <a:cubicBezTo>
                        <a:pt x="259" y="137"/>
                        <a:pt x="257" y="141"/>
                        <a:pt x="256" y="142"/>
                      </a:cubicBezTo>
                      <a:cubicBezTo>
                        <a:pt x="255" y="143"/>
                        <a:pt x="255" y="149"/>
                        <a:pt x="255" y="149"/>
                      </a:cubicBezTo>
                      <a:cubicBezTo>
                        <a:pt x="252" y="153"/>
                        <a:pt x="252" y="153"/>
                        <a:pt x="252" y="153"/>
                      </a:cubicBezTo>
                      <a:cubicBezTo>
                        <a:pt x="252" y="153"/>
                        <a:pt x="252" y="158"/>
                        <a:pt x="252" y="159"/>
                      </a:cubicBezTo>
                      <a:cubicBezTo>
                        <a:pt x="252" y="160"/>
                        <a:pt x="253" y="165"/>
                        <a:pt x="252" y="168"/>
                      </a:cubicBezTo>
                      <a:cubicBezTo>
                        <a:pt x="252" y="171"/>
                        <a:pt x="248" y="173"/>
                        <a:pt x="248" y="173"/>
                      </a:cubicBezTo>
                      <a:cubicBezTo>
                        <a:pt x="248" y="173"/>
                        <a:pt x="253" y="178"/>
                        <a:pt x="250" y="179"/>
                      </a:cubicBezTo>
                      <a:cubicBezTo>
                        <a:pt x="248" y="179"/>
                        <a:pt x="245" y="183"/>
                        <a:pt x="244" y="184"/>
                      </a:cubicBezTo>
                      <a:cubicBezTo>
                        <a:pt x="244" y="185"/>
                        <a:pt x="244" y="187"/>
                        <a:pt x="242" y="187"/>
                      </a:cubicBezTo>
                      <a:cubicBezTo>
                        <a:pt x="241" y="188"/>
                        <a:pt x="238" y="188"/>
                        <a:pt x="238" y="189"/>
                      </a:cubicBezTo>
                      <a:cubicBezTo>
                        <a:pt x="238" y="190"/>
                        <a:pt x="238" y="194"/>
                        <a:pt x="238" y="194"/>
                      </a:cubicBezTo>
                      <a:cubicBezTo>
                        <a:pt x="233" y="202"/>
                        <a:pt x="233" y="202"/>
                        <a:pt x="233" y="202"/>
                      </a:cubicBezTo>
                      <a:cubicBezTo>
                        <a:pt x="226" y="207"/>
                        <a:pt x="226" y="207"/>
                        <a:pt x="226" y="207"/>
                      </a:cubicBezTo>
                      <a:cubicBezTo>
                        <a:pt x="226" y="207"/>
                        <a:pt x="227" y="210"/>
                        <a:pt x="225" y="211"/>
                      </a:cubicBezTo>
                      <a:cubicBezTo>
                        <a:pt x="223" y="211"/>
                        <a:pt x="217" y="214"/>
                        <a:pt x="216" y="215"/>
                      </a:cubicBezTo>
                      <a:cubicBezTo>
                        <a:pt x="215" y="216"/>
                        <a:pt x="210" y="218"/>
                        <a:pt x="208" y="218"/>
                      </a:cubicBezTo>
                      <a:cubicBezTo>
                        <a:pt x="206" y="218"/>
                        <a:pt x="209" y="223"/>
                        <a:pt x="206" y="218"/>
                      </a:cubicBezTo>
                      <a:cubicBezTo>
                        <a:pt x="204" y="213"/>
                        <a:pt x="206" y="216"/>
                        <a:pt x="203" y="211"/>
                      </a:cubicBezTo>
                      <a:cubicBezTo>
                        <a:pt x="201" y="206"/>
                        <a:pt x="201" y="210"/>
                        <a:pt x="201" y="206"/>
                      </a:cubicBezTo>
                      <a:cubicBezTo>
                        <a:pt x="201" y="202"/>
                        <a:pt x="201" y="206"/>
                        <a:pt x="201" y="202"/>
                      </a:cubicBezTo>
                      <a:cubicBezTo>
                        <a:pt x="201" y="198"/>
                        <a:pt x="202" y="201"/>
                        <a:pt x="200" y="197"/>
                      </a:cubicBezTo>
                      <a:cubicBezTo>
                        <a:pt x="198" y="192"/>
                        <a:pt x="199" y="194"/>
                        <a:pt x="196" y="191"/>
                      </a:cubicBezTo>
                      <a:cubicBezTo>
                        <a:pt x="193" y="188"/>
                        <a:pt x="191" y="191"/>
                        <a:pt x="193" y="187"/>
                      </a:cubicBezTo>
                      <a:cubicBezTo>
                        <a:pt x="195" y="183"/>
                        <a:pt x="194" y="187"/>
                        <a:pt x="195" y="183"/>
                      </a:cubicBezTo>
                      <a:cubicBezTo>
                        <a:pt x="196" y="178"/>
                        <a:pt x="194" y="178"/>
                        <a:pt x="197" y="176"/>
                      </a:cubicBezTo>
                      <a:cubicBezTo>
                        <a:pt x="200" y="174"/>
                        <a:pt x="202" y="173"/>
                        <a:pt x="201" y="171"/>
                      </a:cubicBezTo>
                      <a:cubicBezTo>
                        <a:pt x="201" y="168"/>
                        <a:pt x="201" y="167"/>
                        <a:pt x="201" y="165"/>
                      </a:cubicBezTo>
                      <a:cubicBezTo>
                        <a:pt x="200" y="164"/>
                        <a:pt x="197" y="161"/>
                        <a:pt x="197" y="160"/>
                      </a:cubicBezTo>
                      <a:cubicBezTo>
                        <a:pt x="197" y="159"/>
                        <a:pt x="197" y="160"/>
                        <a:pt x="195" y="157"/>
                      </a:cubicBezTo>
                      <a:cubicBezTo>
                        <a:pt x="193" y="154"/>
                        <a:pt x="191" y="152"/>
                        <a:pt x="191" y="152"/>
                      </a:cubicBezTo>
                      <a:cubicBezTo>
                        <a:pt x="191" y="152"/>
                        <a:pt x="191" y="145"/>
                        <a:pt x="191" y="143"/>
                      </a:cubicBezTo>
                      <a:cubicBezTo>
                        <a:pt x="191" y="140"/>
                        <a:pt x="190" y="144"/>
                        <a:pt x="191" y="140"/>
                      </a:cubicBezTo>
                      <a:cubicBezTo>
                        <a:pt x="192" y="136"/>
                        <a:pt x="192" y="133"/>
                        <a:pt x="192" y="133"/>
                      </a:cubicBezTo>
                      <a:cubicBezTo>
                        <a:pt x="192" y="133"/>
                        <a:pt x="187" y="130"/>
                        <a:pt x="185" y="130"/>
                      </a:cubicBezTo>
                      <a:cubicBezTo>
                        <a:pt x="183" y="131"/>
                        <a:pt x="183" y="134"/>
                        <a:pt x="180" y="131"/>
                      </a:cubicBezTo>
                      <a:cubicBezTo>
                        <a:pt x="178" y="129"/>
                        <a:pt x="178" y="127"/>
                        <a:pt x="177" y="127"/>
                      </a:cubicBezTo>
                      <a:cubicBezTo>
                        <a:pt x="176" y="126"/>
                        <a:pt x="174" y="126"/>
                        <a:pt x="173" y="127"/>
                      </a:cubicBezTo>
                      <a:cubicBezTo>
                        <a:pt x="171" y="128"/>
                        <a:pt x="167" y="128"/>
                        <a:pt x="164" y="130"/>
                      </a:cubicBezTo>
                      <a:cubicBezTo>
                        <a:pt x="161" y="131"/>
                        <a:pt x="160" y="131"/>
                        <a:pt x="157" y="131"/>
                      </a:cubicBezTo>
                      <a:cubicBezTo>
                        <a:pt x="153" y="131"/>
                        <a:pt x="148" y="132"/>
                        <a:pt x="145" y="130"/>
                      </a:cubicBezTo>
                      <a:cubicBezTo>
                        <a:pt x="142" y="129"/>
                        <a:pt x="142" y="131"/>
                        <a:pt x="140" y="128"/>
                      </a:cubicBezTo>
                      <a:cubicBezTo>
                        <a:pt x="139" y="124"/>
                        <a:pt x="140" y="125"/>
                        <a:pt x="137" y="123"/>
                      </a:cubicBezTo>
                      <a:cubicBezTo>
                        <a:pt x="135" y="122"/>
                        <a:pt x="134" y="123"/>
                        <a:pt x="134" y="120"/>
                      </a:cubicBezTo>
                      <a:cubicBezTo>
                        <a:pt x="133" y="117"/>
                        <a:pt x="135" y="118"/>
                        <a:pt x="133" y="115"/>
                      </a:cubicBezTo>
                      <a:cubicBezTo>
                        <a:pt x="130" y="112"/>
                        <a:pt x="134" y="116"/>
                        <a:pt x="130" y="112"/>
                      </a:cubicBezTo>
                      <a:cubicBezTo>
                        <a:pt x="127" y="108"/>
                        <a:pt x="125" y="112"/>
                        <a:pt x="127" y="108"/>
                      </a:cubicBezTo>
                      <a:cubicBezTo>
                        <a:pt x="128" y="105"/>
                        <a:pt x="129" y="107"/>
                        <a:pt x="129" y="103"/>
                      </a:cubicBezTo>
                      <a:cubicBezTo>
                        <a:pt x="129" y="99"/>
                        <a:pt x="135" y="105"/>
                        <a:pt x="131" y="97"/>
                      </a:cubicBezTo>
                      <a:cubicBezTo>
                        <a:pt x="128" y="89"/>
                        <a:pt x="127" y="91"/>
                        <a:pt x="130" y="85"/>
                      </a:cubicBezTo>
                      <a:cubicBezTo>
                        <a:pt x="134" y="79"/>
                        <a:pt x="138" y="77"/>
                        <a:pt x="138" y="76"/>
                      </a:cubicBezTo>
                      <a:cubicBezTo>
                        <a:pt x="139" y="74"/>
                        <a:pt x="140" y="71"/>
                        <a:pt x="142" y="70"/>
                      </a:cubicBezTo>
                      <a:cubicBezTo>
                        <a:pt x="143" y="69"/>
                        <a:pt x="142" y="68"/>
                        <a:pt x="145" y="68"/>
                      </a:cubicBezTo>
                      <a:cubicBezTo>
                        <a:pt x="148" y="69"/>
                        <a:pt x="151" y="67"/>
                        <a:pt x="153" y="65"/>
                      </a:cubicBezTo>
                      <a:cubicBezTo>
                        <a:pt x="155" y="63"/>
                        <a:pt x="158" y="61"/>
                        <a:pt x="159" y="60"/>
                      </a:cubicBezTo>
                      <a:cubicBezTo>
                        <a:pt x="160" y="60"/>
                        <a:pt x="160" y="61"/>
                        <a:pt x="163" y="60"/>
                      </a:cubicBezTo>
                      <a:cubicBezTo>
                        <a:pt x="166" y="59"/>
                        <a:pt x="166" y="59"/>
                        <a:pt x="168" y="59"/>
                      </a:cubicBezTo>
                      <a:cubicBezTo>
                        <a:pt x="170" y="59"/>
                        <a:pt x="166" y="60"/>
                        <a:pt x="172" y="59"/>
                      </a:cubicBezTo>
                      <a:cubicBezTo>
                        <a:pt x="178" y="58"/>
                        <a:pt x="176" y="58"/>
                        <a:pt x="178" y="58"/>
                      </a:cubicBezTo>
                      <a:cubicBezTo>
                        <a:pt x="179" y="58"/>
                        <a:pt x="178" y="58"/>
                        <a:pt x="180" y="58"/>
                      </a:cubicBezTo>
                      <a:cubicBezTo>
                        <a:pt x="183" y="59"/>
                        <a:pt x="182" y="54"/>
                        <a:pt x="183" y="59"/>
                      </a:cubicBezTo>
                      <a:cubicBezTo>
                        <a:pt x="183" y="63"/>
                        <a:pt x="181" y="66"/>
                        <a:pt x="185" y="66"/>
                      </a:cubicBezTo>
                      <a:cubicBezTo>
                        <a:pt x="189" y="66"/>
                        <a:pt x="185" y="66"/>
                        <a:pt x="189" y="66"/>
                      </a:cubicBezTo>
                      <a:cubicBezTo>
                        <a:pt x="193" y="66"/>
                        <a:pt x="192" y="67"/>
                        <a:pt x="194" y="68"/>
                      </a:cubicBezTo>
                      <a:cubicBezTo>
                        <a:pt x="196" y="69"/>
                        <a:pt x="197" y="70"/>
                        <a:pt x="200" y="70"/>
                      </a:cubicBezTo>
                      <a:cubicBezTo>
                        <a:pt x="202" y="70"/>
                        <a:pt x="198" y="75"/>
                        <a:pt x="202" y="70"/>
                      </a:cubicBezTo>
                      <a:cubicBezTo>
                        <a:pt x="207" y="66"/>
                        <a:pt x="199" y="65"/>
                        <a:pt x="207" y="66"/>
                      </a:cubicBezTo>
                      <a:cubicBezTo>
                        <a:pt x="214" y="67"/>
                        <a:pt x="215" y="68"/>
                        <a:pt x="217" y="68"/>
                      </a:cubicBezTo>
                      <a:cubicBezTo>
                        <a:pt x="218" y="67"/>
                        <a:pt x="218" y="68"/>
                        <a:pt x="221" y="67"/>
                      </a:cubicBezTo>
                      <a:cubicBezTo>
                        <a:pt x="225" y="65"/>
                        <a:pt x="225" y="65"/>
                        <a:pt x="226" y="66"/>
                      </a:cubicBezTo>
                      <a:cubicBezTo>
                        <a:pt x="228" y="66"/>
                        <a:pt x="228" y="69"/>
                        <a:pt x="229" y="66"/>
                      </a:cubicBezTo>
                      <a:cubicBezTo>
                        <a:pt x="230" y="63"/>
                        <a:pt x="233" y="64"/>
                        <a:pt x="229" y="62"/>
                      </a:cubicBezTo>
                      <a:cubicBezTo>
                        <a:pt x="225" y="61"/>
                        <a:pt x="224" y="63"/>
                        <a:pt x="223" y="60"/>
                      </a:cubicBezTo>
                      <a:cubicBezTo>
                        <a:pt x="222" y="58"/>
                        <a:pt x="226" y="58"/>
                        <a:pt x="222" y="58"/>
                      </a:cubicBezTo>
                      <a:cubicBezTo>
                        <a:pt x="219" y="57"/>
                        <a:pt x="219" y="57"/>
                        <a:pt x="216" y="56"/>
                      </a:cubicBezTo>
                      <a:cubicBezTo>
                        <a:pt x="213" y="55"/>
                        <a:pt x="210" y="59"/>
                        <a:pt x="209" y="56"/>
                      </a:cubicBezTo>
                      <a:cubicBezTo>
                        <a:pt x="208" y="53"/>
                        <a:pt x="203" y="58"/>
                        <a:pt x="208" y="53"/>
                      </a:cubicBezTo>
                      <a:cubicBezTo>
                        <a:pt x="214" y="48"/>
                        <a:pt x="212" y="46"/>
                        <a:pt x="215" y="47"/>
                      </a:cubicBezTo>
                      <a:cubicBezTo>
                        <a:pt x="219" y="48"/>
                        <a:pt x="218" y="51"/>
                        <a:pt x="220" y="49"/>
                      </a:cubicBezTo>
                      <a:cubicBezTo>
                        <a:pt x="222" y="47"/>
                        <a:pt x="227" y="46"/>
                        <a:pt x="222" y="43"/>
                      </a:cubicBezTo>
                      <a:cubicBezTo>
                        <a:pt x="218" y="40"/>
                        <a:pt x="221" y="41"/>
                        <a:pt x="217" y="40"/>
                      </a:cubicBezTo>
                      <a:cubicBezTo>
                        <a:pt x="213" y="38"/>
                        <a:pt x="209" y="47"/>
                        <a:pt x="207" y="46"/>
                      </a:cubicBezTo>
                      <a:cubicBezTo>
                        <a:pt x="205" y="44"/>
                        <a:pt x="204" y="43"/>
                        <a:pt x="202" y="44"/>
                      </a:cubicBezTo>
                      <a:cubicBezTo>
                        <a:pt x="201" y="45"/>
                        <a:pt x="201" y="48"/>
                        <a:pt x="201" y="51"/>
                      </a:cubicBezTo>
                      <a:cubicBezTo>
                        <a:pt x="201" y="54"/>
                        <a:pt x="203" y="54"/>
                        <a:pt x="199" y="52"/>
                      </a:cubicBezTo>
                      <a:cubicBezTo>
                        <a:pt x="195" y="50"/>
                        <a:pt x="203" y="51"/>
                        <a:pt x="194" y="48"/>
                      </a:cubicBezTo>
                      <a:cubicBezTo>
                        <a:pt x="184" y="44"/>
                        <a:pt x="181" y="45"/>
                        <a:pt x="180" y="46"/>
                      </a:cubicBezTo>
                      <a:cubicBezTo>
                        <a:pt x="179" y="48"/>
                        <a:pt x="177" y="47"/>
                        <a:pt x="176" y="48"/>
                      </a:cubicBezTo>
                      <a:cubicBezTo>
                        <a:pt x="175" y="49"/>
                        <a:pt x="179" y="52"/>
                        <a:pt x="175" y="49"/>
                      </a:cubicBezTo>
                      <a:cubicBezTo>
                        <a:pt x="171" y="47"/>
                        <a:pt x="167" y="51"/>
                        <a:pt x="167" y="51"/>
                      </a:cubicBezTo>
                      <a:cubicBezTo>
                        <a:pt x="167" y="51"/>
                        <a:pt x="165" y="50"/>
                        <a:pt x="164" y="51"/>
                      </a:cubicBezTo>
                      <a:cubicBezTo>
                        <a:pt x="162" y="53"/>
                        <a:pt x="159" y="54"/>
                        <a:pt x="157" y="53"/>
                      </a:cubicBezTo>
                      <a:cubicBezTo>
                        <a:pt x="155" y="52"/>
                        <a:pt x="151" y="54"/>
                        <a:pt x="154" y="49"/>
                      </a:cubicBezTo>
                      <a:cubicBezTo>
                        <a:pt x="158" y="44"/>
                        <a:pt x="155" y="47"/>
                        <a:pt x="161" y="45"/>
                      </a:cubicBezTo>
                      <a:cubicBezTo>
                        <a:pt x="166" y="42"/>
                        <a:pt x="175" y="42"/>
                        <a:pt x="167" y="40"/>
                      </a:cubicBezTo>
                      <a:cubicBezTo>
                        <a:pt x="160" y="39"/>
                        <a:pt x="171" y="39"/>
                        <a:pt x="162" y="34"/>
                      </a:cubicBezTo>
                      <a:cubicBezTo>
                        <a:pt x="152" y="30"/>
                        <a:pt x="152" y="36"/>
                        <a:pt x="152" y="30"/>
                      </a:cubicBezTo>
                      <a:cubicBezTo>
                        <a:pt x="153" y="23"/>
                        <a:pt x="152" y="23"/>
                        <a:pt x="150" y="23"/>
                      </a:cubicBezTo>
                      <a:cubicBezTo>
                        <a:pt x="148" y="24"/>
                        <a:pt x="142" y="25"/>
                        <a:pt x="139" y="25"/>
                      </a:cubicBezTo>
                      <a:cubicBezTo>
                        <a:pt x="137" y="26"/>
                        <a:pt x="140" y="28"/>
                        <a:pt x="136" y="25"/>
                      </a:cubicBezTo>
                      <a:cubicBezTo>
                        <a:pt x="131" y="22"/>
                        <a:pt x="130" y="26"/>
                        <a:pt x="131" y="22"/>
                      </a:cubicBezTo>
                      <a:cubicBezTo>
                        <a:pt x="133" y="19"/>
                        <a:pt x="133" y="18"/>
                        <a:pt x="136" y="16"/>
                      </a:cubicBezTo>
                      <a:cubicBezTo>
                        <a:pt x="138" y="13"/>
                        <a:pt x="138" y="5"/>
                        <a:pt x="144" y="8"/>
                      </a:cubicBezTo>
                      <a:cubicBezTo>
                        <a:pt x="151" y="11"/>
                        <a:pt x="148" y="10"/>
                        <a:pt x="154" y="11"/>
                      </a:cubicBezTo>
                      <a:cubicBezTo>
                        <a:pt x="159" y="11"/>
                        <a:pt x="161" y="10"/>
                        <a:pt x="161" y="9"/>
                      </a:cubicBezTo>
                      <a:cubicBezTo>
                        <a:pt x="161" y="8"/>
                        <a:pt x="155" y="5"/>
                        <a:pt x="155" y="5"/>
                      </a:cubicBezTo>
                      <a:cubicBezTo>
                        <a:pt x="155" y="5"/>
                        <a:pt x="153" y="6"/>
                        <a:pt x="154" y="5"/>
                      </a:cubicBezTo>
                      <a:cubicBezTo>
                        <a:pt x="155" y="4"/>
                        <a:pt x="156" y="2"/>
                        <a:pt x="156" y="2"/>
                      </a:cubicBezTo>
                      <a:cubicBezTo>
                        <a:pt x="154" y="0"/>
                        <a:pt x="154" y="0"/>
                        <a:pt x="154" y="0"/>
                      </a:cubicBezTo>
                      <a:cubicBezTo>
                        <a:pt x="154" y="0"/>
                        <a:pt x="136" y="0"/>
                        <a:pt x="131" y="1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20" name="Group 181"/>
            <p:cNvGrpSpPr/>
            <p:nvPr/>
          </p:nvGrpSpPr>
          <p:grpSpPr>
            <a:xfrm>
              <a:off x="5211009" y="2151693"/>
              <a:ext cx="448719" cy="491590"/>
              <a:chOff x="5632271" y="2338443"/>
              <a:chExt cx="448719" cy="491590"/>
            </a:xfrm>
          </p:grpSpPr>
          <p:grpSp>
            <p:nvGrpSpPr>
              <p:cNvPr id="224" name="Group 145"/>
              <p:cNvGrpSpPr/>
              <p:nvPr/>
            </p:nvGrpSpPr>
            <p:grpSpPr>
              <a:xfrm>
                <a:off x="5660852" y="2338443"/>
                <a:ext cx="420138" cy="491590"/>
                <a:chOff x="5781675" y="2378075"/>
                <a:chExt cx="466725" cy="546100"/>
              </a:xfrm>
              <a:solidFill>
                <a:schemeClr val="accent6"/>
              </a:solidFill>
            </p:grpSpPr>
            <p:sp>
              <p:nvSpPr>
                <p:cNvPr id="59" name="Oval 32"/>
                <p:cNvSpPr>
                  <a:spLocks noChangeArrowheads="1"/>
                </p:cNvSpPr>
                <p:nvPr/>
              </p:nvSpPr>
              <p:spPr bwMode="auto">
                <a:xfrm>
                  <a:off x="5781675" y="2378075"/>
                  <a:ext cx="466725" cy="466725"/>
                </a:xfrm>
                <a:prstGeom prst="ellipse">
                  <a:avLst/>
                </a:prstGeom>
                <a:solidFill>
                  <a:schemeClr val="accent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60" name="Freeform 33"/>
                <p:cNvSpPr>
                  <a:spLocks/>
                </p:cNvSpPr>
                <p:nvPr/>
              </p:nvSpPr>
              <p:spPr bwMode="auto">
                <a:xfrm>
                  <a:off x="5899150" y="2813050"/>
                  <a:ext cx="120650" cy="11112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7" y="70"/>
                    </a:cxn>
                    <a:cxn ang="0">
                      <a:pos x="76" y="11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76" h="70">
                      <a:moveTo>
                        <a:pt x="0" y="0"/>
                      </a:moveTo>
                      <a:lnTo>
                        <a:pt x="7" y="70"/>
                      </a:lnTo>
                      <a:lnTo>
                        <a:pt x="76" y="11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58" name="Freeform 59"/>
              <p:cNvSpPr>
                <a:spLocks noEditPoints="1"/>
              </p:cNvSpPr>
              <p:nvPr/>
            </p:nvSpPr>
            <p:spPr bwMode="auto">
              <a:xfrm>
                <a:off x="5632271" y="2412753"/>
                <a:ext cx="398703" cy="262944"/>
              </a:xfrm>
              <a:custGeom>
                <a:avLst/>
                <a:gdLst/>
                <a:ahLst/>
                <a:cxnLst>
                  <a:cxn ang="0">
                    <a:pos x="333" y="51"/>
                  </a:cxn>
                  <a:cxn ang="0">
                    <a:pos x="259" y="0"/>
                  </a:cxn>
                  <a:cxn ang="0">
                    <a:pos x="170" y="225"/>
                  </a:cxn>
                  <a:cxn ang="0">
                    <a:pos x="269" y="133"/>
                  </a:cxn>
                  <a:cxn ang="0">
                    <a:pos x="333" y="51"/>
                  </a:cxn>
                  <a:cxn ang="0">
                    <a:pos x="140" y="41"/>
                  </a:cxn>
                  <a:cxn ang="0">
                    <a:pos x="155" y="56"/>
                  </a:cxn>
                  <a:cxn ang="0">
                    <a:pos x="140" y="71"/>
                  </a:cxn>
                  <a:cxn ang="0">
                    <a:pos x="125" y="56"/>
                  </a:cxn>
                  <a:cxn ang="0">
                    <a:pos x="140" y="41"/>
                  </a:cxn>
                  <a:cxn ang="0">
                    <a:pos x="105" y="101"/>
                  </a:cxn>
                  <a:cxn ang="0">
                    <a:pos x="125" y="81"/>
                  </a:cxn>
                  <a:cxn ang="0">
                    <a:pos x="145" y="101"/>
                  </a:cxn>
                  <a:cxn ang="0">
                    <a:pos x="125" y="121"/>
                  </a:cxn>
                  <a:cxn ang="0">
                    <a:pos x="105" y="101"/>
                  </a:cxn>
                  <a:cxn ang="0">
                    <a:pos x="139" y="174"/>
                  </a:cxn>
                  <a:cxn ang="0">
                    <a:pos x="116" y="151"/>
                  </a:cxn>
                  <a:cxn ang="0">
                    <a:pos x="139" y="128"/>
                  </a:cxn>
                  <a:cxn ang="0">
                    <a:pos x="162" y="151"/>
                  </a:cxn>
                  <a:cxn ang="0">
                    <a:pos x="139" y="174"/>
                  </a:cxn>
                  <a:cxn ang="0">
                    <a:pos x="180" y="213"/>
                  </a:cxn>
                  <a:cxn ang="0">
                    <a:pos x="155" y="188"/>
                  </a:cxn>
                  <a:cxn ang="0">
                    <a:pos x="180" y="163"/>
                  </a:cxn>
                  <a:cxn ang="0">
                    <a:pos x="205" y="188"/>
                  </a:cxn>
                  <a:cxn ang="0">
                    <a:pos x="180" y="213"/>
                  </a:cxn>
                  <a:cxn ang="0">
                    <a:pos x="282" y="98"/>
                  </a:cxn>
                  <a:cxn ang="0">
                    <a:pos x="252" y="68"/>
                  </a:cxn>
                  <a:cxn ang="0">
                    <a:pos x="282" y="38"/>
                  </a:cxn>
                  <a:cxn ang="0">
                    <a:pos x="312" y="68"/>
                  </a:cxn>
                  <a:cxn ang="0">
                    <a:pos x="282" y="98"/>
                  </a:cxn>
                </a:cxnLst>
                <a:rect l="0" t="0" r="r" b="b"/>
                <a:pathLst>
                  <a:path w="349" h="230">
                    <a:moveTo>
                      <a:pt x="333" y="51"/>
                    </a:moveTo>
                    <a:cubicBezTo>
                      <a:pt x="317" y="6"/>
                      <a:pt x="259" y="0"/>
                      <a:pt x="259" y="0"/>
                    </a:cubicBezTo>
                    <a:cubicBezTo>
                      <a:pt x="0" y="4"/>
                      <a:pt x="103" y="220"/>
                      <a:pt x="170" y="225"/>
                    </a:cubicBezTo>
                    <a:cubicBezTo>
                      <a:pt x="237" y="230"/>
                      <a:pt x="227" y="150"/>
                      <a:pt x="269" y="133"/>
                    </a:cubicBezTo>
                    <a:cubicBezTo>
                      <a:pt x="312" y="116"/>
                      <a:pt x="349" y="96"/>
                      <a:pt x="333" y="51"/>
                    </a:cubicBezTo>
                    <a:close/>
                    <a:moveTo>
                      <a:pt x="140" y="41"/>
                    </a:moveTo>
                    <a:cubicBezTo>
                      <a:pt x="148" y="41"/>
                      <a:pt x="155" y="48"/>
                      <a:pt x="155" y="56"/>
                    </a:cubicBezTo>
                    <a:cubicBezTo>
                      <a:pt x="155" y="65"/>
                      <a:pt x="148" y="71"/>
                      <a:pt x="140" y="71"/>
                    </a:cubicBezTo>
                    <a:cubicBezTo>
                      <a:pt x="131" y="71"/>
                      <a:pt x="125" y="65"/>
                      <a:pt x="125" y="56"/>
                    </a:cubicBezTo>
                    <a:cubicBezTo>
                      <a:pt x="125" y="48"/>
                      <a:pt x="131" y="41"/>
                      <a:pt x="140" y="41"/>
                    </a:cubicBezTo>
                    <a:close/>
                    <a:moveTo>
                      <a:pt x="105" y="101"/>
                    </a:moveTo>
                    <a:cubicBezTo>
                      <a:pt x="105" y="90"/>
                      <a:pt x="114" y="81"/>
                      <a:pt x="125" y="81"/>
                    </a:cubicBezTo>
                    <a:cubicBezTo>
                      <a:pt x="136" y="81"/>
                      <a:pt x="145" y="90"/>
                      <a:pt x="145" y="101"/>
                    </a:cubicBezTo>
                    <a:cubicBezTo>
                      <a:pt x="145" y="112"/>
                      <a:pt x="136" y="121"/>
                      <a:pt x="125" y="121"/>
                    </a:cubicBezTo>
                    <a:cubicBezTo>
                      <a:pt x="114" y="121"/>
                      <a:pt x="105" y="112"/>
                      <a:pt x="105" y="101"/>
                    </a:cubicBezTo>
                    <a:close/>
                    <a:moveTo>
                      <a:pt x="139" y="174"/>
                    </a:moveTo>
                    <a:cubicBezTo>
                      <a:pt x="126" y="174"/>
                      <a:pt x="116" y="164"/>
                      <a:pt x="116" y="151"/>
                    </a:cubicBezTo>
                    <a:cubicBezTo>
                      <a:pt x="116" y="138"/>
                      <a:pt x="126" y="128"/>
                      <a:pt x="139" y="128"/>
                    </a:cubicBezTo>
                    <a:cubicBezTo>
                      <a:pt x="151" y="128"/>
                      <a:pt x="162" y="138"/>
                      <a:pt x="162" y="151"/>
                    </a:cubicBezTo>
                    <a:cubicBezTo>
                      <a:pt x="162" y="164"/>
                      <a:pt x="151" y="174"/>
                      <a:pt x="139" y="174"/>
                    </a:cubicBezTo>
                    <a:close/>
                    <a:moveTo>
                      <a:pt x="180" y="213"/>
                    </a:moveTo>
                    <a:cubicBezTo>
                      <a:pt x="166" y="213"/>
                      <a:pt x="155" y="202"/>
                      <a:pt x="155" y="188"/>
                    </a:cubicBezTo>
                    <a:cubicBezTo>
                      <a:pt x="155" y="175"/>
                      <a:pt x="166" y="163"/>
                      <a:pt x="180" y="163"/>
                    </a:cubicBezTo>
                    <a:cubicBezTo>
                      <a:pt x="194" y="163"/>
                      <a:pt x="205" y="175"/>
                      <a:pt x="205" y="188"/>
                    </a:cubicBezTo>
                    <a:cubicBezTo>
                      <a:pt x="205" y="202"/>
                      <a:pt x="194" y="213"/>
                      <a:pt x="180" y="213"/>
                    </a:cubicBezTo>
                    <a:close/>
                    <a:moveTo>
                      <a:pt x="282" y="98"/>
                    </a:moveTo>
                    <a:cubicBezTo>
                      <a:pt x="265" y="98"/>
                      <a:pt x="252" y="84"/>
                      <a:pt x="252" y="68"/>
                    </a:cubicBezTo>
                    <a:cubicBezTo>
                      <a:pt x="252" y="51"/>
                      <a:pt x="265" y="38"/>
                      <a:pt x="282" y="38"/>
                    </a:cubicBezTo>
                    <a:cubicBezTo>
                      <a:pt x="298" y="38"/>
                      <a:pt x="312" y="51"/>
                      <a:pt x="312" y="68"/>
                    </a:cubicBezTo>
                    <a:cubicBezTo>
                      <a:pt x="312" y="84"/>
                      <a:pt x="298" y="98"/>
                      <a:pt x="282" y="98"/>
                    </a:cubicBezTo>
                    <a:close/>
                  </a:path>
                </a:pathLst>
              </a:custGeom>
              <a:solidFill>
                <a:srgbClr val="F2F2F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25" name="Group 190"/>
            <p:cNvGrpSpPr/>
            <p:nvPr/>
          </p:nvGrpSpPr>
          <p:grpSpPr>
            <a:xfrm>
              <a:off x="5001768" y="1626364"/>
              <a:ext cx="503023" cy="588765"/>
              <a:chOff x="5262149" y="1683942"/>
              <a:chExt cx="503023" cy="588765"/>
            </a:xfrm>
          </p:grpSpPr>
          <p:grpSp>
            <p:nvGrpSpPr>
              <p:cNvPr id="226" name="Group 146"/>
              <p:cNvGrpSpPr/>
              <p:nvPr/>
            </p:nvGrpSpPr>
            <p:grpSpPr>
              <a:xfrm>
                <a:off x="5262149" y="1683944"/>
                <a:ext cx="503023" cy="588766"/>
                <a:chOff x="5338763" y="1651000"/>
                <a:chExt cx="558800" cy="654050"/>
              </a:xfrm>
              <a:solidFill>
                <a:schemeClr val="accent3"/>
              </a:solidFill>
            </p:grpSpPr>
            <p:sp>
              <p:nvSpPr>
                <p:cNvPr id="69" name="Oval 48"/>
                <p:cNvSpPr>
                  <a:spLocks noChangeArrowheads="1"/>
                </p:cNvSpPr>
                <p:nvPr/>
              </p:nvSpPr>
              <p:spPr bwMode="auto">
                <a:xfrm>
                  <a:off x="5338763" y="1651000"/>
                  <a:ext cx="558800" cy="558800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70" name="Freeform 49"/>
                <p:cNvSpPr>
                  <a:spLocks/>
                </p:cNvSpPr>
                <p:nvPr/>
              </p:nvSpPr>
              <p:spPr bwMode="auto">
                <a:xfrm>
                  <a:off x="5480050" y="2171700"/>
                  <a:ext cx="142875" cy="13335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7" y="84"/>
                    </a:cxn>
                    <a:cxn ang="0">
                      <a:pos x="90" y="14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90" h="84">
                      <a:moveTo>
                        <a:pt x="0" y="0"/>
                      </a:moveTo>
                      <a:lnTo>
                        <a:pt x="7" y="84"/>
                      </a:lnTo>
                      <a:lnTo>
                        <a:pt x="90" y="14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227" name="Group 147"/>
              <p:cNvGrpSpPr/>
              <p:nvPr/>
            </p:nvGrpSpPr>
            <p:grpSpPr>
              <a:xfrm>
                <a:off x="5403626" y="1752531"/>
                <a:ext cx="235792" cy="347256"/>
                <a:chOff x="5495925" y="1727200"/>
                <a:chExt cx="261938" cy="385763"/>
              </a:xfrm>
            </p:grpSpPr>
            <p:sp>
              <p:nvSpPr>
                <p:cNvPr id="64" name="Oval 60"/>
                <p:cNvSpPr>
                  <a:spLocks noChangeArrowheads="1"/>
                </p:cNvSpPr>
                <p:nvPr/>
              </p:nvSpPr>
              <p:spPr bwMode="auto">
                <a:xfrm>
                  <a:off x="5586413" y="1757363"/>
                  <a:ext cx="88900" cy="88900"/>
                </a:xfrm>
                <a:prstGeom prst="ellipse">
                  <a:avLst/>
                </a:pr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65" name="Freeform 61"/>
                <p:cNvSpPr>
                  <a:spLocks/>
                </p:cNvSpPr>
                <p:nvPr/>
              </p:nvSpPr>
              <p:spPr bwMode="auto">
                <a:xfrm>
                  <a:off x="5618163" y="1824038"/>
                  <a:ext cx="139700" cy="288925"/>
                </a:xfrm>
                <a:custGeom>
                  <a:avLst/>
                  <a:gdLst/>
                  <a:ahLst/>
                  <a:cxnLst>
                    <a:cxn ang="0">
                      <a:pos x="0" y="6"/>
                    </a:cxn>
                    <a:cxn ang="0">
                      <a:pos x="73" y="198"/>
                    </a:cxn>
                    <a:cxn ang="0">
                      <a:pos x="107" y="229"/>
                    </a:cxn>
                    <a:cxn ang="0">
                      <a:pos x="24" y="0"/>
                    </a:cxn>
                    <a:cxn ang="0">
                      <a:pos x="0" y="6"/>
                    </a:cxn>
                  </a:cxnLst>
                  <a:rect l="0" t="0" r="r" b="b"/>
                  <a:pathLst>
                    <a:path w="110" h="229">
                      <a:moveTo>
                        <a:pt x="0" y="6"/>
                      </a:moveTo>
                      <a:cubicBezTo>
                        <a:pt x="0" y="8"/>
                        <a:pt x="73" y="198"/>
                        <a:pt x="73" y="198"/>
                      </a:cubicBezTo>
                      <a:cubicBezTo>
                        <a:pt x="73" y="198"/>
                        <a:pt x="103" y="229"/>
                        <a:pt x="107" y="229"/>
                      </a:cubicBezTo>
                      <a:cubicBezTo>
                        <a:pt x="110" y="229"/>
                        <a:pt x="24" y="0"/>
                        <a:pt x="24" y="0"/>
                      </a:cubicBezTo>
                      <a:lnTo>
                        <a:pt x="0" y="6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66" name="Freeform 62"/>
                <p:cNvSpPr>
                  <a:spLocks/>
                </p:cNvSpPr>
                <p:nvPr/>
              </p:nvSpPr>
              <p:spPr bwMode="auto">
                <a:xfrm>
                  <a:off x="5495925" y="1824038"/>
                  <a:ext cx="149225" cy="285750"/>
                </a:xfrm>
                <a:custGeom>
                  <a:avLst/>
                  <a:gdLst/>
                  <a:ahLst/>
                  <a:cxnLst>
                    <a:cxn ang="0">
                      <a:pos x="93" y="8"/>
                    </a:cxn>
                    <a:cxn ang="0">
                      <a:pos x="25" y="155"/>
                    </a:cxn>
                    <a:cxn ang="0">
                      <a:pos x="0" y="180"/>
                    </a:cxn>
                    <a:cxn ang="0">
                      <a:pos x="8" y="146"/>
                    </a:cxn>
                    <a:cxn ang="0">
                      <a:pos x="73" y="0"/>
                    </a:cxn>
                    <a:cxn ang="0">
                      <a:pos x="94" y="6"/>
                    </a:cxn>
                    <a:cxn ang="0">
                      <a:pos x="93" y="8"/>
                    </a:cxn>
                  </a:cxnLst>
                  <a:rect l="0" t="0" r="r" b="b"/>
                  <a:pathLst>
                    <a:path w="94" h="180">
                      <a:moveTo>
                        <a:pt x="93" y="8"/>
                      </a:moveTo>
                      <a:lnTo>
                        <a:pt x="25" y="155"/>
                      </a:lnTo>
                      <a:lnTo>
                        <a:pt x="0" y="180"/>
                      </a:lnTo>
                      <a:lnTo>
                        <a:pt x="8" y="146"/>
                      </a:lnTo>
                      <a:lnTo>
                        <a:pt x="73" y="0"/>
                      </a:lnTo>
                      <a:lnTo>
                        <a:pt x="94" y="6"/>
                      </a:lnTo>
                      <a:lnTo>
                        <a:pt x="93" y="8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67" name="Freeform 63"/>
                <p:cNvSpPr>
                  <a:spLocks/>
                </p:cNvSpPr>
                <p:nvPr/>
              </p:nvSpPr>
              <p:spPr bwMode="auto">
                <a:xfrm>
                  <a:off x="5495925" y="1824038"/>
                  <a:ext cx="149225" cy="285750"/>
                </a:xfrm>
                <a:custGeom>
                  <a:avLst/>
                  <a:gdLst/>
                  <a:ahLst/>
                  <a:cxnLst>
                    <a:cxn ang="0">
                      <a:pos x="93" y="8"/>
                    </a:cxn>
                    <a:cxn ang="0">
                      <a:pos x="25" y="155"/>
                    </a:cxn>
                    <a:cxn ang="0">
                      <a:pos x="0" y="180"/>
                    </a:cxn>
                    <a:cxn ang="0">
                      <a:pos x="8" y="146"/>
                    </a:cxn>
                    <a:cxn ang="0">
                      <a:pos x="73" y="0"/>
                    </a:cxn>
                    <a:cxn ang="0">
                      <a:pos x="94" y="6"/>
                    </a:cxn>
                  </a:cxnLst>
                  <a:rect l="0" t="0" r="r" b="b"/>
                  <a:pathLst>
                    <a:path w="94" h="180">
                      <a:moveTo>
                        <a:pt x="93" y="8"/>
                      </a:moveTo>
                      <a:lnTo>
                        <a:pt x="25" y="155"/>
                      </a:lnTo>
                      <a:lnTo>
                        <a:pt x="0" y="180"/>
                      </a:lnTo>
                      <a:lnTo>
                        <a:pt x="8" y="146"/>
                      </a:lnTo>
                      <a:lnTo>
                        <a:pt x="73" y="0"/>
                      </a:lnTo>
                      <a:lnTo>
                        <a:pt x="94" y="6"/>
                      </a:lnTo>
                    </a:path>
                  </a:pathLst>
                </a:custGeom>
                <a:no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68" name="Freeform 64"/>
                <p:cNvSpPr>
                  <a:spLocks/>
                </p:cNvSpPr>
                <p:nvPr/>
              </p:nvSpPr>
              <p:spPr bwMode="auto">
                <a:xfrm>
                  <a:off x="5626100" y="1727200"/>
                  <a:ext cx="15875" cy="47625"/>
                </a:xfrm>
                <a:custGeom>
                  <a:avLst/>
                  <a:gdLst/>
                  <a:ahLst/>
                  <a:cxnLst>
                    <a:cxn ang="0">
                      <a:pos x="13" y="32"/>
                    </a:cxn>
                    <a:cxn ang="0">
                      <a:pos x="7" y="38"/>
                    </a:cxn>
                    <a:cxn ang="0">
                      <a:pos x="7" y="38"/>
                    </a:cxn>
                    <a:cxn ang="0">
                      <a:pos x="0" y="32"/>
                    </a:cxn>
                    <a:cxn ang="0">
                      <a:pos x="0" y="6"/>
                    </a:cxn>
                    <a:cxn ang="0">
                      <a:pos x="7" y="0"/>
                    </a:cxn>
                    <a:cxn ang="0">
                      <a:pos x="7" y="0"/>
                    </a:cxn>
                    <a:cxn ang="0">
                      <a:pos x="13" y="6"/>
                    </a:cxn>
                    <a:cxn ang="0">
                      <a:pos x="13" y="32"/>
                    </a:cxn>
                  </a:cxnLst>
                  <a:rect l="0" t="0" r="r" b="b"/>
                  <a:pathLst>
                    <a:path w="13" h="38">
                      <a:moveTo>
                        <a:pt x="13" y="32"/>
                      </a:moveTo>
                      <a:cubicBezTo>
                        <a:pt x="13" y="35"/>
                        <a:pt x="10" y="38"/>
                        <a:pt x="7" y="38"/>
                      </a:cubicBezTo>
                      <a:cubicBezTo>
                        <a:pt x="7" y="38"/>
                        <a:pt x="7" y="38"/>
                        <a:pt x="7" y="38"/>
                      </a:cubicBezTo>
                      <a:cubicBezTo>
                        <a:pt x="3" y="38"/>
                        <a:pt x="0" y="35"/>
                        <a:pt x="0" y="32"/>
                      </a:cubicBezTo>
                      <a:cubicBezTo>
                        <a:pt x="0" y="6"/>
                        <a:pt x="0" y="6"/>
                        <a:pt x="0" y="6"/>
                      </a:cubicBezTo>
                      <a:cubicBezTo>
                        <a:pt x="0" y="2"/>
                        <a:pt x="3" y="0"/>
                        <a:pt x="7" y="0"/>
                      </a:cubicBezTo>
                      <a:cubicBezTo>
                        <a:pt x="7" y="0"/>
                        <a:pt x="7" y="0"/>
                        <a:pt x="7" y="0"/>
                      </a:cubicBezTo>
                      <a:cubicBezTo>
                        <a:pt x="10" y="0"/>
                        <a:pt x="13" y="2"/>
                        <a:pt x="13" y="6"/>
                      </a:cubicBezTo>
                      <a:lnTo>
                        <a:pt x="13" y="32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228" name="Group 191"/>
            <p:cNvGrpSpPr/>
            <p:nvPr/>
          </p:nvGrpSpPr>
          <p:grpSpPr>
            <a:xfrm>
              <a:off x="4376034" y="1760089"/>
              <a:ext cx="530175" cy="620204"/>
              <a:chOff x="4479035" y="1763969"/>
              <a:chExt cx="530175" cy="620204"/>
            </a:xfrm>
          </p:grpSpPr>
          <p:grpSp>
            <p:nvGrpSpPr>
              <p:cNvPr id="229" name="Group 140"/>
              <p:cNvGrpSpPr/>
              <p:nvPr/>
            </p:nvGrpSpPr>
            <p:grpSpPr>
              <a:xfrm>
                <a:off x="4479035" y="1763969"/>
                <a:ext cx="530175" cy="620204"/>
                <a:chOff x="4468813" y="1739900"/>
                <a:chExt cx="588963" cy="688975"/>
              </a:xfrm>
              <a:solidFill>
                <a:schemeClr val="accent2"/>
              </a:solidFill>
            </p:grpSpPr>
            <p:sp>
              <p:nvSpPr>
                <p:cNvPr id="79" name="Oval 30"/>
                <p:cNvSpPr>
                  <a:spLocks noChangeArrowheads="1"/>
                </p:cNvSpPr>
                <p:nvPr/>
              </p:nvSpPr>
              <p:spPr bwMode="auto">
                <a:xfrm>
                  <a:off x="4468813" y="1739900"/>
                  <a:ext cx="588963" cy="588963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80" name="Freeform 31"/>
                <p:cNvSpPr>
                  <a:spLocks/>
                </p:cNvSpPr>
                <p:nvPr/>
              </p:nvSpPr>
              <p:spPr bwMode="auto">
                <a:xfrm>
                  <a:off x="4618038" y="2289175"/>
                  <a:ext cx="150813" cy="13970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8" y="88"/>
                    </a:cxn>
                    <a:cxn ang="0">
                      <a:pos x="95" y="15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95" h="88">
                      <a:moveTo>
                        <a:pt x="0" y="0"/>
                      </a:moveTo>
                      <a:lnTo>
                        <a:pt x="8" y="88"/>
                      </a:lnTo>
                      <a:lnTo>
                        <a:pt x="95" y="15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230" name="Group 139"/>
              <p:cNvGrpSpPr/>
              <p:nvPr/>
            </p:nvGrpSpPr>
            <p:grpSpPr>
              <a:xfrm>
                <a:off x="4534767" y="1825418"/>
                <a:ext cx="394416" cy="392987"/>
                <a:chOff x="4530725" y="1808163"/>
                <a:chExt cx="438150" cy="436563"/>
              </a:xfrm>
            </p:grpSpPr>
            <p:sp>
              <p:nvSpPr>
                <p:cNvPr id="74" name="Freeform 65"/>
                <p:cNvSpPr>
                  <a:spLocks noEditPoints="1"/>
                </p:cNvSpPr>
                <p:nvPr/>
              </p:nvSpPr>
              <p:spPr bwMode="auto">
                <a:xfrm>
                  <a:off x="4668838" y="1808163"/>
                  <a:ext cx="160338" cy="436563"/>
                </a:xfrm>
                <a:custGeom>
                  <a:avLst/>
                  <a:gdLst/>
                  <a:ahLst/>
                  <a:cxnLst>
                    <a:cxn ang="0">
                      <a:pos x="64" y="0"/>
                    </a:cxn>
                    <a:cxn ang="0">
                      <a:pos x="0" y="172"/>
                    </a:cxn>
                    <a:cxn ang="0">
                      <a:pos x="64" y="345"/>
                    </a:cxn>
                    <a:cxn ang="0">
                      <a:pos x="127" y="172"/>
                    </a:cxn>
                    <a:cxn ang="0">
                      <a:pos x="64" y="0"/>
                    </a:cxn>
                    <a:cxn ang="0">
                      <a:pos x="64" y="317"/>
                    </a:cxn>
                    <a:cxn ang="0">
                      <a:pos x="10" y="172"/>
                    </a:cxn>
                    <a:cxn ang="0">
                      <a:pos x="64" y="28"/>
                    </a:cxn>
                    <a:cxn ang="0">
                      <a:pos x="117" y="172"/>
                    </a:cxn>
                    <a:cxn ang="0">
                      <a:pos x="64" y="317"/>
                    </a:cxn>
                  </a:cxnLst>
                  <a:rect l="0" t="0" r="r" b="b"/>
                  <a:pathLst>
                    <a:path w="127" h="345">
                      <a:moveTo>
                        <a:pt x="64" y="0"/>
                      </a:moveTo>
                      <a:cubicBezTo>
                        <a:pt x="29" y="0"/>
                        <a:pt x="0" y="77"/>
                        <a:pt x="0" y="172"/>
                      </a:cubicBezTo>
                      <a:cubicBezTo>
                        <a:pt x="0" y="268"/>
                        <a:pt x="29" y="345"/>
                        <a:pt x="64" y="345"/>
                      </a:cubicBezTo>
                      <a:cubicBezTo>
                        <a:pt x="99" y="345"/>
                        <a:pt x="127" y="268"/>
                        <a:pt x="127" y="172"/>
                      </a:cubicBezTo>
                      <a:cubicBezTo>
                        <a:pt x="127" y="77"/>
                        <a:pt x="99" y="0"/>
                        <a:pt x="64" y="0"/>
                      </a:cubicBezTo>
                      <a:close/>
                      <a:moveTo>
                        <a:pt x="64" y="317"/>
                      </a:moveTo>
                      <a:cubicBezTo>
                        <a:pt x="34" y="317"/>
                        <a:pt x="10" y="252"/>
                        <a:pt x="10" y="172"/>
                      </a:cubicBezTo>
                      <a:cubicBezTo>
                        <a:pt x="10" y="92"/>
                        <a:pt x="34" y="28"/>
                        <a:pt x="64" y="28"/>
                      </a:cubicBezTo>
                      <a:cubicBezTo>
                        <a:pt x="93" y="28"/>
                        <a:pt x="117" y="92"/>
                        <a:pt x="117" y="172"/>
                      </a:cubicBezTo>
                      <a:cubicBezTo>
                        <a:pt x="117" y="252"/>
                        <a:pt x="93" y="317"/>
                        <a:pt x="64" y="317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75" name="Freeform 66"/>
                <p:cNvSpPr>
                  <a:spLocks noEditPoints="1"/>
                </p:cNvSpPr>
                <p:nvPr/>
              </p:nvSpPr>
              <p:spPr bwMode="auto">
                <a:xfrm>
                  <a:off x="4530725" y="1946275"/>
                  <a:ext cx="438150" cy="160338"/>
                </a:xfrm>
                <a:custGeom>
                  <a:avLst/>
                  <a:gdLst/>
                  <a:ahLst/>
                  <a:cxnLst>
                    <a:cxn ang="0">
                      <a:pos x="346" y="63"/>
                    </a:cxn>
                    <a:cxn ang="0">
                      <a:pos x="173" y="0"/>
                    </a:cxn>
                    <a:cxn ang="0">
                      <a:pos x="0" y="63"/>
                    </a:cxn>
                    <a:cxn ang="0">
                      <a:pos x="173" y="127"/>
                    </a:cxn>
                    <a:cxn ang="0">
                      <a:pos x="346" y="63"/>
                    </a:cxn>
                    <a:cxn ang="0">
                      <a:pos x="28" y="63"/>
                    </a:cxn>
                    <a:cxn ang="0">
                      <a:pos x="173" y="10"/>
                    </a:cxn>
                    <a:cxn ang="0">
                      <a:pos x="317" y="63"/>
                    </a:cxn>
                    <a:cxn ang="0">
                      <a:pos x="173" y="117"/>
                    </a:cxn>
                    <a:cxn ang="0">
                      <a:pos x="28" y="63"/>
                    </a:cxn>
                  </a:cxnLst>
                  <a:rect l="0" t="0" r="r" b="b"/>
                  <a:pathLst>
                    <a:path w="346" h="127">
                      <a:moveTo>
                        <a:pt x="346" y="63"/>
                      </a:moveTo>
                      <a:cubicBezTo>
                        <a:pt x="346" y="28"/>
                        <a:pt x="268" y="0"/>
                        <a:pt x="173" y="0"/>
                      </a:cubicBezTo>
                      <a:cubicBezTo>
                        <a:pt x="77" y="0"/>
                        <a:pt x="0" y="28"/>
                        <a:pt x="0" y="63"/>
                      </a:cubicBezTo>
                      <a:cubicBezTo>
                        <a:pt x="0" y="99"/>
                        <a:pt x="77" y="127"/>
                        <a:pt x="173" y="127"/>
                      </a:cubicBezTo>
                      <a:cubicBezTo>
                        <a:pt x="268" y="127"/>
                        <a:pt x="346" y="99"/>
                        <a:pt x="346" y="63"/>
                      </a:cubicBezTo>
                      <a:close/>
                      <a:moveTo>
                        <a:pt x="28" y="63"/>
                      </a:moveTo>
                      <a:cubicBezTo>
                        <a:pt x="28" y="34"/>
                        <a:pt x="93" y="10"/>
                        <a:pt x="173" y="10"/>
                      </a:cubicBezTo>
                      <a:cubicBezTo>
                        <a:pt x="253" y="10"/>
                        <a:pt x="317" y="34"/>
                        <a:pt x="317" y="63"/>
                      </a:cubicBezTo>
                      <a:cubicBezTo>
                        <a:pt x="317" y="93"/>
                        <a:pt x="253" y="117"/>
                        <a:pt x="173" y="117"/>
                      </a:cubicBezTo>
                      <a:cubicBezTo>
                        <a:pt x="93" y="117"/>
                        <a:pt x="28" y="93"/>
                        <a:pt x="28" y="63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76" name="Freeform 67"/>
                <p:cNvSpPr>
                  <a:spLocks noEditPoints="1"/>
                </p:cNvSpPr>
                <p:nvPr/>
              </p:nvSpPr>
              <p:spPr bwMode="auto">
                <a:xfrm>
                  <a:off x="4562475" y="1839913"/>
                  <a:ext cx="373063" cy="373063"/>
                </a:xfrm>
                <a:custGeom>
                  <a:avLst/>
                  <a:gdLst/>
                  <a:ahLst/>
                  <a:cxnLst>
                    <a:cxn ang="0">
                      <a:pos x="269" y="25"/>
                    </a:cxn>
                    <a:cxn ang="0">
                      <a:pos x="102" y="102"/>
                    </a:cxn>
                    <a:cxn ang="0">
                      <a:pos x="25" y="270"/>
                    </a:cxn>
                    <a:cxn ang="0">
                      <a:pos x="192" y="192"/>
                    </a:cxn>
                    <a:cxn ang="0">
                      <a:pos x="269" y="25"/>
                    </a:cxn>
                    <a:cxn ang="0">
                      <a:pos x="44" y="250"/>
                    </a:cxn>
                    <a:cxn ang="0">
                      <a:pos x="109" y="110"/>
                    </a:cxn>
                    <a:cxn ang="0">
                      <a:pos x="249" y="45"/>
                    </a:cxn>
                    <a:cxn ang="0">
                      <a:pos x="184" y="185"/>
                    </a:cxn>
                    <a:cxn ang="0">
                      <a:pos x="44" y="250"/>
                    </a:cxn>
                  </a:cxnLst>
                  <a:rect l="0" t="0" r="r" b="b"/>
                  <a:pathLst>
                    <a:path w="294" h="294">
                      <a:moveTo>
                        <a:pt x="269" y="25"/>
                      </a:moveTo>
                      <a:cubicBezTo>
                        <a:pt x="244" y="0"/>
                        <a:pt x="169" y="35"/>
                        <a:pt x="102" y="102"/>
                      </a:cubicBezTo>
                      <a:cubicBezTo>
                        <a:pt x="34" y="170"/>
                        <a:pt x="0" y="245"/>
                        <a:pt x="25" y="270"/>
                      </a:cubicBezTo>
                      <a:cubicBezTo>
                        <a:pt x="49" y="294"/>
                        <a:pt x="124" y="260"/>
                        <a:pt x="192" y="192"/>
                      </a:cubicBezTo>
                      <a:cubicBezTo>
                        <a:pt x="259" y="125"/>
                        <a:pt x="294" y="50"/>
                        <a:pt x="269" y="25"/>
                      </a:cubicBezTo>
                      <a:close/>
                      <a:moveTo>
                        <a:pt x="44" y="250"/>
                      </a:moveTo>
                      <a:cubicBezTo>
                        <a:pt x="24" y="229"/>
                        <a:pt x="53" y="166"/>
                        <a:pt x="109" y="110"/>
                      </a:cubicBezTo>
                      <a:cubicBezTo>
                        <a:pt x="166" y="53"/>
                        <a:pt x="228" y="24"/>
                        <a:pt x="249" y="45"/>
                      </a:cubicBezTo>
                      <a:cubicBezTo>
                        <a:pt x="270" y="66"/>
                        <a:pt x="241" y="129"/>
                        <a:pt x="184" y="185"/>
                      </a:cubicBezTo>
                      <a:cubicBezTo>
                        <a:pt x="128" y="242"/>
                        <a:pt x="65" y="271"/>
                        <a:pt x="44" y="250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77" name="Freeform 68"/>
                <p:cNvSpPr>
                  <a:spLocks noEditPoints="1"/>
                </p:cNvSpPr>
                <p:nvPr/>
              </p:nvSpPr>
              <p:spPr bwMode="auto">
                <a:xfrm>
                  <a:off x="4562475" y="1839913"/>
                  <a:ext cx="373063" cy="373063"/>
                </a:xfrm>
                <a:custGeom>
                  <a:avLst/>
                  <a:gdLst/>
                  <a:ahLst/>
                  <a:cxnLst>
                    <a:cxn ang="0">
                      <a:pos x="269" y="270"/>
                    </a:cxn>
                    <a:cxn ang="0">
                      <a:pos x="192" y="102"/>
                    </a:cxn>
                    <a:cxn ang="0">
                      <a:pos x="25" y="25"/>
                    </a:cxn>
                    <a:cxn ang="0">
                      <a:pos x="102" y="192"/>
                    </a:cxn>
                    <a:cxn ang="0">
                      <a:pos x="269" y="270"/>
                    </a:cxn>
                    <a:cxn ang="0">
                      <a:pos x="44" y="45"/>
                    </a:cxn>
                    <a:cxn ang="0">
                      <a:pos x="184" y="110"/>
                    </a:cxn>
                    <a:cxn ang="0">
                      <a:pos x="249" y="250"/>
                    </a:cxn>
                    <a:cxn ang="0">
                      <a:pos x="109" y="185"/>
                    </a:cxn>
                    <a:cxn ang="0">
                      <a:pos x="44" y="45"/>
                    </a:cxn>
                  </a:cxnLst>
                  <a:rect l="0" t="0" r="r" b="b"/>
                  <a:pathLst>
                    <a:path w="294" h="294">
                      <a:moveTo>
                        <a:pt x="269" y="270"/>
                      </a:moveTo>
                      <a:cubicBezTo>
                        <a:pt x="294" y="245"/>
                        <a:pt x="259" y="170"/>
                        <a:pt x="192" y="102"/>
                      </a:cubicBezTo>
                      <a:cubicBezTo>
                        <a:pt x="124" y="35"/>
                        <a:pt x="49" y="0"/>
                        <a:pt x="25" y="25"/>
                      </a:cubicBezTo>
                      <a:cubicBezTo>
                        <a:pt x="0" y="50"/>
                        <a:pt x="34" y="125"/>
                        <a:pt x="102" y="192"/>
                      </a:cubicBezTo>
                      <a:cubicBezTo>
                        <a:pt x="169" y="260"/>
                        <a:pt x="244" y="294"/>
                        <a:pt x="269" y="270"/>
                      </a:cubicBezTo>
                      <a:close/>
                      <a:moveTo>
                        <a:pt x="44" y="45"/>
                      </a:moveTo>
                      <a:cubicBezTo>
                        <a:pt x="65" y="24"/>
                        <a:pt x="128" y="53"/>
                        <a:pt x="184" y="110"/>
                      </a:cubicBezTo>
                      <a:cubicBezTo>
                        <a:pt x="241" y="166"/>
                        <a:pt x="270" y="229"/>
                        <a:pt x="249" y="250"/>
                      </a:cubicBezTo>
                      <a:cubicBezTo>
                        <a:pt x="228" y="271"/>
                        <a:pt x="166" y="242"/>
                        <a:pt x="109" y="185"/>
                      </a:cubicBezTo>
                      <a:cubicBezTo>
                        <a:pt x="53" y="129"/>
                        <a:pt x="24" y="66"/>
                        <a:pt x="44" y="45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78" name="Oval 69"/>
                <p:cNvSpPr>
                  <a:spLocks noChangeArrowheads="1"/>
                </p:cNvSpPr>
                <p:nvPr/>
              </p:nvSpPr>
              <p:spPr bwMode="auto">
                <a:xfrm>
                  <a:off x="4714875" y="1993900"/>
                  <a:ext cx="68263" cy="66675"/>
                </a:xfrm>
                <a:prstGeom prst="ellipse">
                  <a:avLst/>
                </a:pr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231" name="Group 188"/>
            <p:cNvGrpSpPr/>
            <p:nvPr/>
          </p:nvGrpSpPr>
          <p:grpSpPr>
            <a:xfrm>
              <a:off x="5404758" y="1203363"/>
              <a:ext cx="420138" cy="491590"/>
              <a:chOff x="4033173" y="1286669"/>
              <a:chExt cx="420138" cy="491590"/>
            </a:xfrm>
          </p:grpSpPr>
          <p:grpSp>
            <p:nvGrpSpPr>
              <p:cNvPr id="232" name="Group 153"/>
              <p:cNvGrpSpPr/>
              <p:nvPr/>
            </p:nvGrpSpPr>
            <p:grpSpPr>
              <a:xfrm>
                <a:off x="4033173" y="1286669"/>
                <a:ext cx="420138" cy="491590"/>
                <a:chOff x="3973513" y="1209675"/>
                <a:chExt cx="466725" cy="546100"/>
              </a:xfrm>
              <a:solidFill>
                <a:schemeClr val="accent6"/>
              </a:solidFill>
            </p:grpSpPr>
            <p:sp>
              <p:nvSpPr>
                <p:cNvPr id="87" name="Oval 34"/>
                <p:cNvSpPr>
                  <a:spLocks noChangeArrowheads="1"/>
                </p:cNvSpPr>
                <p:nvPr/>
              </p:nvSpPr>
              <p:spPr bwMode="auto">
                <a:xfrm>
                  <a:off x="3973513" y="1209675"/>
                  <a:ext cx="466725" cy="466725"/>
                </a:xfrm>
                <a:prstGeom prst="ellipse">
                  <a:avLst/>
                </a:prstGeom>
                <a:solidFill>
                  <a:schemeClr val="accent5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88" name="Freeform 35"/>
                <p:cNvSpPr>
                  <a:spLocks/>
                </p:cNvSpPr>
                <p:nvPr/>
              </p:nvSpPr>
              <p:spPr bwMode="auto">
                <a:xfrm>
                  <a:off x="4202113" y="1644650"/>
                  <a:ext cx="119063" cy="111125"/>
                </a:xfrm>
                <a:custGeom>
                  <a:avLst/>
                  <a:gdLst/>
                  <a:ahLst/>
                  <a:cxnLst>
                    <a:cxn ang="0">
                      <a:pos x="75" y="0"/>
                    </a:cxn>
                    <a:cxn ang="0">
                      <a:pos x="69" y="70"/>
                    </a:cxn>
                    <a:cxn ang="0">
                      <a:pos x="0" y="12"/>
                    </a:cxn>
                    <a:cxn ang="0">
                      <a:pos x="75" y="0"/>
                    </a:cxn>
                  </a:cxnLst>
                  <a:rect l="0" t="0" r="r" b="b"/>
                  <a:pathLst>
                    <a:path w="75" h="70">
                      <a:moveTo>
                        <a:pt x="75" y="0"/>
                      </a:moveTo>
                      <a:lnTo>
                        <a:pt x="69" y="70"/>
                      </a:lnTo>
                      <a:lnTo>
                        <a:pt x="0" y="12"/>
                      </a:lnTo>
                      <a:lnTo>
                        <a:pt x="75" y="0"/>
                      </a:lnTo>
                      <a:close/>
                    </a:path>
                  </a:pathLst>
                </a:custGeom>
                <a:solidFill>
                  <a:schemeClr val="accent5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242" name="Group 154"/>
              <p:cNvGrpSpPr/>
              <p:nvPr/>
            </p:nvGrpSpPr>
            <p:grpSpPr>
              <a:xfrm>
                <a:off x="4173220" y="1398134"/>
                <a:ext cx="142904" cy="255799"/>
                <a:chOff x="4129088" y="1333500"/>
                <a:chExt cx="158750" cy="284163"/>
              </a:xfrm>
            </p:grpSpPr>
            <p:sp>
              <p:nvSpPr>
                <p:cNvPr id="84" name="Freeform 70"/>
                <p:cNvSpPr>
                  <a:spLocks noEditPoints="1"/>
                </p:cNvSpPr>
                <p:nvPr/>
              </p:nvSpPr>
              <p:spPr bwMode="auto">
                <a:xfrm>
                  <a:off x="4129088" y="1333500"/>
                  <a:ext cx="158750" cy="158750"/>
                </a:xfrm>
                <a:custGeom>
                  <a:avLst/>
                  <a:gdLst/>
                  <a:ahLst/>
                  <a:cxnLst>
                    <a:cxn ang="0">
                      <a:pos x="63" y="0"/>
                    </a:cxn>
                    <a:cxn ang="0">
                      <a:pos x="0" y="63"/>
                    </a:cxn>
                    <a:cxn ang="0">
                      <a:pos x="63" y="126"/>
                    </a:cxn>
                    <a:cxn ang="0">
                      <a:pos x="126" y="63"/>
                    </a:cxn>
                    <a:cxn ang="0">
                      <a:pos x="63" y="0"/>
                    </a:cxn>
                    <a:cxn ang="0">
                      <a:pos x="63" y="114"/>
                    </a:cxn>
                    <a:cxn ang="0">
                      <a:pos x="12" y="63"/>
                    </a:cxn>
                    <a:cxn ang="0">
                      <a:pos x="63" y="12"/>
                    </a:cxn>
                    <a:cxn ang="0">
                      <a:pos x="115" y="63"/>
                    </a:cxn>
                    <a:cxn ang="0">
                      <a:pos x="63" y="114"/>
                    </a:cxn>
                  </a:cxnLst>
                  <a:rect l="0" t="0" r="r" b="b"/>
                  <a:pathLst>
                    <a:path w="126" h="126">
                      <a:moveTo>
                        <a:pt x="63" y="0"/>
                      </a:moveTo>
                      <a:cubicBezTo>
                        <a:pt x="29" y="0"/>
                        <a:pt x="0" y="28"/>
                        <a:pt x="0" y="63"/>
                      </a:cubicBezTo>
                      <a:cubicBezTo>
                        <a:pt x="0" y="98"/>
                        <a:pt x="29" y="126"/>
                        <a:pt x="63" y="126"/>
                      </a:cubicBezTo>
                      <a:cubicBezTo>
                        <a:pt x="98" y="126"/>
                        <a:pt x="126" y="98"/>
                        <a:pt x="126" y="63"/>
                      </a:cubicBezTo>
                      <a:cubicBezTo>
                        <a:pt x="126" y="28"/>
                        <a:pt x="98" y="0"/>
                        <a:pt x="63" y="0"/>
                      </a:cubicBezTo>
                      <a:close/>
                      <a:moveTo>
                        <a:pt x="63" y="114"/>
                      </a:moveTo>
                      <a:cubicBezTo>
                        <a:pt x="35" y="114"/>
                        <a:pt x="12" y="91"/>
                        <a:pt x="12" y="63"/>
                      </a:cubicBezTo>
                      <a:cubicBezTo>
                        <a:pt x="12" y="35"/>
                        <a:pt x="35" y="12"/>
                        <a:pt x="63" y="12"/>
                      </a:cubicBezTo>
                      <a:cubicBezTo>
                        <a:pt x="92" y="12"/>
                        <a:pt x="115" y="35"/>
                        <a:pt x="115" y="63"/>
                      </a:cubicBezTo>
                      <a:cubicBezTo>
                        <a:pt x="115" y="91"/>
                        <a:pt x="92" y="114"/>
                        <a:pt x="63" y="114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85" name="Rectangle 71"/>
                <p:cNvSpPr>
                  <a:spLocks noChangeArrowheads="1"/>
                </p:cNvSpPr>
                <p:nvPr/>
              </p:nvSpPr>
              <p:spPr bwMode="auto">
                <a:xfrm>
                  <a:off x="4198938" y="1484313"/>
                  <a:ext cx="20638" cy="77788"/>
                </a:xfrm>
                <a:prstGeom prst="rect">
                  <a:avLst/>
                </a:prstGeom>
                <a:solidFill>
                  <a:srgbClr val="F2F2F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86" name="Freeform 72"/>
                <p:cNvSpPr>
                  <a:spLocks/>
                </p:cNvSpPr>
                <p:nvPr/>
              </p:nvSpPr>
              <p:spPr bwMode="auto">
                <a:xfrm>
                  <a:off x="4192588" y="1509713"/>
                  <a:ext cx="33338" cy="107950"/>
                </a:xfrm>
                <a:custGeom>
                  <a:avLst/>
                  <a:gdLst/>
                  <a:ahLst/>
                  <a:cxnLst>
                    <a:cxn ang="0">
                      <a:pos x="27" y="71"/>
                    </a:cxn>
                    <a:cxn ang="0">
                      <a:pos x="13" y="85"/>
                    </a:cxn>
                    <a:cxn ang="0">
                      <a:pos x="13" y="85"/>
                    </a:cxn>
                    <a:cxn ang="0">
                      <a:pos x="0" y="71"/>
                    </a:cxn>
                    <a:cxn ang="0">
                      <a:pos x="0" y="13"/>
                    </a:cxn>
                    <a:cxn ang="0">
                      <a:pos x="13" y="0"/>
                    </a:cxn>
                    <a:cxn ang="0">
                      <a:pos x="13" y="0"/>
                    </a:cxn>
                    <a:cxn ang="0">
                      <a:pos x="27" y="13"/>
                    </a:cxn>
                    <a:cxn ang="0">
                      <a:pos x="27" y="71"/>
                    </a:cxn>
                  </a:cxnLst>
                  <a:rect l="0" t="0" r="r" b="b"/>
                  <a:pathLst>
                    <a:path w="27" h="85">
                      <a:moveTo>
                        <a:pt x="27" y="71"/>
                      </a:moveTo>
                      <a:cubicBezTo>
                        <a:pt x="27" y="79"/>
                        <a:pt x="21" y="85"/>
                        <a:pt x="13" y="85"/>
                      </a:cubicBezTo>
                      <a:cubicBezTo>
                        <a:pt x="13" y="85"/>
                        <a:pt x="13" y="85"/>
                        <a:pt x="13" y="85"/>
                      </a:cubicBezTo>
                      <a:cubicBezTo>
                        <a:pt x="6" y="85"/>
                        <a:pt x="0" y="79"/>
                        <a:pt x="0" y="71"/>
                      </a:cubicBezTo>
                      <a:cubicBezTo>
                        <a:pt x="0" y="13"/>
                        <a:pt x="0" y="13"/>
                        <a:pt x="0" y="13"/>
                      </a:cubicBezTo>
                      <a:cubicBezTo>
                        <a:pt x="0" y="6"/>
                        <a:pt x="6" y="0"/>
                        <a:pt x="13" y="0"/>
                      </a:cubicBezTo>
                      <a:cubicBezTo>
                        <a:pt x="13" y="0"/>
                        <a:pt x="13" y="0"/>
                        <a:pt x="13" y="0"/>
                      </a:cubicBezTo>
                      <a:cubicBezTo>
                        <a:pt x="21" y="0"/>
                        <a:pt x="27" y="6"/>
                        <a:pt x="27" y="13"/>
                      </a:cubicBezTo>
                      <a:lnTo>
                        <a:pt x="27" y="71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243" name="Group 192"/>
            <p:cNvGrpSpPr/>
            <p:nvPr/>
          </p:nvGrpSpPr>
          <p:grpSpPr>
            <a:xfrm>
              <a:off x="3737321" y="1965363"/>
              <a:ext cx="484446" cy="568759"/>
              <a:chOff x="3847398" y="1964034"/>
              <a:chExt cx="484446" cy="568759"/>
            </a:xfrm>
          </p:grpSpPr>
          <p:grpSp>
            <p:nvGrpSpPr>
              <p:cNvPr id="244" name="Group 138"/>
              <p:cNvGrpSpPr/>
              <p:nvPr/>
            </p:nvGrpSpPr>
            <p:grpSpPr>
              <a:xfrm>
                <a:off x="3847398" y="1964034"/>
                <a:ext cx="484446" cy="568759"/>
                <a:chOff x="3767138" y="1962150"/>
                <a:chExt cx="538163" cy="631826"/>
              </a:xfrm>
              <a:solidFill>
                <a:schemeClr val="accent1"/>
              </a:solidFill>
            </p:grpSpPr>
            <p:sp>
              <p:nvSpPr>
                <p:cNvPr id="94" name="Oval 46"/>
                <p:cNvSpPr>
                  <a:spLocks noChangeArrowheads="1"/>
                </p:cNvSpPr>
                <p:nvPr/>
              </p:nvSpPr>
              <p:spPr bwMode="auto">
                <a:xfrm>
                  <a:off x="3767138" y="1962150"/>
                  <a:ext cx="538163" cy="539750"/>
                </a:xfrm>
                <a:prstGeom prst="ellipse">
                  <a:avLst/>
                </a:prstGeom>
                <a:solidFill>
                  <a:schemeClr val="accent4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95" name="Freeform 47"/>
                <p:cNvSpPr>
                  <a:spLocks/>
                </p:cNvSpPr>
                <p:nvPr/>
              </p:nvSpPr>
              <p:spPr bwMode="auto">
                <a:xfrm>
                  <a:off x="4030663" y="2465388"/>
                  <a:ext cx="138113" cy="128588"/>
                </a:xfrm>
                <a:custGeom>
                  <a:avLst/>
                  <a:gdLst/>
                  <a:ahLst/>
                  <a:cxnLst>
                    <a:cxn ang="0">
                      <a:pos x="87" y="0"/>
                    </a:cxn>
                    <a:cxn ang="0">
                      <a:pos x="80" y="81"/>
                    </a:cxn>
                    <a:cxn ang="0">
                      <a:pos x="0" y="13"/>
                    </a:cxn>
                    <a:cxn ang="0">
                      <a:pos x="87" y="0"/>
                    </a:cxn>
                  </a:cxnLst>
                  <a:rect l="0" t="0" r="r" b="b"/>
                  <a:pathLst>
                    <a:path w="87" h="81">
                      <a:moveTo>
                        <a:pt x="87" y="0"/>
                      </a:moveTo>
                      <a:lnTo>
                        <a:pt x="80" y="81"/>
                      </a:lnTo>
                      <a:lnTo>
                        <a:pt x="0" y="13"/>
                      </a:lnTo>
                      <a:lnTo>
                        <a:pt x="87" y="0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245" name="Group 137"/>
              <p:cNvGrpSpPr/>
              <p:nvPr/>
            </p:nvGrpSpPr>
            <p:grpSpPr>
              <a:xfrm>
                <a:off x="4003147" y="2066925"/>
                <a:ext cx="218643" cy="275805"/>
                <a:chOff x="3940175" y="2076450"/>
                <a:chExt cx="242888" cy="306388"/>
              </a:xfrm>
            </p:grpSpPr>
            <p:sp>
              <p:nvSpPr>
                <p:cNvPr id="92" name="Freeform 73"/>
                <p:cNvSpPr>
                  <a:spLocks noEditPoints="1"/>
                </p:cNvSpPr>
                <p:nvPr/>
              </p:nvSpPr>
              <p:spPr bwMode="auto">
                <a:xfrm>
                  <a:off x="4021138" y="2078038"/>
                  <a:ext cx="161925" cy="30480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192"/>
                    </a:cxn>
                    <a:cxn ang="0">
                      <a:pos x="102" y="192"/>
                    </a:cxn>
                    <a:cxn ang="0">
                      <a:pos x="0" y="0"/>
                    </a:cxn>
                    <a:cxn ang="0">
                      <a:pos x="15" y="74"/>
                    </a:cxn>
                    <a:cxn ang="0">
                      <a:pos x="69" y="167"/>
                    </a:cxn>
                    <a:cxn ang="0">
                      <a:pos x="15" y="167"/>
                    </a:cxn>
                    <a:cxn ang="0">
                      <a:pos x="15" y="74"/>
                    </a:cxn>
                  </a:cxnLst>
                  <a:rect l="0" t="0" r="r" b="b"/>
                  <a:pathLst>
                    <a:path w="102" h="192">
                      <a:moveTo>
                        <a:pt x="0" y="0"/>
                      </a:moveTo>
                      <a:lnTo>
                        <a:pt x="0" y="192"/>
                      </a:lnTo>
                      <a:lnTo>
                        <a:pt x="102" y="192"/>
                      </a:lnTo>
                      <a:lnTo>
                        <a:pt x="0" y="0"/>
                      </a:lnTo>
                      <a:close/>
                      <a:moveTo>
                        <a:pt x="15" y="74"/>
                      </a:moveTo>
                      <a:lnTo>
                        <a:pt x="69" y="167"/>
                      </a:lnTo>
                      <a:lnTo>
                        <a:pt x="15" y="167"/>
                      </a:lnTo>
                      <a:lnTo>
                        <a:pt x="15" y="74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93" name="Rectangle 74"/>
                <p:cNvSpPr>
                  <a:spLocks noChangeArrowheads="1"/>
                </p:cNvSpPr>
                <p:nvPr/>
              </p:nvSpPr>
              <p:spPr bwMode="auto">
                <a:xfrm>
                  <a:off x="3940175" y="2076450"/>
                  <a:ext cx="39688" cy="300038"/>
                </a:xfrm>
                <a:prstGeom prst="rect">
                  <a:avLst/>
                </a:prstGeom>
                <a:solidFill>
                  <a:srgbClr val="F2F2F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246" name="Group 187"/>
            <p:cNvGrpSpPr/>
            <p:nvPr/>
          </p:nvGrpSpPr>
          <p:grpSpPr>
            <a:xfrm>
              <a:off x="5638800" y="1782125"/>
              <a:ext cx="420138" cy="491591"/>
              <a:chOff x="3434404" y="1506741"/>
              <a:chExt cx="420138" cy="491591"/>
            </a:xfrm>
          </p:grpSpPr>
          <p:grpSp>
            <p:nvGrpSpPr>
              <p:cNvPr id="247" name="Group 132"/>
              <p:cNvGrpSpPr/>
              <p:nvPr/>
            </p:nvGrpSpPr>
            <p:grpSpPr>
              <a:xfrm>
                <a:off x="3434404" y="1506739"/>
                <a:ext cx="420138" cy="491590"/>
                <a:chOff x="3308350" y="1454150"/>
                <a:chExt cx="466725" cy="546101"/>
              </a:xfrm>
              <a:solidFill>
                <a:schemeClr val="accent2"/>
              </a:solidFill>
            </p:grpSpPr>
            <p:sp>
              <p:nvSpPr>
                <p:cNvPr id="99" name="Oval 36"/>
                <p:cNvSpPr>
                  <a:spLocks noChangeArrowheads="1"/>
                </p:cNvSpPr>
                <p:nvPr/>
              </p:nvSpPr>
              <p:spPr bwMode="auto">
                <a:xfrm>
                  <a:off x="3308350" y="1454150"/>
                  <a:ext cx="466725" cy="465138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00" name="Freeform 37"/>
                <p:cNvSpPr>
                  <a:spLocks/>
                </p:cNvSpPr>
                <p:nvPr/>
              </p:nvSpPr>
              <p:spPr bwMode="auto">
                <a:xfrm>
                  <a:off x="3536950" y="1887538"/>
                  <a:ext cx="120650" cy="112713"/>
                </a:xfrm>
                <a:custGeom>
                  <a:avLst/>
                  <a:gdLst/>
                  <a:ahLst/>
                  <a:cxnLst>
                    <a:cxn ang="0">
                      <a:pos x="76" y="0"/>
                    </a:cxn>
                    <a:cxn ang="0">
                      <a:pos x="70" y="71"/>
                    </a:cxn>
                    <a:cxn ang="0">
                      <a:pos x="0" y="12"/>
                    </a:cxn>
                    <a:cxn ang="0">
                      <a:pos x="76" y="0"/>
                    </a:cxn>
                  </a:cxnLst>
                  <a:rect l="0" t="0" r="r" b="b"/>
                  <a:pathLst>
                    <a:path w="76" h="71">
                      <a:moveTo>
                        <a:pt x="76" y="0"/>
                      </a:moveTo>
                      <a:lnTo>
                        <a:pt x="70" y="71"/>
                      </a:lnTo>
                      <a:lnTo>
                        <a:pt x="0" y="12"/>
                      </a:lnTo>
                      <a:lnTo>
                        <a:pt x="76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98" name="Freeform 75"/>
              <p:cNvSpPr>
                <a:spLocks noEditPoints="1"/>
              </p:cNvSpPr>
              <p:nvPr/>
            </p:nvSpPr>
            <p:spPr bwMode="auto">
              <a:xfrm>
                <a:off x="3530151" y="1589625"/>
                <a:ext cx="247225" cy="250083"/>
              </a:xfrm>
              <a:custGeom>
                <a:avLst/>
                <a:gdLst/>
                <a:ahLst/>
                <a:cxnLst>
                  <a:cxn ang="0">
                    <a:pos x="139" y="105"/>
                  </a:cxn>
                  <a:cxn ang="0">
                    <a:pos x="134" y="93"/>
                  </a:cxn>
                  <a:cxn ang="0">
                    <a:pos x="134" y="42"/>
                  </a:cxn>
                  <a:cxn ang="0">
                    <a:pos x="139" y="35"/>
                  </a:cxn>
                  <a:cxn ang="0">
                    <a:pos x="140" y="35"/>
                  </a:cxn>
                  <a:cxn ang="0">
                    <a:pos x="140" y="12"/>
                  </a:cxn>
                  <a:cxn ang="0">
                    <a:pos x="139" y="12"/>
                  </a:cxn>
                  <a:cxn ang="0">
                    <a:pos x="139" y="12"/>
                  </a:cxn>
                  <a:cxn ang="0">
                    <a:pos x="108" y="0"/>
                  </a:cxn>
                  <a:cxn ang="0">
                    <a:pos x="77" y="12"/>
                  </a:cxn>
                  <a:cxn ang="0">
                    <a:pos x="77" y="12"/>
                  </a:cxn>
                  <a:cxn ang="0">
                    <a:pos x="76" y="12"/>
                  </a:cxn>
                  <a:cxn ang="0">
                    <a:pos x="76" y="35"/>
                  </a:cxn>
                  <a:cxn ang="0">
                    <a:pos x="77" y="35"/>
                  </a:cxn>
                  <a:cxn ang="0">
                    <a:pos x="86" y="42"/>
                  </a:cxn>
                  <a:cxn ang="0">
                    <a:pos x="86" y="93"/>
                  </a:cxn>
                  <a:cxn ang="0">
                    <a:pos x="79" y="105"/>
                  </a:cxn>
                  <a:cxn ang="0">
                    <a:pos x="29" y="200"/>
                  </a:cxn>
                  <a:cxn ang="0">
                    <a:pos x="108" y="218"/>
                  </a:cxn>
                  <a:cxn ang="0">
                    <a:pos x="187" y="200"/>
                  </a:cxn>
                  <a:cxn ang="0">
                    <a:pos x="139" y="105"/>
                  </a:cxn>
                  <a:cxn ang="0">
                    <a:pos x="137" y="201"/>
                  </a:cxn>
                  <a:cxn ang="0">
                    <a:pos x="172" y="177"/>
                  </a:cxn>
                  <a:cxn ang="0">
                    <a:pos x="142" y="126"/>
                  </a:cxn>
                  <a:cxn ang="0">
                    <a:pos x="183" y="179"/>
                  </a:cxn>
                  <a:cxn ang="0">
                    <a:pos x="137" y="201"/>
                  </a:cxn>
                </a:cxnLst>
                <a:rect l="0" t="0" r="r" b="b"/>
                <a:pathLst>
                  <a:path w="217" h="219">
                    <a:moveTo>
                      <a:pt x="139" y="105"/>
                    </a:moveTo>
                    <a:cubicBezTo>
                      <a:pt x="139" y="105"/>
                      <a:pt x="134" y="103"/>
                      <a:pt x="134" y="93"/>
                    </a:cubicBezTo>
                    <a:cubicBezTo>
                      <a:pt x="134" y="84"/>
                      <a:pt x="134" y="52"/>
                      <a:pt x="134" y="42"/>
                    </a:cubicBezTo>
                    <a:cubicBezTo>
                      <a:pt x="137" y="40"/>
                      <a:pt x="139" y="37"/>
                      <a:pt x="139" y="35"/>
                    </a:cubicBezTo>
                    <a:cubicBezTo>
                      <a:pt x="140" y="35"/>
                      <a:pt x="140" y="35"/>
                      <a:pt x="140" y="35"/>
                    </a:cubicBezTo>
                    <a:cubicBezTo>
                      <a:pt x="140" y="12"/>
                      <a:pt x="140" y="12"/>
                      <a:pt x="140" y="12"/>
                    </a:cubicBezTo>
                    <a:cubicBezTo>
                      <a:pt x="139" y="12"/>
                      <a:pt x="139" y="12"/>
                      <a:pt x="139" y="12"/>
                    </a:cubicBezTo>
                    <a:cubicBezTo>
                      <a:pt x="139" y="12"/>
                      <a:pt x="139" y="12"/>
                      <a:pt x="139" y="12"/>
                    </a:cubicBezTo>
                    <a:cubicBezTo>
                      <a:pt x="139" y="5"/>
                      <a:pt x="125" y="0"/>
                      <a:pt x="108" y="0"/>
                    </a:cubicBezTo>
                    <a:cubicBezTo>
                      <a:pt x="91" y="0"/>
                      <a:pt x="77" y="5"/>
                      <a:pt x="77" y="12"/>
                    </a:cubicBezTo>
                    <a:cubicBezTo>
                      <a:pt x="77" y="12"/>
                      <a:pt x="77" y="12"/>
                      <a:pt x="77" y="12"/>
                    </a:cubicBezTo>
                    <a:cubicBezTo>
                      <a:pt x="76" y="12"/>
                      <a:pt x="76" y="12"/>
                      <a:pt x="76" y="12"/>
                    </a:cubicBezTo>
                    <a:cubicBezTo>
                      <a:pt x="76" y="35"/>
                      <a:pt x="76" y="35"/>
                      <a:pt x="76" y="35"/>
                    </a:cubicBezTo>
                    <a:cubicBezTo>
                      <a:pt x="77" y="35"/>
                      <a:pt x="77" y="35"/>
                      <a:pt x="77" y="35"/>
                    </a:cubicBezTo>
                    <a:cubicBezTo>
                      <a:pt x="77" y="38"/>
                      <a:pt x="79" y="40"/>
                      <a:pt x="86" y="42"/>
                    </a:cubicBezTo>
                    <a:cubicBezTo>
                      <a:pt x="86" y="53"/>
                      <a:pt x="86" y="85"/>
                      <a:pt x="86" y="93"/>
                    </a:cubicBezTo>
                    <a:cubicBezTo>
                      <a:pt x="86" y="103"/>
                      <a:pt x="79" y="105"/>
                      <a:pt x="79" y="105"/>
                    </a:cubicBezTo>
                    <a:cubicBezTo>
                      <a:pt x="67" y="112"/>
                      <a:pt x="0" y="180"/>
                      <a:pt x="29" y="200"/>
                    </a:cubicBezTo>
                    <a:cubicBezTo>
                      <a:pt x="56" y="219"/>
                      <a:pt x="100" y="218"/>
                      <a:pt x="108" y="218"/>
                    </a:cubicBezTo>
                    <a:cubicBezTo>
                      <a:pt x="117" y="218"/>
                      <a:pt x="161" y="219"/>
                      <a:pt x="187" y="200"/>
                    </a:cubicBezTo>
                    <a:cubicBezTo>
                      <a:pt x="217" y="180"/>
                      <a:pt x="150" y="112"/>
                      <a:pt x="139" y="105"/>
                    </a:cubicBezTo>
                    <a:close/>
                    <a:moveTo>
                      <a:pt x="137" y="201"/>
                    </a:moveTo>
                    <a:cubicBezTo>
                      <a:pt x="137" y="201"/>
                      <a:pt x="170" y="195"/>
                      <a:pt x="172" y="177"/>
                    </a:cubicBezTo>
                    <a:cubicBezTo>
                      <a:pt x="173" y="159"/>
                      <a:pt x="142" y="126"/>
                      <a:pt x="142" y="126"/>
                    </a:cubicBezTo>
                    <a:cubicBezTo>
                      <a:pt x="142" y="126"/>
                      <a:pt x="183" y="158"/>
                      <a:pt x="183" y="179"/>
                    </a:cubicBezTo>
                    <a:cubicBezTo>
                      <a:pt x="182" y="201"/>
                      <a:pt x="137" y="201"/>
                      <a:pt x="137" y="201"/>
                    </a:cubicBezTo>
                    <a:close/>
                  </a:path>
                </a:pathLst>
              </a:custGeom>
              <a:solidFill>
                <a:srgbClr val="F2F2F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48" name="Group 186"/>
            <p:cNvGrpSpPr/>
            <p:nvPr/>
          </p:nvGrpSpPr>
          <p:grpSpPr>
            <a:xfrm>
              <a:off x="3919732" y="1549973"/>
              <a:ext cx="454435" cy="491590"/>
              <a:chOff x="3130019" y="2054064"/>
              <a:chExt cx="454435" cy="491590"/>
            </a:xfrm>
          </p:grpSpPr>
          <p:grpSp>
            <p:nvGrpSpPr>
              <p:cNvPr id="249" name="Group 133"/>
              <p:cNvGrpSpPr/>
              <p:nvPr/>
            </p:nvGrpSpPr>
            <p:grpSpPr>
              <a:xfrm>
                <a:off x="3164316" y="2054064"/>
                <a:ext cx="420138" cy="491590"/>
                <a:chOff x="3008313" y="2062163"/>
                <a:chExt cx="466725" cy="546100"/>
              </a:xfrm>
              <a:solidFill>
                <a:schemeClr val="accent6"/>
              </a:solidFill>
            </p:grpSpPr>
            <p:sp>
              <p:nvSpPr>
                <p:cNvPr id="104" name="Oval 38"/>
                <p:cNvSpPr>
                  <a:spLocks noChangeArrowheads="1"/>
                </p:cNvSpPr>
                <p:nvPr/>
              </p:nvSpPr>
              <p:spPr bwMode="auto">
                <a:xfrm>
                  <a:off x="3008313" y="2062163"/>
                  <a:ext cx="466725" cy="465138"/>
                </a:xfrm>
                <a:prstGeom prst="ellipse">
                  <a:avLst/>
                </a:prstGeom>
                <a:solidFill>
                  <a:schemeClr val="accent5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05" name="Freeform 39"/>
                <p:cNvSpPr>
                  <a:spLocks/>
                </p:cNvSpPr>
                <p:nvPr/>
              </p:nvSpPr>
              <p:spPr bwMode="auto">
                <a:xfrm>
                  <a:off x="3236913" y="2495550"/>
                  <a:ext cx="120650" cy="112713"/>
                </a:xfrm>
                <a:custGeom>
                  <a:avLst/>
                  <a:gdLst/>
                  <a:ahLst/>
                  <a:cxnLst>
                    <a:cxn ang="0">
                      <a:pos x="76" y="0"/>
                    </a:cxn>
                    <a:cxn ang="0">
                      <a:pos x="69" y="71"/>
                    </a:cxn>
                    <a:cxn ang="0">
                      <a:pos x="0" y="12"/>
                    </a:cxn>
                    <a:cxn ang="0">
                      <a:pos x="76" y="0"/>
                    </a:cxn>
                  </a:cxnLst>
                  <a:rect l="0" t="0" r="r" b="b"/>
                  <a:pathLst>
                    <a:path w="76" h="71">
                      <a:moveTo>
                        <a:pt x="76" y="0"/>
                      </a:moveTo>
                      <a:lnTo>
                        <a:pt x="69" y="71"/>
                      </a:lnTo>
                      <a:lnTo>
                        <a:pt x="0" y="12"/>
                      </a:lnTo>
                      <a:lnTo>
                        <a:pt x="76" y="0"/>
                      </a:lnTo>
                      <a:close/>
                    </a:path>
                  </a:pathLst>
                </a:custGeom>
                <a:solidFill>
                  <a:schemeClr val="accent5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103" name="Freeform 76"/>
              <p:cNvSpPr>
                <a:spLocks noEditPoints="1"/>
              </p:cNvSpPr>
              <p:nvPr/>
            </p:nvSpPr>
            <p:spPr bwMode="auto">
              <a:xfrm>
                <a:off x="3130019" y="2151239"/>
                <a:ext cx="398703" cy="261515"/>
              </a:xfrm>
              <a:custGeom>
                <a:avLst/>
                <a:gdLst/>
                <a:ahLst/>
                <a:cxnLst>
                  <a:cxn ang="0">
                    <a:pos x="333" y="51"/>
                  </a:cxn>
                  <a:cxn ang="0">
                    <a:pos x="259" y="0"/>
                  </a:cxn>
                  <a:cxn ang="0">
                    <a:pos x="170" y="224"/>
                  </a:cxn>
                  <a:cxn ang="0">
                    <a:pos x="269" y="132"/>
                  </a:cxn>
                  <a:cxn ang="0">
                    <a:pos x="333" y="51"/>
                  </a:cxn>
                  <a:cxn ang="0">
                    <a:pos x="140" y="41"/>
                  </a:cxn>
                  <a:cxn ang="0">
                    <a:pos x="155" y="56"/>
                  </a:cxn>
                  <a:cxn ang="0">
                    <a:pos x="140" y="71"/>
                  </a:cxn>
                  <a:cxn ang="0">
                    <a:pos x="125" y="56"/>
                  </a:cxn>
                  <a:cxn ang="0">
                    <a:pos x="140" y="41"/>
                  </a:cxn>
                  <a:cxn ang="0">
                    <a:pos x="105" y="101"/>
                  </a:cxn>
                  <a:cxn ang="0">
                    <a:pos x="125" y="81"/>
                  </a:cxn>
                  <a:cxn ang="0">
                    <a:pos x="145" y="101"/>
                  </a:cxn>
                  <a:cxn ang="0">
                    <a:pos x="125" y="121"/>
                  </a:cxn>
                  <a:cxn ang="0">
                    <a:pos x="105" y="101"/>
                  </a:cxn>
                  <a:cxn ang="0">
                    <a:pos x="139" y="174"/>
                  </a:cxn>
                  <a:cxn ang="0">
                    <a:pos x="116" y="151"/>
                  </a:cxn>
                  <a:cxn ang="0">
                    <a:pos x="139" y="127"/>
                  </a:cxn>
                  <a:cxn ang="0">
                    <a:pos x="161" y="151"/>
                  </a:cxn>
                  <a:cxn ang="0">
                    <a:pos x="139" y="174"/>
                  </a:cxn>
                  <a:cxn ang="0">
                    <a:pos x="180" y="213"/>
                  </a:cxn>
                  <a:cxn ang="0">
                    <a:pos x="155" y="188"/>
                  </a:cxn>
                  <a:cxn ang="0">
                    <a:pos x="180" y="163"/>
                  </a:cxn>
                  <a:cxn ang="0">
                    <a:pos x="205" y="188"/>
                  </a:cxn>
                  <a:cxn ang="0">
                    <a:pos x="180" y="213"/>
                  </a:cxn>
                  <a:cxn ang="0">
                    <a:pos x="281" y="97"/>
                  </a:cxn>
                  <a:cxn ang="0">
                    <a:pos x="251" y="67"/>
                  </a:cxn>
                  <a:cxn ang="0">
                    <a:pos x="281" y="37"/>
                  </a:cxn>
                  <a:cxn ang="0">
                    <a:pos x="311" y="67"/>
                  </a:cxn>
                  <a:cxn ang="0">
                    <a:pos x="281" y="97"/>
                  </a:cxn>
                </a:cxnLst>
                <a:rect l="0" t="0" r="r" b="b"/>
                <a:pathLst>
                  <a:path w="349" h="229">
                    <a:moveTo>
                      <a:pt x="333" y="51"/>
                    </a:moveTo>
                    <a:cubicBezTo>
                      <a:pt x="316" y="6"/>
                      <a:pt x="259" y="0"/>
                      <a:pt x="259" y="0"/>
                    </a:cubicBezTo>
                    <a:cubicBezTo>
                      <a:pt x="0" y="4"/>
                      <a:pt x="103" y="219"/>
                      <a:pt x="170" y="224"/>
                    </a:cubicBezTo>
                    <a:cubicBezTo>
                      <a:pt x="236" y="229"/>
                      <a:pt x="226" y="149"/>
                      <a:pt x="269" y="132"/>
                    </a:cubicBezTo>
                    <a:cubicBezTo>
                      <a:pt x="311" y="116"/>
                      <a:pt x="349" y="96"/>
                      <a:pt x="333" y="51"/>
                    </a:cubicBezTo>
                    <a:close/>
                    <a:moveTo>
                      <a:pt x="140" y="41"/>
                    </a:moveTo>
                    <a:cubicBezTo>
                      <a:pt x="148" y="41"/>
                      <a:pt x="155" y="47"/>
                      <a:pt x="155" y="56"/>
                    </a:cubicBezTo>
                    <a:cubicBezTo>
                      <a:pt x="155" y="64"/>
                      <a:pt x="148" y="71"/>
                      <a:pt x="140" y="71"/>
                    </a:cubicBezTo>
                    <a:cubicBezTo>
                      <a:pt x="131" y="71"/>
                      <a:pt x="125" y="64"/>
                      <a:pt x="125" y="56"/>
                    </a:cubicBezTo>
                    <a:cubicBezTo>
                      <a:pt x="125" y="47"/>
                      <a:pt x="131" y="41"/>
                      <a:pt x="140" y="41"/>
                    </a:cubicBezTo>
                    <a:close/>
                    <a:moveTo>
                      <a:pt x="105" y="101"/>
                    </a:moveTo>
                    <a:cubicBezTo>
                      <a:pt x="105" y="90"/>
                      <a:pt x="114" y="81"/>
                      <a:pt x="125" y="81"/>
                    </a:cubicBezTo>
                    <a:cubicBezTo>
                      <a:pt x="136" y="81"/>
                      <a:pt x="145" y="90"/>
                      <a:pt x="145" y="101"/>
                    </a:cubicBezTo>
                    <a:cubicBezTo>
                      <a:pt x="145" y="112"/>
                      <a:pt x="136" y="121"/>
                      <a:pt x="125" y="121"/>
                    </a:cubicBezTo>
                    <a:cubicBezTo>
                      <a:pt x="114" y="121"/>
                      <a:pt x="105" y="112"/>
                      <a:pt x="105" y="101"/>
                    </a:cubicBezTo>
                    <a:close/>
                    <a:moveTo>
                      <a:pt x="139" y="174"/>
                    </a:moveTo>
                    <a:cubicBezTo>
                      <a:pt x="126" y="174"/>
                      <a:pt x="116" y="163"/>
                      <a:pt x="116" y="151"/>
                    </a:cubicBezTo>
                    <a:cubicBezTo>
                      <a:pt x="116" y="138"/>
                      <a:pt x="126" y="127"/>
                      <a:pt x="139" y="127"/>
                    </a:cubicBezTo>
                    <a:cubicBezTo>
                      <a:pt x="151" y="127"/>
                      <a:pt x="161" y="138"/>
                      <a:pt x="161" y="151"/>
                    </a:cubicBezTo>
                    <a:cubicBezTo>
                      <a:pt x="161" y="163"/>
                      <a:pt x="151" y="174"/>
                      <a:pt x="139" y="174"/>
                    </a:cubicBezTo>
                    <a:close/>
                    <a:moveTo>
                      <a:pt x="180" y="213"/>
                    </a:moveTo>
                    <a:cubicBezTo>
                      <a:pt x="166" y="213"/>
                      <a:pt x="155" y="202"/>
                      <a:pt x="155" y="188"/>
                    </a:cubicBezTo>
                    <a:cubicBezTo>
                      <a:pt x="155" y="174"/>
                      <a:pt x="166" y="163"/>
                      <a:pt x="180" y="163"/>
                    </a:cubicBezTo>
                    <a:cubicBezTo>
                      <a:pt x="193" y="163"/>
                      <a:pt x="205" y="174"/>
                      <a:pt x="205" y="188"/>
                    </a:cubicBezTo>
                    <a:cubicBezTo>
                      <a:pt x="205" y="202"/>
                      <a:pt x="193" y="213"/>
                      <a:pt x="180" y="213"/>
                    </a:cubicBezTo>
                    <a:close/>
                    <a:moveTo>
                      <a:pt x="281" y="97"/>
                    </a:moveTo>
                    <a:cubicBezTo>
                      <a:pt x="265" y="97"/>
                      <a:pt x="251" y="84"/>
                      <a:pt x="251" y="67"/>
                    </a:cubicBezTo>
                    <a:cubicBezTo>
                      <a:pt x="251" y="51"/>
                      <a:pt x="265" y="37"/>
                      <a:pt x="281" y="37"/>
                    </a:cubicBezTo>
                    <a:cubicBezTo>
                      <a:pt x="298" y="37"/>
                      <a:pt x="311" y="51"/>
                      <a:pt x="311" y="67"/>
                    </a:cubicBezTo>
                    <a:cubicBezTo>
                      <a:pt x="311" y="84"/>
                      <a:pt x="298" y="97"/>
                      <a:pt x="281" y="97"/>
                    </a:cubicBezTo>
                    <a:close/>
                  </a:path>
                </a:pathLst>
              </a:custGeom>
              <a:solidFill>
                <a:srgbClr val="F2F2F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50" name="Group 185"/>
            <p:cNvGrpSpPr/>
            <p:nvPr/>
          </p:nvGrpSpPr>
          <p:grpSpPr>
            <a:xfrm>
              <a:off x="5867400" y="1329948"/>
              <a:ext cx="420138" cy="491590"/>
              <a:chOff x="3164316" y="2615677"/>
              <a:chExt cx="420138" cy="491590"/>
            </a:xfrm>
          </p:grpSpPr>
          <p:grpSp>
            <p:nvGrpSpPr>
              <p:cNvPr id="251" name="Group 134"/>
              <p:cNvGrpSpPr/>
              <p:nvPr/>
            </p:nvGrpSpPr>
            <p:grpSpPr>
              <a:xfrm>
                <a:off x="3164316" y="2615677"/>
                <a:ext cx="420138" cy="491590"/>
                <a:chOff x="3008313" y="2686050"/>
                <a:chExt cx="466725" cy="546100"/>
              </a:xfrm>
              <a:solidFill>
                <a:schemeClr val="accent3"/>
              </a:solidFill>
            </p:grpSpPr>
            <p:sp>
              <p:nvSpPr>
                <p:cNvPr id="109" name="Oval 42"/>
                <p:cNvSpPr>
                  <a:spLocks noChangeArrowheads="1"/>
                </p:cNvSpPr>
                <p:nvPr/>
              </p:nvSpPr>
              <p:spPr bwMode="auto">
                <a:xfrm>
                  <a:off x="3008313" y="2686050"/>
                  <a:ext cx="466725" cy="466725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10" name="Freeform 43"/>
                <p:cNvSpPr>
                  <a:spLocks/>
                </p:cNvSpPr>
                <p:nvPr/>
              </p:nvSpPr>
              <p:spPr bwMode="auto">
                <a:xfrm>
                  <a:off x="3236913" y="3121025"/>
                  <a:ext cx="120650" cy="111125"/>
                </a:xfrm>
                <a:custGeom>
                  <a:avLst/>
                  <a:gdLst/>
                  <a:ahLst/>
                  <a:cxnLst>
                    <a:cxn ang="0">
                      <a:pos x="76" y="0"/>
                    </a:cxn>
                    <a:cxn ang="0">
                      <a:pos x="69" y="70"/>
                    </a:cxn>
                    <a:cxn ang="0">
                      <a:pos x="0" y="11"/>
                    </a:cxn>
                    <a:cxn ang="0">
                      <a:pos x="76" y="0"/>
                    </a:cxn>
                  </a:cxnLst>
                  <a:rect l="0" t="0" r="r" b="b"/>
                  <a:pathLst>
                    <a:path w="76" h="70">
                      <a:moveTo>
                        <a:pt x="76" y="0"/>
                      </a:moveTo>
                      <a:lnTo>
                        <a:pt x="69" y="70"/>
                      </a:lnTo>
                      <a:lnTo>
                        <a:pt x="0" y="11"/>
                      </a:lnTo>
                      <a:lnTo>
                        <a:pt x="76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108" name="Freeform 77"/>
              <p:cNvSpPr>
                <a:spLocks/>
              </p:cNvSpPr>
              <p:nvPr/>
            </p:nvSpPr>
            <p:spPr bwMode="auto">
              <a:xfrm>
                <a:off x="3270065" y="2715710"/>
                <a:ext cx="222931" cy="205782"/>
              </a:xfrm>
              <a:custGeom>
                <a:avLst/>
                <a:gdLst/>
                <a:ahLst/>
                <a:cxnLst>
                  <a:cxn ang="0">
                    <a:pos x="96" y="181"/>
                  </a:cxn>
                  <a:cxn ang="0">
                    <a:pos x="0" y="180"/>
                  </a:cxn>
                  <a:cxn ang="0">
                    <a:pos x="0" y="36"/>
                  </a:cxn>
                  <a:cxn ang="0">
                    <a:pos x="98" y="36"/>
                  </a:cxn>
                  <a:cxn ang="0">
                    <a:pos x="196" y="36"/>
                  </a:cxn>
                  <a:cxn ang="0">
                    <a:pos x="196" y="180"/>
                  </a:cxn>
                  <a:cxn ang="0">
                    <a:pos x="96" y="181"/>
                  </a:cxn>
                </a:cxnLst>
                <a:rect l="0" t="0" r="r" b="b"/>
                <a:pathLst>
                  <a:path w="196" h="181">
                    <a:moveTo>
                      <a:pt x="96" y="181"/>
                    </a:moveTo>
                    <a:cubicBezTo>
                      <a:pt x="96" y="181"/>
                      <a:pt x="62" y="147"/>
                      <a:pt x="0" y="180"/>
                    </a:cubicBezTo>
                    <a:cubicBezTo>
                      <a:pt x="0" y="36"/>
                      <a:pt x="0" y="36"/>
                      <a:pt x="0" y="36"/>
                    </a:cubicBezTo>
                    <a:cubicBezTo>
                      <a:pt x="0" y="36"/>
                      <a:pt x="63" y="0"/>
                      <a:pt x="98" y="36"/>
                    </a:cubicBezTo>
                    <a:cubicBezTo>
                      <a:pt x="196" y="36"/>
                      <a:pt x="196" y="36"/>
                      <a:pt x="196" y="36"/>
                    </a:cubicBezTo>
                    <a:cubicBezTo>
                      <a:pt x="196" y="180"/>
                      <a:pt x="196" y="180"/>
                      <a:pt x="196" y="180"/>
                    </a:cubicBezTo>
                    <a:lnTo>
                      <a:pt x="96" y="181"/>
                    </a:lnTo>
                    <a:close/>
                  </a:path>
                </a:pathLst>
              </a:custGeom>
              <a:solidFill>
                <a:srgbClr val="F2F2F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52" name="Group 184"/>
            <p:cNvGrpSpPr/>
            <p:nvPr/>
          </p:nvGrpSpPr>
          <p:grpSpPr>
            <a:xfrm>
              <a:off x="3534609" y="2515228"/>
              <a:ext cx="585907" cy="685941"/>
              <a:chOff x="3680200" y="2572806"/>
              <a:chExt cx="585907" cy="685941"/>
            </a:xfrm>
          </p:grpSpPr>
          <p:grpSp>
            <p:nvGrpSpPr>
              <p:cNvPr id="253" name="Group 136"/>
              <p:cNvGrpSpPr/>
              <p:nvPr/>
            </p:nvGrpSpPr>
            <p:grpSpPr>
              <a:xfrm>
                <a:off x="3680200" y="2572806"/>
                <a:ext cx="585907" cy="685941"/>
                <a:chOff x="3581400" y="2638425"/>
                <a:chExt cx="650875" cy="762001"/>
              </a:xfrm>
              <a:solidFill>
                <a:schemeClr val="accent2"/>
              </a:solidFill>
            </p:grpSpPr>
            <p:sp>
              <p:nvSpPr>
                <p:cNvPr id="118" name="Oval 44"/>
                <p:cNvSpPr>
                  <a:spLocks noChangeArrowheads="1"/>
                </p:cNvSpPr>
                <p:nvPr/>
              </p:nvSpPr>
              <p:spPr bwMode="auto">
                <a:xfrm>
                  <a:off x="3581400" y="2638425"/>
                  <a:ext cx="650875" cy="650875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19" name="Freeform 45"/>
                <p:cNvSpPr>
                  <a:spLocks/>
                </p:cNvSpPr>
                <p:nvPr/>
              </p:nvSpPr>
              <p:spPr bwMode="auto">
                <a:xfrm>
                  <a:off x="3898900" y="3243263"/>
                  <a:ext cx="168275" cy="157163"/>
                </a:xfrm>
                <a:custGeom>
                  <a:avLst/>
                  <a:gdLst/>
                  <a:ahLst/>
                  <a:cxnLst>
                    <a:cxn ang="0">
                      <a:pos x="106" y="0"/>
                    </a:cxn>
                    <a:cxn ang="0">
                      <a:pos x="97" y="99"/>
                    </a:cxn>
                    <a:cxn ang="0">
                      <a:pos x="0" y="17"/>
                    </a:cxn>
                    <a:cxn ang="0">
                      <a:pos x="106" y="0"/>
                    </a:cxn>
                  </a:cxnLst>
                  <a:rect l="0" t="0" r="r" b="b"/>
                  <a:pathLst>
                    <a:path w="106" h="99">
                      <a:moveTo>
                        <a:pt x="106" y="0"/>
                      </a:moveTo>
                      <a:lnTo>
                        <a:pt x="97" y="99"/>
                      </a:lnTo>
                      <a:lnTo>
                        <a:pt x="0" y="17"/>
                      </a:lnTo>
                      <a:lnTo>
                        <a:pt x="106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254" name="Group 135"/>
              <p:cNvGrpSpPr/>
              <p:nvPr/>
            </p:nvGrpSpPr>
            <p:grpSpPr>
              <a:xfrm>
                <a:off x="3813101" y="2709950"/>
                <a:ext cx="320105" cy="344393"/>
                <a:chOff x="3729038" y="2790825"/>
                <a:chExt cx="355600" cy="382588"/>
              </a:xfrm>
            </p:grpSpPr>
            <p:sp>
              <p:nvSpPr>
                <p:cNvPr id="114" name="Freeform 78"/>
                <p:cNvSpPr>
                  <a:spLocks/>
                </p:cNvSpPr>
                <p:nvPr/>
              </p:nvSpPr>
              <p:spPr bwMode="auto">
                <a:xfrm>
                  <a:off x="3867150" y="3111500"/>
                  <a:ext cx="82550" cy="19050"/>
                </a:xfrm>
                <a:custGeom>
                  <a:avLst/>
                  <a:gdLst/>
                  <a:ahLst/>
                  <a:cxnLst>
                    <a:cxn ang="0">
                      <a:pos x="66" y="7"/>
                    </a:cxn>
                    <a:cxn ang="0">
                      <a:pos x="55" y="15"/>
                    </a:cxn>
                    <a:cxn ang="0">
                      <a:pos x="11" y="15"/>
                    </a:cxn>
                    <a:cxn ang="0">
                      <a:pos x="0" y="7"/>
                    </a:cxn>
                    <a:cxn ang="0">
                      <a:pos x="0" y="7"/>
                    </a:cxn>
                    <a:cxn ang="0">
                      <a:pos x="11" y="0"/>
                    </a:cxn>
                    <a:cxn ang="0">
                      <a:pos x="55" y="0"/>
                    </a:cxn>
                    <a:cxn ang="0">
                      <a:pos x="66" y="7"/>
                    </a:cxn>
                  </a:cxnLst>
                  <a:rect l="0" t="0" r="r" b="b"/>
                  <a:pathLst>
                    <a:path w="66" h="15">
                      <a:moveTo>
                        <a:pt x="66" y="7"/>
                      </a:moveTo>
                      <a:cubicBezTo>
                        <a:pt x="66" y="12"/>
                        <a:pt x="61" y="15"/>
                        <a:pt x="55" y="15"/>
                      </a:cubicBezTo>
                      <a:cubicBezTo>
                        <a:pt x="11" y="15"/>
                        <a:pt x="11" y="15"/>
                        <a:pt x="11" y="15"/>
                      </a:cubicBezTo>
                      <a:cubicBezTo>
                        <a:pt x="5" y="15"/>
                        <a:pt x="0" y="12"/>
                        <a:pt x="0" y="7"/>
                      </a:cubicBezTo>
                      <a:cubicBezTo>
                        <a:pt x="0" y="7"/>
                        <a:pt x="0" y="7"/>
                        <a:pt x="0" y="7"/>
                      </a:cubicBezTo>
                      <a:cubicBezTo>
                        <a:pt x="0" y="3"/>
                        <a:pt x="5" y="0"/>
                        <a:pt x="11" y="0"/>
                      </a:cubicBezTo>
                      <a:cubicBezTo>
                        <a:pt x="55" y="0"/>
                        <a:pt x="55" y="0"/>
                        <a:pt x="55" y="0"/>
                      </a:cubicBezTo>
                      <a:cubicBezTo>
                        <a:pt x="61" y="0"/>
                        <a:pt x="66" y="3"/>
                        <a:pt x="66" y="7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15" name="Freeform 79"/>
                <p:cNvSpPr>
                  <a:spLocks/>
                </p:cNvSpPr>
                <p:nvPr/>
              </p:nvSpPr>
              <p:spPr bwMode="auto">
                <a:xfrm>
                  <a:off x="3867150" y="3132138"/>
                  <a:ext cx="82550" cy="20638"/>
                </a:xfrm>
                <a:custGeom>
                  <a:avLst/>
                  <a:gdLst/>
                  <a:ahLst/>
                  <a:cxnLst>
                    <a:cxn ang="0">
                      <a:pos x="66" y="8"/>
                    </a:cxn>
                    <a:cxn ang="0">
                      <a:pos x="55" y="16"/>
                    </a:cxn>
                    <a:cxn ang="0">
                      <a:pos x="11" y="16"/>
                    </a:cxn>
                    <a:cxn ang="0">
                      <a:pos x="0" y="8"/>
                    </a:cxn>
                    <a:cxn ang="0">
                      <a:pos x="0" y="8"/>
                    </a:cxn>
                    <a:cxn ang="0">
                      <a:pos x="11" y="0"/>
                    </a:cxn>
                    <a:cxn ang="0">
                      <a:pos x="55" y="0"/>
                    </a:cxn>
                    <a:cxn ang="0">
                      <a:pos x="66" y="8"/>
                    </a:cxn>
                  </a:cxnLst>
                  <a:rect l="0" t="0" r="r" b="b"/>
                  <a:pathLst>
                    <a:path w="66" h="16">
                      <a:moveTo>
                        <a:pt x="66" y="8"/>
                      </a:moveTo>
                      <a:cubicBezTo>
                        <a:pt x="66" y="13"/>
                        <a:pt x="61" y="16"/>
                        <a:pt x="55" y="16"/>
                      </a:cubicBezTo>
                      <a:cubicBezTo>
                        <a:pt x="11" y="16"/>
                        <a:pt x="11" y="16"/>
                        <a:pt x="11" y="16"/>
                      </a:cubicBezTo>
                      <a:cubicBezTo>
                        <a:pt x="5" y="16"/>
                        <a:pt x="0" y="13"/>
                        <a:pt x="0" y="8"/>
                      </a:cubicBezTo>
                      <a:cubicBezTo>
                        <a:pt x="0" y="8"/>
                        <a:pt x="0" y="8"/>
                        <a:pt x="0" y="8"/>
                      </a:cubicBezTo>
                      <a:cubicBezTo>
                        <a:pt x="0" y="4"/>
                        <a:pt x="5" y="0"/>
                        <a:pt x="11" y="0"/>
                      </a:cubicBezTo>
                      <a:cubicBezTo>
                        <a:pt x="55" y="0"/>
                        <a:pt x="55" y="0"/>
                        <a:pt x="55" y="0"/>
                      </a:cubicBezTo>
                      <a:cubicBezTo>
                        <a:pt x="61" y="0"/>
                        <a:pt x="66" y="4"/>
                        <a:pt x="66" y="8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16" name="Freeform 80"/>
                <p:cNvSpPr>
                  <a:spLocks/>
                </p:cNvSpPr>
                <p:nvPr/>
              </p:nvSpPr>
              <p:spPr bwMode="auto">
                <a:xfrm>
                  <a:off x="3883025" y="3154363"/>
                  <a:ext cx="50800" cy="19050"/>
                </a:xfrm>
                <a:custGeom>
                  <a:avLst/>
                  <a:gdLst/>
                  <a:ahLst/>
                  <a:cxnLst>
                    <a:cxn ang="0">
                      <a:pos x="40" y="8"/>
                    </a:cxn>
                    <a:cxn ang="0">
                      <a:pos x="33" y="16"/>
                    </a:cxn>
                    <a:cxn ang="0">
                      <a:pos x="7" y="16"/>
                    </a:cxn>
                    <a:cxn ang="0">
                      <a:pos x="0" y="8"/>
                    </a:cxn>
                    <a:cxn ang="0">
                      <a:pos x="0" y="8"/>
                    </a:cxn>
                    <a:cxn ang="0">
                      <a:pos x="7" y="0"/>
                    </a:cxn>
                    <a:cxn ang="0">
                      <a:pos x="33" y="0"/>
                    </a:cxn>
                    <a:cxn ang="0">
                      <a:pos x="40" y="8"/>
                    </a:cxn>
                  </a:cxnLst>
                  <a:rect l="0" t="0" r="r" b="b"/>
                  <a:pathLst>
                    <a:path w="40" h="16">
                      <a:moveTo>
                        <a:pt x="40" y="8"/>
                      </a:moveTo>
                      <a:cubicBezTo>
                        <a:pt x="40" y="13"/>
                        <a:pt x="37" y="16"/>
                        <a:pt x="33" y="16"/>
                      </a:cubicBezTo>
                      <a:cubicBezTo>
                        <a:pt x="7" y="16"/>
                        <a:pt x="7" y="16"/>
                        <a:pt x="7" y="16"/>
                      </a:cubicBezTo>
                      <a:cubicBezTo>
                        <a:pt x="3" y="16"/>
                        <a:pt x="0" y="13"/>
                        <a:pt x="0" y="8"/>
                      </a:cubicBezTo>
                      <a:cubicBezTo>
                        <a:pt x="0" y="8"/>
                        <a:pt x="0" y="8"/>
                        <a:pt x="0" y="8"/>
                      </a:cubicBezTo>
                      <a:cubicBezTo>
                        <a:pt x="0" y="4"/>
                        <a:pt x="3" y="0"/>
                        <a:pt x="7" y="0"/>
                      </a:cubicBezTo>
                      <a:cubicBezTo>
                        <a:pt x="33" y="0"/>
                        <a:pt x="33" y="0"/>
                        <a:pt x="33" y="0"/>
                      </a:cubicBezTo>
                      <a:cubicBezTo>
                        <a:pt x="37" y="0"/>
                        <a:pt x="40" y="4"/>
                        <a:pt x="40" y="8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17" name="Freeform 81"/>
                <p:cNvSpPr>
                  <a:spLocks noEditPoints="1"/>
                </p:cNvSpPr>
                <p:nvPr/>
              </p:nvSpPr>
              <p:spPr bwMode="auto">
                <a:xfrm>
                  <a:off x="3729038" y="2790825"/>
                  <a:ext cx="355600" cy="317500"/>
                </a:xfrm>
                <a:custGeom>
                  <a:avLst/>
                  <a:gdLst/>
                  <a:ahLst/>
                  <a:cxnLst>
                    <a:cxn ang="0">
                      <a:pos x="143" y="0"/>
                    </a:cxn>
                    <a:cxn ang="0">
                      <a:pos x="143" y="0"/>
                    </a:cxn>
                    <a:cxn ang="0">
                      <a:pos x="140" y="0"/>
                    </a:cxn>
                    <a:cxn ang="0">
                      <a:pos x="138" y="0"/>
                    </a:cxn>
                    <a:cxn ang="0">
                      <a:pos x="138" y="0"/>
                    </a:cxn>
                    <a:cxn ang="0">
                      <a:pos x="71" y="174"/>
                    </a:cxn>
                    <a:cxn ang="0">
                      <a:pos x="107" y="251"/>
                    </a:cxn>
                    <a:cxn ang="0">
                      <a:pos x="140" y="251"/>
                    </a:cxn>
                    <a:cxn ang="0">
                      <a:pos x="146" y="251"/>
                    </a:cxn>
                    <a:cxn ang="0">
                      <a:pos x="176" y="251"/>
                    </a:cxn>
                    <a:cxn ang="0">
                      <a:pos x="211" y="174"/>
                    </a:cxn>
                    <a:cxn ang="0">
                      <a:pos x="143" y="0"/>
                    </a:cxn>
                    <a:cxn ang="0">
                      <a:pos x="210" y="127"/>
                    </a:cxn>
                    <a:cxn ang="0">
                      <a:pos x="170" y="28"/>
                    </a:cxn>
                    <a:cxn ang="0">
                      <a:pos x="210" y="127"/>
                    </a:cxn>
                  </a:cxnLst>
                  <a:rect l="0" t="0" r="r" b="b"/>
                  <a:pathLst>
                    <a:path w="281" h="251">
                      <a:moveTo>
                        <a:pt x="143" y="0"/>
                      </a:moveTo>
                      <a:cubicBezTo>
                        <a:pt x="143" y="0"/>
                        <a:pt x="143" y="0"/>
                        <a:pt x="143" y="0"/>
                      </a:cubicBezTo>
                      <a:cubicBezTo>
                        <a:pt x="143" y="0"/>
                        <a:pt x="141" y="0"/>
                        <a:pt x="140" y="0"/>
                      </a:cubicBezTo>
                      <a:cubicBezTo>
                        <a:pt x="140" y="0"/>
                        <a:pt x="143" y="0"/>
                        <a:pt x="138" y="0"/>
                      </a:cubicBezTo>
                      <a:cubicBezTo>
                        <a:pt x="138" y="0"/>
                        <a:pt x="138" y="0"/>
                        <a:pt x="138" y="0"/>
                      </a:cubicBezTo>
                      <a:cubicBezTo>
                        <a:pt x="0" y="4"/>
                        <a:pt x="34" y="140"/>
                        <a:pt x="71" y="174"/>
                      </a:cubicBezTo>
                      <a:cubicBezTo>
                        <a:pt x="109" y="208"/>
                        <a:pt x="107" y="251"/>
                        <a:pt x="107" y="251"/>
                      </a:cubicBezTo>
                      <a:cubicBezTo>
                        <a:pt x="140" y="251"/>
                        <a:pt x="140" y="251"/>
                        <a:pt x="140" y="251"/>
                      </a:cubicBezTo>
                      <a:cubicBezTo>
                        <a:pt x="146" y="251"/>
                        <a:pt x="146" y="251"/>
                        <a:pt x="146" y="251"/>
                      </a:cubicBezTo>
                      <a:cubicBezTo>
                        <a:pt x="176" y="251"/>
                        <a:pt x="176" y="251"/>
                        <a:pt x="176" y="251"/>
                      </a:cubicBezTo>
                      <a:cubicBezTo>
                        <a:pt x="176" y="251"/>
                        <a:pt x="174" y="208"/>
                        <a:pt x="211" y="174"/>
                      </a:cubicBezTo>
                      <a:cubicBezTo>
                        <a:pt x="249" y="140"/>
                        <a:pt x="281" y="4"/>
                        <a:pt x="143" y="0"/>
                      </a:cubicBezTo>
                      <a:close/>
                      <a:moveTo>
                        <a:pt x="210" y="127"/>
                      </a:moveTo>
                      <a:cubicBezTo>
                        <a:pt x="233" y="63"/>
                        <a:pt x="170" y="28"/>
                        <a:pt x="170" y="28"/>
                      </a:cubicBezTo>
                      <a:cubicBezTo>
                        <a:pt x="264" y="43"/>
                        <a:pt x="210" y="127"/>
                        <a:pt x="210" y="127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255" name="Group 183"/>
            <p:cNvGrpSpPr/>
            <p:nvPr/>
          </p:nvGrpSpPr>
          <p:grpSpPr>
            <a:xfrm>
              <a:off x="4145772" y="2426627"/>
              <a:ext cx="418710" cy="491590"/>
              <a:chOff x="4406153" y="2484205"/>
              <a:chExt cx="418710" cy="491590"/>
            </a:xfrm>
          </p:grpSpPr>
          <p:grpSp>
            <p:nvGrpSpPr>
              <p:cNvPr id="33" name="Group 142"/>
              <p:cNvGrpSpPr/>
              <p:nvPr/>
            </p:nvGrpSpPr>
            <p:grpSpPr>
              <a:xfrm>
                <a:off x="4406153" y="2484205"/>
                <a:ext cx="418710" cy="491590"/>
                <a:chOff x="4387850" y="2540000"/>
                <a:chExt cx="465138" cy="546100"/>
              </a:xfrm>
              <a:solidFill>
                <a:schemeClr val="accent5"/>
              </a:solidFill>
            </p:grpSpPr>
            <p:sp>
              <p:nvSpPr>
                <p:cNvPr id="131" name="Oval 40"/>
                <p:cNvSpPr>
                  <a:spLocks noChangeArrowheads="1"/>
                </p:cNvSpPr>
                <p:nvPr/>
              </p:nvSpPr>
              <p:spPr bwMode="auto">
                <a:xfrm>
                  <a:off x="4387850" y="2540000"/>
                  <a:ext cx="465138" cy="466725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32" name="Freeform 41"/>
                <p:cNvSpPr>
                  <a:spLocks/>
                </p:cNvSpPr>
                <p:nvPr/>
              </p:nvSpPr>
              <p:spPr bwMode="auto">
                <a:xfrm>
                  <a:off x="4614863" y="2974975"/>
                  <a:ext cx="120650" cy="111125"/>
                </a:xfrm>
                <a:custGeom>
                  <a:avLst/>
                  <a:gdLst/>
                  <a:ahLst/>
                  <a:cxnLst>
                    <a:cxn ang="0">
                      <a:pos x="76" y="0"/>
                    </a:cxn>
                    <a:cxn ang="0">
                      <a:pos x="70" y="70"/>
                    </a:cxn>
                    <a:cxn ang="0">
                      <a:pos x="0" y="11"/>
                    </a:cxn>
                    <a:cxn ang="0">
                      <a:pos x="76" y="0"/>
                    </a:cxn>
                  </a:cxnLst>
                  <a:rect l="0" t="0" r="r" b="b"/>
                  <a:pathLst>
                    <a:path w="76" h="70">
                      <a:moveTo>
                        <a:pt x="76" y="0"/>
                      </a:moveTo>
                      <a:lnTo>
                        <a:pt x="70" y="70"/>
                      </a:lnTo>
                      <a:lnTo>
                        <a:pt x="0" y="11"/>
                      </a:lnTo>
                      <a:lnTo>
                        <a:pt x="76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34" name="Group 141"/>
              <p:cNvGrpSpPr/>
              <p:nvPr/>
            </p:nvGrpSpPr>
            <p:grpSpPr>
              <a:xfrm>
                <a:off x="4509044" y="2544225"/>
                <a:ext cx="251512" cy="324393"/>
                <a:chOff x="4502150" y="2606675"/>
                <a:chExt cx="279401" cy="360363"/>
              </a:xfrm>
            </p:grpSpPr>
            <p:sp>
              <p:nvSpPr>
                <p:cNvPr id="123" name="Freeform 82"/>
                <p:cNvSpPr>
                  <a:spLocks/>
                </p:cNvSpPr>
                <p:nvPr/>
              </p:nvSpPr>
              <p:spPr bwMode="auto">
                <a:xfrm>
                  <a:off x="4506913" y="2606675"/>
                  <a:ext cx="274638" cy="277813"/>
                </a:xfrm>
                <a:custGeom>
                  <a:avLst/>
                  <a:gdLst/>
                  <a:ahLst/>
                  <a:cxnLst>
                    <a:cxn ang="0">
                      <a:pos x="160" y="11"/>
                    </a:cxn>
                    <a:cxn ang="0">
                      <a:pos x="204" y="97"/>
                    </a:cxn>
                    <a:cxn ang="0">
                      <a:pos x="97" y="205"/>
                    </a:cxn>
                    <a:cxn ang="0">
                      <a:pos x="11" y="162"/>
                    </a:cxn>
                    <a:cxn ang="0">
                      <a:pos x="0" y="171"/>
                    </a:cxn>
                    <a:cxn ang="0">
                      <a:pos x="97" y="219"/>
                    </a:cxn>
                    <a:cxn ang="0">
                      <a:pos x="218" y="97"/>
                    </a:cxn>
                    <a:cxn ang="0">
                      <a:pos x="169" y="0"/>
                    </a:cxn>
                    <a:cxn ang="0">
                      <a:pos x="160" y="11"/>
                    </a:cxn>
                  </a:cxnLst>
                  <a:rect l="0" t="0" r="r" b="b"/>
                  <a:pathLst>
                    <a:path w="218" h="219">
                      <a:moveTo>
                        <a:pt x="160" y="11"/>
                      </a:moveTo>
                      <a:cubicBezTo>
                        <a:pt x="187" y="30"/>
                        <a:pt x="204" y="62"/>
                        <a:pt x="204" y="97"/>
                      </a:cubicBezTo>
                      <a:cubicBezTo>
                        <a:pt x="204" y="157"/>
                        <a:pt x="156" y="205"/>
                        <a:pt x="97" y="205"/>
                      </a:cubicBezTo>
                      <a:cubicBezTo>
                        <a:pt x="62" y="205"/>
                        <a:pt x="31" y="188"/>
                        <a:pt x="11" y="162"/>
                      </a:cubicBezTo>
                      <a:cubicBezTo>
                        <a:pt x="0" y="171"/>
                        <a:pt x="0" y="171"/>
                        <a:pt x="0" y="171"/>
                      </a:cubicBezTo>
                      <a:cubicBezTo>
                        <a:pt x="22" y="200"/>
                        <a:pt x="57" y="219"/>
                        <a:pt x="97" y="219"/>
                      </a:cubicBezTo>
                      <a:cubicBezTo>
                        <a:pt x="164" y="219"/>
                        <a:pt x="218" y="165"/>
                        <a:pt x="218" y="97"/>
                      </a:cubicBezTo>
                      <a:cubicBezTo>
                        <a:pt x="218" y="57"/>
                        <a:pt x="199" y="22"/>
                        <a:pt x="169" y="0"/>
                      </a:cubicBezTo>
                      <a:lnTo>
                        <a:pt x="160" y="11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24" name="Freeform 83"/>
                <p:cNvSpPr>
                  <a:spLocks noEditPoints="1"/>
                </p:cNvSpPr>
                <p:nvPr/>
              </p:nvSpPr>
              <p:spPr bwMode="auto">
                <a:xfrm>
                  <a:off x="4508500" y="2609850"/>
                  <a:ext cx="244475" cy="244475"/>
                </a:xfrm>
                <a:custGeom>
                  <a:avLst/>
                  <a:gdLst/>
                  <a:ahLst/>
                  <a:cxnLst>
                    <a:cxn ang="0">
                      <a:pos x="96" y="0"/>
                    </a:cxn>
                    <a:cxn ang="0">
                      <a:pos x="0" y="97"/>
                    </a:cxn>
                    <a:cxn ang="0">
                      <a:pos x="96" y="193"/>
                    </a:cxn>
                    <a:cxn ang="0">
                      <a:pos x="193" y="97"/>
                    </a:cxn>
                    <a:cxn ang="0">
                      <a:pos x="96" y="0"/>
                    </a:cxn>
                    <a:cxn ang="0">
                      <a:pos x="96" y="189"/>
                    </a:cxn>
                    <a:cxn ang="0">
                      <a:pos x="4" y="97"/>
                    </a:cxn>
                    <a:cxn ang="0">
                      <a:pos x="96" y="5"/>
                    </a:cxn>
                    <a:cxn ang="0">
                      <a:pos x="188" y="97"/>
                    </a:cxn>
                    <a:cxn ang="0">
                      <a:pos x="96" y="189"/>
                    </a:cxn>
                  </a:cxnLst>
                  <a:rect l="0" t="0" r="r" b="b"/>
                  <a:pathLst>
                    <a:path w="193" h="193">
                      <a:moveTo>
                        <a:pt x="96" y="0"/>
                      </a:moveTo>
                      <a:cubicBezTo>
                        <a:pt x="43" y="0"/>
                        <a:pt x="0" y="43"/>
                        <a:pt x="0" y="97"/>
                      </a:cubicBezTo>
                      <a:cubicBezTo>
                        <a:pt x="0" y="150"/>
                        <a:pt x="43" y="193"/>
                        <a:pt x="96" y="193"/>
                      </a:cubicBezTo>
                      <a:cubicBezTo>
                        <a:pt x="149" y="193"/>
                        <a:pt x="193" y="150"/>
                        <a:pt x="193" y="97"/>
                      </a:cubicBezTo>
                      <a:cubicBezTo>
                        <a:pt x="193" y="43"/>
                        <a:pt x="149" y="0"/>
                        <a:pt x="96" y="0"/>
                      </a:cubicBezTo>
                      <a:close/>
                      <a:moveTo>
                        <a:pt x="96" y="189"/>
                      </a:moveTo>
                      <a:cubicBezTo>
                        <a:pt x="46" y="189"/>
                        <a:pt x="4" y="147"/>
                        <a:pt x="4" y="97"/>
                      </a:cubicBezTo>
                      <a:cubicBezTo>
                        <a:pt x="4" y="46"/>
                        <a:pt x="46" y="5"/>
                        <a:pt x="96" y="5"/>
                      </a:cubicBezTo>
                      <a:cubicBezTo>
                        <a:pt x="147" y="5"/>
                        <a:pt x="188" y="46"/>
                        <a:pt x="188" y="97"/>
                      </a:cubicBezTo>
                      <a:cubicBezTo>
                        <a:pt x="188" y="147"/>
                        <a:pt x="147" y="189"/>
                        <a:pt x="96" y="189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25" name="Freeform 84"/>
                <p:cNvSpPr>
                  <a:spLocks/>
                </p:cNvSpPr>
                <p:nvPr/>
              </p:nvSpPr>
              <p:spPr bwMode="auto">
                <a:xfrm>
                  <a:off x="4502150" y="2614613"/>
                  <a:ext cx="273050" cy="239713"/>
                </a:xfrm>
                <a:custGeom>
                  <a:avLst/>
                  <a:gdLst/>
                  <a:ahLst/>
                  <a:cxnLst>
                    <a:cxn ang="0">
                      <a:pos x="62" y="15"/>
                    </a:cxn>
                    <a:cxn ang="0">
                      <a:pos x="58" y="22"/>
                    </a:cxn>
                    <a:cxn ang="0">
                      <a:pos x="54" y="28"/>
                    </a:cxn>
                    <a:cxn ang="0">
                      <a:pos x="51" y="25"/>
                    </a:cxn>
                    <a:cxn ang="0">
                      <a:pos x="50" y="31"/>
                    </a:cxn>
                    <a:cxn ang="0">
                      <a:pos x="40" y="33"/>
                    </a:cxn>
                    <a:cxn ang="0">
                      <a:pos x="34" y="39"/>
                    </a:cxn>
                    <a:cxn ang="0">
                      <a:pos x="26" y="51"/>
                    </a:cxn>
                    <a:cxn ang="0">
                      <a:pos x="20" y="58"/>
                    </a:cxn>
                    <a:cxn ang="0">
                      <a:pos x="25" y="64"/>
                    </a:cxn>
                    <a:cxn ang="0">
                      <a:pos x="26" y="67"/>
                    </a:cxn>
                    <a:cxn ang="0">
                      <a:pos x="21" y="62"/>
                    </a:cxn>
                    <a:cxn ang="0">
                      <a:pos x="17" y="57"/>
                    </a:cxn>
                    <a:cxn ang="0">
                      <a:pos x="16" y="65"/>
                    </a:cxn>
                    <a:cxn ang="0">
                      <a:pos x="16" y="79"/>
                    </a:cxn>
                    <a:cxn ang="0">
                      <a:pos x="23" y="76"/>
                    </a:cxn>
                    <a:cxn ang="0">
                      <a:pos x="30" y="84"/>
                    </a:cxn>
                    <a:cxn ang="0">
                      <a:pos x="39" y="93"/>
                    </a:cxn>
                    <a:cxn ang="0">
                      <a:pos x="47" y="100"/>
                    </a:cxn>
                    <a:cxn ang="0">
                      <a:pos x="58" y="111"/>
                    </a:cxn>
                    <a:cxn ang="0">
                      <a:pos x="55" y="128"/>
                    </a:cxn>
                    <a:cxn ang="0">
                      <a:pos x="46" y="147"/>
                    </a:cxn>
                    <a:cxn ang="0">
                      <a:pos x="49" y="161"/>
                    </a:cxn>
                    <a:cxn ang="0">
                      <a:pos x="44" y="162"/>
                    </a:cxn>
                    <a:cxn ang="0">
                      <a:pos x="30" y="141"/>
                    </a:cxn>
                    <a:cxn ang="0">
                      <a:pos x="15" y="107"/>
                    </a:cxn>
                    <a:cxn ang="0">
                      <a:pos x="11" y="83"/>
                    </a:cxn>
                    <a:cxn ang="0">
                      <a:pos x="70" y="174"/>
                    </a:cxn>
                    <a:cxn ang="0">
                      <a:pos x="85" y="172"/>
                    </a:cxn>
                    <a:cxn ang="0">
                      <a:pos x="105" y="169"/>
                    </a:cxn>
                    <a:cxn ang="0">
                      <a:pos x="103" y="178"/>
                    </a:cxn>
                    <a:cxn ang="0">
                      <a:pos x="114" y="177"/>
                    </a:cxn>
                    <a:cxn ang="0">
                      <a:pos x="131" y="175"/>
                    </a:cxn>
                    <a:cxn ang="0">
                      <a:pos x="130" y="3"/>
                    </a:cxn>
                    <a:cxn ang="0">
                      <a:pos x="187" y="61"/>
                    </a:cxn>
                    <a:cxn ang="0">
                      <a:pos x="179" y="55"/>
                    </a:cxn>
                    <a:cxn ang="0">
                      <a:pos x="172" y="71"/>
                    </a:cxn>
                    <a:cxn ang="0">
                      <a:pos x="161" y="57"/>
                    </a:cxn>
                    <a:cxn ang="0">
                      <a:pos x="165" y="71"/>
                    </a:cxn>
                    <a:cxn ang="0">
                      <a:pos x="176" y="75"/>
                    </a:cxn>
                    <a:cxn ang="0">
                      <a:pos x="172" y="95"/>
                    </a:cxn>
                    <a:cxn ang="0">
                      <a:pos x="166" y="117"/>
                    </a:cxn>
                    <a:cxn ang="0">
                      <a:pos x="159" y="130"/>
                    </a:cxn>
                    <a:cxn ang="0">
                      <a:pos x="139" y="147"/>
                    </a:cxn>
                    <a:cxn ang="0">
                      <a:pos x="134" y="132"/>
                    </a:cxn>
                    <a:cxn ang="0">
                      <a:pos x="135" y="115"/>
                    </a:cxn>
                    <a:cxn ang="0">
                      <a:pos x="128" y="96"/>
                    </a:cxn>
                    <a:cxn ang="0">
                      <a:pos x="119" y="85"/>
                    </a:cxn>
                    <a:cxn ang="0">
                      <a:pos x="94" y="86"/>
                    </a:cxn>
                    <a:cxn ang="0">
                      <a:pos x="85" y="73"/>
                    </a:cxn>
                    <a:cxn ang="0">
                      <a:pos x="95" y="47"/>
                    </a:cxn>
                    <a:cxn ang="0">
                      <a:pos x="113" y="39"/>
                    </a:cxn>
                    <a:cxn ang="0">
                      <a:pos x="124" y="44"/>
                    </a:cxn>
                    <a:cxn ang="0">
                      <a:pos x="139" y="44"/>
                    </a:cxn>
                    <a:cxn ang="0">
                      <a:pos x="154" y="42"/>
                    </a:cxn>
                    <a:cxn ang="0">
                      <a:pos x="140" y="36"/>
                    </a:cxn>
                    <a:cxn ang="0">
                      <a:pos x="139" y="31"/>
                    </a:cxn>
                    <a:cxn ang="0">
                      <a:pos x="120" y="31"/>
                    </a:cxn>
                    <a:cxn ang="0">
                      <a:pos x="105" y="36"/>
                    </a:cxn>
                    <a:cxn ang="0">
                      <a:pos x="102" y="20"/>
                    </a:cxn>
                    <a:cxn ang="0">
                      <a:pos x="91" y="10"/>
                    </a:cxn>
                    <a:cxn ang="0">
                      <a:pos x="103" y="3"/>
                    </a:cxn>
                  </a:cxnLst>
                  <a:rect l="0" t="0" r="r" b="b"/>
                  <a:pathLst>
                    <a:path w="216" h="189">
                      <a:moveTo>
                        <a:pt x="88" y="1"/>
                      </a:moveTo>
                      <a:cubicBezTo>
                        <a:pt x="88" y="1"/>
                        <a:pt x="55" y="5"/>
                        <a:pt x="33" y="30"/>
                      </a:cubicBezTo>
                      <a:cubicBezTo>
                        <a:pt x="33" y="30"/>
                        <a:pt x="50" y="13"/>
                        <a:pt x="60" y="13"/>
                      </a:cubicBezTo>
                      <a:cubicBezTo>
                        <a:pt x="63" y="14"/>
                        <a:pt x="63" y="14"/>
                        <a:pt x="63" y="14"/>
                      </a:cubicBezTo>
                      <a:cubicBezTo>
                        <a:pt x="63" y="14"/>
                        <a:pt x="62" y="14"/>
                        <a:pt x="62" y="15"/>
                      </a:cubicBezTo>
                      <a:cubicBezTo>
                        <a:pt x="62" y="15"/>
                        <a:pt x="60" y="17"/>
                        <a:pt x="60" y="17"/>
                      </a:cubicBezTo>
                      <a:cubicBezTo>
                        <a:pt x="60" y="18"/>
                        <a:pt x="61" y="19"/>
                        <a:pt x="61" y="19"/>
                      </a:cubicBezTo>
                      <a:cubicBezTo>
                        <a:pt x="60" y="20"/>
                        <a:pt x="60" y="20"/>
                        <a:pt x="60" y="20"/>
                      </a:cubicBezTo>
                      <a:cubicBezTo>
                        <a:pt x="60" y="20"/>
                        <a:pt x="59" y="21"/>
                        <a:pt x="59" y="21"/>
                      </a:cubicBezTo>
                      <a:cubicBezTo>
                        <a:pt x="59" y="21"/>
                        <a:pt x="58" y="21"/>
                        <a:pt x="58" y="22"/>
                      </a:cubicBezTo>
                      <a:cubicBezTo>
                        <a:pt x="58" y="23"/>
                        <a:pt x="58" y="24"/>
                        <a:pt x="58" y="24"/>
                      </a:cubicBezTo>
                      <a:cubicBezTo>
                        <a:pt x="58" y="26"/>
                        <a:pt x="58" y="26"/>
                        <a:pt x="58" y="26"/>
                      </a:cubicBezTo>
                      <a:cubicBezTo>
                        <a:pt x="58" y="27"/>
                        <a:pt x="58" y="27"/>
                        <a:pt x="58" y="27"/>
                      </a:cubicBezTo>
                      <a:cubicBezTo>
                        <a:pt x="56" y="28"/>
                        <a:pt x="56" y="28"/>
                        <a:pt x="56" y="28"/>
                      </a:cubicBezTo>
                      <a:cubicBezTo>
                        <a:pt x="56" y="28"/>
                        <a:pt x="55" y="28"/>
                        <a:pt x="54" y="28"/>
                      </a:cubicBezTo>
                      <a:cubicBezTo>
                        <a:pt x="53" y="27"/>
                        <a:pt x="53" y="26"/>
                        <a:pt x="53" y="26"/>
                      </a:cubicBezTo>
                      <a:cubicBezTo>
                        <a:pt x="55" y="25"/>
                        <a:pt x="55" y="25"/>
                        <a:pt x="55" y="25"/>
                      </a:cubicBezTo>
                      <a:cubicBezTo>
                        <a:pt x="55" y="25"/>
                        <a:pt x="55" y="25"/>
                        <a:pt x="55" y="24"/>
                      </a:cubicBezTo>
                      <a:cubicBezTo>
                        <a:pt x="54" y="24"/>
                        <a:pt x="54" y="23"/>
                        <a:pt x="53" y="23"/>
                      </a:cubicBezTo>
                      <a:cubicBezTo>
                        <a:pt x="52" y="23"/>
                        <a:pt x="51" y="25"/>
                        <a:pt x="51" y="25"/>
                      </a:cubicBezTo>
                      <a:cubicBezTo>
                        <a:pt x="49" y="26"/>
                        <a:pt x="49" y="26"/>
                        <a:pt x="49" y="26"/>
                      </a:cubicBezTo>
                      <a:cubicBezTo>
                        <a:pt x="49" y="26"/>
                        <a:pt x="48" y="28"/>
                        <a:pt x="49" y="28"/>
                      </a:cubicBezTo>
                      <a:cubicBezTo>
                        <a:pt x="49" y="28"/>
                        <a:pt x="50" y="28"/>
                        <a:pt x="50" y="28"/>
                      </a:cubicBezTo>
                      <a:cubicBezTo>
                        <a:pt x="50" y="28"/>
                        <a:pt x="50" y="29"/>
                        <a:pt x="50" y="29"/>
                      </a:cubicBezTo>
                      <a:cubicBezTo>
                        <a:pt x="50" y="30"/>
                        <a:pt x="50" y="31"/>
                        <a:pt x="50" y="31"/>
                      </a:cubicBezTo>
                      <a:cubicBezTo>
                        <a:pt x="50" y="31"/>
                        <a:pt x="49" y="32"/>
                        <a:pt x="48" y="31"/>
                      </a:cubicBezTo>
                      <a:cubicBezTo>
                        <a:pt x="47" y="31"/>
                        <a:pt x="46" y="31"/>
                        <a:pt x="45" y="31"/>
                      </a:cubicBezTo>
                      <a:cubicBezTo>
                        <a:pt x="45" y="30"/>
                        <a:pt x="44" y="30"/>
                        <a:pt x="43" y="30"/>
                      </a:cubicBezTo>
                      <a:cubicBezTo>
                        <a:pt x="43" y="31"/>
                        <a:pt x="43" y="31"/>
                        <a:pt x="42" y="31"/>
                      </a:cubicBezTo>
                      <a:cubicBezTo>
                        <a:pt x="42" y="31"/>
                        <a:pt x="40" y="33"/>
                        <a:pt x="40" y="33"/>
                      </a:cubicBezTo>
                      <a:cubicBezTo>
                        <a:pt x="40" y="33"/>
                        <a:pt x="39" y="33"/>
                        <a:pt x="39" y="34"/>
                      </a:cubicBezTo>
                      <a:cubicBezTo>
                        <a:pt x="39" y="34"/>
                        <a:pt x="39" y="36"/>
                        <a:pt x="39" y="36"/>
                      </a:cubicBezTo>
                      <a:cubicBezTo>
                        <a:pt x="39" y="36"/>
                        <a:pt x="38" y="36"/>
                        <a:pt x="36" y="37"/>
                      </a:cubicBezTo>
                      <a:cubicBezTo>
                        <a:pt x="35" y="37"/>
                        <a:pt x="35" y="38"/>
                        <a:pt x="35" y="38"/>
                      </a:cubicBezTo>
                      <a:cubicBezTo>
                        <a:pt x="34" y="39"/>
                        <a:pt x="34" y="39"/>
                        <a:pt x="34" y="39"/>
                      </a:cubicBezTo>
                      <a:cubicBezTo>
                        <a:pt x="34" y="39"/>
                        <a:pt x="33" y="40"/>
                        <a:pt x="32" y="41"/>
                      </a:cubicBezTo>
                      <a:cubicBezTo>
                        <a:pt x="31" y="42"/>
                        <a:pt x="29" y="44"/>
                        <a:pt x="29" y="44"/>
                      </a:cubicBezTo>
                      <a:cubicBezTo>
                        <a:pt x="28" y="44"/>
                        <a:pt x="27" y="45"/>
                        <a:pt x="27" y="46"/>
                      </a:cubicBezTo>
                      <a:cubicBezTo>
                        <a:pt x="27" y="47"/>
                        <a:pt x="27" y="48"/>
                        <a:pt x="26" y="48"/>
                      </a:cubicBezTo>
                      <a:cubicBezTo>
                        <a:pt x="26" y="49"/>
                        <a:pt x="26" y="50"/>
                        <a:pt x="26" y="51"/>
                      </a:cubicBezTo>
                      <a:cubicBezTo>
                        <a:pt x="25" y="52"/>
                        <a:pt x="25" y="53"/>
                        <a:pt x="24" y="53"/>
                      </a:cubicBezTo>
                      <a:cubicBezTo>
                        <a:pt x="24" y="54"/>
                        <a:pt x="23" y="54"/>
                        <a:pt x="23" y="54"/>
                      </a:cubicBezTo>
                      <a:cubicBezTo>
                        <a:pt x="23" y="54"/>
                        <a:pt x="21" y="55"/>
                        <a:pt x="20" y="55"/>
                      </a:cubicBezTo>
                      <a:cubicBezTo>
                        <a:pt x="19" y="56"/>
                        <a:pt x="19" y="57"/>
                        <a:pt x="19" y="57"/>
                      </a:cubicBezTo>
                      <a:cubicBezTo>
                        <a:pt x="19" y="58"/>
                        <a:pt x="20" y="58"/>
                        <a:pt x="20" y="58"/>
                      </a:cubicBezTo>
                      <a:cubicBezTo>
                        <a:pt x="21" y="58"/>
                        <a:pt x="22" y="59"/>
                        <a:pt x="22" y="59"/>
                      </a:cubicBezTo>
                      <a:cubicBezTo>
                        <a:pt x="22" y="59"/>
                        <a:pt x="22" y="61"/>
                        <a:pt x="22" y="61"/>
                      </a:cubicBezTo>
                      <a:cubicBezTo>
                        <a:pt x="22" y="61"/>
                        <a:pt x="21" y="63"/>
                        <a:pt x="22" y="63"/>
                      </a:cubicBezTo>
                      <a:cubicBezTo>
                        <a:pt x="22" y="63"/>
                        <a:pt x="23" y="63"/>
                        <a:pt x="23" y="63"/>
                      </a:cubicBezTo>
                      <a:cubicBezTo>
                        <a:pt x="25" y="64"/>
                        <a:pt x="25" y="64"/>
                        <a:pt x="25" y="64"/>
                      </a:cubicBezTo>
                      <a:cubicBezTo>
                        <a:pt x="27" y="65"/>
                        <a:pt x="27" y="65"/>
                        <a:pt x="27" y="65"/>
                      </a:cubicBezTo>
                      <a:cubicBezTo>
                        <a:pt x="28" y="65"/>
                        <a:pt x="28" y="65"/>
                        <a:pt x="28" y="65"/>
                      </a:cubicBezTo>
                      <a:cubicBezTo>
                        <a:pt x="28" y="65"/>
                        <a:pt x="27" y="66"/>
                        <a:pt x="27" y="67"/>
                      </a:cubicBezTo>
                      <a:cubicBezTo>
                        <a:pt x="27" y="67"/>
                        <a:pt x="27" y="68"/>
                        <a:pt x="26" y="68"/>
                      </a:cubicBezTo>
                      <a:cubicBezTo>
                        <a:pt x="26" y="67"/>
                        <a:pt x="26" y="67"/>
                        <a:pt x="26" y="67"/>
                      </a:cubicBezTo>
                      <a:cubicBezTo>
                        <a:pt x="25" y="66"/>
                        <a:pt x="25" y="66"/>
                        <a:pt x="25" y="65"/>
                      </a:cubicBezTo>
                      <a:cubicBezTo>
                        <a:pt x="24" y="65"/>
                        <a:pt x="23" y="66"/>
                        <a:pt x="23" y="66"/>
                      </a:cubicBezTo>
                      <a:cubicBezTo>
                        <a:pt x="22" y="65"/>
                        <a:pt x="22" y="65"/>
                        <a:pt x="21" y="65"/>
                      </a:cubicBezTo>
                      <a:cubicBezTo>
                        <a:pt x="21" y="64"/>
                        <a:pt x="21" y="65"/>
                        <a:pt x="21" y="64"/>
                      </a:cubicBezTo>
                      <a:cubicBezTo>
                        <a:pt x="21" y="63"/>
                        <a:pt x="21" y="63"/>
                        <a:pt x="21" y="62"/>
                      </a:cubicBezTo>
                      <a:cubicBezTo>
                        <a:pt x="21" y="62"/>
                        <a:pt x="20" y="61"/>
                        <a:pt x="20" y="61"/>
                      </a:cubicBezTo>
                      <a:cubicBezTo>
                        <a:pt x="19" y="61"/>
                        <a:pt x="20" y="62"/>
                        <a:pt x="19" y="61"/>
                      </a:cubicBezTo>
                      <a:cubicBezTo>
                        <a:pt x="19" y="60"/>
                        <a:pt x="18" y="60"/>
                        <a:pt x="18" y="60"/>
                      </a:cubicBezTo>
                      <a:cubicBezTo>
                        <a:pt x="18" y="60"/>
                        <a:pt x="17" y="60"/>
                        <a:pt x="17" y="60"/>
                      </a:cubicBezTo>
                      <a:cubicBezTo>
                        <a:pt x="17" y="59"/>
                        <a:pt x="17" y="58"/>
                        <a:pt x="17" y="57"/>
                      </a:cubicBezTo>
                      <a:cubicBezTo>
                        <a:pt x="17" y="57"/>
                        <a:pt x="18" y="56"/>
                        <a:pt x="18" y="55"/>
                      </a:cubicBezTo>
                      <a:cubicBezTo>
                        <a:pt x="18" y="55"/>
                        <a:pt x="18" y="52"/>
                        <a:pt x="18" y="52"/>
                      </a:cubicBezTo>
                      <a:cubicBezTo>
                        <a:pt x="18" y="52"/>
                        <a:pt x="15" y="58"/>
                        <a:pt x="14" y="63"/>
                      </a:cubicBezTo>
                      <a:cubicBezTo>
                        <a:pt x="14" y="63"/>
                        <a:pt x="15" y="62"/>
                        <a:pt x="15" y="63"/>
                      </a:cubicBezTo>
                      <a:cubicBezTo>
                        <a:pt x="15" y="64"/>
                        <a:pt x="16" y="65"/>
                        <a:pt x="16" y="65"/>
                      </a:cubicBezTo>
                      <a:cubicBezTo>
                        <a:pt x="15" y="66"/>
                        <a:pt x="15" y="66"/>
                        <a:pt x="15" y="68"/>
                      </a:cubicBezTo>
                      <a:cubicBezTo>
                        <a:pt x="15" y="71"/>
                        <a:pt x="16" y="71"/>
                        <a:pt x="16" y="72"/>
                      </a:cubicBezTo>
                      <a:cubicBezTo>
                        <a:pt x="15" y="73"/>
                        <a:pt x="15" y="74"/>
                        <a:pt x="15" y="75"/>
                      </a:cubicBezTo>
                      <a:cubicBezTo>
                        <a:pt x="15" y="76"/>
                        <a:pt x="15" y="78"/>
                        <a:pt x="16" y="78"/>
                      </a:cubicBezTo>
                      <a:cubicBezTo>
                        <a:pt x="16" y="79"/>
                        <a:pt x="16" y="79"/>
                        <a:pt x="16" y="79"/>
                      </a:cubicBezTo>
                      <a:cubicBezTo>
                        <a:pt x="17" y="80"/>
                        <a:pt x="16" y="81"/>
                        <a:pt x="17" y="80"/>
                      </a:cubicBezTo>
                      <a:cubicBezTo>
                        <a:pt x="18" y="78"/>
                        <a:pt x="19" y="77"/>
                        <a:pt x="19" y="77"/>
                      </a:cubicBezTo>
                      <a:cubicBezTo>
                        <a:pt x="19" y="76"/>
                        <a:pt x="19" y="76"/>
                        <a:pt x="19" y="76"/>
                      </a:cubicBezTo>
                      <a:cubicBezTo>
                        <a:pt x="19" y="76"/>
                        <a:pt x="19" y="75"/>
                        <a:pt x="21" y="75"/>
                      </a:cubicBezTo>
                      <a:cubicBezTo>
                        <a:pt x="22" y="76"/>
                        <a:pt x="22" y="75"/>
                        <a:pt x="23" y="76"/>
                      </a:cubicBezTo>
                      <a:cubicBezTo>
                        <a:pt x="23" y="77"/>
                        <a:pt x="22" y="78"/>
                        <a:pt x="23" y="78"/>
                      </a:cubicBezTo>
                      <a:cubicBezTo>
                        <a:pt x="24" y="78"/>
                        <a:pt x="26" y="77"/>
                        <a:pt x="26" y="77"/>
                      </a:cubicBezTo>
                      <a:cubicBezTo>
                        <a:pt x="27" y="78"/>
                        <a:pt x="28" y="78"/>
                        <a:pt x="28" y="79"/>
                      </a:cubicBezTo>
                      <a:cubicBezTo>
                        <a:pt x="28" y="80"/>
                        <a:pt x="29" y="81"/>
                        <a:pt x="29" y="82"/>
                      </a:cubicBezTo>
                      <a:cubicBezTo>
                        <a:pt x="30" y="82"/>
                        <a:pt x="30" y="83"/>
                        <a:pt x="30" y="84"/>
                      </a:cubicBezTo>
                      <a:cubicBezTo>
                        <a:pt x="30" y="85"/>
                        <a:pt x="33" y="86"/>
                        <a:pt x="33" y="86"/>
                      </a:cubicBezTo>
                      <a:cubicBezTo>
                        <a:pt x="33" y="86"/>
                        <a:pt x="35" y="86"/>
                        <a:pt x="36" y="86"/>
                      </a:cubicBezTo>
                      <a:cubicBezTo>
                        <a:pt x="37" y="86"/>
                        <a:pt x="36" y="87"/>
                        <a:pt x="37" y="88"/>
                      </a:cubicBezTo>
                      <a:cubicBezTo>
                        <a:pt x="38" y="88"/>
                        <a:pt x="39" y="90"/>
                        <a:pt x="39" y="90"/>
                      </a:cubicBezTo>
                      <a:cubicBezTo>
                        <a:pt x="39" y="90"/>
                        <a:pt x="39" y="92"/>
                        <a:pt x="39" y="93"/>
                      </a:cubicBezTo>
                      <a:cubicBezTo>
                        <a:pt x="39" y="94"/>
                        <a:pt x="39" y="95"/>
                        <a:pt x="39" y="95"/>
                      </a:cubicBezTo>
                      <a:cubicBezTo>
                        <a:pt x="40" y="95"/>
                        <a:pt x="42" y="95"/>
                        <a:pt x="42" y="95"/>
                      </a:cubicBezTo>
                      <a:cubicBezTo>
                        <a:pt x="42" y="95"/>
                        <a:pt x="41" y="97"/>
                        <a:pt x="43" y="97"/>
                      </a:cubicBezTo>
                      <a:cubicBezTo>
                        <a:pt x="44" y="98"/>
                        <a:pt x="46" y="98"/>
                        <a:pt x="46" y="99"/>
                      </a:cubicBezTo>
                      <a:cubicBezTo>
                        <a:pt x="47" y="99"/>
                        <a:pt x="45" y="100"/>
                        <a:pt x="47" y="100"/>
                      </a:cubicBezTo>
                      <a:cubicBezTo>
                        <a:pt x="49" y="100"/>
                        <a:pt x="51" y="100"/>
                        <a:pt x="52" y="101"/>
                      </a:cubicBezTo>
                      <a:cubicBezTo>
                        <a:pt x="53" y="101"/>
                        <a:pt x="52" y="102"/>
                        <a:pt x="54" y="104"/>
                      </a:cubicBezTo>
                      <a:cubicBezTo>
                        <a:pt x="57" y="105"/>
                        <a:pt x="57" y="105"/>
                        <a:pt x="58" y="106"/>
                      </a:cubicBezTo>
                      <a:cubicBezTo>
                        <a:pt x="59" y="106"/>
                        <a:pt x="60" y="106"/>
                        <a:pt x="59" y="108"/>
                      </a:cubicBezTo>
                      <a:cubicBezTo>
                        <a:pt x="59" y="109"/>
                        <a:pt x="59" y="111"/>
                        <a:pt x="58" y="111"/>
                      </a:cubicBezTo>
                      <a:cubicBezTo>
                        <a:pt x="57" y="112"/>
                        <a:pt x="56" y="114"/>
                        <a:pt x="55" y="115"/>
                      </a:cubicBezTo>
                      <a:cubicBezTo>
                        <a:pt x="55" y="116"/>
                        <a:pt x="54" y="117"/>
                        <a:pt x="55" y="118"/>
                      </a:cubicBezTo>
                      <a:cubicBezTo>
                        <a:pt x="55" y="120"/>
                        <a:pt x="56" y="121"/>
                        <a:pt x="56" y="122"/>
                      </a:cubicBezTo>
                      <a:cubicBezTo>
                        <a:pt x="56" y="122"/>
                        <a:pt x="56" y="125"/>
                        <a:pt x="56" y="125"/>
                      </a:cubicBezTo>
                      <a:cubicBezTo>
                        <a:pt x="55" y="126"/>
                        <a:pt x="55" y="128"/>
                        <a:pt x="55" y="128"/>
                      </a:cubicBezTo>
                      <a:cubicBezTo>
                        <a:pt x="55" y="128"/>
                        <a:pt x="56" y="129"/>
                        <a:pt x="55" y="130"/>
                      </a:cubicBezTo>
                      <a:cubicBezTo>
                        <a:pt x="54" y="132"/>
                        <a:pt x="52" y="133"/>
                        <a:pt x="51" y="133"/>
                      </a:cubicBezTo>
                      <a:cubicBezTo>
                        <a:pt x="50" y="134"/>
                        <a:pt x="49" y="135"/>
                        <a:pt x="49" y="135"/>
                      </a:cubicBezTo>
                      <a:cubicBezTo>
                        <a:pt x="49" y="135"/>
                        <a:pt x="49" y="139"/>
                        <a:pt x="49" y="140"/>
                      </a:cubicBezTo>
                      <a:cubicBezTo>
                        <a:pt x="48" y="140"/>
                        <a:pt x="45" y="146"/>
                        <a:pt x="46" y="147"/>
                      </a:cubicBezTo>
                      <a:cubicBezTo>
                        <a:pt x="47" y="149"/>
                        <a:pt x="48" y="150"/>
                        <a:pt x="47" y="151"/>
                      </a:cubicBezTo>
                      <a:cubicBezTo>
                        <a:pt x="47" y="152"/>
                        <a:pt x="47" y="152"/>
                        <a:pt x="46" y="153"/>
                      </a:cubicBezTo>
                      <a:cubicBezTo>
                        <a:pt x="46" y="153"/>
                        <a:pt x="44" y="153"/>
                        <a:pt x="45" y="155"/>
                      </a:cubicBezTo>
                      <a:cubicBezTo>
                        <a:pt x="46" y="157"/>
                        <a:pt x="47" y="157"/>
                        <a:pt x="48" y="159"/>
                      </a:cubicBezTo>
                      <a:cubicBezTo>
                        <a:pt x="48" y="160"/>
                        <a:pt x="48" y="160"/>
                        <a:pt x="49" y="161"/>
                      </a:cubicBezTo>
                      <a:cubicBezTo>
                        <a:pt x="50" y="162"/>
                        <a:pt x="50" y="164"/>
                        <a:pt x="51" y="165"/>
                      </a:cubicBezTo>
                      <a:cubicBezTo>
                        <a:pt x="52" y="165"/>
                        <a:pt x="54" y="166"/>
                        <a:pt x="54" y="167"/>
                      </a:cubicBezTo>
                      <a:cubicBezTo>
                        <a:pt x="54" y="168"/>
                        <a:pt x="56" y="170"/>
                        <a:pt x="53" y="169"/>
                      </a:cubicBezTo>
                      <a:cubicBezTo>
                        <a:pt x="50" y="167"/>
                        <a:pt x="53" y="169"/>
                        <a:pt x="49" y="166"/>
                      </a:cubicBezTo>
                      <a:cubicBezTo>
                        <a:pt x="46" y="163"/>
                        <a:pt x="45" y="164"/>
                        <a:pt x="44" y="162"/>
                      </a:cubicBezTo>
                      <a:cubicBezTo>
                        <a:pt x="42" y="161"/>
                        <a:pt x="44" y="167"/>
                        <a:pt x="42" y="159"/>
                      </a:cubicBezTo>
                      <a:cubicBezTo>
                        <a:pt x="39" y="152"/>
                        <a:pt x="38" y="153"/>
                        <a:pt x="37" y="151"/>
                      </a:cubicBezTo>
                      <a:cubicBezTo>
                        <a:pt x="37" y="150"/>
                        <a:pt x="37" y="151"/>
                        <a:pt x="35" y="148"/>
                      </a:cubicBezTo>
                      <a:cubicBezTo>
                        <a:pt x="33" y="144"/>
                        <a:pt x="35" y="146"/>
                        <a:pt x="33" y="144"/>
                      </a:cubicBezTo>
                      <a:cubicBezTo>
                        <a:pt x="31" y="142"/>
                        <a:pt x="31" y="145"/>
                        <a:pt x="30" y="141"/>
                      </a:cubicBezTo>
                      <a:cubicBezTo>
                        <a:pt x="29" y="136"/>
                        <a:pt x="29" y="139"/>
                        <a:pt x="28" y="134"/>
                      </a:cubicBezTo>
                      <a:cubicBezTo>
                        <a:pt x="27" y="130"/>
                        <a:pt x="29" y="129"/>
                        <a:pt x="26" y="127"/>
                      </a:cubicBezTo>
                      <a:cubicBezTo>
                        <a:pt x="24" y="125"/>
                        <a:pt x="24" y="126"/>
                        <a:pt x="23" y="124"/>
                      </a:cubicBezTo>
                      <a:cubicBezTo>
                        <a:pt x="22" y="123"/>
                        <a:pt x="23" y="124"/>
                        <a:pt x="21" y="120"/>
                      </a:cubicBezTo>
                      <a:cubicBezTo>
                        <a:pt x="19" y="116"/>
                        <a:pt x="15" y="114"/>
                        <a:pt x="15" y="107"/>
                      </a:cubicBezTo>
                      <a:cubicBezTo>
                        <a:pt x="16" y="100"/>
                        <a:pt x="16" y="99"/>
                        <a:pt x="16" y="99"/>
                      </a:cubicBezTo>
                      <a:cubicBezTo>
                        <a:pt x="16" y="99"/>
                        <a:pt x="12" y="96"/>
                        <a:pt x="13" y="92"/>
                      </a:cubicBezTo>
                      <a:cubicBezTo>
                        <a:pt x="14" y="88"/>
                        <a:pt x="15" y="89"/>
                        <a:pt x="14" y="88"/>
                      </a:cubicBezTo>
                      <a:cubicBezTo>
                        <a:pt x="14" y="87"/>
                        <a:pt x="14" y="87"/>
                        <a:pt x="12" y="85"/>
                      </a:cubicBezTo>
                      <a:cubicBezTo>
                        <a:pt x="11" y="84"/>
                        <a:pt x="11" y="84"/>
                        <a:pt x="11" y="83"/>
                      </a:cubicBezTo>
                      <a:cubicBezTo>
                        <a:pt x="10" y="82"/>
                        <a:pt x="10" y="80"/>
                        <a:pt x="10" y="80"/>
                      </a:cubicBezTo>
                      <a:cubicBezTo>
                        <a:pt x="9" y="80"/>
                        <a:pt x="9" y="80"/>
                        <a:pt x="9" y="80"/>
                      </a:cubicBezTo>
                      <a:cubicBezTo>
                        <a:pt x="9" y="80"/>
                        <a:pt x="0" y="173"/>
                        <a:pt x="92" y="187"/>
                      </a:cubicBezTo>
                      <a:cubicBezTo>
                        <a:pt x="92" y="187"/>
                        <a:pt x="71" y="182"/>
                        <a:pt x="69" y="178"/>
                      </a:cubicBezTo>
                      <a:cubicBezTo>
                        <a:pt x="69" y="178"/>
                        <a:pt x="69" y="174"/>
                        <a:pt x="70" y="174"/>
                      </a:cubicBezTo>
                      <a:cubicBezTo>
                        <a:pt x="71" y="174"/>
                        <a:pt x="72" y="175"/>
                        <a:pt x="73" y="174"/>
                      </a:cubicBezTo>
                      <a:cubicBezTo>
                        <a:pt x="75" y="173"/>
                        <a:pt x="76" y="171"/>
                        <a:pt x="76" y="171"/>
                      </a:cubicBezTo>
                      <a:cubicBezTo>
                        <a:pt x="76" y="173"/>
                        <a:pt x="76" y="173"/>
                        <a:pt x="76" y="173"/>
                      </a:cubicBezTo>
                      <a:cubicBezTo>
                        <a:pt x="76" y="173"/>
                        <a:pt x="75" y="173"/>
                        <a:pt x="79" y="173"/>
                      </a:cubicBezTo>
                      <a:cubicBezTo>
                        <a:pt x="83" y="172"/>
                        <a:pt x="83" y="172"/>
                        <a:pt x="85" y="172"/>
                      </a:cubicBezTo>
                      <a:cubicBezTo>
                        <a:pt x="86" y="171"/>
                        <a:pt x="88" y="168"/>
                        <a:pt x="89" y="170"/>
                      </a:cubicBezTo>
                      <a:cubicBezTo>
                        <a:pt x="90" y="172"/>
                        <a:pt x="88" y="171"/>
                        <a:pt x="90" y="172"/>
                      </a:cubicBezTo>
                      <a:cubicBezTo>
                        <a:pt x="92" y="173"/>
                        <a:pt x="96" y="171"/>
                        <a:pt x="96" y="171"/>
                      </a:cubicBezTo>
                      <a:cubicBezTo>
                        <a:pt x="96" y="171"/>
                        <a:pt x="102" y="172"/>
                        <a:pt x="103" y="171"/>
                      </a:cubicBezTo>
                      <a:cubicBezTo>
                        <a:pt x="103" y="170"/>
                        <a:pt x="103" y="169"/>
                        <a:pt x="105" y="169"/>
                      </a:cubicBezTo>
                      <a:cubicBezTo>
                        <a:pt x="106" y="170"/>
                        <a:pt x="106" y="171"/>
                        <a:pt x="106" y="171"/>
                      </a:cubicBezTo>
                      <a:cubicBezTo>
                        <a:pt x="103" y="173"/>
                        <a:pt x="103" y="173"/>
                        <a:pt x="103" y="173"/>
                      </a:cubicBezTo>
                      <a:cubicBezTo>
                        <a:pt x="99" y="176"/>
                        <a:pt x="99" y="176"/>
                        <a:pt x="99" y="176"/>
                      </a:cubicBezTo>
                      <a:cubicBezTo>
                        <a:pt x="99" y="176"/>
                        <a:pt x="98" y="176"/>
                        <a:pt x="99" y="177"/>
                      </a:cubicBezTo>
                      <a:cubicBezTo>
                        <a:pt x="101" y="178"/>
                        <a:pt x="101" y="177"/>
                        <a:pt x="103" y="178"/>
                      </a:cubicBezTo>
                      <a:cubicBezTo>
                        <a:pt x="104" y="178"/>
                        <a:pt x="108" y="181"/>
                        <a:pt x="109" y="179"/>
                      </a:cubicBezTo>
                      <a:cubicBezTo>
                        <a:pt x="110" y="177"/>
                        <a:pt x="110" y="177"/>
                        <a:pt x="111" y="176"/>
                      </a:cubicBezTo>
                      <a:cubicBezTo>
                        <a:pt x="111" y="175"/>
                        <a:pt x="111" y="173"/>
                        <a:pt x="113" y="173"/>
                      </a:cubicBezTo>
                      <a:cubicBezTo>
                        <a:pt x="114" y="173"/>
                        <a:pt x="116" y="174"/>
                        <a:pt x="116" y="174"/>
                      </a:cubicBezTo>
                      <a:cubicBezTo>
                        <a:pt x="114" y="177"/>
                        <a:pt x="114" y="177"/>
                        <a:pt x="114" y="177"/>
                      </a:cubicBezTo>
                      <a:cubicBezTo>
                        <a:pt x="114" y="177"/>
                        <a:pt x="117" y="177"/>
                        <a:pt x="118" y="177"/>
                      </a:cubicBezTo>
                      <a:cubicBezTo>
                        <a:pt x="119" y="177"/>
                        <a:pt x="120" y="178"/>
                        <a:pt x="121" y="177"/>
                      </a:cubicBezTo>
                      <a:cubicBezTo>
                        <a:pt x="123" y="175"/>
                        <a:pt x="123" y="175"/>
                        <a:pt x="124" y="175"/>
                      </a:cubicBezTo>
                      <a:cubicBezTo>
                        <a:pt x="126" y="175"/>
                        <a:pt x="128" y="174"/>
                        <a:pt x="129" y="174"/>
                      </a:cubicBezTo>
                      <a:cubicBezTo>
                        <a:pt x="129" y="175"/>
                        <a:pt x="131" y="175"/>
                        <a:pt x="131" y="175"/>
                      </a:cubicBezTo>
                      <a:cubicBezTo>
                        <a:pt x="132" y="175"/>
                        <a:pt x="135" y="177"/>
                        <a:pt x="136" y="177"/>
                      </a:cubicBezTo>
                      <a:cubicBezTo>
                        <a:pt x="137" y="176"/>
                        <a:pt x="141" y="177"/>
                        <a:pt x="141" y="177"/>
                      </a:cubicBezTo>
                      <a:cubicBezTo>
                        <a:pt x="141" y="177"/>
                        <a:pt x="130" y="186"/>
                        <a:pt x="107" y="187"/>
                      </a:cubicBezTo>
                      <a:cubicBezTo>
                        <a:pt x="107" y="187"/>
                        <a:pt x="158" y="189"/>
                        <a:pt x="187" y="139"/>
                      </a:cubicBezTo>
                      <a:cubicBezTo>
                        <a:pt x="216" y="89"/>
                        <a:pt x="196" y="25"/>
                        <a:pt x="130" y="3"/>
                      </a:cubicBezTo>
                      <a:cubicBezTo>
                        <a:pt x="130" y="3"/>
                        <a:pt x="179" y="21"/>
                        <a:pt x="192" y="68"/>
                      </a:cubicBezTo>
                      <a:cubicBezTo>
                        <a:pt x="192" y="69"/>
                        <a:pt x="192" y="69"/>
                        <a:pt x="192" y="69"/>
                      </a:cubicBezTo>
                      <a:cubicBezTo>
                        <a:pt x="191" y="68"/>
                        <a:pt x="191" y="68"/>
                        <a:pt x="190" y="66"/>
                      </a:cubicBezTo>
                      <a:cubicBezTo>
                        <a:pt x="188" y="64"/>
                        <a:pt x="189" y="64"/>
                        <a:pt x="188" y="63"/>
                      </a:cubicBezTo>
                      <a:cubicBezTo>
                        <a:pt x="188" y="61"/>
                        <a:pt x="188" y="62"/>
                        <a:pt x="187" y="61"/>
                      </a:cubicBezTo>
                      <a:cubicBezTo>
                        <a:pt x="186" y="59"/>
                        <a:pt x="185" y="60"/>
                        <a:pt x="184" y="59"/>
                      </a:cubicBezTo>
                      <a:cubicBezTo>
                        <a:pt x="184" y="58"/>
                        <a:pt x="183" y="55"/>
                        <a:pt x="182" y="54"/>
                      </a:cubicBezTo>
                      <a:cubicBezTo>
                        <a:pt x="181" y="53"/>
                        <a:pt x="179" y="53"/>
                        <a:pt x="178" y="53"/>
                      </a:cubicBezTo>
                      <a:cubicBezTo>
                        <a:pt x="178" y="53"/>
                        <a:pt x="178" y="51"/>
                        <a:pt x="178" y="53"/>
                      </a:cubicBezTo>
                      <a:cubicBezTo>
                        <a:pt x="177" y="54"/>
                        <a:pt x="179" y="55"/>
                        <a:pt x="179" y="55"/>
                      </a:cubicBezTo>
                      <a:cubicBezTo>
                        <a:pt x="179" y="59"/>
                        <a:pt x="179" y="59"/>
                        <a:pt x="179" y="59"/>
                      </a:cubicBezTo>
                      <a:cubicBezTo>
                        <a:pt x="179" y="59"/>
                        <a:pt x="180" y="62"/>
                        <a:pt x="180" y="63"/>
                      </a:cubicBezTo>
                      <a:cubicBezTo>
                        <a:pt x="180" y="64"/>
                        <a:pt x="179" y="66"/>
                        <a:pt x="179" y="66"/>
                      </a:cubicBezTo>
                      <a:cubicBezTo>
                        <a:pt x="179" y="66"/>
                        <a:pt x="179" y="69"/>
                        <a:pt x="178" y="70"/>
                      </a:cubicBezTo>
                      <a:cubicBezTo>
                        <a:pt x="177" y="70"/>
                        <a:pt x="172" y="71"/>
                        <a:pt x="172" y="71"/>
                      </a:cubicBezTo>
                      <a:cubicBezTo>
                        <a:pt x="172" y="71"/>
                        <a:pt x="170" y="69"/>
                        <a:pt x="169" y="68"/>
                      </a:cubicBezTo>
                      <a:cubicBezTo>
                        <a:pt x="169" y="66"/>
                        <a:pt x="166" y="66"/>
                        <a:pt x="165" y="65"/>
                      </a:cubicBezTo>
                      <a:cubicBezTo>
                        <a:pt x="165" y="64"/>
                        <a:pt x="166" y="63"/>
                        <a:pt x="165" y="61"/>
                      </a:cubicBezTo>
                      <a:cubicBezTo>
                        <a:pt x="163" y="59"/>
                        <a:pt x="165" y="60"/>
                        <a:pt x="163" y="58"/>
                      </a:cubicBezTo>
                      <a:cubicBezTo>
                        <a:pt x="161" y="57"/>
                        <a:pt x="161" y="57"/>
                        <a:pt x="161" y="57"/>
                      </a:cubicBezTo>
                      <a:cubicBezTo>
                        <a:pt x="161" y="57"/>
                        <a:pt x="157" y="55"/>
                        <a:pt x="158" y="58"/>
                      </a:cubicBezTo>
                      <a:cubicBezTo>
                        <a:pt x="160" y="60"/>
                        <a:pt x="158" y="62"/>
                        <a:pt x="159" y="62"/>
                      </a:cubicBezTo>
                      <a:cubicBezTo>
                        <a:pt x="160" y="63"/>
                        <a:pt x="161" y="62"/>
                        <a:pt x="162" y="64"/>
                      </a:cubicBezTo>
                      <a:cubicBezTo>
                        <a:pt x="163" y="66"/>
                        <a:pt x="163" y="67"/>
                        <a:pt x="164" y="67"/>
                      </a:cubicBezTo>
                      <a:cubicBezTo>
                        <a:pt x="164" y="68"/>
                        <a:pt x="165" y="71"/>
                        <a:pt x="165" y="71"/>
                      </a:cubicBezTo>
                      <a:cubicBezTo>
                        <a:pt x="166" y="71"/>
                        <a:pt x="169" y="71"/>
                        <a:pt x="169" y="72"/>
                      </a:cubicBezTo>
                      <a:cubicBezTo>
                        <a:pt x="168" y="73"/>
                        <a:pt x="167" y="75"/>
                        <a:pt x="169" y="75"/>
                      </a:cubicBezTo>
                      <a:cubicBezTo>
                        <a:pt x="170" y="76"/>
                        <a:pt x="170" y="76"/>
                        <a:pt x="171" y="76"/>
                      </a:cubicBezTo>
                      <a:cubicBezTo>
                        <a:pt x="172" y="76"/>
                        <a:pt x="172" y="76"/>
                        <a:pt x="173" y="76"/>
                      </a:cubicBezTo>
                      <a:cubicBezTo>
                        <a:pt x="175" y="75"/>
                        <a:pt x="176" y="75"/>
                        <a:pt x="176" y="75"/>
                      </a:cubicBezTo>
                      <a:cubicBezTo>
                        <a:pt x="176" y="75"/>
                        <a:pt x="178" y="77"/>
                        <a:pt x="178" y="77"/>
                      </a:cubicBezTo>
                      <a:cubicBezTo>
                        <a:pt x="178" y="78"/>
                        <a:pt x="178" y="82"/>
                        <a:pt x="178" y="82"/>
                      </a:cubicBezTo>
                      <a:cubicBezTo>
                        <a:pt x="176" y="85"/>
                        <a:pt x="176" y="85"/>
                        <a:pt x="176" y="85"/>
                      </a:cubicBezTo>
                      <a:cubicBezTo>
                        <a:pt x="176" y="85"/>
                        <a:pt x="176" y="92"/>
                        <a:pt x="175" y="92"/>
                      </a:cubicBezTo>
                      <a:cubicBezTo>
                        <a:pt x="174" y="92"/>
                        <a:pt x="173" y="95"/>
                        <a:pt x="172" y="95"/>
                      </a:cubicBezTo>
                      <a:cubicBezTo>
                        <a:pt x="171" y="96"/>
                        <a:pt x="171" y="100"/>
                        <a:pt x="171" y="100"/>
                      </a:cubicBezTo>
                      <a:cubicBezTo>
                        <a:pt x="169" y="103"/>
                        <a:pt x="169" y="103"/>
                        <a:pt x="169" y="103"/>
                      </a:cubicBezTo>
                      <a:cubicBezTo>
                        <a:pt x="169" y="103"/>
                        <a:pt x="169" y="106"/>
                        <a:pt x="169" y="107"/>
                      </a:cubicBezTo>
                      <a:cubicBezTo>
                        <a:pt x="169" y="108"/>
                        <a:pt x="170" y="111"/>
                        <a:pt x="169" y="113"/>
                      </a:cubicBezTo>
                      <a:cubicBezTo>
                        <a:pt x="169" y="115"/>
                        <a:pt x="166" y="117"/>
                        <a:pt x="166" y="117"/>
                      </a:cubicBezTo>
                      <a:cubicBezTo>
                        <a:pt x="166" y="117"/>
                        <a:pt x="170" y="120"/>
                        <a:pt x="168" y="120"/>
                      </a:cubicBezTo>
                      <a:cubicBezTo>
                        <a:pt x="166" y="120"/>
                        <a:pt x="164" y="123"/>
                        <a:pt x="164" y="124"/>
                      </a:cubicBezTo>
                      <a:cubicBezTo>
                        <a:pt x="163" y="124"/>
                        <a:pt x="164" y="126"/>
                        <a:pt x="163" y="126"/>
                      </a:cubicBezTo>
                      <a:cubicBezTo>
                        <a:pt x="161" y="126"/>
                        <a:pt x="159" y="126"/>
                        <a:pt x="159" y="127"/>
                      </a:cubicBezTo>
                      <a:cubicBezTo>
                        <a:pt x="159" y="128"/>
                        <a:pt x="159" y="130"/>
                        <a:pt x="159" y="130"/>
                      </a:cubicBezTo>
                      <a:cubicBezTo>
                        <a:pt x="156" y="135"/>
                        <a:pt x="156" y="135"/>
                        <a:pt x="156" y="135"/>
                      </a:cubicBezTo>
                      <a:cubicBezTo>
                        <a:pt x="152" y="139"/>
                        <a:pt x="152" y="139"/>
                        <a:pt x="152" y="139"/>
                      </a:cubicBezTo>
                      <a:cubicBezTo>
                        <a:pt x="152" y="139"/>
                        <a:pt x="152" y="141"/>
                        <a:pt x="151" y="142"/>
                      </a:cubicBezTo>
                      <a:cubicBezTo>
                        <a:pt x="150" y="142"/>
                        <a:pt x="145" y="144"/>
                        <a:pt x="144" y="144"/>
                      </a:cubicBezTo>
                      <a:cubicBezTo>
                        <a:pt x="144" y="145"/>
                        <a:pt x="141" y="147"/>
                        <a:pt x="139" y="147"/>
                      </a:cubicBezTo>
                      <a:cubicBezTo>
                        <a:pt x="138" y="147"/>
                        <a:pt x="140" y="150"/>
                        <a:pt x="138" y="147"/>
                      </a:cubicBezTo>
                      <a:cubicBezTo>
                        <a:pt x="137" y="143"/>
                        <a:pt x="138" y="145"/>
                        <a:pt x="136" y="142"/>
                      </a:cubicBezTo>
                      <a:cubicBezTo>
                        <a:pt x="135" y="138"/>
                        <a:pt x="135" y="141"/>
                        <a:pt x="135" y="138"/>
                      </a:cubicBezTo>
                      <a:cubicBezTo>
                        <a:pt x="135" y="136"/>
                        <a:pt x="135" y="138"/>
                        <a:pt x="135" y="136"/>
                      </a:cubicBezTo>
                      <a:cubicBezTo>
                        <a:pt x="135" y="133"/>
                        <a:pt x="135" y="135"/>
                        <a:pt x="134" y="132"/>
                      </a:cubicBezTo>
                      <a:cubicBezTo>
                        <a:pt x="133" y="129"/>
                        <a:pt x="133" y="130"/>
                        <a:pt x="131" y="128"/>
                      </a:cubicBezTo>
                      <a:cubicBezTo>
                        <a:pt x="129" y="127"/>
                        <a:pt x="128" y="128"/>
                        <a:pt x="129" y="126"/>
                      </a:cubicBezTo>
                      <a:cubicBezTo>
                        <a:pt x="130" y="123"/>
                        <a:pt x="130" y="126"/>
                        <a:pt x="130" y="123"/>
                      </a:cubicBezTo>
                      <a:cubicBezTo>
                        <a:pt x="131" y="120"/>
                        <a:pt x="130" y="119"/>
                        <a:pt x="132" y="118"/>
                      </a:cubicBezTo>
                      <a:cubicBezTo>
                        <a:pt x="134" y="117"/>
                        <a:pt x="135" y="117"/>
                        <a:pt x="135" y="115"/>
                      </a:cubicBezTo>
                      <a:cubicBezTo>
                        <a:pt x="135" y="113"/>
                        <a:pt x="135" y="112"/>
                        <a:pt x="134" y="111"/>
                      </a:cubicBezTo>
                      <a:cubicBezTo>
                        <a:pt x="134" y="110"/>
                        <a:pt x="132" y="108"/>
                        <a:pt x="132" y="108"/>
                      </a:cubicBezTo>
                      <a:cubicBezTo>
                        <a:pt x="132" y="107"/>
                        <a:pt x="132" y="107"/>
                        <a:pt x="130" y="105"/>
                      </a:cubicBezTo>
                      <a:cubicBezTo>
                        <a:pt x="129" y="103"/>
                        <a:pt x="128" y="102"/>
                        <a:pt x="128" y="102"/>
                      </a:cubicBezTo>
                      <a:cubicBezTo>
                        <a:pt x="128" y="102"/>
                        <a:pt x="128" y="98"/>
                        <a:pt x="128" y="96"/>
                      </a:cubicBezTo>
                      <a:cubicBezTo>
                        <a:pt x="128" y="94"/>
                        <a:pt x="127" y="97"/>
                        <a:pt x="128" y="94"/>
                      </a:cubicBezTo>
                      <a:cubicBezTo>
                        <a:pt x="128" y="91"/>
                        <a:pt x="129" y="90"/>
                        <a:pt x="129" y="90"/>
                      </a:cubicBezTo>
                      <a:cubicBezTo>
                        <a:pt x="129" y="90"/>
                        <a:pt x="125" y="87"/>
                        <a:pt x="124" y="88"/>
                      </a:cubicBezTo>
                      <a:cubicBezTo>
                        <a:pt x="123" y="88"/>
                        <a:pt x="123" y="90"/>
                        <a:pt x="121" y="88"/>
                      </a:cubicBezTo>
                      <a:cubicBezTo>
                        <a:pt x="119" y="87"/>
                        <a:pt x="119" y="86"/>
                        <a:pt x="119" y="85"/>
                      </a:cubicBezTo>
                      <a:cubicBezTo>
                        <a:pt x="118" y="85"/>
                        <a:pt x="117" y="85"/>
                        <a:pt x="116" y="85"/>
                      </a:cubicBezTo>
                      <a:cubicBezTo>
                        <a:pt x="114" y="86"/>
                        <a:pt x="112" y="86"/>
                        <a:pt x="110" y="87"/>
                      </a:cubicBezTo>
                      <a:cubicBezTo>
                        <a:pt x="108" y="88"/>
                        <a:pt x="107" y="88"/>
                        <a:pt x="105" y="88"/>
                      </a:cubicBezTo>
                      <a:cubicBezTo>
                        <a:pt x="102" y="88"/>
                        <a:pt x="99" y="89"/>
                        <a:pt x="97" y="88"/>
                      </a:cubicBezTo>
                      <a:cubicBezTo>
                        <a:pt x="95" y="86"/>
                        <a:pt x="95" y="88"/>
                        <a:pt x="94" y="86"/>
                      </a:cubicBezTo>
                      <a:cubicBezTo>
                        <a:pt x="93" y="84"/>
                        <a:pt x="94" y="84"/>
                        <a:pt x="92" y="83"/>
                      </a:cubicBezTo>
                      <a:cubicBezTo>
                        <a:pt x="90" y="82"/>
                        <a:pt x="90" y="83"/>
                        <a:pt x="89" y="81"/>
                      </a:cubicBezTo>
                      <a:cubicBezTo>
                        <a:pt x="89" y="79"/>
                        <a:pt x="90" y="79"/>
                        <a:pt x="89" y="77"/>
                      </a:cubicBezTo>
                      <a:cubicBezTo>
                        <a:pt x="87" y="75"/>
                        <a:pt x="90" y="78"/>
                        <a:pt x="87" y="75"/>
                      </a:cubicBezTo>
                      <a:cubicBezTo>
                        <a:pt x="85" y="73"/>
                        <a:pt x="84" y="75"/>
                        <a:pt x="85" y="73"/>
                      </a:cubicBezTo>
                      <a:cubicBezTo>
                        <a:pt x="86" y="71"/>
                        <a:pt x="86" y="72"/>
                        <a:pt x="86" y="69"/>
                      </a:cubicBezTo>
                      <a:cubicBezTo>
                        <a:pt x="86" y="67"/>
                        <a:pt x="90" y="70"/>
                        <a:pt x="88" y="65"/>
                      </a:cubicBezTo>
                      <a:cubicBezTo>
                        <a:pt x="85" y="60"/>
                        <a:pt x="85" y="61"/>
                        <a:pt x="87" y="57"/>
                      </a:cubicBezTo>
                      <a:cubicBezTo>
                        <a:pt x="89" y="53"/>
                        <a:pt x="92" y="52"/>
                        <a:pt x="93" y="51"/>
                      </a:cubicBezTo>
                      <a:cubicBezTo>
                        <a:pt x="93" y="50"/>
                        <a:pt x="94" y="48"/>
                        <a:pt x="95" y="47"/>
                      </a:cubicBezTo>
                      <a:cubicBezTo>
                        <a:pt x="96" y="46"/>
                        <a:pt x="95" y="46"/>
                        <a:pt x="97" y="46"/>
                      </a:cubicBezTo>
                      <a:cubicBezTo>
                        <a:pt x="99" y="46"/>
                        <a:pt x="101" y="45"/>
                        <a:pt x="103" y="44"/>
                      </a:cubicBezTo>
                      <a:cubicBezTo>
                        <a:pt x="104" y="43"/>
                        <a:pt x="106" y="41"/>
                        <a:pt x="107" y="40"/>
                      </a:cubicBezTo>
                      <a:cubicBezTo>
                        <a:pt x="107" y="40"/>
                        <a:pt x="107" y="41"/>
                        <a:pt x="109" y="40"/>
                      </a:cubicBezTo>
                      <a:cubicBezTo>
                        <a:pt x="111" y="40"/>
                        <a:pt x="111" y="39"/>
                        <a:pt x="113" y="39"/>
                      </a:cubicBezTo>
                      <a:cubicBezTo>
                        <a:pt x="114" y="39"/>
                        <a:pt x="111" y="40"/>
                        <a:pt x="115" y="39"/>
                      </a:cubicBezTo>
                      <a:cubicBezTo>
                        <a:pt x="119" y="39"/>
                        <a:pt x="118" y="39"/>
                        <a:pt x="119" y="39"/>
                      </a:cubicBezTo>
                      <a:cubicBezTo>
                        <a:pt x="120" y="39"/>
                        <a:pt x="119" y="39"/>
                        <a:pt x="121" y="39"/>
                      </a:cubicBezTo>
                      <a:cubicBezTo>
                        <a:pt x="122" y="39"/>
                        <a:pt x="122" y="36"/>
                        <a:pt x="122" y="39"/>
                      </a:cubicBezTo>
                      <a:cubicBezTo>
                        <a:pt x="123" y="43"/>
                        <a:pt x="121" y="44"/>
                        <a:pt x="124" y="44"/>
                      </a:cubicBezTo>
                      <a:cubicBezTo>
                        <a:pt x="126" y="45"/>
                        <a:pt x="124" y="45"/>
                        <a:pt x="126" y="45"/>
                      </a:cubicBezTo>
                      <a:cubicBezTo>
                        <a:pt x="129" y="45"/>
                        <a:pt x="128" y="45"/>
                        <a:pt x="130" y="46"/>
                      </a:cubicBezTo>
                      <a:cubicBezTo>
                        <a:pt x="131" y="46"/>
                        <a:pt x="132" y="47"/>
                        <a:pt x="134" y="47"/>
                      </a:cubicBezTo>
                      <a:cubicBezTo>
                        <a:pt x="136" y="47"/>
                        <a:pt x="133" y="50"/>
                        <a:pt x="136" y="47"/>
                      </a:cubicBezTo>
                      <a:cubicBezTo>
                        <a:pt x="139" y="44"/>
                        <a:pt x="133" y="44"/>
                        <a:pt x="139" y="44"/>
                      </a:cubicBezTo>
                      <a:cubicBezTo>
                        <a:pt x="144" y="45"/>
                        <a:pt x="144" y="46"/>
                        <a:pt x="145" y="45"/>
                      </a:cubicBezTo>
                      <a:cubicBezTo>
                        <a:pt x="146" y="45"/>
                        <a:pt x="146" y="46"/>
                        <a:pt x="148" y="45"/>
                      </a:cubicBezTo>
                      <a:cubicBezTo>
                        <a:pt x="151" y="44"/>
                        <a:pt x="151" y="44"/>
                        <a:pt x="152" y="44"/>
                      </a:cubicBezTo>
                      <a:cubicBezTo>
                        <a:pt x="153" y="45"/>
                        <a:pt x="153" y="47"/>
                        <a:pt x="154" y="45"/>
                      </a:cubicBezTo>
                      <a:cubicBezTo>
                        <a:pt x="154" y="43"/>
                        <a:pt x="156" y="43"/>
                        <a:pt x="154" y="42"/>
                      </a:cubicBezTo>
                      <a:cubicBezTo>
                        <a:pt x="151" y="41"/>
                        <a:pt x="150" y="42"/>
                        <a:pt x="150" y="40"/>
                      </a:cubicBezTo>
                      <a:cubicBezTo>
                        <a:pt x="149" y="39"/>
                        <a:pt x="152" y="39"/>
                        <a:pt x="149" y="39"/>
                      </a:cubicBezTo>
                      <a:cubicBezTo>
                        <a:pt x="146" y="38"/>
                        <a:pt x="147" y="38"/>
                        <a:pt x="145" y="38"/>
                      </a:cubicBezTo>
                      <a:cubicBezTo>
                        <a:pt x="143" y="37"/>
                        <a:pt x="141" y="39"/>
                        <a:pt x="140" y="38"/>
                      </a:cubicBezTo>
                      <a:cubicBezTo>
                        <a:pt x="140" y="36"/>
                        <a:pt x="136" y="39"/>
                        <a:pt x="140" y="36"/>
                      </a:cubicBezTo>
                      <a:cubicBezTo>
                        <a:pt x="143" y="32"/>
                        <a:pt x="142" y="31"/>
                        <a:pt x="144" y="32"/>
                      </a:cubicBezTo>
                      <a:cubicBezTo>
                        <a:pt x="147" y="32"/>
                        <a:pt x="146" y="34"/>
                        <a:pt x="148" y="33"/>
                      </a:cubicBezTo>
                      <a:cubicBezTo>
                        <a:pt x="149" y="32"/>
                        <a:pt x="152" y="31"/>
                        <a:pt x="149" y="29"/>
                      </a:cubicBezTo>
                      <a:cubicBezTo>
                        <a:pt x="146" y="27"/>
                        <a:pt x="148" y="28"/>
                        <a:pt x="145" y="26"/>
                      </a:cubicBezTo>
                      <a:cubicBezTo>
                        <a:pt x="142" y="25"/>
                        <a:pt x="140" y="32"/>
                        <a:pt x="139" y="31"/>
                      </a:cubicBezTo>
                      <a:cubicBezTo>
                        <a:pt x="137" y="30"/>
                        <a:pt x="137" y="29"/>
                        <a:pt x="136" y="30"/>
                      </a:cubicBezTo>
                      <a:cubicBezTo>
                        <a:pt x="135" y="30"/>
                        <a:pt x="135" y="32"/>
                        <a:pt x="135" y="34"/>
                      </a:cubicBezTo>
                      <a:cubicBezTo>
                        <a:pt x="134" y="36"/>
                        <a:pt x="136" y="36"/>
                        <a:pt x="133" y="35"/>
                      </a:cubicBezTo>
                      <a:cubicBezTo>
                        <a:pt x="130" y="34"/>
                        <a:pt x="136" y="34"/>
                        <a:pt x="130" y="32"/>
                      </a:cubicBezTo>
                      <a:cubicBezTo>
                        <a:pt x="124" y="30"/>
                        <a:pt x="121" y="30"/>
                        <a:pt x="120" y="31"/>
                      </a:cubicBezTo>
                      <a:cubicBezTo>
                        <a:pt x="120" y="32"/>
                        <a:pt x="118" y="32"/>
                        <a:pt x="118" y="32"/>
                      </a:cubicBezTo>
                      <a:cubicBezTo>
                        <a:pt x="117" y="33"/>
                        <a:pt x="120" y="35"/>
                        <a:pt x="117" y="33"/>
                      </a:cubicBezTo>
                      <a:cubicBezTo>
                        <a:pt x="114" y="32"/>
                        <a:pt x="112" y="34"/>
                        <a:pt x="112" y="34"/>
                      </a:cubicBezTo>
                      <a:cubicBezTo>
                        <a:pt x="112" y="34"/>
                        <a:pt x="111" y="34"/>
                        <a:pt x="110" y="34"/>
                      </a:cubicBezTo>
                      <a:cubicBezTo>
                        <a:pt x="109" y="35"/>
                        <a:pt x="106" y="36"/>
                        <a:pt x="105" y="36"/>
                      </a:cubicBezTo>
                      <a:cubicBezTo>
                        <a:pt x="104" y="35"/>
                        <a:pt x="101" y="36"/>
                        <a:pt x="103" y="33"/>
                      </a:cubicBezTo>
                      <a:cubicBezTo>
                        <a:pt x="106" y="30"/>
                        <a:pt x="104" y="32"/>
                        <a:pt x="108" y="30"/>
                      </a:cubicBezTo>
                      <a:cubicBezTo>
                        <a:pt x="111" y="28"/>
                        <a:pt x="117" y="28"/>
                        <a:pt x="112" y="27"/>
                      </a:cubicBezTo>
                      <a:cubicBezTo>
                        <a:pt x="107" y="26"/>
                        <a:pt x="115" y="26"/>
                        <a:pt x="108" y="23"/>
                      </a:cubicBezTo>
                      <a:cubicBezTo>
                        <a:pt x="102" y="20"/>
                        <a:pt x="102" y="24"/>
                        <a:pt x="102" y="20"/>
                      </a:cubicBezTo>
                      <a:cubicBezTo>
                        <a:pt x="102" y="16"/>
                        <a:pt x="101" y="15"/>
                        <a:pt x="100" y="16"/>
                      </a:cubicBezTo>
                      <a:cubicBezTo>
                        <a:pt x="99" y="16"/>
                        <a:pt x="95" y="17"/>
                        <a:pt x="93" y="17"/>
                      </a:cubicBezTo>
                      <a:cubicBezTo>
                        <a:pt x="92" y="17"/>
                        <a:pt x="94" y="19"/>
                        <a:pt x="91" y="17"/>
                      </a:cubicBezTo>
                      <a:cubicBezTo>
                        <a:pt x="88" y="15"/>
                        <a:pt x="87" y="18"/>
                        <a:pt x="88" y="15"/>
                      </a:cubicBezTo>
                      <a:cubicBezTo>
                        <a:pt x="89" y="12"/>
                        <a:pt x="89" y="12"/>
                        <a:pt x="91" y="10"/>
                      </a:cubicBezTo>
                      <a:cubicBezTo>
                        <a:pt x="93" y="9"/>
                        <a:pt x="92" y="3"/>
                        <a:pt x="97" y="5"/>
                      </a:cubicBezTo>
                      <a:cubicBezTo>
                        <a:pt x="101" y="7"/>
                        <a:pt x="99" y="7"/>
                        <a:pt x="103" y="7"/>
                      </a:cubicBezTo>
                      <a:cubicBezTo>
                        <a:pt x="106" y="7"/>
                        <a:pt x="108" y="7"/>
                        <a:pt x="108" y="6"/>
                      </a:cubicBezTo>
                      <a:cubicBezTo>
                        <a:pt x="108" y="5"/>
                        <a:pt x="104" y="3"/>
                        <a:pt x="104" y="3"/>
                      </a:cubicBezTo>
                      <a:cubicBezTo>
                        <a:pt x="104" y="3"/>
                        <a:pt x="103" y="4"/>
                        <a:pt x="103" y="3"/>
                      </a:cubicBezTo>
                      <a:cubicBezTo>
                        <a:pt x="103" y="2"/>
                        <a:pt x="104" y="1"/>
                        <a:pt x="104" y="1"/>
                      </a:cubicBezTo>
                      <a:cubicBezTo>
                        <a:pt x="103" y="0"/>
                        <a:pt x="103" y="0"/>
                        <a:pt x="103" y="0"/>
                      </a:cubicBezTo>
                      <a:cubicBezTo>
                        <a:pt x="103" y="0"/>
                        <a:pt x="91" y="0"/>
                        <a:pt x="88" y="1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26" name="Freeform 85"/>
                <p:cNvSpPr>
                  <a:spLocks/>
                </p:cNvSpPr>
                <p:nvPr/>
              </p:nvSpPr>
              <p:spPr bwMode="auto">
                <a:xfrm>
                  <a:off x="4567238" y="2873375"/>
                  <a:ext cx="77788" cy="93663"/>
                </a:xfrm>
                <a:custGeom>
                  <a:avLst/>
                  <a:gdLst/>
                  <a:ahLst/>
                  <a:cxnLst>
                    <a:cxn ang="0">
                      <a:pos x="43" y="5"/>
                    </a:cxn>
                    <a:cxn ang="0">
                      <a:pos x="43" y="27"/>
                    </a:cxn>
                    <a:cxn ang="0">
                      <a:pos x="24" y="43"/>
                    </a:cxn>
                    <a:cxn ang="0">
                      <a:pos x="1" y="61"/>
                    </a:cxn>
                    <a:cxn ang="0">
                      <a:pos x="62" y="73"/>
                    </a:cxn>
                    <a:cxn ang="0">
                      <a:pos x="62" y="0"/>
                    </a:cxn>
                    <a:cxn ang="0">
                      <a:pos x="43" y="5"/>
                    </a:cxn>
                  </a:cxnLst>
                  <a:rect l="0" t="0" r="r" b="b"/>
                  <a:pathLst>
                    <a:path w="62" h="73">
                      <a:moveTo>
                        <a:pt x="43" y="5"/>
                      </a:moveTo>
                      <a:cubicBezTo>
                        <a:pt x="43" y="27"/>
                        <a:pt x="43" y="27"/>
                        <a:pt x="43" y="27"/>
                      </a:cubicBezTo>
                      <a:cubicBezTo>
                        <a:pt x="43" y="27"/>
                        <a:pt x="37" y="38"/>
                        <a:pt x="24" y="43"/>
                      </a:cubicBezTo>
                      <a:cubicBezTo>
                        <a:pt x="12" y="47"/>
                        <a:pt x="0" y="54"/>
                        <a:pt x="1" y="61"/>
                      </a:cubicBezTo>
                      <a:cubicBezTo>
                        <a:pt x="2" y="67"/>
                        <a:pt x="17" y="73"/>
                        <a:pt x="62" y="73"/>
                      </a:cubicBezTo>
                      <a:cubicBezTo>
                        <a:pt x="62" y="0"/>
                        <a:pt x="62" y="0"/>
                        <a:pt x="62" y="0"/>
                      </a:cubicBezTo>
                      <a:lnTo>
                        <a:pt x="43" y="5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27" name="Freeform 86"/>
                <p:cNvSpPr>
                  <a:spLocks/>
                </p:cNvSpPr>
                <p:nvPr/>
              </p:nvSpPr>
              <p:spPr bwMode="auto">
                <a:xfrm>
                  <a:off x="4637088" y="2873375"/>
                  <a:ext cx="74613" cy="93663"/>
                </a:xfrm>
                <a:custGeom>
                  <a:avLst/>
                  <a:gdLst/>
                  <a:ahLst/>
                  <a:cxnLst>
                    <a:cxn ang="0">
                      <a:pos x="12" y="5"/>
                    </a:cxn>
                    <a:cxn ang="0">
                      <a:pos x="12" y="27"/>
                    </a:cxn>
                    <a:cxn ang="0">
                      <a:pos x="30" y="43"/>
                    </a:cxn>
                    <a:cxn ang="0">
                      <a:pos x="57" y="61"/>
                    </a:cxn>
                    <a:cxn ang="0">
                      <a:pos x="0" y="73"/>
                    </a:cxn>
                    <a:cxn ang="0">
                      <a:pos x="0" y="0"/>
                    </a:cxn>
                    <a:cxn ang="0">
                      <a:pos x="12" y="5"/>
                    </a:cxn>
                  </a:cxnLst>
                  <a:rect l="0" t="0" r="r" b="b"/>
                  <a:pathLst>
                    <a:path w="58" h="73">
                      <a:moveTo>
                        <a:pt x="12" y="5"/>
                      </a:moveTo>
                      <a:cubicBezTo>
                        <a:pt x="12" y="27"/>
                        <a:pt x="12" y="27"/>
                        <a:pt x="12" y="27"/>
                      </a:cubicBezTo>
                      <a:cubicBezTo>
                        <a:pt x="12" y="27"/>
                        <a:pt x="17" y="38"/>
                        <a:pt x="30" y="43"/>
                      </a:cubicBezTo>
                      <a:cubicBezTo>
                        <a:pt x="43" y="47"/>
                        <a:pt x="58" y="54"/>
                        <a:pt x="57" y="61"/>
                      </a:cubicBezTo>
                      <a:cubicBezTo>
                        <a:pt x="56" y="67"/>
                        <a:pt x="32" y="73"/>
                        <a:pt x="0" y="73"/>
                      </a:cubicBezTo>
                      <a:cubicBezTo>
                        <a:pt x="0" y="0"/>
                        <a:pt x="0" y="0"/>
                        <a:pt x="0" y="0"/>
                      </a:cubicBezTo>
                      <a:lnTo>
                        <a:pt x="12" y="5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28" name="Freeform 87"/>
                <p:cNvSpPr>
                  <a:spLocks/>
                </p:cNvSpPr>
                <p:nvPr/>
              </p:nvSpPr>
              <p:spPr bwMode="auto">
                <a:xfrm>
                  <a:off x="4506913" y="2606675"/>
                  <a:ext cx="274638" cy="277813"/>
                </a:xfrm>
                <a:custGeom>
                  <a:avLst/>
                  <a:gdLst/>
                  <a:ahLst/>
                  <a:cxnLst>
                    <a:cxn ang="0">
                      <a:pos x="160" y="11"/>
                    </a:cxn>
                    <a:cxn ang="0">
                      <a:pos x="204" y="97"/>
                    </a:cxn>
                    <a:cxn ang="0">
                      <a:pos x="97" y="205"/>
                    </a:cxn>
                    <a:cxn ang="0">
                      <a:pos x="11" y="162"/>
                    </a:cxn>
                    <a:cxn ang="0">
                      <a:pos x="0" y="171"/>
                    </a:cxn>
                    <a:cxn ang="0">
                      <a:pos x="97" y="219"/>
                    </a:cxn>
                    <a:cxn ang="0">
                      <a:pos x="218" y="97"/>
                    </a:cxn>
                    <a:cxn ang="0">
                      <a:pos x="169" y="0"/>
                    </a:cxn>
                    <a:cxn ang="0">
                      <a:pos x="160" y="11"/>
                    </a:cxn>
                  </a:cxnLst>
                  <a:rect l="0" t="0" r="r" b="b"/>
                  <a:pathLst>
                    <a:path w="218" h="219">
                      <a:moveTo>
                        <a:pt x="160" y="11"/>
                      </a:moveTo>
                      <a:cubicBezTo>
                        <a:pt x="187" y="30"/>
                        <a:pt x="204" y="62"/>
                        <a:pt x="204" y="97"/>
                      </a:cubicBezTo>
                      <a:cubicBezTo>
                        <a:pt x="204" y="157"/>
                        <a:pt x="156" y="205"/>
                        <a:pt x="97" y="205"/>
                      </a:cubicBezTo>
                      <a:cubicBezTo>
                        <a:pt x="62" y="205"/>
                        <a:pt x="31" y="188"/>
                        <a:pt x="11" y="162"/>
                      </a:cubicBezTo>
                      <a:cubicBezTo>
                        <a:pt x="0" y="171"/>
                        <a:pt x="0" y="171"/>
                        <a:pt x="0" y="171"/>
                      </a:cubicBezTo>
                      <a:cubicBezTo>
                        <a:pt x="22" y="200"/>
                        <a:pt x="57" y="219"/>
                        <a:pt x="97" y="219"/>
                      </a:cubicBezTo>
                      <a:cubicBezTo>
                        <a:pt x="164" y="219"/>
                        <a:pt x="218" y="165"/>
                        <a:pt x="218" y="97"/>
                      </a:cubicBezTo>
                      <a:cubicBezTo>
                        <a:pt x="218" y="57"/>
                        <a:pt x="199" y="22"/>
                        <a:pt x="169" y="0"/>
                      </a:cubicBezTo>
                      <a:lnTo>
                        <a:pt x="160" y="11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29" name="Freeform 88"/>
                <p:cNvSpPr>
                  <a:spLocks noEditPoints="1"/>
                </p:cNvSpPr>
                <p:nvPr/>
              </p:nvSpPr>
              <p:spPr bwMode="auto">
                <a:xfrm>
                  <a:off x="4508500" y="2609850"/>
                  <a:ext cx="244475" cy="244475"/>
                </a:xfrm>
                <a:custGeom>
                  <a:avLst/>
                  <a:gdLst/>
                  <a:ahLst/>
                  <a:cxnLst>
                    <a:cxn ang="0">
                      <a:pos x="96" y="0"/>
                    </a:cxn>
                    <a:cxn ang="0">
                      <a:pos x="0" y="97"/>
                    </a:cxn>
                    <a:cxn ang="0">
                      <a:pos x="96" y="193"/>
                    </a:cxn>
                    <a:cxn ang="0">
                      <a:pos x="193" y="97"/>
                    </a:cxn>
                    <a:cxn ang="0">
                      <a:pos x="96" y="0"/>
                    </a:cxn>
                    <a:cxn ang="0">
                      <a:pos x="96" y="189"/>
                    </a:cxn>
                    <a:cxn ang="0">
                      <a:pos x="4" y="97"/>
                    </a:cxn>
                    <a:cxn ang="0">
                      <a:pos x="96" y="5"/>
                    </a:cxn>
                    <a:cxn ang="0">
                      <a:pos x="188" y="97"/>
                    </a:cxn>
                    <a:cxn ang="0">
                      <a:pos x="96" y="189"/>
                    </a:cxn>
                  </a:cxnLst>
                  <a:rect l="0" t="0" r="r" b="b"/>
                  <a:pathLst>
                    <a:path w="193" h="193">
                      <a:moveTo>
                        <a:pt x="96" y="0"/>
                      </a:moveTo>
                      <a:cubicBezTo>
                        <a:pt x="43" y="0"/>
                        <a:pt x="0" y="43"/>
                        <a:pt x="0" y="97"/>
                      </a:cubicBezTo>
                      <a:cubicBezTo>
                        <a:pt x="0" y="150"/>
                        <a:pt x="43" y="193"/>
                        <a:pt x="96" y="193"/>
                      </a:cubicBezTo>
                      <a:cubicBezTo>
                        <a:pt x="149" y="193"/>
                        <a:pt x="193" y="150"/>
                        <a:pt x="193" y="97"/>
                      </a:cubicBezTo>
                      <a:cubicBezTo>
                        <a:pt x="193" y="43"/>
                        <a:pt x="149" y="0"/>
                        <a:pt x="96" y="0"/>
                      </a:cubicBezTo>
                      <a:close/>
                      <a:moveTo>
                        <a:pt x="96" y="189"/>
                      </a:moveTo>
                      <a:cubicBezTo>
                        <a:pt x="46" y="189"/>
                        <a:pt x="4" y="147"/>
                        <a:pt x="4" y="97"/>
                      </a:cubicBezTo>
                      <a:cubicBezTo>
                        <a:pt x="4" y="46"/>
                        <a:pt x="46" y="5"/>
                        <a:pt x="96" y="5"/>
                      </a:cubicBezTo>
                      <a:cubicBezTo>
                        <a:pt x="147" y="5"/>
                        <a:pt x="188" y="46"/>
                        <a:pt x="188" y="97"/>
                      </a:cubicBezTo>
                      <a:cubicBezTo>
                        <a:pt x="188" y="147"/>
                        <a:pt x="147" y="189"/>
                        <a:pt x="96" y="189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30" name="Freeform 89"/>
                <p:cNvSpPr>
                  <a:spLocks/>
                </p:cNvSpPr>
                <p:nvPr/>
              </p:nvSpPr>
              <p:spPr bwMode="auto">
                <a:xfrm>
                  <a:off x="4502150" y="2614613"/>
                  <a:ext cx="273050" cy="239713"/>
                </a:xfrm>
                <a:custGeom>
                  <a:avLst/>
                  <a:gdLst/>
                  <a:ahLst/>
                  <a:cxnLst>
                    <a:cxn ang="0">
                      <a:pos x="62" y="15"/>
                    </a:cxn>
                    <a:cxn ang="0">
                      <a:pos x="58" y="22"/>
                    </a:cxn>
                    <a:cxn ang="0">
                      <a:pos x="54" y="28"/>
                    </a:cxn>
                    <a:cxn ang="0">
                      <a:pos x="51" y="25"/>
                    </a:cxn>
                    <a:cxn ang="0">
                      <a:pos x="50" y="31"/>
                    </a:cxn>
                    <a:cxn ang="0">
                      <a:pos x="40" y="33"/>
                    </a:cxn>
                    <a:cxn ang="0">
                      <a:pos x="34" y="39"/>
                    </a:cxn>
                    <a:cxn ang="0">
                      <a:pos x="26" y="51"/>
                    </a:cxn>
                    <a:cxn ang="0">
                      <a:pos x="20" y="58"/>
                    </a:cxn>
                    <a:cxn ang="0">
                      <a:pos x="25" y="64"/>
                    </a:cxn>
                    <a:cxn ang="0">
                      <a:pos x="26" y="67"/>
                    </a:cxn>
                    <a:cxn ang="0">
                      <a:pos x="21" y="62"/>
                    </a:cxn>
                    <a:cxn ang="0">
                      <a:pos x="17" y="57"/>
                    </a:cxn>
                    <a:cxn ang="0">
                      <a:pos x="16" y="65"/>
                    </a:cxn>
                    <a:cxn ang="0">
                      <a:pos x="16" y="79"/>
                    </a:cxn>
                    <a:cxn ang="0">
                      <a:pos x="23" y="76"/>
                    </a:cxn>
                    <a:cxn ang="0">
                      <a:pos x="30" y="84"/>
                    </a:cxn>
                    <a:cxn ang="0">
                      <a:pos x="39" y="93"/>
                    </a:cxn>
                    <a:cxn ang="0">
                      <a:pos x="47" y="100"/>
                    </a:cxn>
                    <a:cxn ang="0">
                      <a:pos x="58" y="111"/>
                    </a:cxn>
                    <a:cxn ang="0">
                      <a:pos x="55" y="128"/>
                    </a:cxn>
                    <a:cxn ang="0">
                      <a:pos x="46" y="147"/>
                    </a:cxn>
                    <a:cxn ang="0">
                      <a:pos x="49" y="161"/>
                    </a:cxn>
                    <a:cxn ang="0">
                      <a:pos x="44" y="162"/>
                    </a:cxn>
                    <a:cxn ang="0">
                      <a:pos x="30" y="141"/>
                    </a:cxn>
                    <a:cxn ang="0">
                      <a:pos x="15" y="107"/>
                    </a:cxn>
                    <a:cxn ang="0">
                      <a:pos x="11" y="83"/>
                    </a:cxn>
                    <a:cxn ang="0">
                      <a:pos x="70" y="174"/>
                    </a:cxn>
                    <a:cxn ang="0">
                      <a:pos x="85" y="172"/>
                    </a:cxn>
                    <a:cxn ang="0">
                      <a:pos x="105" y="169"/>
                    </a:cxn>
                    <a:cxn ang="0">
                      <a:pos x="103" y="178"/>
                    </a:cxn>
                    <a:cxn ang="0">
                      <a:pos x="114" y="177"/>
                    </a:cxn>
                    <a:cxn ang="0">
                      <a:pos x="131" y="175"/>
                    </a:cxn>
                    <a:cxn ang="0">
                      <a:pos x="130" y="3"/>
                    </a:cxn>
                    <a:cxn ang="0">
                      <a:pos x="187" y="61"/>
                    </a:cxn>
                    <a:cxn ang="0">
                      <a:pos x="179" y="55"/>
                    </a:cxn>
                    <a:cxn ang="0">
                      <a:pos x="172" y="71"/>
                    </a:cxn>
                    <a:cxn ang="0">
                      <a:pos x="161" y="57"/>
                    </a:cxn>
                    <a:cxn ang="0">
                      <a:pos x="165" y="71"/>
                    </a:cxn>
                    <a:cxn ang="0">
                      <a:pos x="176" y="75"/>
                    </a:cxn>
                    <a:cxn ang="0">
                      <a:pos x="172" y="95"/>
                    </a:cxn>
                    <a:cxn ang="0">
                      <a:pos x="166" y="117"/>
                    </a:cxn>
                    <a:cxn ang="0">
                      <a:pos x="159" y="130"/>
                    </a:cxn>
                    <a:cxn ang="0">
                      <a:pos x="139" y="147"/>
                    </a:cxn>
                    <a:cxn ang="0">
                      <a:pos x="134" y="132"/>
                    </a:cxn>
                    <a:cxn ang="0">
                      <a:pos x="135" y="115"/>
                    </a:cxn>
                    <a:cxn ang="0">
                      <a:pos x="128" y="96"/>
                    </a:cxn>
                    <a:cxn ang="0">
                      <a:pos x="119" y="85"/>
                    </a:cxn>
                    <a:cxn ang="0">
                      <a:pos x="94" y="86"/>
                    </a:cxn>
                    <a:cxn ang="0">
                      <a:pos x="85" y="73"/>
                    </a:cxn>
                    <a:cxn ang="0">
                      <a:pos x="95" y="47"/>
                    </a:cxn>
                    <a:cxn ang="0">
                      <a:pos x="113" y="39"/>
                    </a:cxn>
                    <a:cxn ang="0">
                      <a:pos x="124" y="44"/>
                    </a:cxn>
                    <a:cxn ang="0">
                      <a:pos x="139" y="44"/>
                    </a:cxn>
                    <a:cxn ang="0">
                      <a:pos x="154" y="42"/>
                    </a:cxn>
                    <a:cxn ang="0">
                      <a:pos x="140" y="36"/>
                    </a:cxn>
                    <a:cxn ang="0">
                      <a:pos x="139" y="31"/>
                    </a:cxn>
                    <a:cxn ang="0">
                      <a:pos x="120" y="31"/>
                    </a:cxn>
                    <a:cxn ang="0">
                      <a:pos x="105" y="36"/>
                    </a:cxn>
                    <a:cxn ang="0">
                      <a:pos x="102" y="20"/>
                    </a:cxn>
                    <a:cxn ang="0">
                      <a:pos x="91" y="10"/>
                    </a:cxn>
                    <a:cxn ang="0">
                      <a:pos x="103" y="3"/>
                    </a:cxn>
                  </a:cxnLst>
                  <a:rect l="0" t="0" r="r" b="b"/>
                  <a:pathLst>
                    <a:path w="216" h="189">
                      <a:moveTo>
                        <a:pt x="88" y="1"/>
                      </a:moveTo>
                      <a:cubicBezTo>
                        <a:pt x="88" y="1"/>
                        <a:pt x="55" y="5"/>
                        <a:pt x="33" y="30"/>
                      </a:cubicBezTo>
                      <a:cubicBezTo>
                        <a:pt x="33" y="30"/>
                        <a:pt x="50" y="13"/>
                        <a:pt x="60" y="13"/>
                      </a:cubicBezTo>
                      <a:cubicBezTo>
                        <a:pt x="63" y="14"/>
                        <a:pt x="63" y="14"/>
                        <a:pt x="63" y="14"/>
                      </a:cubicBezTo>
                      <a:cubicBezTo>
                        <a:pt x="63" y="14"/>
                        <a:pt x="62" y="14"/>
                        <a:pt x="62" y="15"/>
                      </a:cubicBezTo>
                      <a:cubicBezTo>
                        <a:pt x="62" y="15"/>
                        <a:pt x="60" y="17"/>
                        <a:pt x="60" y="17"/>
                      </a:cubicBezTo>
                      <a:cubicBezTo>
                        <a:pt x="60" y="18"/>
                        <a:pt x="61" y="19"/>
                        <a:pt x="61" y="19"/>
                      </a:cubicBezTo>
                      <a:cubicBezTo>
                        <a:pt x="60" y="20"/>
                        <a:pt x="60" y="20"/>
                        <a:pt x="60" y="20"/>
                      </a:cubicBezTo>
                      <a:cubicBezTo>
                        <a:pt x="60" y="20"/>
                        <a:pt x="59" y="21"/>
                        <a:pt x="59" y="21"/>
                      </a:cubicBezTo>
                      <a:cubicBezTo>
                        <a:pt x="59" y="21"/>
                        <a:pt x="58" y="21"/>
                        <a:pt x="58" y="22"/>
                      </a:cubicBezTo>
                      <a:cubicBezTo>
                        <a:pt x="58" y="23"/>
                        <a:pt x="58" y="24"/>
                        <a:pt x="58" y="24"/>
                      </a:cubicBezTo>
                      <a:cubicBezTo>
                        <a:pt x="58" y="26"/>
                        <a:pt x="58" y="26"/>
                        <a:pt x="58" y="26"/>
                      </a:cubicBezTo>
                      <a:cubicBezTo>
                        <a:pt x="58" y="27"/>
                        <a:pt x="58" y="27"/>
                        <a:pt x="58" y="27"/>
                      </a:cubicBezTo>
                      <a:cubicBezTo>
                        <a:pt x="56" y="28"/>
                        <a:pt x="56" y="28"/>
                        <a:pt x="56" y="28"/>
                      </a:cubicBezTo>
                      <a:cubicBezTo>
                        <a:pt x="56" y="28"/>
                        <a:pt x="55" y="28"/>
                        <a:pt x="54" y="28"/>
                      </a:cubicBezTo>
                      <a:cubicBezTo>
                        <a:pt x="53" y="27"/>
                        <a:pt x="53" y="26"/>
                        <a:pt x="53" y="26"/>
                      </a:cubicBezTo>
                      <a:cubicBezTo>
                        <a:pt x="55" y="25"/>
                        <a:pt x="55" y="25"/>
                        <a:pt x="55" y="25"/>
                      </a:cubicBezTo>
                      <a:cubicBezTo>
                        <a:pt x="55" y="25"/>
                        <a:pt x="55" y="25"/>
                        <a:pt x="55" y="24"/>
                      </a:cubicBezTo>
                      <a:cubicBezTo>
                        <a:pt x="54" y="24"/>
                        <a:pt x="54" y="23"/>
                        <a:pt x="53" y="23"/>
                      </a:cubicBezTo>
                      <a:cubicBezTo>
                        <a:pt x="52" y="23"/>
                        <a:pt x="51" y="25"/>
                        <a:pt x="51" y="25"/>
                      </a:cubicBezTo>
                      <a:cubicBezTo>
                        <a:pt x="49" y="26"/>
                        <a:pt x="49" y="26"/>
                        <a:pt x="49" y="26"/>
                      </a:cubicBezTo>
                      <a:cubicBezTo>
                        <a:pt x="49" y="26"/>
                        <a:pt x="48" y="28"/>
                        <a:pt x="49" y="28"/>
                      </a:cubicBezTo>
                      <a:cubicBezTo>
                        <a:pt x="49" y="28"/>
                        <a:pt x="50" y="28"/>
                        <a:pt x="50" y="28"/>
                      </a:cubicBezTo>
                      <a:cubicBezTo>
                        <a:pt x="50" y="28"/>
                        <a:pt x="50" y="29"/>
                        <a:pt x="50" y="29"/>
                      </a:cubicBezTo>
                      <a:cubicBezTo>
                        <a:pt x="50" y="30"/>
                        <a:pt x="50" y="31"/>
                        <a:pt x="50" y="31"/>
                      </a:cubicBezTo>
                      <a:cubicBezTo>
                        <a:pt x="50" y="31"/>
                        <a:pt x="49" y="32"/>
                        <a:pt x="48" y="31"/>
                      </a:cubicBezTo>
                      <a:cubicBezTo>
                        <a:pt x="47" y="31"/>
                        <a:pt x="46" y="31"/>
                        <a:pt x="45" y="31"/>
                      </a:cubicBezTo>
                      <a:cubicBezTo>
                        <a:pt x="45" y="30"/>
                        <a:pt x="44" y="30"/>
                        <a:pt x="43" y="30"/>
                      </a:cubicBezTo>
                      <a:cubicBezTo>
                        <a:pt x="43" y="31"/>
                        <a:pt x="43" y="31"/>
                        <a:pt x="42" y="31"/>
                      </a:cubicBezTo>
                      <a:cubicBezTo>
                        <a:pt x="42" y="31"/>
                        <a:pt x="40" y="33"/>
                        <a:pt x="40" y="33"/>
                      </a:cubicBezTo>
                      <a:cubicBezTo>
                        <a:pt x="40" y="33"/>
                        <a:pt x="39" y="33"/>
                        <a:pt x="39" y="34"/>
                      </a:cubicBezTo>
                      <a:cubicBezTo>
                        <a:pt x="39" y="34"/>
                        <a:pt x="39" y="36"/>
                        <a:pt x="39" y="36"/>
                      </a:cubicBezTo>
                      <a:cubicBezTo>
                        <a:pt x="39" y="36"/>
                        <a:pt x="38" y="36"/>
                        <a:pt x="36" y="37"/>
                      </a:cubicBezTo>
                      <a:cubicBezTo>
                        <a:pt x="35" y="37"/>
                        <a:pt x="35" y="38"/>
                        <a:pt x="35" y="38"/>
                      </a:cubicBezTo>
                      <a:cubicBezTo>
                        <a:pt x="34" y="39"/>
                        <a:pt x="34" y="39"/>
                        <a:pt x="34" y="39"/>
                      </a:cubicBezTo>
                      <a:cubicBezTo>
                        <a:pt x="34" y="39"/>
                        <a:pt x="33" y="40"/>
                        <a:pt x="32" y="41"/>
                      </a:cubicBezTo>
                      <a:cubicBezTo>
                        <a:pt x="31" y="42"/>
                        <a:pt x="29" y="44"/>
                        <a:pt x="29" y="44"/>
                      </a:cubicBezTo>
                      <a:cubicBezTo>
                        <a:pt x="28" y="44"/>
                        <a:pt x="27" y="45"/>
                        <a:pt x="27" y="46"/>
                      </a:cubicBezTo>
                      <a:cubicBezTo>
                        <a:pt x="27" y="47"/>
                        <a:pt x="27" y="48"/>
                        <a:pt x="26" y="48"/>
                      </a:cubicBezTo>
                      <a:cubicBezTo>
                        <a:pt x="26" y="49"/>
                        <a:pt x="26" y="50"/>
                        <a:pt x="26" y="51"/>
                      </a:cubicBezTo>
                      <a:cubicBezTo>
                        <a:pt x="25" y="52"/>
                        <a:pt x="25" y="53"/>
                        <a:pt x="24" y="53"/>
                      </a:cubicBezTo>
                      <a:cubicBezTo>
                        <a:pt x="24" y="54"/>
                        <a:pt x="23" y="54"/>
                        <a:pt x="23" y="54"/>
                      </a:cubicBezTo>
                      <a:cubicBezTo>
                        <a:pt x="23" y="54"/>
                        <a:pt x="21" y="55"/>
                        <a:pt x="20" y="55"/>
                      </a:cubicBezTo>
                      <a:cubicBezTo>
                        <a:pt x="19" y="56"/>
                        <a:pt x="19" y="57"/>
                        <a:pt x="19" y="57"/>
                      </a:cubicBezTo>
                      <a:cubicBezTo>
                        <a:pt x="19" y="58"/>
                        <a:pt x="20" y="58"/>
                        <a:pt x="20" y="58"/>
                      </a:cubicBezTo>
                      <a:cubicBezTo>
                        <a:pt x="21" y="58"/>
                        <a:pt x="22" y="59"/>
                        <a:pt x="22" y="59"/>
                      </a:cubicBezTo>
                      <a:cubicBezTo>
                        <a:pt x="22" y="59"/>
                        <a:pt x="22" y="61"/>
                        <a:pt x="22" y="61"/>
                      </a:cubicBezTo>
                      <a:cubicBezTo>
                        <a:pt x="22" y="61"/>
                        <a:pt x="21" y="63"/>
                        <a:pt x="22" y="63"/>
                      </a:cubicBezTo>
                      <a:cubicBezTo>
                        <a:pt x="22" y="63"/>
                        <a:pt x="23" y="63"/>
                        <a:pt x="23" y="63"/>
                      </a:cubicBezTo>
                      <a:cubicBezTo>
                        <a:pt x="25" y="64"/>
                        <a:pt x="25" y="64"/>
                        <a:pt x="25" y="64"/>
                      </a:cubicBezTo>
                      <a:cubicBezTo>
                        <a:pt x="27" y="65"/>
                        <a:pt x="27" y="65"/>
                        <a:pt x="27" y="65"/>
                      </a:cubicBezTo>
                      <a:cubicBezTo>
                        <a:pt x="28" y="65"/>
                        <a:pt x="28" y="65"/>
                        <a:pt x="28" y="65"/>
                      </a:cubicBezTo>
                      <a:cubicBezTo>
                        <a:pt x="28" y="65"/>
                        <a:pt x="27" y="66"/>
                        <a:pt x="27" y="67"/>
                      </a:cubicBezTo>
                      <a:cubicBezTo>
                        <a:pt x="27" y="67"/>
                        <a:pt x="27" y="68"/>
                        <a:pt x="26" y="68"/>
                      </a:cubicBezTo>
                      <a:cubicBezTo>
                        <a:pt x="26" y="67"/>
                        <a:pt x="26" y="67"/>
                        <a:pt x="26" y="67"/>
                      </a:cubicBezTo>
                      <a:cubicBezTo>
                        <a:pt x="25" y="66"/>
                        <a:pt x="25" y="66"/>
                        <a:pt x="25" y="65"/>
                      </a:cubicBezTo>
                      <a:cubicBezTo>
                        <a:pt x="24" y="65"/>
                        <a:pt x="23" y="66"/>
                        <a:pt x="23" y="66"/>
                      </a:cubicBezTo>
                      <a:cubicBezTo>
                        <a:pt x="22" y="65"/>
                        <a:pt x="22" y="65"/>
                        <a:pt x="21" y="65"/>
                      </a:cubicBezTo>
                      <a:cubicBezTo>
                        <a:pt x="21" y="64"/>
                        <a:pt x="21" y="65"/>
                        <a:pt x="21" y="64"/>
                      </a:cubicBezTo>
                      <a:cubicBezTo>
                        <a:pt x="21" y="63"/>
                        <a:pt x="21" y="63"/>
                        <a:pt x="21" y="62"/>
                      </a:cubicBezTo>
                      <a:cubicBezTo>
                        <a:pt x="21" y="62"/>
                        <a:pt x="20" y="61"/>
                        <a:pt x="20" y="61"/>
                      </a:cubicBezTo>
                      <a:cubicBezTo>
                        <a:pt x="19" y="61"/>
                        <a:pt x="20" y="62"/>
                        <a:pt x="19" y="61"/>
                      </a:cubicBezTo>
                      <a:cubicBezTo>
                        <a:pt x="19" y="60"/>
                        <a:pt x="18" y="60"/>
                        <a:pt x="18" y="60"/>
                      </a:cubicBezTo>
                      <a:cubicBezTo>
                        <a:pt x="18" y="60"/>
                        <a:pt x="17" y="60"/>
                        <a:pt x="17" y="60"/>
                      </a:cubicBezTo>
                      <a:cubicBezTo>
                        <a:pt x="17" y="59"/>
                        <a:pt x="17" y="58"/>
                        <a:pt x="17" y="57"/>
                      </a:cubicBezTo>
                      <a:cubicBezTo>
                        <a:pt x="17" y="57"/>
                        <a:pt x="18" y="56"/>
                        <a:pt x="18" y="55"/>
                      </a:cubicBezTo>
                      <a:cubicBezTo>
                        <a:pt x="18" y="55"/>
                        <a:pt x="18" y="52"/>
                        <a:pt x="18" y="52"/>
                      </a:cubicBezTo>
                      <a:cubicBezTo>
                        <a:pt x="18" y="52"/>
                        <a:pt x="15" y="58"/>
                        <a:pt x="14" y="63"/>
                      </a:cubicBezTo>
                      <a:cubicBezTo>
                        <a:pt x="14" y="63"/>
                        <a:pt x="15" y="62"/>
                        <a:pt x="15" y="63"/>
                      </a:cubicBezTo>
                      <a:cubicBezTo>
                        <a:pt x="15" y="64"/>
                        <a:pt x="16" y="65"/>
                        <a:pt x="16" y="65"/>
                      </a:cubicBezTo>
                      <a:cubicBezTo>
                        <a:pt x="15" y="66"/>
                        <a:pt x="15" y="66"/>
                        <a:pt x="15" y="68"/>
                      </a:cubicBezTo>
                      <a:cubicBezTo>
                        <a:pt x="15" y="71"/>
                        <a:pt x="16" y="71"/>
                        <a:pt x="16" y="72"/>
                      </a:cubicBezTo>
                      <a:cubicBezTo>
                        <a:pt x="15" y="73"/>
                        <a:pt x="15" y="74"/>
                        <a:pt x="15" y="75"/>
                      </a:cubicBezTo>
                      <a:cubicBezTo>
                        <a:pt x="15" y="76"/>
                        <a:pt x="15" y="78"/>
                        <a:pt x="16" y="78"/>
                      </a:cubicBezTo>
                      <a:cubicBezTo>
                        <a:pt x="16" y="79"/>
                        <a:pt x="16" y="79"/>
                        <a:pt x="16" y="79"/>
                      </a:cubicBezTo>
                      <a:cubicBezTo>
                        <a:pt x="17" y="80"/>
                        <a:pt x="16" y="81"/>
                        <a:pt x="17" y="80"/>
                      </a:cubicBezTo>
                      <a:cubicBezTo>
                        <a:pt x="18" y="78"/>
                        <a:pt x="19" y="77"/>
                        <a:pt x="19" y="77"/>
                      </a:cubicBezTo>
                      <a:cubicBezTo>
                        <a:pt x="19" y="76"/>
                        <a:pt x="19" y="76"/>
                        <a:pt x="19" y="76"/>
                      </a:cubicBezTo>
                      <a:cubicBezTo>
                        <a:pt x="19" y="76"/>
                        <a:pt x="19" y="75"/>
                        <a:pt x="21" y="75"/>
                      </a:cubicBezTo>
                      <a:cubicBezTo>
                        <a:pt x="22" y="76"/>
                        <a:pt x="22" y="75"/>
                        <a:pt x="23" y="76"/>
                      </a:cubicBezTo>
                      <a:cubicBezTo>
                        <a:pt x="23" y="77"/>
                        <a:pt x="22" y="78"/>
                        <a:pt x="23" y="78"/>
                      </a:cubicBezTo>
                      <a:cubicBezTo>
                        <a:pt x="24" y="78"/>
                        <a:pt x="26" y="77"/>
                        <a:pt x="26" y="77"/>
                      </a:cubicBezTo>
                      <a:cubicBezTo>
                        <a:pt x="27" y="78"/>
                        <a:pt x="28" y="78"/>
                        <a:pt x="28" y="79"/>
                      </a:cubicBezTo>
                      <a:cubicBezTo>
                        <a:pt x="28" y="80"/>
                        <a:pt x="29" y="81"/>
                        <a:pt x="29" y="82"/>
                      </a:cubicBezTo>
                      <a:cubicBezTo>
                        <a:pt x="30" y="82"/>
                        <a:pt x="30" y="83"/>
                        <a:pt x="30" y="84"/>
                      </a:cubicBezTo>
                      <a:cubicBezTo>
                        <a:pt x="30" y="85"/>
                        <a:pt x="33" y="86"/>
                        <a:pt x="33" y="86"/>
                      </a:cubicBezTo>
                      <a:cubicBezTo>
                        <a:pt x="33" y="86"/>
                        <a:pt x="35" y="86"/>
                        <a:pt x="36" y="86"/>
                      </a:cubicBezTo>
                      <a:cubicBezTo>
                        <a:pt x="37" y="86"/>
                        <a:pt x="36" y="87"/>
                        <a:pt x="37" y="88"/>
                      </a:cubicBezTo>
                      <a:cubicBezTo>
                        <a:pt x="38" y="88"/>
                        <a:pt x="39" y="90"/>
                        <a:pt x="39" y="90"/>
                      </a:cubicBezTo>
                      <a:cubicBezTo>
                        <a:pt x="39" y="90"/>
                        <a:pt x="39" y="92"/>
                        <a:pt x="39" y="93"/>
                      </a:cubicBezTo>
                      <a:cubicBezTo>
                        <a:pt x="39" y="94"/>
                        <a:pt x="39" y="95"/>
                        <a:pt x="39" y="95"/>
                      </a:cubicBezTo>
                      <a:cubicBezTo>
                        <a:pt x="40" y="95"/>
                        <a:pt x="42" y="95"/>
                        <a:pt x="42" y="95"/>
                      </a:cubicBezTo>
                      <a:cubicBezTo>
                        <a:pt x="42" y="95"/>
                        <a:pt x="41" y="97"/>
                        <a:pt x="43" y="97"/>
                      </a:cubicBezTo>
                      <a:cubicBezTo>
                        <a:pt x="44" y="98"/>
                        <a:pt x="46" y="98"/>
                        <a:pt x="46" y="99"/>
                      </a:cubicBezTo>
                      <a:cubicBezTo>
                        <a:pt x="47" y="99"/>
                        <a:pt x="45" y="100"/>
                        <a:pt x="47" y="100"/>
                      </a:cubicBezTo>
                      <a:cubicBezTo>
                        <a:pt x="49" y="100"/>
                        <a:pt x="51" y="100"/>
                        <a:pt x="52" y="101"/>
                      </a:cubicBezTo>
                      <a:cubicBezTo>
                        <a:pt x="53" y="101"/>
                        <a:pt x="52" y="102"/>
                        <a:pt x="54" y="104"/>
                      </a:cubicBezTo>
                      <a:cubicBezTo>
                        <a:pt x="57" y="105"/>
                        <a:pt x="57" y="105"/>
                        <a:pt x="58" y="106"/>
                      </a:cubicBezTo>
                      <a:cubicBezTo>
                        <a:pt x="59" y="106"/>
                        <a:pt x="60" y="106"/>
                        <a:pt x="59" y="108"/>
                      </a:cubicBezTo>
                      <a:cubicBezTo>
                        <a:pt x="59" y="109"/>
                        <a:pt x="59" y="111"/>
                        <a:pt x="58" y="111"/>
                      </a:cubicBezTo>
                      <a:cubicBezTo>
                        <a:pt x="57" y="112"/>
                        <a:pt x="56" y="114"/>
                        <a:pt x="55" y="115"/>
                      </a:cubicBezTo>
                      <a:cubicBezTo>
                        <a:pt x="55" y="116"/>
                        <a:pt x="54" y="117"/>
                        <a:pt x="55" y="118"/>
                      </a:cubicBezTo>
                      <a:cubicBezTo>
                        <a:pt x="55" y="120"/>
                        <a:pt x="56" y="121"/>
                        <a:pt x="56" y="122"/>
                      </a:cubicBezTo>
                      <a:cubicBezTo>
                        <a:pt x="56" y="122"/>
                        <a:pt x="56" y="125"/>
                        <a:pt x="56" y="125"/>
                      </a:cubicBezTo>
                      <a:cubicBezTo>
                        <a:pt x="55" y="126"/>
                        <a:pt x="55" y="128"/>
                        <a:pt x="55" y="128"/>
                      </a:cubicBezTo>
                      <a:cubicBezTo>
                        <a:pt x="55" y="128"/>
                        <a:pt x="56" y="129"/>
                        <a:pt x="55" y="130"/>
                      </a:cubicBezTo>
                      <a:cubicBezTo>
                        <a:pt x="54" y="132"/>
                        <a:pt x="52" y="133"/>
                        <a:pt x="51" y="133"/>
                      </a:cubicBezTo>
                      <a:cubicBezTo>
                        <a:pt x="50" y="134"/>
                        <a:pt x="49" y="135"/>
                        <a:pt x="49" y="135"/>
                      </a:cubicBezTo>
                      <a:cubicBezTo>
                        <a:pt x="49" y="135"/>
                        <a:pt x="49" y="139"/>
                        <a:pt x="49" y="140"/>
                      </a:cubicBezTo>
                      <a:cubicBezTo>
                        <a:pt x="48" y="140"/>
                        <a:pt x="45" y="146"/>
                        <a:pt x="46" y="147"/>
                      </a:cubicBezTo>
                      <a:cubicBezTo>
                        <a:pt x="47" y="149"/>
                        <a:pt x="48" y="150"/>
                        <a:pt x="47" y="151"/>
                      </a:cubicBezTo>
                      <a:cubicBezTo>
                        <a:pt x="47" y="152"/>
                        <a:pt x="47" y="152"/>
                        <a:pt x="46" y="153"/>
                      </a:cubicBezTo>
                      <a:cubicBezTo>
                        <a:pt x="46" y="153"/>
                        <a:pt x="44" y="153"/>
                        <a:pt x="45" y="155"/>
                      </a:cubicBezTo>
                      <a:cubicBezTo>
                        <a:pt x="46" y="157"/>
                        <a:pt x="47" y="157"/>
                        <a:pt x="48" y="159"/>
                      </a:cubicBezTo>
                      <a:cubicBezTo>
                        <a:pt x="48" y="160"/>
                        <a:pt x="48" y="160"/>
                        <a:pt x="49" y="161"/>
                      </a:cubicBezTo>
                      <a:cubicBezTo>
                        <a:pt x="50" y="162"/>
                        <a:pt x="50" y="164"/>
                        <a:pt x="51" y="165"/>
                      </a:cubicBezTo>
                      <a:cubicBezTo>
                        <a:pt x="52" y="165"/>
                        <a:pt x="54" y="166"/>
                        <a:pt x="54" y="167"/>
                      </a:cubicBezTo>
                      <a:cubicBezTo>
                        <a:pt x="54" y="168"/>
                        <a:pt x="56" y="170"/>
                        <a:pt x="53" y="169"/>
                      </a:cubicBezTo>
                      <a:cubicBezTo>
                        <a:pt x="50" y="167"/>
                        <a:pt x="53" y="169"/>
                        <a:pt x="49" y="166"/>
                      </a:cubicBezTo>
                      <a:cubicBezTo>
                        <a:pt x="46" y="163"/>
                        <a:pt x="45" y="164"/>
                        <a:pt x="44" y="162"/>
                      </a:cubicBezTo>
                      <a:cubicBezTo>
                        <a:pt x="42" y="161"/>
                        <a:pt x="44" y="167"/>
                        <a:pt x="42" y="159"/>
                      </a:cubicBezTo>
                      <a:cubicBezTo>
                        <a:pt x="39" y="152"/>
                        <a:pt x="38" y="153"/>
                        <a:pt x="37" y="151"/>
                      </a:cubicBezTo>
                      <a:cubicBezTo>
                        <a:pt x="37" y="150"/>
                        <a:pt x="37" y="151"/>
                        <a:pt x="35" y="148"/>
                      </a:cubicBezTo>
                      <a:cubicBezTo>
                        <a:pt x="33" y="144"/>
                        <a:pt x="35" y="146"/>
                        <a:pt x="33" y="144"/>
                      </a:cubicBezTo>
                      <a:cubicBezTo>
                        <a:pt x="31" y="142"/>
                        <a:pt x="31" y="145"/>
                        <a:pt x="30" y="141"/>
                      </a:cubicBezTo>
                      <a:cubicBezTo>
                        <a:pt x="29" y="136"/>
                        <a:pt x="29" y="139"/>
                        <a:pt x="28" y="134"/>
                      </a:cubicBezTo>
                      <a:cubicBezTo>
                        <a:pt x="27" y="130"/>
                        <a:pt x="29" y="129"/>
                        <a:pt x="26" y="127"/>
                      </a:cubicBezTo>
                      <a:cubicBezTo>
                        <a:pt x="24" y="125"/>
                        <a:pt x="24" y="126"/>
                        <a:pt x="23" y="124"/>
                      </a:cubicBezTo>
                      <a:cubicBezTo>
                        <a:pt x="22" y="123"/>
                        <a:pt x="23" y="124"/>
                        <a:pt x="21" y="120"/>
                      </a:cubicBezTo>
                      <a:cubicBezTo>
                        <a:pt x="19" y="116"/>
                        <a:pt x="15" y="114"/>
                        <a:pt x="15" y="107"/>
                      </a:cubicBezTo>
                      <a:cubicBezTo>
                        <a:pt x="16" y="100"/>
                        <a:pt x="16" y="99"/>
                        <a:pt x="16" y="99"/>
                      </a:cubicBezTo>
                      <a:cubicBezTo>
                        <a:pt x="16" y="99"/>
                        <a:pt x="12" y="96"/>
                        <a:pt x="13" y="92"/>
                      </a:cubicBezTo>
                      <a:cubicBezTo>
                        <a:pt x="14" y="88"/>
                        <a:pt x="15" y="89"/>
                        <a:pt x="14" y="88"/>
                      </a:cubicBezTo>
                      <a:cubicBezTo>
                        <a:pt x="14" y="87"/>
                        <a:pt x="14" y="87"/>
                        <a:pt x="12" y="85"/>
                      </a:cubicBezTo>
                      <a:cubicBezTo>
                        <a:pt x="11" y="84"/>
                        <a:pt x="11" y="84"/>
                        <a:pt x="11" y="83"/>
                      </a:cubicBezTo>
                      <a:cubicBezTo>
                        <a:pt x="10" y="82"/>
                        <a:pt x="10" y="80"/>
                        <a:pt x="10" y="80"/>
                      </a:cubicBezTo>
                      <a:cubicBezTo>
                        <a:pt x="9" y="80"/>
                        <a:pt x="9" y="80"/>
                        <a:pt x="9" y="80"/>
                      </a:cubicBezTo>
                      <a:cubicBezTo>
                        <a:pt x="9" y="80"/>
                        <a:pt x="0" y="173"/>
                        <a:pt x="92" y="187"/>
                      </a:cubicBezTo>
                      <a:cubicBezTo>
                        <a:pt x="92" y="187"/>
                        <a:pt x="71" y="182"/>
                        <a:pt x="69" y="178"/>
                      </a:cubicBezTo>
                      <a:cubicBezTo>
                        <a:pt x="69" y="178"/>
                        <a:pt x="69" y="174"/>
                        <a:pt x="70" y="174"/>
                      </a:cubicBezTo>
                      <a:cubicBezTo>
                        <a:pt x="71" y="174"/>
                        <a:pt x="72" y="175"/>
                        <a:pt x="73" y="174"/>
                      </a:cubicBezTo>
                      <a:cubicBezTo>
                        <a:pt x="75" y="173"/>
                        <a:pt x="76" y="171"/>
                        <a:pt x="76" y="171"/>
                      </a:cubicBezTo>
                      <a:cubicBezTo>
                        <a:pt x="76" y="173"/>
                        <a:pt x="76" y="173"/>
                        <a:pt x="76" y="173"/>
                      </a:cubicBezTo>
                      <a:cubicBezTo>
                        <a:pt x="76" y="173"/>
                        <a:pt x="75" y="173"/>
                        <a:pt x="79" y="173"/>
                      </a:cubicBezTo>
                      <a:cubicBezTo>
                        <a:pt x="83" y="172"/>
                        <a:pt x="83" y="172"/>
                        <a:pt x="85" y="172"/>
                      </a:cubicBezTo>
                      <a:cubicBezTo>
                        <a:pt x="86" y="171"/>
                        <a:pt x="88" y="168"/>
                        <a:pt x="89" y="170"/>
                      </a:cubicBezTo>
                      <a:cubicBezTo>
                        <a:pt x="90" y="172"/>
                        <a:pt x="88" y="171"/>
                        <a:pt x="90" y="172"/>
                      </a:cubicBezTo>
                      <a:cubicBezTo>
                        <a:pt x="92" y="173"/>
                        <a:pt x="96" y="171"/>
                        <a:pt x="96" y="171"/>
                      </a:cubicBezTo>
                      <a:cubicBezTo>
                        <a:pt x="96" y="171"/>
                        <a:pt x="102" y="172"/>
                        <a:pt x="103" y="171"/>
                      </a:cubicBezTo>
                      <a:cubicBezTo>
                        <a:pt x="103" y="170"/>
                        <a:pt x="103" y="169"/>
                        <a:pt x="105" y="169"/>
                      </a:cubicBezTo>
                      <a:cubicBezTo>
                        <a:pt x="106" y="170"/>
                        <a:pt x="106" y="171"/>
                        <a:pt x="106" y="171"/>
                      </a:cubicBezTo>
                      <a:cubicBezTo>
                        <a:pt x="103" y="173"/>
                        <a:pt x="103" y="173"/>
                        <a:pt x="103" y="173"/>
                      </a:cubicBezTo>
                      <a:cubicBezTo>
                        <a:pt x="99" y="176"/>
                        <a:pt x="99" y="176"/>
                        <a:pt x="99" y="176"/>
                      </a:cubicBezTo>
                      <a:cubicBezTo>
                        <a:pt x="99" y="176"/>
                        <a:pt x="98" y="176"/>
                        <a:pt x="99" y="177"/>
                      </a:cubicBezTo>
                      <a:cubicBezTo>
                        <a:pt x="101" y="178"/>
                        <a:pt x="101" y="177"/>
                        <a:pt x="103" y="178"/>
                      </a:cubicBezTo>
                      <a:cubicBezTo>
                        <a:pt x="104" y="178"/>
                        <a:pt x="108" y="181"/>
                        <a:pt x="109" y="179"/>
                      </a:cubicBezTo>
                      <a:cubicBezTo>
                        <a:pt x="110" y="177"/>
                        <a:pt x="110" y="177"/>
                        <a:pt x="111" y="176"/>
                      </a:cubicBezTo>
                      <a:cubicBezTo>
                        <a:pt x="111" y="175"/>
                        <a:pt x="111" y="173"/>
                        <a:pt x="113" y="173"/>
                      </a:cubicBezTo>
                      <a:cubicBezTo>
                        <a:pt x="114" y="173"/>
                        <a:pt x="116" y="174"/>
                        <a:pt x="116" y="174"/>
                      </a:cubicBezTo>
                      <a:cubicBezTo>
                        <a:pt x="114" y="177"/>
                        <a:pt x="114" y="177"/>
                        <a:pt x="114" y="177"/>
                      </a:cubicBezTo>
                      <a:cubicBezTo>
                        <a:pt x="114" y="177"/>
                        <a:pt x="117" y="177"/>
                        <a:pt x="118" y="177"/>
                      </a:cubicBezTo>
                      <a:cubicBezTo>
                        <a:pt x="119" y="177"/>
                        <a:pt x="120" y="178"/>
                        <a:pt x="121" y="177"/>
                      </a:cubicBezTo>
                      <a:cubicBezTo>
                        <a:pt x="123" y="175"/>
                        <a:pt x="123" y="175"/>
                        <a:pt x="124" y="175"/>
                      </a:cubicBezTo>
                      <a:cubicBezTo>
                        <a:pt x="126" y="175"/>
                        <a:pt x="128" y="174"/>
                        <a:pt x="129" y="174"/>
                      </a:cubicBezTo>
                      <a:cubicBezTo>
                        <a:pt x="129" y="175"/>
                        <a:pt x="131" y="175"/>
                        <a:pt x="131" y="175"/>
                      </a:cubicBezTo>
                      <a:cubicBezTo>
                        <a:pt x="132" y="175"/>
                        <a:pt x="135" y="177"/>
                        <a:pt x="136" y="177"/>
                      </a:cubicBezTo>
                      <a:cubicBezTo>
                        <a:pt x="137" y="176"/>
                        <a:pt x="141" y="177"/>
                        <a:pt x="141" y="177"/>
                      </a:cubicBezTo>
                      <a:cubicBezTo>
                        <a:pt x="141" y="177"/>
                        <a:pt x="130" y="186"/>
                        <a:pt x="107" y="187"/>
                      </a:cubicBezTo>
                      <a:cubicBezTo>
                        <a:pt x="107" y="187"/>
                        <a:pt x="158" y="189"/>
                        <a:pt x="187" y="139"/>
                      </a:cubicBezTo>
                      <a:cubicBezTo>
                        <a:pt x="216" y="89"/>
                        <a:pt x="196" y="25"/>
                        <a:pt x="130" y="3"/>
                      </a:cubicBezTo>
                      <a:cubicBezTo>
                        <a:pt x="130" y="3"/>
                        <a:pt x="179" y="21"/>
                        <a:pt x="192" y="68"/>
                      </a:cubicBezTo>
                      <a:cubicBezTo>
                        <a:pt x="192" y="69"/>
                        <a:pt x="192" y="69"/>
                        <a:pt x="192" y="69"/>
                      </a:cubicBezTo>
                      <a:cubicBezTo>
                        <a:pt x="191" y="68"/>
                        <a:pt x="191" y="68"/>
                        <a:pt x="190" y="66"/>
                      </a:cubicBezTo>
                      <a:cubicBezTo>
                        <a:pt x="188" y="64"/>
                        <a:pt x="189" y="64"/>
                        <a:pt x="188" y="63"/>
                      </a:cubicBezTo>
                      <a:cubicBezTo>
                        <a:pt x="188" y="61"/>
                        <a:pt x="188" y="62"/>
                        <a:pt x="187" y="61"/>
                      </a:cubicBezTo>
                      <a:cubicBezTo>
                        <a:pt x="186" y="59"/>
                        <a:pt x="185" y="60"/>
                        <a:pt x="184" y="59"/>
                      </a:cubicBezTo>
                      <a:cubicBezTo>
                        <a:pt x="184" y="58"/>
                        <a:pt x="183" y="55"/>
                        <a:pt x="182" y="54"/>
                      </a:cubicBezTo>
                      <a:cubicBezTo>
                        <a:pt x="181" y="53"/>
                        <a:pt x="179" y="53"/>
                        <a:pt x="178" y="53"/>
                      </a:cubicBezTo>
                      <a:cubicBezTo>
                        <a:pt x="178" y="53"/>
                        <a:pt x="178" y="51"/>
                        <a:pt x="178" y="53"/>
                      </a:cubicBezTo>
                      <a:cubicBezTo>
                        <a:pt x="177" y="54"/>
                        <a:pt x="179" y="55"/>
                        <a:pt x="179" y="55"/>
                      </a:cubicBezTo>
                      <a:cubicBezTo>
                        <a:pt x="179" y="59"/>
                        <a:pt x="179" y="59"/>
                        <a:pt x="179" y="59"/>
                      </a:cubicBezTo>
                      <a:cubicBezTo>
                        <a:pt x="179" y="59"/>
                        <a:pt x="180" y="62"/>
                        <a:pt x="180" y="63"/>
                      </a:cubicBezTo>
                      <a:cubicBezTo>
                        <a:pt x="180" y="64"/>
                        <a:pt x="179" y="66"/>
                        <a:pt x="179" y="66"/>
                      </a:cubicBezTo>
                      <a:cubicBezTo>
                        <a:pt x="179" y="66"/>
                        <a:pt x="179" y="69"/>
                        <a:pt x="178" y="70"/>
                      </a:cubicBezTo>
                      <a:cubicBezTo>
                        <a:pt x="177" y="70"/>
                        <a:pt x="172" y="71"/>
                        <a:pt x="172" y="71"/>
                      </a:cubicBezTo>
                      <a:cubicBezTo>
                        <a:pt x="172" y="71"/>
                        <a:pt x="170" y="69"/>
                        <a:pt x="169" y="68"/>
                      </a:cubicBezTo>
                      <a:cubicBezTo>
                        <a:pt x="169" y="66"/>
                        <a:pt x="166" y="66"/>
                        <a:pt x="165" y="65"/>
                      </a:cubicBezTo>
                      <a:cubicBezTo>
                        <a:pt x="165" y="64"/>
                        <a:pt x="166" y="63"/>
                        <a:pt x="165" y="61"/>
                      </a:cubicBezTo>
                      <a:cubicBezTo>
                        <a:pt x="163" y="59"/>
                        <a:pt x="165" y="60"/>
                        <a:pt x="163" y="58"/>
                      </a:cubicBezTo>
                      <a:cubicBezTo>
                        <a:pt x="161" y="57"/>
                        <a:pt x="161" y="57"/>
                        <a:pt x="161" y="57"/>
                      </a:cubicBezTo>
                      <a:cubicBezTo>
                        <a:pt x="161" y="57"/>
                        <a:pt x="157" y="55"/>
                        <a:pt x="158" y="58"/>
                      </a:cubicBezTo>
                      <a:cubicBezTo>
                        <a:pt x="160" y="60"/>
                        <a:pt x="158" y="62"/>
                        <a:pt x="159" y="62"/>
                      </a:cubicBezTo>
                      <a:cubicBezTo>
                        <a:pt x="160" y="63"/>
                        <a:pt x="161" y="62"/>
                        <a:pt x="162" y="64"/>
                      </a:cubicBezTo>
                      <a:cubicBezTo>
                        <a:pt x="163" y="66"/>
                        <a:pt x="163" y="67"/>
                        <a:pt x="164" y="67"/>
                      </a:cubicBezTo>
                      <a:cubicBezTo>
                        <a:pt x="164" y="68"/>
                        <a:pt x="165" y="71"/>
                        <a:pt x="165" y="71"/>
                      </a:cubicBezTo>
                      <a:cubicBezTo>
                        <a:pt x="166" y="71"/>
                        <a:pt x="169" y="71"/>
                        <a:pt x="169" y="72"/>
                      </a:cubicBezTo>
                      <a:cubicBezTo>
                        <a:pt x="168" y="73"/>
                        <a:pt x="167" y="75"/>
                        <a:pt x="169" y="75"/>
                      </a:cubicBezTo>
                      <a:cubicBezTo>
                        <a:pt x="170" y="76"/>
                        <a:pt x="170" y="76"/>
                        <a:pt x="171" y="76"/>
                      </a:cubicBezTo>
                      <a:cubicBezTo>
                        <a:pt x="172" y="76"/>
                        <a:pt x="172" y="76"/>
                        <a:pt x="173" y="76"/>
                      </a:cubicBezTo>
                      <a:cubicBezTo>
                        <a:pt x="175" y="75"/>
                        <a:pt x="176" y="75"/>
                        <a:pt x="176" y="75"/>
                      </a:cubicBezTo>
                      <a:cubicBezTo>
                        <a:pt x="176" y="75"/>
                        <a:pt x="178" y="77"/>
                        <a:pt x="178" y="77"/>
                      </a:cubicBezTo>
                      <a:cubicBezTo>
                        <a:pt x="178" y="78"/>
                        <a:pt x="178" y="82"/>
                        <a:pt x="178" y="82"/>
                      </a:cubicBezTo>
                      <a:cubicBezTo>
                        <a:pt x="176" y="85"/>
                        <a:pt x="176" y="85"/>
                        <a:pt x="176" y="85"/>
                      </a:cubicBezTo>
                      <a:cubicBezTo>
                        <a:pt x="176" y="85"/>
                        <a:pt x="176" y="92"/>
                        <a:pt x="175" y="92"/>
                      </a:cubicBezTo>
                      <a:cubicBezTo>
                        <a:pt x="174" y="92"/>
                        <a:pt x="173" y="95"/>
                        <a:pt x="172" y="95"/>
                      </a:cubicBezTo>
                      <a:cubicBezTo>
                        <a:pt x="171" y="96"/>
                        <a:pt x="171" y="100"/>
                        <a:pt x="171" y="100"/>
                      </a:cubicBezTo>
                      <a:cubicBezTo>
                        <a:pt x="169" y="103"/>
                        <a:pt x="169" y="103"/>
                        <a:pt x="169" y="103"/>
                      </a:cubicBezTo>
                      <a:cubicBezTo>
                        <a:pt x="169" y="103"/>
                        <a:pt x="169" y="106"/>
                        <a:pt x="169" y="107"/>
                      </a:cubicBezTo>
                      <a:cubicBezTo>
                        <a:pt x="169" y="108"/>
                        <a:pt x="170" y="111"/>
                        <a:pt x="169" y="113"/>
                      </a:cubicBezTo>
                      <a:cubicBezTo>
                        <a:pt x="169" y="115"/>
                        <a:pt x="166" y="117"/>
                        <a:pt x="166" y="117"/>
                      </a:cubicBezTo>
                      <a:cubicBezTo>
                        <a:pt x="166" y="117"/>
                        <a:pt x="170" y="120"/>
                        <a:pt x="168" y="120"/>
                      </a:cubicBezTo>
                      <a:cubicBezTo>
                        <a:pt x="166" y="120"/>
                        <a:pt x="164" y="123"/>
                        <a:pt x="164" y="124"/>
                      </a:cubicBezTo>
                      <a:cubicBezTo>
                        <a:pt x="163" y="124"/>
                        <a:pt x="164" y="126"/>
                        <a:pt x="163" y="126"/>
                      </a:cubicBezTo>
                      <a:cubicBezTo>
                        <a:pt x="161" y="126"/>
                        <a:pt x="159" y="126"/>
                        <a:pt x="159" y="127"/>
                      </a:cubicBezTo>
                      <a:cubicBezTo>
                        <a:pt x="159" y="128"/>
                        <a:pt x="159" y="130"/>
                        <a:pt x="159" y="130"/>
                      </a:cubicBezTo>
                      <a:cubicBezTo>
                        <a:pt x="156" y="135"/>
                        <a:pt x="156" y="135"/>
                        <a:pt x="156" y="135"/>
                      </a:cubicBezTo>
                      <a:cubicBezTo>
                        <a:pt x="152" y="139"/>
                        <a:pt x="152" y="139"/>
                        <a:pt x="152" y="139"/>
                      </a:cubicBezTo>
                      <a:cubicBezTo>
                        <a:pt x="152" y="139"/>
                        <a:pt x="152" y="141"/>
                        <a:pt x="151" y="142"/>
                      </a:cubicBezTo>
                      <a:cubicBezTo>
                        <a:pt x="150" y="142"/>
                        <a:pt x="145" y="144"/>
                        <a:pt x="144" y="144"/>
                      </a:cubicBezTo>
                      <a:cubicBezTo>
                        <a:pt x="144" y="145"/>
                        <a:pt x="141" y="147"/>
                        <a:pt x="139" y="147"/>
                      </a:cubicBezTo>
                      <a:cubicBezTo>
                        <a:pt x="138" y="147"/>
                        <a:pt x="140" y="150"/>
                        <a:pt x="138" y="147"/>
                      </a:cubicBezTo>
                      <a:cubicBezTo>
                        <a:pt x="137" y="143"/>
                        <a:pt x="138" y="145"/>
                        <a:pt x="136" y="142"/>
                      </a:cubicBezTo>
                      <a:cubicBezTo>
                        <a:pt x="135" y="138"/>
                        <a:pt x="135" y="141"/>
                        <a:pt x="135" y="138"/>
                      </a:cubicBezTo>
                      <a:cubicBezTo>
                        <a:pt x="135" y="136"/>
                        <a:pt x="135" y="138"/>
                        <a:pt x="135" y="136"/>
                      </a:cubicBezTo>
                      <a:cubicBezTo>
                        <a:pt x="135" y="133"/>
                        <a:pt x="135" y="135"/>
                        <a:pt x="134" y="132"/>
                      </a:cubicBezTo>
                      <a:cubicBezTo>
                        <a:pt x="133" y="129"/>
                        <a:pt x="133" y="130"/>
                        <a:pt x="131" y="128"/>
                      </a:cubicBezTo>
                      <a:cubicBezTo>
                        <a:pt x="129" y="127"/>
                        <a:pt x="128" y="128"/>
                        <a:pt x="129" y="126"/>
                      </a:cubicBezTo>
                      <a:cubicBezTo>
                        <a:pt x="130" y="123"/>
                        <a:pt x="130" y="126"/>
                        <a:pt x="130" y="123"/>
                      </a:cubicBezTo>
                      <a:cubicBezTo>
                        <a:pt x="131" y="120"/>
                        <a:pt x="130" y="119"/>
                        <a:pt x="132" y="118"/>
                      </a:cubicBezTo>
                      <a:cubicBezTo>
                        <a:pt x="134" y="117"/>
                        <a:pt x="135" y="117"/>
                        <a:pt x="135" y="115"/>
                      </a:cubicBezTo>
                      <a:cubicBezTo>
                        <a:pt x="135" y="113"/>
                        <a:pt x="135" y="112"/>
                        <a:pt x="134" y="111"/>
                      </a:cubicBezTo>
                      <a:cubicBezTo>
                        <a:pt x="134" y="110"/>
                        <a:pt x="132" y="108"/>
                        <a:pt x="132" y="108"/>
                      </a:cubicBezTo>
                      <a:cubicBezTo>
                        <a:pt x="132" y="107"/>
                        <a:pt x="132" y="107"/>
                        <a:pt x="130" y="105"/>
                      </a:cubicBezTo>
                      <a:cubicBezTo>
                        <a:pt x="129" y="103"/>
                        <a:pt x="128" y="102"/>
                        <a:pt x="128" y="102"/>
                      </a:cubicBezTo>
                      <a:cubicBezTo>
                        <a:pt x="128" y="102"/>
                        <a:pt x="128" y="98"/>
                        <a:pt x="128" y="96"/>
                      </a:cubicBezTo>
                      <a:cubicBezTo>
                        <a:pt x="128" y="94"/>
                        <a:pt x="127" y="97"/>
                        <a:pt x="128" y="94"/>
                      </a:cubicBezTo>
                      <a:cubicBezTo>
                        <a:pt x="128" y="91"/>
                        <a:pt x="129" y="90"/>
                        <a:pt x="129" y="90"/>
                      </a:cubicBezTo>
                      <a:cubicBezTo>
                        <a:pt x="129" y="90"/>
                        <a:pt x="125" y="87"/>
                        <a:pt x="124" y="88"/>
                      </a:cubicBezTo>
                      <a:cubicBezTo>
                        <a:pt x="123" y="88"/>
                        <a:pt x="123" y="90"/>
                        <a:pt x="121" y="88"/>
                      </a:cubicBezTo>
                      <a:cubicBezTo>
                        <a:pt x="119" y="87"/>
                        <a:pt x="119" y="86"/>
                        <a:pt x="119" y="85"/>
                      </a:cubicBezTo>
                      <a:cubicBezTo>
                        <a:pt x="118" y="85"/>
                        <a:pt x="117" y="85"/>
                        <a:pt x="116" y="85"/>
                      </a:cubicBezTo>
                      <a:cubicBezTo>
                        <a:pt x="114" y="86"/>
                        <a:pt x="112" y="86"/>
                        <a:pt x="110" y="87"/>
                      </a:cubicBezTo>
                      <a:cubicBezTo>
                        <a:pt x="108" y="88"/>
                        <a:pt x="107" y="88"/>
                        <a:pt x="105" y="88"/>
                      </a:cubicBezTo>
                      <a:cubicBezTo>
                        <a:pt x="102" y="88"/>
                        <a:pt x="99" y="89"/>
                        <a:pt x="97" y="88"/>
                      </a:cubicBezTo>
                      <a:cubicBezTo>
                        <a:pt x="95" y="86"/>
                        <a:pt x="95" y="88"/>
                        <a:pt x="94" y="86"/>
                      </a:cubicBezTo>
                      <a:cubicBezTo>
                        <a:pt x="93" y="84"/>
                        <a:pt x="94" y="84"/>
                        <a:pt x="92" y="83"/>
                      </a:cubicBezTo>
                      <a:cubicBezTo>
                        <a:pt x="90" y="82"/>
                        <a:pt x="90" y="83"/>
                        <a:pt x="89" y="81"/>
                      </a:cubicBezTo>
                      <a:cubicBezTo>
                        <a:pt x="89" y="79"/>
                        <a:pt x="90" y="79"/>
                        <a:pt x="89" y="77"/>
                      </a:cubicBezTo>
                      <a:cubicBezTo>
                        <a:pt x="87" y="75"/>
                        <a:pt x="90" y="78"/>
                        <a:pt x="87" y="75"/>
                      </a:cubicBezTo>
                      <a:cubicBezTo>
                        <a:pt x="85" y="73"/>
                        <a:pt x="84" y="75"/>
                        <a:pt x="85" y="73"/>
                      </a:cubicBezTo>
                      <a:cubicBezTo>
                        <a:pt x="86" y="71"/>
                        <a:pt x="86" y="72"/>
                        <a:pt x="86" y="69"/>
                      </a:cubicBezTo>
                      <a:cubicBezTo>
                        <a:pt x="86" y="67"/>
                        <a:pt x="90" y="70"/>
                        <a:pt x="88" y="65"/>
                      </a:cubicBezTo>
                      <a:cubicBezTo>
                        <a:pt x="85" y="60"/>
                        <a:pt x="85" y="61"/>
                        <a:pt x="87" y="57"/>
                      </a:cubicBezTo>
                      <a:cubicBezTo>
                        <a:pt x="89" y="53"/>
                        <a:pt x="92" y="52"/>
                        <a:pt x="93" y="51"/>
                      </a:cubicBezTo>
                      <a:cubicBezTo>
                        <a:pt x="93" y="50"/>
                        <a:pt x="94" y="48"/>
                        <a:pt x="95" y="47"/>
                      </a:cubicBezTo>
                      <a:cubicBezTo>
                        <a:pt x="96" y="46"/>
                        <a:pt x="95" y="46"/>
                        <a:pt x="97" y="46"/>
                      </a:cubicBezTo>
                      <a:cubicBezTo>
                        <a:pt x="99" y="46"/>
                        <a:pt x="101" y="45"/>
                        <a:pt x="103" y="44"/>
                      </a:cubicBezTo>
                      <a:cubicBezTo>
                        <a:pt x="104" y="43"/>
                        <a:pt x="106" y="41"/>
                        <a:pt x="107" y="40"/>
                      </a:cubicBezTo>
                      <a:cubicBezTo>
                        <a:pt x="107" y="40"/>
                        <a:pt x="107" y="41"/>
                        <a:pt x="109" y="40"/>
                      </a:cubicBezTo>
                      <a:cubicBezTo>
                        <a:pt x="111" y="40"/>
                        <a:pt x="111" y="39"/>
                        <a:pt x="113" y="39"/>
                      </a:cubicBezTo>
                      <a:cubicBezTo>
                        <a:pt x="114" y="39"/>
                        <a:pt x="111" y="40"/>
                        <a:pt x="115" y="39"/>
                      </a:cubicBezTo>
                      <a:cubicBezTo>
                        <a:pt x="119" y="39"/>
                        <a:pt x="118" y="39"/>
                        <a:pt x="119" y="39"/>
                      </a:cubicBezTo>
                      <a:cubicBezTo>
                        <a:pt x="120" y="39"/>
                        <a:pt x="119" y="39"/>
                        <a:pt x="121" y="39"/>
                      </a:cubicBezTo>
                      <a:cubicBezTo>
                        <a:pt x="122" y="39"/>
                        <a:pt x="122" y="36"/>
                        <a:pt x="122" y="39"/>
                      </a:cubicBezTo>
                      <a:cubicBezTo>
                        <a:pt x="123" y="43"/>
                        <a:pt x="121" y="44"/>
                        <a:pt x="124" y="44"/>
                      </a:cubicBezTo>
                      <a:cubicBezTo>
                        <a:pt x="126" y="45"/>
                        <a:pt x="124" y="45"/>
                        <a:pt x="126" y="45"/>
                      </a:cubicBezTo>
                      <a:cubicBezTo>
                        <a:pt x="129" y="45"/>
                        <a:pt x="128" y="45"/>
                        <a:pt x="130" y="46"/>
                      </a:cubicBezTo>
                      <a:cubicBezTo>
                        <a:pt x="131" y="46"/>
                        <a:pt x="132" y="47"/>
                        <a:pt x="134" y="47"/>
                      </a:cubicBezTo>
                      <a:cubicBezTo>
                        <a:pt x="136" y="47"/>
                        <a:pt x="133" y="50"/>
                        <a:pt x="136" y="47"/>
                      </a:cubicBezTo>
                      <a:cubicBezTo>
                        <a:pt x="139" y="44"/>
                        <a:pt x="133" y="44"/>
                        <a:pt x="139" y="44"/>
                      </a:cubicBezTo>
                      <a:cubicBezTo>
                        <a:pt x="144" y="45"/>
                        <a:pt x="144" y="46"/>
                        <a:pt x="145" y="45"/>
                      </a:cubicBezTo>
                      <a:cubicBezTo>
                        <a:pt x="146" y="45"/>
                        <a:pt x="146" y="46"/>
                        <a:pt x="148" y="45"/>
                      </a:cubicBezTo>
                      <a:cubicBezTo>
                        <a:pt x="151" y="44"/>
                        <a:pt x="151" y="44"/>
                        <a:pt x="152" y="44"/>
                      </a:cubicBezTo>
                      <a:cubicBezTo>
                        <a:pt x="153" y="45"/>
                        <a:pt x="153" y="47"/>
                        <a:pt x="154" y="45"/>
                      </a:cubicBezTo>
                      <a:cubicBezTo>
                        <a:pt x="154" y="43"/>
                        <a:pt x="156" y="43"/>
                        <a:pt x="154" y="42"/>
                      </a:cubicBezTo>
                      <a:cubicBezTo>
                        <a:pt x="151" y="41"/>
                        <a:pt x="150" y="42"/>
                        <a:pt x="150" y="40"/>
                      </a:cubicBezTo>
                      <a:cubicBezTo>
                        <a:pt x="149" y="39"/>
                        <a:pt x="152" y="39"/>
                        <a:pt x="149" y="39"/>
                      </a:cubicBezTo>
                      <a:cubicBezTo>
                        <a:pt x="146" y="38"/>
                        <a:pt x="147" y="38"/>
                        <a:pt x="145" y="38"/>
                      </a:cubicBezTo>
                      <a:cubicBezTo>
                        <a:pt x="143" y="37"/>
                        <a:pt x="141" y="39"/>
                        <a:pt x="140" y="38"/>
                      </a:cubicBezTo>
                      <a:cubicBezTo>
                        <a:pt x="140" y="36"/>
                        <a:pt x="136" y="39"/>
                        <a:pt x="140" y="36"/>
                      </a:cubicBezTo>
                      <a:cubicBezTo>
                        <a:pt x="143" y="32"/>
                        <a:pt x="142" y="31"/>
                        <a:pt x="144" y="32"/>
                      </a:cubicBezTo>
                      <a:cubicBezTo>
                        <a:pt x="147" y="32"/>
                        <a:pt x="146" y="34"/>
                        <a:pt x="148" y="33"/>
                      </a:cubicBezTo>
                      <a:cubicBezTo>
                        <a:pt x="149" y="32"/>
                        <a:pt x="152" y="31"/>
                        <a:pt x="149" y="29"/>
                      </a:cubicBezTo>
                      <a:cubicBezTo>
                        <a:pt x="146" y="27"/>
                        <a:pt x="148" y="28"/>
                        <a:pt x="145" y="26"/>
                      </a:cubicBezTo>
                      <a:cubicBezTo>
                        <a:pt x="142" y="25"/>
                        <a:pt x="140" y="32"/>
                        <a:pt x="139" y="31"/>
                      </a:cubicBezTo>
                      <a:cubicBezTo>
                        <a:pt x="137" y="30"/>
                        <a:pt x="137" y="29"/>
                        <a:pt x="136" y="30"/>
                      </a:cubicBezTo>
                      <a:cubicBezTo>
                        <a:pt x="135" y="30"/>
                        <a:pt x="135" y="32"/>
                        <a:pt x="135" y="34"/>
                      </a:cubicBezTo>
                      <a:cubicBezTo>
                        <a:pt x="134" y="36"/>
                        <a:pt x="136" y="36"/>
                        <a:pt x="133" y="35"/>
                      </a:cubicBezTo>
                      <a:cubicBezTo>
                        <a:pt x="130" y="34"/>
                        <a:pt x="136" y="34"/>
                        <a:pt x="130" y="32"/>
                      </a:cubicBezTo>
                      <a:cubicBezTo>
                        <a:pt x="124" y="30"/>
                        <a:pt x="121" y="30"/>
                        <a:pt x="120" y="31"/>
                      </a:cubicBezTo>
                      <a:cubicBezTo>
                        <a:pt x="120" y="32"/>
                        <a:pt x="118" y="32"/>
                        <a:pt x="118" y="32"/>
                      </a:cubicBezTo>
                      <a:cubicBezTo>
                        <a:pt x="117" y="33"/>
                        <a:pt x="120" y="35"/>
                        <a:pt x="117" y="33"/>
                      </a:cubicBezTo>
                      <a:cubicBezTo>
                        <a:pt x="114" y="32"/>
                        <a:pt x="112" y="34"/>
                        <a:pt x="112" y="34"/>
                      </a:cubicBezTo>
                      <a:cubicBezTo>
                        <a:pt x="112" y="34"/>
                        <a:pt x="111" y="34"/>
                        <a:pt x="110" y="34"/>
                      </a:cubicBezTo>
                      <a:cubicBezTo>
                        <a:pt x="109" y="35"/>
                        <a:pt x="106" y="36"/>
                        <a:pt x="105" y="36"/>
                      </a:cubicBezTo>
                      <a:cubicBezTo>
                        <a:pt x="104" y="35"/>
                        <a:pt x="101" y="36"/>
                        <a:pt x="103" y="33"/>
                      </a:cubicBezTo>
                      <a:cubicBezTo>
                        <a:pt x="106" y="30"/>
                        <a:pt x="104" y="32"/>
                        <a:pt x="108" y="30"/>
                      </a:cubicBezTo>
                      <a:cubicBezTo>
                        <a:pt x="111" y="28"/>
                        <a:pt x="117" y="28"/>
                        <a:pt x="112" y="27"/>
                      </a:cubicBezTo>
                      <a:cubicBezTo>
                        <a:pt x="107" y="26"/>
                        <a:pt x="115" y="26"/>
                        <a:pt x="108" y="23"/>
                      </a:cubicBezTo>
                      <a:cubicBezTo>
                        <a:pt x="102" y="20"/>
                        <a:pt x="102" y="24"/>
                        <a:pt x="102" y="20"/>
                      </a:cubicBezTo>
                      <a:cubicBezTo>
                        <a:pt x="102" y="16"/>
                        <a:pt x="101" y="15"/>
                        <a:pt x="100" y="16"/>
                      </a:cubicBezTo>
                      <a:cubicBezTo>
                        <a:pt x="99" y="16"/>
                        <a:pt x="95" y="17"/>
                        <a:pt x="93" y="17"/>
                      </a:cubicBezTo>
                      <a:cubicBezTo>
                        <a:pt x="92" y="17"/>
                        <a:pt x="94" y="19"/>
                        <a:pt x="91" y="17"/>
                      </a:cubicBezTo>
                      <a:cubicBezTo>
                        <a:pt x="88" y="15"/>
                        <a:pt x="87" y="18"/>
                        <a:pt x="88" y="15"/>
                      </a:cubicBezTo>
                      <a:cubicBezTo>
                        <a:pt x="89" y="12"/>
                        <a:pt x="89" y="12"/>
                        <a:pt x="91" y="10"/>
                      </a:cubicBezTo>
                      <a:cubicBezTo>
                        <a:pt x="93" y="9"/>
                        <a:pt x="92" y="3"/>
                        <a:pt x="97" y="5"/>
                      </a:cubicBezTo>
                      <a:cubicBezTo>
                        <a:pt x="101" y="7"/>
                        <a:pt x="99" y="7"/>
                        <a:pt x="103" y="7"/>
                      </a:cubicBezTo>
                      <a:cubicBezTo>
                        <a:pt x="106" y="7"/>
                        <a:pt x="108" y="7"/>
                        <a:pt x="108" y="6"/>
                      </a:cubicBezTo>
                      <a:cubicBezTo>
                        <a:pt x="108" y="5"/>
                        <a:pt x="104" y="3"/>
                        <a:pt x="104" y="3"/>
                      </a:cubicBezTo>
                      <a:cubicBezTo>
                        <a:pt x="104" y="3"/>
                        <a:pt x="103" y="4"/>
                        <a:pt x="103" y="3"/>
                      </a:cubicBezTo>
                      <a:cubicBezTo>
                        <a:pt x="103" y="2"/>
                        <a:pt x="104" y="1"/>
                        <a:pt x="104" y="1"/>
                      </a:cubicBezTo>
                      <a:cubicBezTo>
                        <a:pt x="103" y="0"/>
                        <a:pt x="103" y="0"/>
                        <a:pt x="103" y="0"/>
                      </a:cubicBezTo>
                      <a:cubicBezTo>
                        <a:pt x="103" y="0"/>
                        <a:pt x="91" y="0"/>
                        <a:pt x="88" y="1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35" name="Group 187"/>
            <p:cNvGrpSpPr/>
            <p:nvPr/>
          </p:nvGrpSpPr>
          <p:grpSpPr>
            <a:xfrm>
              <a:off x="3317183" y="1782125"/>
              <a:ext cx="420138" cy="491591"/>
              <a:chOff x="3434404" y="1506741"/>
              <a:chExt cx="420138" cy="491591"/>
            </a:xfrm>
          </p:grpSpPr>
          <p:grpSp>
            <p:nvGrpSpPr>
              <p:cNvPr id="44" name="Group 132"/>
              <p:cNvGrpSpPr/>
              <p:nvPr/>
            </p:nvGrpSpPr>
            <p:grpSpPr>
              <a:xfrm>
                <a:off x="3434404" y="1506739"/>
                <a:ext cx="420138" cy="491590"/>
                <a:chOff x="3308350" y="1454150"/>
                <a:chExt cx="466725" cy="546101"/>
              </a:xfrm>
              <a:solidFill>
                <a:schemeClr val="accent2"/>
              </a:solidFill>
            </p:grpSpPr>
            <p:sp>
              <p:nvSpPr>
                <p:cNvPr id="180" name="Oval 36"/>
                <p:cNvSpPr>
                  <a:spLocks noChangeArrowheads="1"/>
                </p:cNvSpPr>
                <p:nvPr/>
              </p:nvSpPr>
              <p:spPr bwMode="auto">
                <a:xfrm>
                  <a:off x="3308350" y="1454150"/>
                  <a:ext cx="466725" cy="465138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81" name="Freeform 37"/>
                <p:cNvSpPr>
                  <a:spLocks/>
                </p:cNvSpPr>
                <p:nvPr/>
              </p:nvSpPr>
              <p:spPr bwMode="auto">
                <a:xfrm>
                  <a:off x="3536950" y="1887538"/>
                  <a:ext cx="120650" cy="112713"/>
                </a:xfrm>
                <a:custGeom>
                  <a:avLst/>
                  <a:gdLst/>
                  <a:ahLst/>
                  <a:cxnLst>
                    <a:cxn ang="0">
                      <a:pos x="76" y="0"/>
                    </a:cxn>
                    <a:cxn ang="0">
                      <a:pos x="70" y="71"/>
                    </a:cxn>
                    <a:cxn ang="0">
                      <a:pos x="0" y="12"/>
                    </a:cxn>
                    <a:cxn ang="0">
                      <a:pos x="76" y="0"/>
                    </a:cxn>
                  </a:cxnLst>
                  <a:rect l="0" t="0" r="r" b="b"/>
                  <a:pathLst>
                    <a:path w="76" h="71">
                      <a:moveTo>
                        <a:pt x="76" y="0"/>
                      </a:moveTo>
                      <a:lnTo>
                        <a:pt x="70" y="71"/>
                      </a:lnTo>
                      <a:lnTo>
                        <a:pt x="0" y="12"/>
                      </a:lnTo>
                      <a:lnTo>
                        <a:pt x="76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177" name="Freeform 75"/>
              <p:cNvSpPr>
                <a:spLocks noEditPoints="1"/>
              </p:cNvSpPr>
              <p:nvPr/>
            </p:nvSpPr>
            <p:spPr bwMode="auto">
              <a:xfrm>
                <a:off x="3530151" y="1589625"/>
                <a:ext cx="247225" cy="250083"/>
              </a:xfrm>
              <a:custGeom>
                <a:avLst/>
                <a:gdLst/>
                <a:ahLst/>
                <a:cxnLst>
                  <a:cxn ang="0">
                    <a:pos x="139" y="105"/>
                  </a:cxn>
                  <a:cxn ang="0">
                    <a:pos x="134" y="93"/>
                  </a:cxn>
                  <a:cxn ang="0">
                    <a:pos x="134" y="42"/>
                  </a:cxn>
                  <a:cxn ang="0">
                    <a:pos x="139" y="35"/>
                  </a:cxn>
                  <a:cxn ang="0">
                    <a:pos x="140" y="35"/>
                  </a:cxn>
                  <a:cxn ang="0">
                    <a:pos x="140" y="12"/>
                  </a:cxn>
                  <a:cxn ang="0">
                    <a:pos x="139" y="12"/>
                  </a:cxn>
                  <a:cxn ang="0">
                    <a:pos x="139" y="12"/>
                  </a:cxn>
                  <a:cxn ang="0">
                    <a:pos x="108" y="0"/>
                  </a:cxn>
                  <a:cxn ang="0">
                    <a:pos x="77" y="12"/>
                  </a:cxn>
                  <a:cxn ang="0">
                    <a:pos x="77" y="12"/>
                  </a:cxn>
                  <a:cxn ang="0">
                    <a:pos x="76" y="12"/>
                  </a:cxn>
                  <a:cxn ang="0">
                    <a:pos x="76" y="35"/>
                  </a:cxn>
                  <a:cxn ang="0">
                    <a:pos x="77" y="35"/>
                  </a:cxn>
                  <a:cxn ang="0">
                    <a:pos x="86" y="42"/>
                  </a:cxn>
                  <a:cxn ang="0">
                    <a:pos x="86" y="93"/>
                  </a:cxn>
                  <a:cxn ang="0">
                    <a:pos x="79" y="105"/>
                  </a:cxn>
                  <a:cxn ang="0">
                    <a:pos x="29" y="200"/>
                  </a:cxn>
                  <a:cxn ang="0">
                    <a:pos x="108" y="218"/>
                  </a:cxn>
                  <a:cxn ang="0">
                    <a:pos x="187" y="200"/>
                  </a:cxn>
                  <a:cxn ang="0">
                    <a:pos x="139" y="105"/>
                  </a:cxn>
                  <a:cxn ang="0">
                    <a:pos x="137" y="201"/>
                  </a:cxn>
                  <a:cxn ang="0">
                    <a:pos x="172" y="177"/>
                  </a:cxn>
                  <a:cxn ang="0">
                    <a:pos x="142" y="126"/>
                  </a:cxn>
                  <a:cxn ang="0">
                    <a:pos x="183" y="179"/>
                  </a:cxn>
                  <a:cxn ang="0">
                    <a:pos x="137" y="201"/>
                  </a:cxn>
                </a:cxnLst>
                <a:rect l="0" t="0" r="r" b="b"/>
                <a:pathLst>
                  <a:path w="217" h="219">
                    <a:moveTo>
                      <a:pt x="139" y="105"/>
                    </a:moveTo>
                    <a:cubicBezTo>
                      <a:pt x="139" y="105"/>
                      <a:pt x="134" y="103"/>
                      <a:pt x="134" y="93"/>
                    </a:cubicBezTo>
                    <a:cubicBezTo>
                      <a:pt x="134" y="84"/>
                      <a:pt x="134" y="52"/>
                      <a:pt x="134" y="42"/>
                    </a:cubicBezTo>
                    <a:cubicBezTo>
                      <a:pt x="137" y="40"/>
                      <a:pt x="139" y="37"/>
                      <a:pt x="139" y="35"/>
                    </a:cubicBezTo>
                    <a:cubicBezTo>
                      <a:pt x="140" y="35"/>
                      <a:pt x="140" y="35"/>
                      <a:pt x="140" y="35"/>
                    </a:cubicBezTo>
                    <a:cubicBezTo>
                      <a:pt x="140" y="12"/>
                      <a:pt x="140" y="12"/>
                      <a:pt x="140" y="12"/>
                    </a:cubicBezTo>
                    <a:cubicBezTo>
                      <a:pt x="139" y="12"/>
                      <a:pt x="139" y="12"/>
                      <a:pt x="139" y="12"/>
                    </a:cubicBezTo>
                    <a:cubicBezTo>
                      <a:pt x="139" y="12"/>
                      <a:pt x="139" y="12"/>
                      <a:pt x="139" y="12"/>
                    </a:cubicBezTo>
                    <a:cubicBezTo>
                      <a:pt x="139" y="5"/>
                      <a:pt x="125" y="0"/>
                      <a:pt x="108" y="0"/>
                    </a:cubicBezTo>
                    <a:cubicBezTo>
                      <a:pt x="91" y="0"/>
                      <a:pt x="77" y="5"/>
                      <a:pt x="77" y="12"/>
                    </a:cubicBezTo>
                    <a:cubicBezTo>
                      <a:pt x="77" y="12"/>
                      <a:pt x="77" y="12"/>
                      <a:pt x="77" y="12"/>
                    </a:cubicBezTo>
                    <a:cubicBezTo>
                      <a:pt x="76" y="12"/>
                      <a:pt x="76" y="12"/>
                      <a:pt x="76" y="12"/>
                    </a:cubicBezTo>
                    <a:cubicBezTo>
                      <a:pt x="76" y="35"/>
                      <a:pt x="76" y="35"/>
                      <a:pt x="76" y="35"/>
                    </a:cubicBezTo>
                    <a:cubicBezTo>
                      <a:pt x="77" y="35"/>
                      <a:pt x="77" y="35"/>
                      <a:pt x="77" y="35"/>
                    </a:cubicBezTo>
                    <a:cubicBezTo>
                      <a:pt x="77" y="38"/>
                      <a:pt x="79" y="40"/>
                      <a:pt x="86" y="42"/>
                    </a:cubicBezTo>
                    <a:cubicBezTo>
                      <a:pt x="86" y="53"/>
                      <a:pt x="86" y="85"/>
                      <a:pt x="86" y="93"/>
                    </a:cubicBezTo>
                    <a:cubicBezTo>
                      <a:pt x="86" y="103"/>
                      <a:pt x="79" y="105"/>
                      <a:pt x="79" y="105"/>
                    </a:cubicBezTo>
                    <a:cubicBezTo>
                      <a:pt x="67" y="112"/>
                      <a:pt x="0" y="180"/>
                      <a:pt x="29" y="200"/>
                    </a:cubicBezTo>
                    <a:cubicBezTo>
                      <a:pt x="56" y="219"/>
                      <a:pt x="100" y="218"/>
                      <a:pt x="108" y="218"/>
                    </a:cubicBezTo>
                    <a:cubicBezTo>
                      <a:pt x="117" y="218"/>
                      <a:pt x="161" y="219"/>
                      <a:pt x="187" y="200"/>
                    </a:cubicBezTo>
                    <a:cubicBezTo>
                      <a:pt x="217" y="180"/>
                      <a:pt x="150" y="112"/>
                      <a:pt x="139" y="105"/>
                    </a:cubicBezTo>
                    <a:close/>
                    <a:moveTo>
                      <a:pt x="137" y="201"/>
                    </a:moveTo>
                    <a:cubicBezTo>
                      <a:pt x="137" y="201"/>
                      <a:pt x="170" y="195"/>
                      <a:pt x="172" y="177"/>
                    </a:cubicBezTo>
                    <a:cubicBezTo>
                      <a:pt x="173" y="159"/>
                      <a:pt x="142" y="126"/>
                      <a:pt x="142" y="126"/>
                    </a:cubicBezTo>
                    <a:cubicBezTo>
                      <a:pt x="142" y="126"/>
                      <a:pt x="183" y="158"/>
                      <a:pt x="183" y="179"/>
                    </a:cubicBezTo>
                    <a:cubicBezTo>
                      <a:pt x="182" y="201"/>
                      <a:pt x="137" y="201"/>
                      <a:pt x="137" y="201"/>
                    </a:cubicBezTo>
                    <a:close/>
                  </a:path>
                </a:pathLst>
              </a:custGeom>
              <a:solidFill>
                <a:srgbClr val="F2F2F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45" name="Group 190"/>
            <p:cNvGrpSpPr/>
            <p:nvPr/>
          </p:nvGrpSpPr>
          <p:grpSpPr>
            <a:xfrm rot="18664717">
              <a:off x="3001639" y="2101716"/>
              <a:ext cx="503023" cy="614379"/>
              <a:chOff x="5262149" y="1683944"/>
              <a:chExt cx="503023" cy="614379"/>
            </a:xfrm>
          </p:grpSpPr>
          <p:grpSp>
            <p:nvGrpSpPr>
              <p:cNvPr id="49" name="Group 146"/>
              <p:cNvGrpSpPr/>
              <p:nvPr/>
            </p:nvGrpSpPr>
            <p:grpSpPr>
              <a:xfrm>
                <a:off x="5262149" y="1683944"/>
                <a:ext cx="503023" cy="614379"/>
                <a:chOff x="5338763" y="1651000"/>
                <a:chExt cx="558800" cy="682503"/>
              </a:xfrm>
              <a:solidFill>
                <a:schemeClr val="accent3"/>
              </a:solidFill>
            </p:grpSpPr>
            <p:sp>
              <p:nvSpPr>
                <p:cNvPr id="192" name="Oval 48"/>
                <p:cNvSpPr>
                  <a:spLocks noChangeArrowheads="1"/>
                </p:cNvSpPr>
                <p:nvPr/>
              </p:nvSpPr>
              <p:spPr bwMode="auto">
                <a:xfrm>
                  <a:off x="5338763" y="1651000"/>
                  <a:ext cx="558800" cy="558800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93" name="Freeform 49"/>
                <p:cNvSpPr>
                  <a:spLocks/>
                </p:cNvSpPr>
                <p:nvPr/>
              </p:nvSpPr>
              <p:spPr bwMode="auto">
                <a:xfrm>
                  <a:off x="5504852" y="2171700"/>
                  <a:ext cx="118072" cy="161803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7" y="84"/>
                    </a:cxn>
                    <a:cxn ang="0">
                      <a:pos x="90" y="14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90" h="84">
                      <a:moveTo>
                        <a:pt x="0" y="0"/>
                      </a:moveTo>
                      <a:lnTo>
                        <a:pt x="7" y="84"/>
                      </a:lnTo>
                      <a:lnTo>
                        <a:pt x="90" y="14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50" name="Group 147"/>
              <p:cNvGrpSpPr/>
              <p:nvPr/>
            </p:nvGrpSpPr>
            <p:grpSpPr>
              <a:xfrm>
                <a:off x="5403627" y="1752531"/>
                <a:ext cx="235792" cy="347256"/>
                <a:chOff x="5495925" y="1727200"/>
                <a:chExt cx="261938" cy="385763"/>
              </a:xfrm>
            </p:grpSpPr>
            <p:sp>
              <p:nvSpPr>
                <p:cNvPr id="187" name="Oval 60"/>
                <p:cNvSpPr>
                  <a:spLocks noChangeArrowheads="1"/>
                </p:cNvSpPr>
                <p:nvPr/>
              </p:nvSpPr>
              <p:spPr bwMode="auto">
                <a:xfrm>
                  <a:off x="5586413" y="1757363"/>
                  <a:ext cx="88900" cy="88900"/>
                </a:xfrm>
                <a:prstGeom prst="ellipse">
                  <a:avLst/>
                </a:pr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88" name="Freeform 61"/>
                <p:cNvSpPr>
                  <a:spLocks/>
                </p:cNvSpPr>
                <p:nvPr/>
              </p:nvSpPr>
              <p:spPr bwMode="auto">
                <a:xfrm>
                  <a:off x="5618163" y="1824038"/>
                  <a:ext cx="139700" cy="288925"/>
                </a:xfrm>
                <a:custGeom>
                  <a:avLst/>
                  <a:gdLst/>
                  <a:ahLst/>
                  <a:cxnLst>
                    <a:cxn ang="0">
                      <a:pos x="0" y="6"/>
                    </a:cxn>
                    <a:cxn ang="0">
                      <a:pos x="73" y="198"/>
                    </a:cxn>
                    <a:cxn ang="0">
                      <a:pos x="107" y="229"/>
                    </a:cxn>
                    <a:cxn ang="0">
                      <a:pos x="24" y="0"/>
                    </a:cxn>
                    <a:cxn ang="0">
                      <a:pos x="0" y="6"/>
                    </a:cxn>
                  </a:cxnLst>
                  <a:rect l="0" t="0" r="r" b="b"/>
                  <a:pathLst>
                    <a:path w="110" h="229">
                      <a:moveTo>
                        <a:pt x="0" y="6"/>
                      </a:moveTo>
                      <a:cubicBezTo>
                        <a:pt x="0" y="8"/>
                        <a:pt x="73" y="198"/>
                        <a:pt x="73" y="198"/>
                      </a:cubicBezTo>
                      <a:cubicBezTo>
                        <a:pt x="73" y="198"/>
                        <a:pt x="103" y="229"/>
                        <a:pt x="107" y="229"/>
                      </a:cubicBezTo>
                      <a:cubicBezTo>
                        <a:pt x="110" y="229"/>
                        <a:pt x="24" y="0"/>
                        <a:pt x="24" y="0"/>
                      </a:cubicBezTo>
                      <a:lnTo>
                        <a:pt x="0" y="6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89" name="Freeform 62"/>
                <p:cNvSpPr>
                  <a:spLocks/>
                </p:cNvSpPr>
                <p:nvPr/>
              </p:nvSpPr>
              <p:spPr bwMode="auto">
                <a:xfrm>
                  <a:off x="5495925" y="1824038"/>
                  <a:ext cx="149225" cy="285750"/>
                </a:xfrm>
                <a:custGeom>
                  <a:avLst/>
                  <a:gdLst/>
                  <a:ahLst/>
                  <a:cxnLst>
                    <a:cxn ang="0">
                      <a:pos x="93" y="8"/>
                    </a:cxn>
                    <a:cxn ang="0">
                      <a:pos x="25" y="155"/>
                    </a:cxn>
                    <a:cxn ang="0">
                      <a:pos x="0" y="180"/>
                    </a:cxn>
                    <a:cxn ang="0">
                      <a:pos x="8" y="146"/>
                    </a:cxn>
                    <a:cxn ang="0">
                      <a:pos x="73" y="0"/>
                    </a:cxn>
                    <a:cxn ang="0">
                      <a:pos x="94" y="6"/>
                    </a:cxn>
                    <a:cxn ang="0">
                      <a:pos x="93" y="8"/>
                    </a:cxn>
                  </a:cxnLst>
                  <a:rect l="0" t="0" r="r" b="b"/>
                  <a:pathLst>
                    <a:path w="94" h="180">
                      <a:moveTo>
                        <a:pt x="93" y="8"/>
                      </a:moveTo>
                      <a:lnTo>
                        <a:pt x="25" y="155"/>
                      </a:lnTo>
                      <a:lnTo>
                        <a:pt x="0" y="180"/>
                      </a:lnTo>
                      <a:lnTo>
                        <a:pt x="8" y="146"/>
                      </a:lnTo>
                      <a:lnTo>
                        <a:pt x="73" y="0"/>
                      </a:lnTo>
                      <a:lnTo>
                        <a:pt x="94" y="6"/>
                      </a:lnTo>
                      <a:lnTo>
                        <a:pt x="93" y="8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90" name="Freeform 63"/>
                <p:cNvSpPr>
                  <a:spLocks/>
                </p:cNvSpPr>
                <p:nvPr/>
              </p:nvSpPr>
              <p:spPr bwMode="auto">
                <a:xfrm>
                  <a:off x="5495925" y="1824038"/>
                  <a:ext cx="149225" cy="285750"/>
                </a:xfrm>
                <a:custGeom>
                  <a:avLst/>
                  <a:gdLst/>
                  <a:ahLst/>
                  <a:cxnLst>
                    <a:cxn ang="0">
                      <a:pos x="93" y="8"/>
                    </a:cxn>
                    <a:cxn ang="0">
                      <a:pos x="25" y="155"/>
                    </a:cxn>
                    <a:cxn ang="0">
                      <a:pos x="0" y="180"/>
                    </a:cxn>
                    <a:cxn ang="0">
                      <a:pos x="8" y="146"/>
                    </a:cxn>
                    <a:cxn ang="0">
                      <a:pos x="73" y="0"/>
                    </a:cxn>
                    <a:cxn ang="0">
                      <a:pos x="94" y="6"/>
                    </a:cxn>
                  </a:cxnLst>
                  <a:rect l="0" t="0" r="r" b="b"/>
                  <a:pathLst>
                    <a:path w="94" h="180">
                      <a:moveTo>
                        <a:pt x="93" y="8"/>
                      </a:moveTo>
                      <a:lnTo>
                        <a:pt x="25" y="155"/>
                      </a:lnTo>
                      <a:lnTo>
                        <a:pt x="0" y="180"/>
                      </a:lnTo>
                      <a:lnTo>
                        <a:pt x="8" y="146"/>
                      </a:lnTo>
                      <a:lnTo>
                        <a:pt x="73" y="0"/>
                      </a:lnTo>
                      <a:lnTo>
                        <a:pt x="94" y="6"/>
                      </a:lnTo>
                    </a:path>
                  </a:pathLst>
                </a:custGeom>
                <a:no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91" name="Freeform 64"/>
                <p:cNvSpPr>
                  <a:spLocks/>
                </p:cNvSpPr>
                <p:nvPr/>
              </p:nvSpPr>
              <p:spPr bwMode="auto">
                <a:xfrm>
                  <a:off x="5626100" y="1727200"/>
                  <a:ext cx="15875" cy="47625"/>
                </a:xfrm>
                <a:custGeom>
                  <a:avLst/>
                  <a:gdLst/>
                  <a:ahLst/>
                  <a:cxnLst>
                    <a:cxn ang="0">
                      <a:pos x="13" y="32"/>
                    </a:cxn>
                    <a:cxn ang="0">
                      <a:pos x="7" y="38"/>
                    </a:cxn>
                    <a:cxn ang="0">
                      <a:pos x="7" y="38"/>
                    </a:cxn>
                    <a:cxn ang="0">
                      <a:pos x="0" y="32"/>
                    </a:cxn>
                    <a:cxn ang="0">
                      <a:pos x="0" y="6"/>
                    </a:cxn>
                    <a:cxn ang="0">
                      <a:pos x="7" y="0"/>
                    </a:cxn>
                    <a:cxn ang="0">
                      <a:pos x="7" y="0"/>
                    </a:cxn>
                    <a:cxn ang="0">
                      <a:pos x="13" y="6"/>
                    </a:cxn>
                    <a:cxn ang="0">
                      <a:pos x="13" y="32"/>
                    </a:cxn>
                  </a:cxnLst>
                  <a:rect l="0" t="0" r="r" b="b"/>
                  <a:pathLst>
                    <a:path w="13" h="38">
                      <a:moveTo>
                        <a:pt x="13" y="32"/>
                      </a:moveTo>
                      <a:cubicBezTo>
                        <a:pt x="13" y="35"/>
                        <a:pt x="10" y="38"/>
                        <a:pt x="7" y="38"/>
                      </a:cubicBezTo>
                      <a:cubicBezTo>
                        <a:pt x="7" y="38"/>
                        <a:pt x="7" y="38"/>
                        <a:pt x="7" y="38"/>
                      </a:cubicBezTo>
                      <a:cubicBezTo>
                        <a:pt x="3" y="38"/>
                        <a:pt x="0" y="35"/>
                        <a:pt x="0" y="32"/>
                      </a:cubicBezTo>
                      <a:cubicBezTo>
                        <a:pt x="0" y="6"/>
                        <a:pt x="0" y="6"/>
                        <a:pt x="0" y="6"/>
                      </a:cubicBezTo>
                      <a:cubicBezTo>
                        <a:pt x="0" y="2"/>
                        <a:pt x="3" y="0"/>
                        <a:pt x="7" y="0"/>
                      </a:cubicBezTo>
                      <a:cubicBezTo>
                        <a:pt x="7" y="0"/>
                        <a:pt x="7" y="0"/>
                        <a:pt x="7" y="0"/>
                      </a:cubicBezTo>
                      <a:cubicBezTo>
                        <a:pt x="10" y="0"/>
                        <a:pt x="13" y="2"/>
                        <a:pt x="13" y="6"/>
                      </a:cubicBezTo>
                      <a:lnTo>
                        <a:pt x="13" y="32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51" name="Group 188"/>
            <p:cNvGrpSpPr/>
            <p:nvPr/>
          </p:nvGrpSpPr>
          <p:grpSpPr>
            <a:xfrm>
              <a:off x="3508658" y="1203363"/>
              <a:ext cx="420138" cy="491590"/>
              <a:chOff x="4033173" y="1286669"/>
              <a:chExt cx="420138" cy="491590"/>
            </a:xfrm>
          </p:grpSpPr>
          <p:grpSp>
            <p:nvGrpSpPr>
              <p:cNvPr id="56" name="Group 153"/>
              <p:cNvGrpSpPr/>
              <p:nvPr/>
            </p:nvGrpSpPr>
            <p:grpSpPr>
              <a:xfrm>
                <a:off x="4033173" y="1286669"/>
                <a:ext cx="420138" cy="491590"/>
                <a:chOff x="3973513" y="1209675"/>
                <a:chExt cx="466725" cy="546100"/>
              </a:xfrm>
              <a:solidFill>
                <a:schemeClr val="accent6"/>
              </a:solidFill>
            </p:grpSpPr>
            <p:sp>
              <p:nvSpPr>
                <p:cNvPr id="200" name="Oval 34"/>
                <p:cNvSpPr>
                  <a:spLocks noChangeArrowheads="1"/>
                </p:cNvSpPr>
                <p:nvPr/>
              </p:nvSpPr>
              <p:spPr bwMode="auto">
                <a:xfrm>
                  <a:off x="3973513" y="1209675"/>
                  <a:ext cx="466725" cy="466725"/>
                </a:xfrm>
                <a:prstGeom prst="ellipse">
                  <a:avLst/>
                </a:prstGeom>
                <a:solidFill>
                  <a:schemeClr val="accent5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01" name="Freeform 35"/>
                <p:cNvSpPr>
                  <a:spLocks/>
                </p:cNvSpPr>
                <p:nvPr/>
              </p:nvSpPr>
              <p:spPr bwMode="auto">
                <a:xfrm>
                  <a:off x="4202113" y="1644650"/>
                  <a:ext cx="119063" cy="111125"/>
                </a:xfrm>
                <a:custGeom>
                  <a:avLst/>
                  <a:gdLst/>
                  <a:ahLst/>
                  <a:cxnLst>
                    <a:cxn ang="0">
                      <a:pos x="75" y="0"/>
                    </a:cxn>
                    <a:cxn ang="0">
                      <a:pos x="69" y="70"/>
                    </a:cxn>
                    <a:cxn ang="0">
                      <a:pos x="0" y="12"/>
                    </a:cxn>
                    <a:cxn ang="0">
                      <a:pos x="75" y="0"/>
                    </a:cxn>
                  </a:cxnLst>
                  <a:rect l="0" t="0" r="r" b="b"/>
                  <a:pathLst>
                    <a:path w="75" h="70">
                      <a:moveTo>
                        <a:pt x="75" y="0"/>
                      </a:moveTo>
                      <a:lnTo>
                        <a:pt x="69" y="70"/>
                      </a:lnTo>
                      <a:lnTo>
                        <a:pt x="0" y="12"/>
                      </a:lnTo>
                      <a:lnTo>
                        <a:pt x="75" y="0"/>
                      </a:lnTo>
                      <a:close/>
                    </a:path>
                  </a:pathLst>
                </a:custGeom>
                <a:solidFill>
                  <a:schemeClr val="accent5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57" name="Group 154"/>
              <p:cNvGrpSpPr/>
              <p:nvPr/>
            </p:nvGrpSpPr>
            <p:grpSpPr>
              <a:xfrm>
                <a:off x="4173220" y="1398134"/>
                <a:ext cx="142904" cy="255799"/>
                <a:chOff x="4129088" y="1333500"/>
                <a:chExt cx="158750" cy="284163"/>
              </a:xfrm>
            </p:grpSpPr>
            <p:sp>
              <p:nvSpPr>
                <p:cNvPr id="197" name="Freeform 70"/>
                <p:cNvSpPr>
                  <a:spLocks noEditPoints="1"/>
                </p:cNvSpPr>
                <p:nvPr/>
              </p:nvSpPr>
              <p:spPr bwMode="auto">
                <a:xfrm>
                  <a:off x="4129088" y="1333500"/>
                  <a:ext cx="158750" cy="158750"/>
                </a:xfrm>
                <a:custGeom>
                  <a:avLst/>
                  <a:gdLst/>
                  <a:ahLst/>
                  <a:cxnLst>
                    <a:cxn ang="0">
                      <a:pos x="63" y="0"/>
                    </a:cxn>
                    <a:cxn ang="0">
                      <a:pos x="0" y="63"/>
                    </a:cxn>
                    <a:cxn ang="0">
                      <a:pos x="63" y="126"/>
                    </a:cxn>
                    <a:cxn ang="0">
                      <a:pos x="126" y="63"/>
                    </a:cxn>
                    <a:cxn ang="0">
                      <a:pos x="63" y="0"/>
                    </a:cxn>
                    <a:cxn ang="0">
                      <a:pos x="63" y="114"/>
                    </a:cxn>
                    <a:cxn ang="0">
                      <a:pos x="12" y="63"/>
                    </a:cxn>
                    <a:cxn ang="0">
                      <a:pos x="63" y="12"/>
                    </a:cxn>
                    <a:cxn ang="0">
                      <a:pos x="115" y="63"/>
                    </a:cxn>
                    <a:cxn ang="0">
                      <a:pos x="63" y="114"/>
                    </a:cxn>
                  </a:cxnLst>
                  <a:rect l="0" t="0" r="r" b="b"/>
                  <a:pathLst>
                    <a:path w="126" h="126">
                      <a:moveTo>
                        <a:pt x="63" y="0"/>
                      </a:moveTo>
                      <a:cubicBezTo>
                        <a:pt x="29" y="0"/>
                        <a:pt x="0" y="28"/>
                        <a:pt x="0" y="63"/>
                      </a:cubicBezTo>
                      <a:cubicBezTo>
                        <a:pt x="0" y="98"/>
                        <a:pt x="29" y="126"/>
                        <a:pt x="63" y="126"/>
                      </a:cubicBezTo>
                      <a:cubicBezTo>
                        <a:pt x="98" y="126"/>
                        <a:pt x="126" y="98"/>
                        <a:pt x="126" y="63"/>
                      </a:cubicBezTo>
                      <a:cubicBezTo>
                        <a:pt x="126" y="28"/>
                        <a:pt x="98" y="0"/>
                        <a:pt x="63" y="0"/>
                      </a:cubicBezTo>
                      <a:close/>
                      <a:moveTo>
                        <a:pt x="63" y="114"/>
                      </a:moveTo>
                      <a:cubicBezTo>
                        <a:pt x="35" y="114"/>
                        <a:pt x="12" y="91"/>
                        <a:pt x="12" y="63"/>
                      </a:cubicBezTo>
                      <a:cubicBezTo>
                        <a:pt x="12" y="35"/>
                        <a:pt x="35" y="12"/>
                        <a:pt x="63" y="12"/>
                      </a:cubicBezTo>
                      <a:cubicBezTo>
                        <a:pt x="92" y="12"/>
                        <a:pt x="115" y="35"/>
                        <a:pt x="115" y="63"/>
                      </a:cubicBezTo>
                      <a:cubicBezTo>
                        <a:pt x="115" y="91"/>
                        <a:pt x="92" y="114"/>
                        <a:pt x="63" y="114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98" name="Rectangle 71"/>
                <p:cNvSpPr>
                  <a:spLocks noChangeArrowheads="1"/>
                </p:cNvSpPr>
                <p:nvPr/>
              </p:nvSpPr>
              <p:spPr bwMode="auto">
                <a:xfrm>
                  <a:off x="4198938" y="1484313"/>
                  <a:ext cx="20638" cy="77788"/>
                </a:xfrm>
                <a:prstGeom prst="rect">
                  <a:avLst/>
                </a:prstGeom>
                <a:solidFill>
                  <a:srgbClr val="F2F2F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99" name="Freeform 72"/>
                <p:cNvSpPr>
                  <a:spLocks/>
                </p:cNvSpPr>
                <p:nvPr/>
              </p:nvSpPr>
              <p:spPr bwMode="auto">
                <a:xfrm>
                  <a:off x="4192588" y="1509713"/>
                  <a:ext cx="33338" cy="107950"/>
                </a:xfrm>
                <a:custGeom>
                  <a:avLst/>
                  <a:gdLst/>
                  <a:ahLst/>
                  <a:cxnLst>
                    <a:cxn ang="0">
                      <a:pos x="27" y="71"/>
                    </a:cxn>
                    <a:cxn ang="0">
                      <a:pos x="13" y="85"/>
                    </a:cxn>
                    <a:cxn ang="0">
                      <a:pos x="13" y="85"/>
                    </a:cxn>
                    <a:cxn ang="0">
                      <a:pos x="0" y="71"/>
                    </a:cxn>
                    <a:cxn ang="0">
                      <a:pos x="0" y="13"/>
                    </a:cxn>
                    <a:cxn ang="0">
                      <a:pos x="13" y="0"/>
                    </a:cxn>
                    <a:cxn ang="0">
                      <a:pos x="13" y="0"/>
                    </a:cxn>
                    <a:cxn ang="0">
                      <a:pos x="27" y="13"/>
                    </a:cxn>
                    <a:cxn ang="0">
                      <a:pos x="27" y="71"/>
                    </a:cxn>
                  </a:cxnLst>
                  <a:rect l="0" t="0" r="r" b="b"/>
                  <a:pathLst>
                    <a:path w="27" h="85">
                      <a:moveTo>
                        <a:pt x="27" y="71"/>
                      </a:moveTo>
                      <a:cubicBezTo>
                        <a:pt x="27" y="79"/>
                        <a:pt x="21" y="85"/>
                        <a:pt x="13" y="85"/>
                      </a:cubicBezTo>
                      <a:cubicBezTo>
                        <a:pt x="13" y="85"/>
                        <a:pt x="13" y="85"/>
                        <a:pt x="13" y="85"/>
                      </a:cubicBezTo>
                      <a:cubicBezTo>
                        <a:pt x="6" y="85"/>
                        <a:pt x="0" y="79"/>
                        <a:pt x="0" y="71"/>
                      </a:cubicBezTo>
                      <a:cubicBezTo>
                        <a:pt x="0" y="13"/>
                        <a:pt x="0" y="13"/>
                        <a:pt x="0" y="13"/>
                      </a:cubicBezTo>
                      <a:cubicBezTo>
                        <a:pt x="0" y="6"/>
                        <a:pt x="6" y="0"/>
                        <a:pt x="13" y="0"/>
                      </a:cubicBezTo>
                      <a:cubicBezTo>
                        <a:pt x="13" y="0"/>
                        <a:pt x="13" y="0"/>
                        <a:pt x="13" y="0"/>
                      </a:cubicBezTo>
                      <a:cubicBezTo>
                        <a:pt x="21" y="0"/>
                        <a:pt x="27" y="6"/>
                        <a:pt x="27" y="13"/>
                      </a:cubicBezTo>
                      <a:lnTo>
                        <a:pt x="27" y="71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61" name="Group 181"/>
            <p:cNvGrpSpPr/>
            <p:nvPr/>
          </p:nvGrpSpPr>
          <p:grpSpPr>
            <a:xfrm rot="19050093">
              <a:off x="2934848" y="1389968"/>
              <a:ext cx="448719" cy="491590"/>
              <a:chOff x="5632271" y="2338443"/>
              <a:chExt cx="448719" cy="491590"/>
            </a:xfrm>
          </p:grpSpPr>
          <p:grpSp>
            <p:nvGrpSpPr>
              <p:cNvPr id="62" name="Group 145"/>
              <p:cNvGrpSpPr/>
              <p:nvPr/>
            </p:nvGrpSpPr>
            <p:grpSpPr>
              <a:xfrm>
                <a:off x="5660852" y="2338443"/>
                <a:ext cx="420138" cy="491590"/>
                <a:chOff x="5781675" y="2378075"/>
                <a:chExt cx="466725" cy="546100"/>
              </a:xfrm>
              <a:solidFill>
                <a:schemeClr val="accent6"/>
              </a:solidFill>
            </p:grpSpPr>
            <p:sp>
              <p:nvSpPr>
                <p:cNvPr id="205" name="Oval 32"/>
                <p:cNvSpPr>
                  <a:spLocks noChangeArrowheads="1"/>
                </p:cNvSpPr>
                <p:nvPr/>
              </p:nvSpPr>
              <p:spPr bwMode="auto">
                <a:xfrm>
                  <a:off x="5781675" y="2378075"/>
                  <a:ext cx="466725" cy="466725"/>
                </a:xfrm>
                <a:prstGeom prst="ellipse">
                  <a:avLst/>
                </a:prstGeom>
                <a:solidFill>
                  <a:schemeClr val="accent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06" name="Freeform 33"/>
                <p:cNvSpPr>
                  <a:spLocks/>
                </p:cNvSpPr>
                <p:nvPr/>
              </p:nvSpPr>
              <p:spPr bwMode="auto">
                <a:xfrm>
                  <a:off x="5899150" y="2813050"/>
                  <a:ext cx="120650" cy="11112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7" y="70"/>
                    </a:cxn>
                    <a:cxn ang="0">
                      <a:pos x="76" y="11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76" h="70">
                      <a:moveTo>
                        <a:pt x="0" y="0"/>
                      </a:moveTo>
                      <a:lnTo>
                        <a:pt x="7" y="70"/>
                      </a:lnTo>
                      <a:lnTo>
                        <a:pt x="76" y="11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204" name="Freeform 59"/>
              <p:cNvSpPr>
                <a:spLocks noEditPoints="1"/>
              </p:cNvSpPr>
              <p:nvPr/>
            </p:nvSpPr>
            <p:spPr bwMode="auto">
              <a:xfrm>
                <a:off x="5632271" y="2412753"/>
                <a:ext cx="398703" cy="262944"/>
              </a:xfrm>
              <a:custGeom>
                <a:avLst/>
                <a:gdLst/>
                <a:ahLst/>
                <a:cxnLst>
                  <a:cxn ang="0">
                    <a:pos x="333" y="51"/>
                  </a:cxn>
                  <a:cxn ang="0">
                    <a:pos x="259" y="0"/>
                  </a:cxn>
                  <a:cxn ang="0">
                    <a:pos x="170" y="225"/>
                  </a:cxn>
                  <a:cxn ang="0">
                    <a:pos x="269" y="133"/>
                  </a:cxn>
                  <a:cxn ang="0">
                    <a:pos x="333" y="51"/>
                  </a:cxn>
                  <a:cxn ang="0">
                    <a:pos x="140" y="41"/>
                  </a:cxn>
                  <a:cxn ang="0">
                    <a:pos x="155" y="56"/>
                  </a:cxn>
                  <a:cxn ang="0">
                    <a:pos x="140" y="71"/>
                  </a:cxn>
                  <a:cxn ang="0">
                    <a:pos x="125" y="56"/>
                  </a:cxn>
                  <a:cxn ang="0">
                    <a:pos x="140" y="41"/>
                  </a:cxn>
                  <a:cxn ang="0">
                    <a:pos x="105" y="101"/>
                  </a:cxn>
                  <a:cxn ang="0">
                    <a:pos x="125" y="81"/>
                  </a:cxn>
                  <a:cxn ang="0">
                    <a:pos x="145" y="101"/>
                  </a:cxn>
                  <a:cxn ang="0">
                    <a:pos x="125" y="121"/>
                  </a:cxn>
                  <a:cxn ang="0">
                    <a:pos x="105" y="101"/>
                  </a:cxn>
                  <a:cxn ang="0">
                    <a:pos x="139" y="174"/>
                  </a:cxn>
                  <a:cxn ang="0">
                    <a:pos x="116" y="151"/>
                  </a:cxn>
                  <a:cxn ang="0">
                    <a:pos x="139" y="128"/>
                  </a:cxn>
                  <a:cxn ang="0">
                    <a:pos x="162" y="151"/>
                  </a:cxn>
                  <a:cxn ang="0">
                    <a:pos x="139" y="174"/>
                  </a:cxn>
                  <a:cxn ang="0">
                    <a:pos x="180" y="213"/>
                  </a:cxn>
                  <a:cxn ang="0">
                    <a:pos x="155" y="188"/>
                  </a:cxn>
                  <a:cxn ang="0">
                    <a:pos x="180" y="163"/>
                  </a:cxn>
                  <a:cxn ang="0">
                    <a:pos x="205" y="188"/>
                  </a:cxn>
                  <a:cxn ang="0">
                    <a:pos x="180" y="213"/>
                  </a:cxn>
                  <a:cxn ang="0">
                    <a:pos x="282" y="98"/>
                  </a:cxn>
                  <a:cxn ang="0">
                    <a:pos x="252" y="68"/>
                  </a:cxn>
                  <a:cxn ang="0">
                    <a:pos x="282" y="38"/>
                  </a:cxn>
                  <a:cxn ang="0">
                    <a:pos x="312" y="68"/>
                  </a:cxn>
                  <a:cxn ang="0">
                    <a:pos x="282" y="98"/>
                  </a:cxn>
                </a:cxnLst>
                <a:rect l="0" t="0" r="r" b="b"/>
                <a:pathLst>
                  <a:path w="349" h="230">
                    <a:moveTo>
                      <a:pt x="333" y="51"/>
                    </a:moveTo>
                    <a:cubicBezTo>
                      <a:pt x="317" y="6"/>
                      <a:pt x="259" y="0"/>
                      <a:pt x="259" y="0"/>
                    </a:cubicBezTo>
                    <a:cubicBezTo>
                      <a:pt x="0" y="4"/>
                      <a:pt x="103" y="220"/>
                      <a:pt x="170" y="225"/>
                    </a:cubicBezTo>
                    <a:cubicBezTo>
                      <a:pt x="237" y="230"/>
                      <a:pt x="227" y="150"/>
                      <a:pt x="269" y="133"/>
                    </a:cubicBezTo>
                    <a:cubicBezTo>
                      <a:pt x="312" y="116"/>
                      <a:pt x="349" y="96"/>
                      <a:pt x="333" y="51"/>
                    </a:cubicBezTo>
                    <a:close/>
                    <a:moveTo>
                      <a:pt x="140" y="41"/>
                    </a:moveTo>
                    <a:cubicBezTo>
                      <a:pt x="148" y="41"/>
                      <a:pt x="155" y="48"/>
                      <a:pt x="155" y="56"/>
                    </a:cubicBezTo>
                    <a:cubicBezTo>
                      <a:pt x="155" y="65"/>
                      <a:pt x="148" y="71"/>
                      <a:pt x="140" y="71"/>
                    </a:cubicBezTo>
                    <a:cubicBezTo>
                      <a:pt x="131" y="71"/>
                      <a:pt x="125" y="65"/>
                      <a:pt x="125" y="56"/>
                    </a:cubicBezTo>
                    <a:cubicBezTo>
                      <a:pt x="125" y="48"/>
                      <a:pt x="131" y="41"/>
                      <a:pt x="140" y="41"/>
                    </a:cubicBezTo>
                    <a:close/>
                    <a:moveTo>
                      <a:pt x="105" y="101"/>
                    </a:moveTo>
                    <a:cubicBezTo>
                      <a:pt x="105" y="90"/>
                      <a:pt x="114" y="81"/>
                      <a:pt x="125" y="81"/>
                    </a:cubicBezTo>
                    <a:cubicBezTo>
                      <a:pt x="136" y="81"/>
                      <a:pt x="145" y="90"/>
                      <a:pt x="145" y="101"/>
                    </a:cubicBezTo>
                    <a:cubicBezTo>
                      <a:pt x="145" y="112"/>
                      <a:pt x="136" y="121"/>
                      <a:pt x="125" y="121"/>
                    </a:cubicBezTo>
                    <a:cubicBezTo>
                      <a:pt x="114" y="121"/>
                      <a:pt x="105" y="112"/>
                      <a:pt x="105" y="101"/>
                    </a:cubicBezTo>
                    <a:close/>
                    <a:moveTo>
                      <a:pt x="139" y="174"/>
                    </a:moveTo>
                    <a:cubicBezTo>
                      <a:pt x="126" y="174"/>
                      <a:pt x="116" y="164"/>
                      <a:pt x="116" y="151"/>
                    </a:cubicBezTo>
                    <a:cubicBezTo>
                      <a:pt x="116" y="138"/>
                      <a:pt x="126" y="128"/>
                      <a:pt x="139" y="128"/>
                    </a:cubicBezTo>
                    <a:cubicBezTo>
                      <a:pt x="151" y="128"/>
                      <a:pt x="162" y="138"/>
                      <a:pt x="162" y="151"/>
                    </a:cubicBezTo>
                    <a:cubicBezTo>
                      <a:pt x="162" y="164"/>
                      <a:pt x="151" y="174"/>
                      <a:pt x="139" y="174"/>
                    </a:cubicBezTo>
                    <a:close/>
                    <a:moveTo>
                      <a:pt x="180" y="213"/>
                    </a:moveTo>
                    <a:cubicBezTo>
                      <a:pt x="166" y="213"/>
                      <a:pt x="155" y="202"/>
                      <a:pt x="155" y="188"/>
                    </a:cubicBezTo>
                    <a:cubicBezTo>
                      <a:pt x="155" y="175"/>
                      <a:pt x="166" y="163"/>
                      <a:pt x="180" y="163"/>
                    </a:cubicBezTo>
                    <a:cubicBezTo>
                      <a:pt x="194" y="163"/>
                      <a:pt x="205" y="175"/>
                      <a:pt x="205" y="188"/>
                    </a:cubicBezTo>
                    <a:cubicBezTo>
                      <a:pt x="205" y="202"/>
                      <a:pt x="194" y="213"/>
                      <a:pt x="180" y="213"/>
                    </a:cubicBezTo>
                    <a:close/>
                    <a:moveTo>
                      <a:pt x="282" y="98"/>
                    </a:moveTo>
                    <a:cubicBezTo>
                      <a:pt x="265" y="98"/>
                      <a:pt x="252" y="84"/>
                      <a:pt x="252" y="68"/>
                    </a:cubicBezTo>
                    <a:cubicBezTo>
                      <a:pt x="252" y="51"/>
                      <a:pt x="265" y="38"/>
                      <a:pt x="282" y="38"/>
                    </a:cubicBezTo>
                    <a:cubicBezTo>
                      <a:pt x="298" y="38"/>
                      <a:pt x="312" y="51"/>
                      <a:pt x="312" y="68"/>
                    </a:cubicBezTo>
                    <a:cubicBezTo>
                      <a:pt x="312" y="84"/>
                      <a:pt x="298" y="98"/>
                      <a:pt x="282" y="98"/>
                    </a:cubicBezTo>
                    <a:close/>
                  </a:path>
                </a:pathLst>
              </a:custGeom>
              <a:solidFill>
                <a:srgbClr val="F2F2F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63" name="Group 181"/>
            <p:cNvGrpSpPr/>
            <p:nvPr/>
          </p:nvGrpSpPr>
          <p:grpSpPr>
            <a:xfrm>
              <a:off x="4204363" y="1057173"/>
              <a:ext cx="448719" cy="491590"/>
              <a:chOff x="5632271" y="2338443"/>
              <a:chExt cx="448719" cy="491590"/>
            </a:xfrm>
          </p:grpSpPr>
          <p:grpSp>
            <p:nvGrpSpPr>
              <p:cNvPr id="71" name="Group 145"/>
              <p:cNvGrpSpPr/>
              <p:nvPr/>
            </p:nvGrpSpPr>
            <p:grpSpPr>
              <a:xfrm>
                <a:off x="5660852" y="2338443"/>
                <a:ext cx="420138" cy="491590"/>
                <a:chOff x="5781675" y="2378075"/>
                <a:chExt cx="466725" cy="546100"/>
              </a:xfrm>
              <a:solidFill>
                <a:schemeClr val="accent6"/>
              </a:solidFill>
            </p:grpSpPr>
            <p:sp>
              <p:nvSpPr>
                <p:cNvPr id="210" name="Oval 32"/>
                <p:cNvSpPr>
                  <a:spLocks noChangeArrowheads="1"/>
                </p:cNvSpPr>
                <p:nvPr/>
              </p:nvSpPr>
              <p:spPr bwMode="auto">
                <a:xfrm>
                  <a:off x="5781675" y="2378075"/>
                  <a:ext cx="466725" cy="466725"/>
                </a:xfrm>
                <a:prstGeom prst="ellipse">
                  <a:avLst/>
                </a:prstGeom>
                <a:solidFill>
                  <a:schemeClr val="accent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11" name="Freeform 33"/>
                <p:cNvSpPr>
                  <a:spLocks/>
                </p:cNvSpPr>
                <p:nvPr/>
              </p:nvSpPr>
              <p:spPr bwMode="auto">
                <a:xfrm>
                  <a:off x="5899150" y="2813050"/>
                  <a:ext cx="120650" cy="11112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7" y="70"/>
                    </a:cxn>
                    <a:cxn ang="0">
                      <a:pos x="76" y="11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76" h="70">
                      <a:moveTo>
                        <a:pt x="0" y="0"/>
                      </a:moveTo>
                      <a:lnTo>
                        <a:pt x="7" y="70"/>
                      </a:lnTo>
                      <a:lnTo>
                        <a:pt x="76" y="11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209" name="Freeform 59"/>
              <p:cNvSpPr>
                <a:spLocks noEditPoints="1"/>
              </p:cNvSpPr>
              <p:nvPr/>
            </p:nvSpPr>
            <p:spPr bwMode="auto">
              <a:xfrm>
                <a:off x="5632271" y="2412753"/>
                <a:ext cx="398703" cy="262944"/>
              </a:xfrm>
              <a:custGeom>
                <a:avLst/>
                <a:gdLst/>
                <a:ahLst/>
                <a:cxnLst>
                  <a:cxn ang="0">
                    <a:pos x="333" y="51"/>
                  </a:cxn>
                  <a:cxn ang="0">
                    <a:pos x="259" y="0"/>
                  </a:cxn>
                  <a:cxn ang="0">
                    <a:pos x="170" y="225"/>
                  </a:cxn>
                  <a:cxn ang="0">
                    <a:pos x="269" y="133"/>
                  </a:cxn>
                  <a:cxn ang="0">
                    <a:pos x="333" y="51"/>
                  </a:cxn>
                  <a:cxn ang="0">
                    <a:pos x="140" y="41"/>
                  </a:cxn>
                  <a:cxn ang="0">
                    <a:pos x="155" y="56"/>
                  </a:cxn>
                  <a:cxn ang="0">
                    <a:pos x="140" y="71"/>
                  </a:cxn>
                  <a:cxn ang="0">
                    <a:pos x="125" y="56"/>
                  </a:cxn>
                  <a:cxn ang="0">
                    <a:pos x="140" y="41"/>
                  </a:cxn>
                  <a:cxn ang="0">
                    <a:pos x="105" y="101"/>
                  </a:cxn>
                  <a:cxn ang="0">
                    <a:pos x="125" y="81"/>
                  </a:cxn>
                  <a:cxn ang="0">
                    <a:pos x="145" y="101"/>
                  </a:cxn>
                  <a:cxn ang="0">
                    <a:pos x="125" y="121"/>
                  </a:cxn>
                  <a:cxn ang="0">
                    <a:pos x="105" y="101"/>
                  </a:cxn>
                  <a:cxn ang="0">
                    <a:pos x="139" y="174"/>
                  </a:cxn>
                  <a:cxn ang="0">
                    <a:pos x="116" y="151"/>
                  </a:cxn>
                  <a:cxn ang="0">
                    <a:pos x="139" y="128"/>
                  </a:cxn>
                  <a:cxn ang="0">
                    <a:pos x="162" y="151"/>
                  </a:cxn>
                  <a:cxn ang="0">
                    <a:pos x="139" y="174"/>
                  </a:cxn>
                  <a:cxn ang="0">
                    <a:pos x="180" y="213"/>
                  </a:cxn>
                  <a:cxn ang="0">
                    <a:pos x="155" y="188"/>
                  </a:cxn>
                  <a:cxn ang="0">
                    <a:pos x="180" y="163"/>
                  </a:cxn>
                  <a:cxn ang="0">
                    <a:pos x="205" y="188"/>
                  </a:cxn>
                  <a:cxn ang="0">
                    <a:pos x="180" y="213"/>
                  </a:cxn>
                  <a:cxn ang="0">
                    <a:pos x="282" y="98"/>
                  </a:cxn>
                  <a:cxn ang="0">
                    <a:pos x="252" y="68"/>
                  </a:cxn>
                  <a:cxn ang="0">
                    <a:pos x="282" y="38"/>
                  </a:cxn>
                  <a:cxn ang="0">
                    <a:pos x="312" y="68"/>
                  </a:cxn>
                  <a:cxn ang="0">
                    <a:pos x="282" y="98"/>
                  </a:cxn>
                </a:cxnLst>
                <a:rect l="0" t="0" r="r" b="b"/>
                <a:pathLst>
                  <a:path w="349" h="230">
                    <a:moveTo>
                      <a:pt x="333" y="51"/>
                    </a:moveTo>
                    <a:cubicBezTo>
                      <a:pt x="317" y="6"/>
                      <a:pt x="259" y="0"/>
                      <a:pt x="259" y="0"/>
                    </a:cubicBezTo>
                    <a:cubicBezTo>
                      <a:pt x="0" y="4"/>
                      <a:pt x="103" y="220"/>
                      <a:pt x="170" y="225"/>
                    </a:cubicBezTo>
                    <a:cubicBezTo>
                      <a:pt x="237" y="230"/>
                      <a:pt x="227" y="150"/>
                      <a:pt x="269" y="133"/>
                    </a:cubicBezTo>
                    <a:cubicBezTo>
                      <a:pt x="312" y="116"/>
                      <a:pt x="349" y="96"/>
                      <a:pt x="333" y="51"/>
                    </a:cubicBezTo>
                    <a:close/>
                    <a:moveTo>
                      <a:pt x="140" y="41"/>
                    </a:moveTo>
                    <a:cubicBezTo>
                      <a:pt x="148" y="41"/>
                      <a:pt x="155" y="48"/>
                      <a:pt x="155" y="56"/>
                    </a:cubicBezTo>
                    <a:cubicBezTo>
                      <a:pt x="155" y="65"/>
                      <a:pt x="148" y="71"/>
                      <a:pt x="140" y="71"/>
                    </a:cubicBezTo>
                    <a:cubicBezTo>
                      <a:pt x="131" y="71"/>
                      <a:pt x="125" y="65"/>
                      <a:pt x="125" y="56"/>
                    </a:cubicBezTo>
                    <a:cubicBezTo>
                      <a:pt x="125" y="48"/>
                      <a:pt x="131" y="41"/>
                      <a:pt x="140" y="41"/>
                    </a:cubicBezTo>
                    <a:close/>
                    <a:moveTo>
                      <a:pt x="105" y="101"/>
                    </a:moveTo>
                    <a:cubicBezTo>
                      <a:pt x="105" y="90"/>
                      <a:pt x="114" y="81"/>
                      <a:pt x="125" y="81"/>
                    </a:cubicBezTo>
                    <a:cubicBezTo>
                      <a:pt x="136" y="81"/>
                      <a:pt x="145" y="90"/>
                      <a:pt x="145" y="101"/>
                    </a:cubicBezTo>
                    <a:cubicBezTo>
                      <a:pt x="145" y="112"/>
                      <a:pt x="136" y="121"/>
                      <a:pt x="125" y="121"/>
                    </a:cubicBezTo>
                    <a:cubicBezTo>
                      <a:pt x="114" y="121"/>
                      <a:pt x="105" y="112"/>
                      <a:pt x="105" y="101"/>
                    </a:cubicBezTo>
                    <a:close/>
                    <a:moveTo>
                      <a:pt x="139" y="174"/>
                    </a:moveTo>
                    <a:cubicBezTo>
                      <a:pt x="126" y="174"/>
                      <a:pt x="116" y="164"/>
                      <a:pt x="116" y="151"/>
                    </a:cubicBezTo>
                    <a:cubicBezTo>
                      <a:pt x="116" y="138"/>
                      <a:pt x="126" y="128"/>
                      <a:pt x="139" y="128"/>
                    </a:cubicBezTo>
                    <a:cubicBezTo>
                      <a:pt x="151" y="128"/>
                      <a:pt x="162" y="138"/>
                      <a:pt x="162" y="151"/>
                    </a:cubicBezTo>
                    <a:cubicBezTo>
                      <a:pt x="162" y="164"/>
                      <a:pt x="151" y="174"/>
                      <a:pt x="139" y="174"/>
                    </a:cubicBezTo>
                    <a:close/>
                    <a:moveTo>
                      <a:pt x="180" y="213"/>
                    </a:moveTo>
                    <a:cubicBezTo>
                      <a:pt x="166" y="213"/>
                      <a:pt x="155" y="202"/>
                      <a:pt x="155" y="188"/>
                    </a:cubicBezTo>
                    <a:cubicBezTo>
                      <a:pt x="155" y="175"/>
                      <a:pt x="166" y="163"/>
                      <a:pt x="180" y="163"/>
                    </a:cubicBezTo>
                    <a:cubicBezTo>
                      <a:pt x="194" y="163"/>
                      <a:pt x="205" y="175"/>
                      <a:pt x="205" y="188"/>
                    </a:cubicBezTo>
                    <a:cubicBezTo>
                      <a:pt x="205" y="202"/>
                      <a:pt x="194" y="213"/>
                      <a:pt x="180" y="213"/>
                    </a:cubicBezTo>
                    <a:close/>
                    <a:moveTo>
                      <a:pt x="282" y="98"/>
                    </a:moveTo>
                    <a:cubicBezTo>
                      <a:pt x="265" y="98"/>
                      <a:pt x="252" y="84"/>
                      <a:pt x="252" y="68"/>
                    </a:cubicBezTo>
                    <a:cubicBezTo>
                      <a:pt x="252" y="51"/>
                      <a:pt x="265" y="38"/>
                      <a:pt x="282" y="38"/>
                    </a:cubicBezTo>
                    <a:cubicBezTo>
                      <a:pt x="298" y="38"/>
                      <a:pt x="312" y="51"/>
                      <a:pt x="312" y="68"/>
                    </a:cubicBezTo>
                    <a:cubicBezTo>
                      <a:pt x="312" y="84"/>
                      <a:pt x="298" y="98"/>
                      <a:pt x="282" y="98"/>
                    </a:cubicBezTo>
                    <a:close/>
                  </a:path>
                </a:pathLst>
              </a:custGeom>
              <a:solidFill>
                <a:srgbClr val="F2F2F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213" name="Freeform 45"/>
          <p:cNvSpPr>
            <a:spLocks noEditPoints="1"/>
          </p:cNvSpPr>
          <p:nvPr/>
        </p:nvSpPr>
        <p:spPr bwMode="auto">
          <a:xfrm>
            <a:off x="11334765" y="2070771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9" name="Footer Text"/>
          <p:cNvSpPr txBox="1"/>
          <p:nvPr/>
        </p:nvSpPr>
        <p:spPr>
          <a:xfrm>
            <a:off x="8933941" y="1901919"/>
            <a:ext cx="2303807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72" name="Group 181"/>
          <p:cNvGrpSpPr/>
          <p:nvPr/>
        </p:nvGrpSpPr>
        <p:grpSpPr>
          <a:xfrm>
            <a:off x="5198060" y="4529218"/>
            <a:ext cx="2552519" cy="1855158"/>
            <a:chOff x="907784" y="3286620"/>
            <a:chExt cx="2182197" cy="1586010"/>
          </a:xfrm>
        </p:grpSpPr>
        <p:sp>
          <p:nvSpPr>
            <p:cNvPr id="183" name="Freeform 21"/>
            <p:cNvSpPr>
              <a:spLocks/>
            </p:cNvSpPr>
            <p:nvPr/>
          </p:nvSpPr>
          <p:spPr bwMode="auto">
            <a:xfrm>
              <a:off x="907784" y="3286620"/>
              <a:ext cx="577078" cy="1586010"/>
            </a:xfrm>
            <a:custGeom>
              <a:avLst/>
              <a:gdLst/>
              <a:ahLst/>
              <a:cxnLst>
                <a:cxn ang="0">
                  <a:pos x="302" y="301"/>
                </a:cxn>
                <a:cxn ang="0">
                  <a:pos x="302" y="830"/>
                </a:cxn>
                <a:cxn ang="0">
                  <a:pos x="12" y="478"/>
                </a:cxn>
                <a:cxn ang="0">
                  <a:pos x="0" y="0"/>
                </a:cxn>
                <a:cxn ang="0">
                  <a:pos x="302" y="301"/>
                </a:cxn>
              </a:cxnLst>
              <a:rect l="0" t="0" r="r" b="b"/>
              <a:pathLst>
                <a:path w="302" h="830">
                  <a:moveTo>
                    <a:pt x="302" y="301"/>
                  </a:moveTo>
                  <a:lnTo>
                    <a:pt x="302" y="830"/>
                  </a:lnTo>
                  <a:lnTo>
                    <a:pt x="12" y="478"/>
                  </a:lnTo>
                  <a:lnTo>
                    <a:pt x="0" y="0"/>
                  </a:lnTo>
                  <a:lnTo>
                    <a:pt x="302" y="301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4" name="Freeform 22"/>
            <p:cNvSpPr>
              <a:spLocks noEditPoints="1"/>
            </p:cNvSpPr>
            <p:nvPr/>
          </p:nvSpPr>
          <p:spPr bwMode="auto">
            <a:xfrm>
              <a:off x="1484862" y="3548407"/>
              <a:ext cx="1605119" cy="1324223"/>
            </a:xfrm>
            <a:custGeom>
              <a:avLst/>
              <a:gdLst/>
              <a:ahLst/>
              <a:cxnLst>
                <a:cxn ang="0">
                  <a:pos x="264" y="108"/>
                </a:cxn>
                <a:cxn ang="0">
                  <a:pos x="188" y="122"/>
                </a:cxn>
                <a:cxn ang="0">
                  <a:pos x="180" y="128"/>
                </a:cxn>
                <a:cxn ang="0">
                  <a:pos x="179" y="137"/>
                </a:cxn>
                <a:cxn ang="0">
                  <a:pos x="184" y="145"/>
                </a:cxn>
                <a:cxn ang="0">
                  <a:pos x="193" y="147"/>
                </a:cxn>
                <a:cxn ang="0">
                  <a:pos x="269" y="132"/>
                </a:cxn>
                <a:cxn ang="0">
                  <a:pos x="277" y="127"/>
                </a:cxn>
                <a:cxn ang="0">
                  <a:pos x="279" y="118"/>
                </a:cxn>
                <a:cxn ang="0">
                  <a:pos x="273" y="109"/>
                </a:cxn>
                <a:cxn ang="0">
                  <a:pos x="264" y="108"/>
                </a:cxn>
                <a:cxn ang="0">
                  <a:pos x="0" y="86"/>
                </a:cxn>
                <a:cxn ang="0">
                  <a:pos x="443" y="0"/>
                </a:cxn>
                <a:cxn ang="0">
                  <a:pos x="428" y="257"/>
                </a:cxn>
                <a:cxn ang="0">
                  <a:pos x="0" y="364"/>
                </a:cxn>
                <a:cxn ang="0">
                  <a:pos x="0" y="86"/>
                </a:cxn>
              </a:cxnLst>
              <a:rect l="0" t="0" r="r" b="b"/>
              <a:pathLst>
                <a:path w="443" h="364">
                  <a:moveTo>
                    <a:pt x="264" y="108"/>
                  </a:moveTo>
                  <a:cubicBezTo>
                    <a:pt x="188" y="122"/>
                    <a:pt x="188" y="122"/>
                    <a:pt x="188" y="122"/>
                  </a:cubicBezTo>
                  <a:cubicBezTo>
                    <a:pt x="185" y="123"/>
                    <a:pt x="182" y="125"/>
                    <a:pt x="180" y="128"/>
                  </a:cubicBezTo>
                  <a:cubicBezTo>
                    <a:pt x="178" y="130"/>
                    <a:pt x="178" y="134"/>
                    <a:pt x="179" y="137"/>
                  </a:cubicBezTo>
                  <a:cubicBezTo>
                    <a:pt x="179" y="140"/>
                    <a:pt x="181" y="143"/>
                    <a:pt x="184" y="145"/>
                  </a:cubicBezTo>
                  <a:cubicBezTo>
                    <a:pt x="187" y="147"/>
                    <a:pt x="190" y="147"/>
                    <a:pt x="193" y="147"/>
                  </a:cubicBezTo>
                  <a:cubicBezTo>
                    <a:pt x="269" y="132"/>
                    <a:pt x="269" y="132"/>
                    <a:pt x="269" y="132"/>
                  </a:cubicBezTo>
                  <a:cubicBezTo>
                    <a:pt x="272" y="131"/>
                    <a:pt x="275" y="130"/>
                    <a:pt x="277" y="127"/>
                  </a:cubicBezTo>
                  <a:cubicBezTo>
                    <a:pt x="279" y="124"/>
                    <a:pt x="279" y="121"/>
                    <a:pt x="279" y="118"/>
                  </a:cubicBezTo>
                  <a:cubicBezTo>
                    <a:pt x="278" y="114"/>
                    <a:pt x="276" y="111"/>
                    <a:pt x="273" y="109"/>
                  </a:cubicBezTo>
                  <a:cubicBezTo>
                    <a:pt x="271" y="108"/>
                    <a:pt x="267" y="107"/>
                    <a:pt x="264" y="108"/>
                  </a:cubicBezTo>
                  <a:close/>
                  <a:moveTo>
                    <a:pt x="0" y="86"/>
                  </a:moveTo>
                  <a:cubicBezTo>
                    <a:pt x="443" y="0"/>
                    <a:pt x="443" y="0"/>
                    <a:pt x="443" y="0"/>
                  </a:cubicBezTo>
                  <a:cubicBezTo>
                    <a:pt x="428" y="257"/>
                    <a:pt x="428" y="257"/>
                    <a:pt x="428" y="257"/>
                  </a:cubicBezTo>
                  <a:cubicBezTo>
                    <a:pt x="0" y="364"/>
                    <a:pt x="0" y="364"/>
                    <a:pt x="0" y="364"/>
                  </a:cubicBezTo>
                  <a:lnTo>
                    <a:pt x="0" y="86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33" name="Freeform 45"/>
          <p:cNvSpPr>
            <a:spLocks noEditPoints="1"/>
          </p:cNvSpPr>
          <p:nvPr/>
        </p:nvSpPr>
        <p:spPr bwMode="auto">
          <a:xfrm>
            <a:off x="11334765" y="2879666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4" name="Footer Text"/>
          <p:cNvSpPr txBox="1"/>
          <p:nvPr/>
        </p:nvSpPr>
        <p:spPr>
          <a:xfrm>
            <a:off x="8933941" y="2759122"/>
            <a:ext cx="2303807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5" name="Freeform 45"/>
          <p:cNvSpPr>
            <a:spLocks noEditPoints="1"/>
          </p:cNvSpPr>
          <p:nvPr/>
        </p:nvSpPr>
        <p:spPr bwMode="auto">
          <a:xfrm>
            <a:off x="11334765" y="3818808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6" name="Footer Text"/>
          <p:cNvSpPr txBox="1"/>
          <p:nvPr/>
        </p:nvSpPr>
        <p:spPr>
          <a:xfrm>
            <a:off x="8933941" y="3680262"/>
            <a:ext cx="2303807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7" name="Freeform 45"/>
          <p:cNvSpPr>
            <a:spLocks noEditPoints="1"/>
          </p:cNvSpPr>
          <p:nvPr/>
        </p:nvSpPr>
        <p:spPr bwMode="auto">
          <a:xfrm>
            <a:off x="11334765" y="4751052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8" name="Footer Text"/>
          <p:cNvSpPr txBox="1"/>
          <p:nvPr/>
        </p:nvSpPr>
        <p:spPr>
          <a:xfrm>
            <a:off x="8933941" y="4609042"/>
            <a:ext cx="2303807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9" name="Freeform 45"/>
          <p:cNvSpPr>
            <a:spLocks noEditPoints="1"/>
          </p:cNvSpPr>
          <p:nvPr/>
        </p:nvSpPr>
        <p:spPr bwMode="auto">
          <a:xfrm>
            <a:off x="11334765" y="5579019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5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0" name="Footer Text"/>
          <p:cNvSpPr txBox="1"/>
          <p:nvPr/>
        </p:nvSpPr>
        <p:spPr>
          <a:xfrm>
            <a:off x="8933941" y="5434135"/>
            <a:ext cx="2303807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aphicFrame>
        <p:nvGraphicFramePr>
          <p:cNvPr id="241" name="Chart 240"/>
          <p:cNvGraphicFramePr/>
          <p:nvPr/>
        </p:nvGraphicFramePr>
        <p:xfrm>
          <a:off x="755751" y="1448204"/>
          <a:ext cx="3423467" cy="493309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73" name="TextBox 8"/>
          <p:cNvSpPr txBox="1"/>
          <p:nvPr/>
        </p:nvSpPr>
        <p:spPr>
          <a:xfrm>
            <a:off x="742950" y="308149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2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4" name="TextBox 8"/>
          <p:cNvSpPr txBox="1"/>
          <p:nvPr/>
        </p:nvSpPr>
        <p:spPr>
          <a:xfrm>
            <a:off x="742950" y="760328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1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197771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500"/>
                            </p:stCondLst>
                            <p:childTnLst>
                              <p:par>
                                <p:cTn id="44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000"/>
                            </p:stCondLst>
                            <p:childTnLst>
                              <p:par>
                                <p:cTn id="4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500"/>
                            </p:stCondLst>
                            <p:childTnLst>
                              <p:par>
                                <p:cTn id="5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000"/>
                            </p:stCondLst>
                            <p:childTnLst>
                              <p:par>
                                <p:cTn id="60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5500"/>
                            </p:stCondLst>
                            <p:childTnLst>
                              <p:par>
                                <p:cTn id="66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2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6000"/>
                            </p:stCondLst>
                            <p:childTnLst>
                              <p:par>
                                <p:cTn id="7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3" dur="1000"/>
                                        <p:tgtEl>
                                          <p:spTgt spid="2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3" grpId="0" animBg="1"/>
      <p:bldP spid="219" grpId="0"/>
      <p:bldP spid="233" grpId="0" animBg="1"/>
      <p:bldP spid="234" grpId="0"/>
      <p:bldP spid="235" grpId="0" animBg="1"/>
      <p:bldP spid="236" grpId="0"/>
      <p:bldP spid="237" grpId="0" animBg="1"/>
      <p:bldP spid="238" grpId="0"/>
      <p:bldP spid="239" grpId="0" animBg="1"/>
      <p:bldP spid="240" grpId="0"/>
      <p:bldGraphic spid="241" grpId="0">
        <p:bldAsOne/>
      </p:bldGraphic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5209724" y="2135103"/>
            <a:ext cx="2439306" cy="4405374"/>
            <a:chOff x="4665731" y="1530069"/>
            <a:chExt cx="2860538" cy="5166121"/>
          </a:xfrm>
        </p:grpSpPr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4766273" y="3343781"/>
              <a:ext cx="1694440" cy="1760483"/>
            </a:xfrm>
            <a:custGeom>
              <a:avLst/>
              <a:gdLst>
                <a:gd name="T0" fmla="*/ 727 w 727"/>
                <a:gd name="T1" fmla="*/ 559 h 755"/>
                <a:gd name="T2" fmla="*/ 553 w 727"/>
                <a:gd name="T3" fmla="*/ 525 h 755"/>
                <a:gd name="T4" fmla="*/ 326 w 727"/>
                <a:gd name="T5" fmla="*/ 313 h 755"/>
                <a:gd name="T6" fmla="*/ 403 w 727"/>
                <a:gd name="T7" fmla="*/ 310 h 755"/>
                <a:gd name="T8" fmla="*/ 413 w 727"/>
                <a:gd name="T9" fmla="*/ 274 h 755"/>
                <a:gd name="T10" fmla="*/ 245 w 727"/>
                <a:gd name="T11" fmla="*/ 26 h 755"/>
                <a:gd name="T12" fmla="*/ 203 w 727"/>
                <a:gd name="T13" fmla="*/ 26 h 755"/>
                <a:gd name="T14" fmla="*/ 15 w 727"/>
                <a:gd name="T15" fmla="*/ 280 h 755"/>
                <a:gd name="T16" fmla="*/ 24 w 727"/>
                <a:gd name="T17" fmla="*/ 310 h 755"/>
                <a:gd name="T18" fmla="*/ 114 w 727"/>
                <a:gd name="T19" fmla="*/ 315 h 755"/>
                <a:gd name="T20" fmla="*/ 567 w 727"/>
                <a:gd name="T21" fmla="*/ 747 h 755"/>
                <a:gd name="T22" fmla="*/ 727 w 727"/>
                <a:gd name="T23" fmla="*/ 559 h 7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27" h="755">
                  <a:moveTo>
                    <a:pt x="727" y="559"/>
                  </a:moveTo>
                  <a:cubicBezTo>
                    <a:pt x="715" y="515"/>
                    <a:pt x="651" y="517"/>
                    <a:pt x="553" y="525"/>
                  </a:cubicBezTo>
                  <a:cubicBezTo>
                    <a:pt x="479" y="533"/>
                    <a:pt x="309" y="547"/>
                    <a:pt x="326" y="313"/>
                  </a:cubicBezTo>
                  <a:cubicBezTo>
                    <a:pt x="403" y="310"/>
                    <a:pt x="403" y="310"/>
                    <a:pt x="403" y="310"/>
                  </a:cubicBezTo>
                  <a:cubicBezTo>
                    <a:pt x="429" y="310"/>
                    <a:pt x="428" y="295"/>
                    <a:pt x="413" y="274"/>
                  </a:cubicBezTo>
                  <a:cubicBezTo>
                    <a:pt x="413" y="274"/>
                    <a:pt x="297" y="101"/>
                    <a:pt x="245" y="26"/>
                  </a:cubicBezTo>
                  <a:cubicBezTo>
                    <a:pt x="231" y="6"/>
                    <a:pt x="220" y="0"/>
                    <a:pt x="203" y="26"/>
                  </a:cubicBezTo>
                  <a:cubicBezTo>
                    <a:pt x="144" y="97"/>
                    <a:pt x="55" y="225"/>
                    <a:pt x="15" y="280"/>
                  </a:cubicBezTo>
                  <a:cubicBezTo>
                    <a:pt x="12" y="284"/>
                    <a:pt x="0" y="307"/>
                    <a:pt x="24" y="310"/>
                  </a:cubicBezTo>
                  <a:cubicBezTo>
                    <a:pt x="52" y="313"/>
                    <a:pt x="114" y="315"/>
                    <a:pt x="114" y="315"/>
                  </a:cubicBezTo>
                  <a:cubicBezTo>
                    <a:pt x="93" y="749"/>
                    <a:pt x="350" y="749"/>
                    <a:pt x="567" y="747"/>
                  </a:cubicBezTo>
                  <a:cubicBezTo>
                    <a:pt x="606" y="755"/>
                    <a:pt x="723" y="704"/>
                    <a:pt x="727" y="559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5831829" y="2495082"/>
              <a:ext cx="1694440" cy="1762454"/>
            </a:xfrm>
            <a:custGeom>
              <a:avLst/>
              <a:gdLst>
                <a:gd name="T0" fmla="*/ 0 w 727"/>
                <a:gd name="T1" fmla="*/ 559 h 756"/>
                <a:gd name="T2" fmla="*/ 173 w 727"/>
                <a:gd name="T3" fmla="*/ 526 h 756"/>
                <a:gd name="T4" fmla="*/ 401 w 727"/>
                <a:gd name="T5" fmla="*/ 314 h 756"/>
                <a:gd name="T6" fmla="*/ 324 w 727"/>
                <a:gd name="T7" fmla="*/ 311 h 756"/>
                <a:gd name="T8" fmla="*/ 314 w 727"/>
                <a:gd name="T9" fmla="*/ 275 h 756"/>
                <a:gd name="T10" fmla="*/ 482 w 727"/>
                <a:gd name="T11" fmla="*/ 27 h 756"/>
                <a:gd name="T12" fmla="*/ 524 w 727"/>
                <a:gd name="T13" fmla="*/ 27 h 756"/>
                <a:gd name="T14" fmla="*/ 712 w 727"/>
                <a:gd name="T15" fmla="*/ 280 h 756"/>
                <a:gd name="T16" fmla="*/ 703 w 727"/>
                <a:gd name="T17" fmla="*/ 311 h 756"/>
                <a:gd name="T18" fmla="*/ 613 w 727"/>
                <a:gd name="T19" fmla="*/ 316 h 756"/>
                <a:gd name="T20" fmla="*/ 160 w 727"/>
                <a:gd name="T21" fmla="*/ 748 h 756"/>
                <a:gd name="T22" fmla="*/ 0 w 727"/>
                <a:gd name="T23" fmla="*/ 559 h 7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27" h="756">
                  <a:moveTo>
                    <a:pt x="0" y="559"/>
                  </a:moveTo>
                  <a:cubicBezTo>
                    <a:pt x="11" y="516"/>
                    <a:pt x="76" y="518"/>
                    <a:pt x="173" y="526"/>
                  </a:cubicBezTo>
                  <a:cubicBezTo>
                    <a:pt x="248" y="534"/>
                    <a:pt x="418" y="548"/>
                    <a:pt x="401" y="314"/>
                  </a:cubicBezTo>
                  <a:cubicBezTo>
                    <a:pt x="324" y="311"/>
                    <a:pt x="324" y="311"/>
                    <a:pt x="324" y="311"/>
                  </a:cubicBezTo>
                  <a:cubicBezTo>
                    <a:pt x="297" y="311"/>
                    <a:pt x="298" y="296"/>
                    <a:pt x="314" y="275"/>
                  </a:cubicBezTo>
                  <a:cubicBezTo>
                    <a:pt x="314" y="275"/>
                    <a:pt x="429" y="102"/>
                    <a:pt x="482" y="27"/>
                  </a:cubicBezTo>
                  <a:cubicBezTo>
                    <a:pt x="496" y="7"/>
                    <a:pt x="507" y="0"/>
                    <a:pt x="524" y="27"/>
                  </a:cubicBezTo>
                  <a:cubicBezTo>
                    <a:pt x="583" y="98"/>
                    <a:pt x="672" y="225"/>
                    <a:pt x="712" y="280"/>
                  </a:cubicBezTo>
                  <a:cubicBezTo>
                    <a:pt x="714" y="285"/>
                    <a:pt x="727" y="308"/>
                    <a:pt x="703" y="311"/>
                  </a:cubicBezTo>
                  <a:cubicBezTo>
                    <a:pt x="675" y="314"/>
                    <a:pt x="613" y="316"/>
                    <a:pt x="613" y="316"/>
                  </a:cubicBezTo>
                  <a:cubicBezTo>
                    <a:pt x="634" y="750"/>
                    <a:pt x="376" y="750"/>
                    <a:pt x="160" y="748"/>
                  </a:cubicBezTo>
                  <a:cubicBezTo>
                    <a:pt x="121" y="756"/>
                    <a:pt x="4" y="705"/>
                    <a:pt x="0" y="55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4665731" y="1530069"/>
              <a:ext cx="1695426" cy="1762454"/>
            </a:xfrm>
            <a:custGeom>
              <a:avLst/>
              <a:gdLst>
                <a:gd name="T0" fmla="*/ 727 w 727"/>
                <a:gd name="T1" fmla="*/ 559 h 756"/>
                <a:gd name="T2" fmla="*/ 554 w 727"/>
                <a:gd name="T3" fmla="*/ 526 h 756"/>
                <a:gd name="T4" fmla="*/ 326 w 727"/>
                <a:gd name="T5" fmla="*/ 314 h 756"/>
                <a:gd name="T6" fmla="*/ 403 w 727"/>
                <a:gd name="T7" fmla="*/ 311 h 756"/>
                <a:gd name="T8" fmla="*/ 413 w 727"/>
                <a:gd name="T9" fmla="*/ 275 h 756"/>
                <a:gd name="T10" fmla="*/ 245 w 727"/>
                <a:gd name="T11" fmla="*/ 27 h 756"/>
                <a:gd name="T12" fmla="*/ 203 w 727"/>
                <a:gd name="T13" fmla="*/ 27 h 756"/>
                <a:gd name="T14" fmla="*/ 15 w 727"/>
                <a:gd name="T15" fmla="*/ 280 h 756"/>
                <a:gd name="T16" fmla="*/ 24 w 727"/>
                <a:gd name="T17" fmla="*/ 311 h 756"/>
                <a:gd name="T18" fmla="*/ 114 w 727"/>
                <a:gd name="T19" fmla="*/ 316 h 756"/>
                <a:gd name="T20" fmla="*/ 567 w 727"/>
                <a:gd name="T21" fmla="*/ 748 h 756"/>
                <a:gd name="T22" fmla="*/ 727 w 727"/>
                <a:gd name="T23" fmla="*/ 559 h 7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27" h="756">
                  <a:moveTo>
                    <a:pt x="727" y="559"/>
                  </a:moveTo>
                  <a:cubicBezTo>
                    <a:pt x="716" y="516"/>
                    <a:pt x="651" y="518"/>
                    <a:pt x="554" y="526"/>
                  </a:cubicBezTo>
                  <a:cubicBezTo>
                    <a:pt x="479" y="534"/>
                    <a:pt x="309" y="548"/>
                    <a:pt x="326" y="314"/>
                  </a:cubicBezTo>
                  <a:cubicBezTo>
                    <a:pt x="403" y="311"/>
                    <a:pt x="403" y="311"/>
                    <a:pt x="403" y="311"/>
                  </a:cubicBezTo>
                  <a:cubicBezTo>
                    <a:pt x="430" y="311"/>
                    <a:pt x="429" y="296"/>
                    <a:pt x="413" y="275"/>
                  </a:cubicBezTo>
                  <a:cubicBezTo>
                    <a:pt x="413" y="275"/>
                    <a:pt x="298" y="102"/>
                    <a:pt x="245" y="27"/>
                  </a:cubicBezTo>
                  <a:cubicBezTo>
                    <a:pt x="231" y="7"/>
                    <a:pt x="220" y="0"/>
                    <a:pt x="203" y="27"/>
                  </a:cubicBezTo>
                  <a:cubicBezTo>
                    <a:pt x="144" y="98"/>
                    <a:pt x="55" y="226"/>
                    <a:pt x="15" y="280"/>
                  </a:cubicBezTo>
                  <a:cubicBezTo>
                    <a:pt x="13" y="285"/>
                    <a:pt x="0" y="308"/>
                    <a:pt x="24" y="311"/>
                  </a:cubicBezTo>
                  <a:cubicBezTo>
                    <a:pt x="52" y="314"/>
                    <a:pt x="114" y="316"/>
                    <a:pt x="114" y="316"/>
                  </a:cubicBezTo>
                  <a:cubicBezTo>
                    <a:pt x="93" y="750"/>
                    <a:pt x="351" y="750"/>
                    <a:pt x="567" y="748"/>
                  </a:cubicBezTo>
                  <a:cubicBezTo>
                    <a:pt x="606" y="756"/>
                    <a:pt x="723" y="705"/>
                    <a:pt x="727" y="55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Freeform 8"/>
            <p:cNvSpPr>
              <a:spLocks/>
            </p:cNvSpPr>
            <p:nvPr/>
          </p:nvSpPr>
          <p:spPr bwMode="auto">
            <a:xfrm>
              <a:off x="5927443" y="1632584"/>
              <a:ext cx="104486" cy="4464293"/>
            </a:xfrm>
            <a:custGeom>
              <a:avLst/>
              <a:gdLst>
                <a:gd name="T0" fmla="*/ 94 w 106"/>
                <a:gd name="T1" fmla="*/ 4529 h 4529"/>
                <a:gd name="T2" fmla="*/ 0 w 106"/>
                <a:gd name="T3" fmla="*/ 4484 h 4529"/>
                <a:gd name="T4" fmla="*/ 12 w 106"/>
                <a:gd name="T5" fmla="*/ 0 h 4529"/>
                <a:gd name="T6" fmla="*/ 106 w 106"/>
                <a:gd name="T7" fmla="*/ 0 h 4529"/>
                <a:gd name="T8" fmla="*/ 94 w 106"/>
                <a:gd name="T9" fmla="*/ 4529 h 45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6" h="4529">
                  <a:moveTo>
                    <a:pt x="94" y="4529"/>
                  </a:moveTo>
                  <a:lnTo>
                    <a:pt x="0" y="4484"/>
                  </a:lnTo>
                  <a:lnTo>
                    <a:pt x="12" y="0"/>
                  </a:lnTo>
                  <a:lnTo>
                    <a:pt x="106" y="0"/>
                  </a:lnTo>
                  <a:lnTo>
                    <a:pt x="94" y="4529"/>
                  </a:lnTo>
                  <a:close/>
                </a:path>
              </a:pathLst>
            </a:custGeom>
            <a:solidFill>
              <a:srgbClr val="8787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9"/>
            <p:cNvSpPr>
              <a:spLocks/>
            </p:cNvSpPr>
            <p:nvPr/>
          </p:nvSpPr>
          <p:spPr bwMode="auto">
            <a:xfrm>
              <a:off x="6181757" y="1632584"/>
              <a:ext cx="102514" cy="4467250"/>
            </a:xfrm>
            <a:custGeom>
              <a:avLst/>
              <a:gdLst>
                <a:gd name="T0" fmla="*/ 87 w 104"/>
                <a:gd name="T1" fmla="*/ 4498 h 4532"/>
                <a:gd name="T2" fmla="*/ 0 w 104"/>
                <a:gd name="T3" fmla="*/ 4532 h 4532"/>
                <a:gd name="T4" fmla="*/ 11 w 104"/>
                <a:gd name="T5" fmla="*/ 0 h 4532"/>
                <a:gd name="T6" fmla="*/ 104 w 104"/>
                <a:gd name="T7" fmla="*/ 3 h 4532"/>
                <a:gd name="T8" fmla="*/ 87 w 104"/>
                <a:gd name="T9" fmla="*/ 4498 h 45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4" h="4532">
                  <a:moveTo>
                    <a:pt x="87" y="4498"/>
                  </a:moveTo>
                  <a:lnTo>
                    <a:pt x="0" y="4532"/>
                  </a:lnTo>
                  <a:lnTo>
                    <a:pt x="11" y="0"/>
                  </a:lnTo>
                  <a:lnTo>
                    <a:pt x="104" y="3"/>
                  </a:lnTo>
                  <a:lnTo>
                    <a:pt x="87" y="4498"/>
                  </a:lnTo>
                  <a:close/>
                </a:path>
              </a:pathLst>
            </a:custGeom>
            <a:solidFill>
              <a:srgbClr val="8787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6016157" y="1632584"/>
              <a:ext cx="181371" cy="4467250"/>
            </a:xfrm>
            <a:custGeom>
              <a:avLst/>
              <a:gdLst>
                <a:gd name="T0" fmla="*/ 172 w 184"/>
                <a:gd name="T1" fmla="*/ 4532 h 4532"/>
                <a:gd name="T2" fmla="*/ 0 w 184"/>
                <a:gd name="T3" fmla="*/ 4529 h 4532"/>
                <a:gd name="T4" fmla="*/ 11 w 184"/>
                <a:gd name="T5" fmla="*/ 0 h 4532"/>
                <a:gd name="T6" fmla="*/ 184 w 184"/>
                <a:gd name="T7" fmla="*/ 0 h 4532"/>
                <a:gd name="T8" fmla="*/ 172 w 184"/>
                <a:gd name="T9" fmla="*/ 4532 h 45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4" h="4532">
                  <a:moveTo>
                    <a:pt x="172" y="4532"/>
                  </a:moveTo>
                  <a:lnTo>
                    <a:pt x="0" y="4529"/>
                  </a:lnTo>
                  <a:lnTo>
                    <a:pt x="11" y="0"/>
                  </a:lnTo>
                  <a:lnTo>
                    <a:pt x="184" y="0"/>
                  </a:lnTo>
                  <a:lnTo>
                    <a:pt x="172" y="4532"/>
                  </a:lnTo>
                  <a:close/>
                </a:path>
              </a:pathLst>
            </a:custGeom>
            <a:solidFill>
              <a:srgbClr val="B3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Freeform 11"/>
            <p:cNvSpPr>
              <a:spLocks/>
            </p:cNvSpPr>
            <p:nvPr/>
          </p:nvSpPr>
          <p:spPr bwMode="auto">
            <a:xfrm>
              <a:off x="5927443" y="5975634"/>
              <a:ext cx="344999" cy="720556"/>
            </a:xfrm>
            <a:custGeom>
              <a:avLst/>
              <a:gdLst>
                <a:gd name="T0" fmla="*/ 38 w 148"/>
                <a:gd name="T1" fmla="*/ 52 h 309"/>
                <a:gd name="T2" fmla="*/ 70 w 148"/>
                <a:gd name="T3" fmla="*/ 17 h 309"/>
                <a:gd name="T4" fmla="*/ 107 w 148"/>
                <a:gd name="T5" fmla="*/ 45 h 309"/>
                <a:gd name="T6" fmla="*/ 134 w 148"/>
                <a:gd name="T7" fmla="*/ 18 h 309"/>
                <a:gd name="T8" fmla="*/ 148 w 148"/>
                <a:gd name="T9" fmla="*/ 34 h 309"/>
                <a:gd name="T10" fmla="*/ 78 w 148"/>
                <a:gd name="T11" fmla="*/ 309 h 309"/>
                <a:gd name="T12" fmla="*/ 0 w 148"/>
                <a:gd name="T13" fmla="*/ 33 h 309"/>
                <a:gd name="T14" fmla="*/ 38 w 148"/>
                <a:gd name="T15" fmla="*/ 52 h 3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8" h="309">
                  <a:moveTo>
                    <a:pt x="38" y="52"/>
                  </a:moveTo>
                  <a:cubicBezTo>
                    <a:pt x="38" y="52"/>
                    <a:pt x="57" y="13"/>
                    <a:pt x="70" y="17"/>
                  </a:cubicBezTo>
                  <a:cubicBezTo>
                    <a:pt x="84" y="21"/>
                    <a:pt x="103" y="15"/>
                    <a:pt x="107" y="45"/>
                  </a:cubicBezTo>
                  <a:cubicBezTo>
                    <a:pt x="111" y="42"/>
                    <a:pt x="122" y="19"/>
                    <a:pt x="134" y="18"/>
                  </a:cubicBezTo>
                  <a:cubicBezTo>
                    <a:pt x="145" y="18"/>
                    <a:pt x="148" y="34"/>
                    <a:pt x="148" y="34"/>
                  </a:cubicBezTo>
                  <a:cubicBezTo>
                    <a:pt x="78" y="309"/>
                    <a:pt x="78" y="309"/>
                    <a:pt x="78" y="309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3"/>
                    <a:pt x="24" y="0"/>
                    <a:pt x="38" y="52"/>
                  </a:cubicBezTo>
                  <a:close/>
                </a:path>
              </a:pathLst>
            </a:custGeom>
            <a:solidFill>
              <a:srgbClr val="F3E1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>
              <a:off x="6043757" y="6409348"/>
              <a:ext cx="126171" cy="286842"/>
            </a:xfrm>
            <a:custGeom>
              <a:avLst/>
              <a:gdLst>
                <a:gd name="T0" fmla="*/ 0 w 54"/>
                <a:gd name="T1" fmla="*/ 23 h 123"/>
                <a:gd name="T2" fmla="*/ 28 w 54"/>
                <a:gd name="T3" fmla="*/ 123 h 123"/>
                <a:gd name="T4" fmla="*/ 54 w 54"/>
                <a:gd name="T5" fmla="*/ 23 h 123"/>
                <a:gd name="T6" fmla="*/ 0 w 54"/>
                <a:gd name="T7" fmla="*/ 23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4" h="123">
                  <a:moveTo>
                    <a:pt x="0" y="23"/>
                  </a:moveTo>
                  <a:cubicBezTo>
                    <a:pt x="28" y="123"/>
                    <a:pt x="28" y="123"/>
                    <a:pt x="28" y="123"/>
                  </a:cubicBezTo>
                  <a:cubicBezTo>
                    <a:pt x="54" y="23"/>
                    <a:pt x="54" y="23"/>
                    <a:pt x="54" y="23"/>
                  </a:cubicBezTo>
                  <a:cubicBezTo>
                    <a:pt x="54" y="23"/>
                    <a:pt x="27" y="0"/>
                    <a:pt x="0" y="2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Rectangle 13"/>
            <p:cNvSpPr>
              <a:spLocks noChangeArrowheads="1"/>
            </p:cNvSpPr>
            <p:nvPr/>
          </p:nvSpPr>
          <p:spPr bwMode="auto">
            <a:xfrm>
              <a:off x="5939271" y="1632584"/>
              <a:ext cx="348942" cy="31444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Freeform 14"/>
            <p:cNvSpPr>
              <a:spLocks/>
            </p:cNvSpPr>
            <p:nvPr/>
          </p:nvSpPr>
          <p:spPr bwMode="auto">
            <a:xfrm>
              <a:off x="5927443" y="2833182"/>
              <a:ext cx="437656" cy="3266652"/>
            </a:xfrm>
            <a:custGeom>
              <a:avLst/>
              <a:gdLst>
                <a:gd name="T0" fmla="*/ 38 w 188"/>
                <a:gd name="T1" fmla="*/ 1401 h 1401"/>
                <a:gd name="T2" fmla="*/ 40 w 188"/>
                <a:gd name="T3" fmla="*/ 246 h 1401"/>
                <a:gd name="T4" fmla="*/ 188 w 188"/>
                <a:gd name="T5" fmla="*/ 187 h 1401"/>
                <a:gd name="T6" fmla="*/ 186 w 188"/>
                <a:gd name="T7" fmla="*/ 0 h 1401"/>
                <a:gd name="T8" fmla="*/ 3 w 188"/>
                <a:gd name="T9" fmla="*/ 226 h 1401"/>
                <a:gd name="T10" fmla="*/ 0 w 188"/>
                <a:gd name="T11" fmla="*/ 1381 h 1401"/>
                <a:gd name="T12" fmla="*/ 38 w 188"/>
                <a:gd name="T13" fmla="*/ 1401 h 14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8" h="1401">
                  <a:moveTo>
                    <a:pt x="38" y="1401"/>
                  </a:moveTo>
                  <a:cubicBezTo>
                    <a:pt x="40" y="246"/>
                    <a:pt x="40" y="246"/>
                    <a:pt x="40" y="246"/>
                  </a:cubicBezTo>
                  <a:cubicBezTo>
                    <a:pt x="131" y="218"/>
                    <a:pt x="182" y="213"/>
                    <a:pt x="188" y="187"/>
                  </a:cubicBezTo>
                  <a:cubicBezTo>
                    <a:pt x="186" y="0"/>
                    <a:pt x="186" y="0"/>
                    <a:pt x="186" y="0"/>
                  </a:cubicBezTo>
                  <a:cubicBezTo>
                    <a:pt x="171" y="93"/>
                    <a:pt x="3" y="184"/>
                    <a:pt x="3" y="226"/>
                  </a:cubicBezTo>
                  <a:cubicBezTo>
                    <a:pt x="0" y="1381"/>
                    <a:pt x="0" y="1381"/>
                    <a:pt x="0" y="1381"/>
                  </a:cubicBezTo>
                  <a:cubicBezTo>
                    <a:pt x="14" y="1364"/>
                    <a:pt x="30" y="1368"/>
                    <a:pt x="38" y="140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15"/>
            <p:cNvSpPr>
              <a:spLocks/>
            </p:cNvSpPr>
            <p:nvPr/>
          </p:nvSpPr>
          <p:spPr bwMode="auto">
            <a:xfrm>
              <a:off x="5826900" y="3798195"/>
              <a:ext cx="447513" cy="2294739"/>
            </a:xfrm>
            <a:custGeom>
              <a:avLst/>
              <a:gdLst>
                <a:gd name="T0" fmla="*/ 151 w 192"/>
                <a:gd name="T1" fmla="*/ 984 h 984"/>
                <a:gd name="T2" fmla="*/ 154 w 192"/>
                <a:gd name="T3" fmla="*/ 256 h 984"/>
                <a:gd name="T4" fmla="*/ 0 w 192"/>
                <a:gd name="T5" fmla="*/ 195 h 984"/>
                <a:gd name="T6" fmla="*/ 2 w 192"/>
                <a:gd name="T7" fmla="*/ 0 h 984"/>
                <a:gd name="T8" fmla="*/ 192 w 192"/>
                <a:gd name="T9" fmla="*/ 235 h 984"/>
                <a:gd name="T10" fmla="*/ 191 w 192"/>
                <a:gd name="T11" fmla="*/ 968 h 984"/>
                <a:gd name="T12" fmla="*/ 151 w 192"/>
                <a:gd name="T13" fmla="*/ 984 h 9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2" h="984">
                  <a:moveTo>
                    <a:pt x="151" y="984"/>
                  </a:moveTo>
                  <a:cubicBezTo>
                    <a:pt x="154" y="256"/>
                    <a:pt x="154" y="256"/>
                    <a:pt x="154" y="256"/>
                  </a:cubicBezTo>
                  <a:cubicBezTo>
                    <a:pt x="59" y="227"/>
                    <a:pt x="6" y="221"/>
                    <a:pt x="0" y="195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8" y="97"/>
                    <a:pt x="192" y="192"/>
                    <a:pt x="192" y="235"/>
                  </a:cubicBezTo>
                  <a:cubicBezTo>
                    <a:pt x="191" y="968"/>
                    <a:pt x="191" y="968"/>
                    <a:pt x="191" y="968"/>
                  </a:cubicBezTo>
                  <a:cubicBezTo>
                    <a:pt x="186" y="945"/>
                    <a:pt x="164" y="947"/>
                    <a:pt x="151" y="98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Freeform 16"/>
            <p:cNvSpPr>
              <a:spLocks/>
            </p:cNvSpPr>
            <p:nvPr/>
          </p:nvSpPr>
          <p:spPr bwMode="auto">
            <a:xfrm>
              <a:off x="6013200" y="4646893"/>
              <a:ext cx="452442" cy="1449983"/>
            </a:xfrm>
            <a:custGeom>
              <a:avLst/>
              <a:gdLst>
                <a:gd name="T0" fmla="*/ 71 w 194"/>
                <a:gd name="T1" fmla="*/ 620 h 622"/>
                <a:gd name="T2" fmla="*/ 74 w 194"/>
                <a:gd name="T3" fmla="*/ 246 h 622"/>
                <a:gd name="T4" fmla="*/ 194 w 194"/>
                <a:gd name="T5" fmla="*/ 194 h 622"/>
                <a:gd name="T6" fmla="*/ 192 w 194"/>
                <a:gd name="T7" fmla="*/ 0 h 622"/>
                <a:gd name="T8" fmla="*/ 0 w 194"/>
                <a:gd name="T9" fmla="*/ 234 h 622"/>
                <a:gd name="T10" fmla="*/ 1 w 194"/>
                <a:gd name="T11" fmla="*/ 622 h 622"/>
                <a:gd name="T12" fmla="*/ 71 w 194"/>
                <a:gd name="T13" fmla="*/ 620 h 6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4" h="622">
                  <a:moveTo>
                    <a:pt x="71" y="620"/>
                  </a:moveTo>
                  <a:cubicBezTo>
                    <a:pt x="74" y="246"/>
                    <a:pt x="74" y="246"/>
                    <a:pt x="74" y="246"/>
                  </a:cubicBezTo>
                  <a:cubicBezTo>
                    <a:pt x="169" y="217"/>
                    <a:pt x="188" y="221"/>
                    <a:pt x="194" y="194"/>
                  </a:cubicBezTo>
                  <a:cubicBezTo>
                    <a:pt x="192" y="0"/>
                    <a:pt x="192" y="0"/>
                    <a:pt x="192" y="0"/>
                  </a:cubicBezTo>
                  <a:cubicBezTo>
                    <a:pt x="176" y="96"/>
                    <a:pt x="0" y="191"/>
                    <a:pt x="0" y="234"/>
                  </a:cubicBezTo>
                  <a:cubicBezTo>
                    <a:pt x="1" y="622"/>
                    <a:pt x="1" y="622"/>
                    <a:pt x="1" y="622"/>
                  </a:cubicBezTo>
                  <a:cubicBezTo>
                    <a:pt x="21" y="582"/>
                    <a:pt x="59" y="583"/>
                    <a:pt x="71" y="62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7" name="Freeform 56"/>
            <p:cNvSpPr>
              <a:spLocks/>
            </p:cNvSpPr>
            <p:nvPr/>
          </p:nvSpPr>
          <p:spPr bwMode="auto">
            <a:xfrm>
              <a:off x="6071357" y="2754325"/>
              <a:ext cx="91671" cy="60128"/>
            </a:xfrm>
            <a:custGeom>
              <a:avLst/>
              <a:gdLst>
                <a:gd name="T0" fmla="*/ 10 w 39"/>
                <a:gd name="T1" fmla="*/ 6 h 26"/>
                <a:gd name="T2" fmla="*/ 3 w 39"/>
                <a:gd name="T3" fmla="*/ 14 h 26"/>
                <a:gd name="T4" fmla="*/ 9 w 39"/>
                <a:gd name="T5" fmla="*/ 21 h 26"/>
                <a:gd name="T6" fmla="*/ 27 w 39"/>
                <a:gd name="T7" fmla="*/ 0 h 26"/>
                <a:gd name="T8" fmla="*/ 39 w 39"/>
                <a:gd name="T9" fmla="*/ 13 h 26"/>
                <a:gd name="T10" fmla="*/ 29 w 39"/>
                <a:gd name="T11" fmla="*/ 26 h 26"/>
                <a:gd name="T12" fmla="*/ 27 w 39"/>
                <a:gd name="T13" fmla="*/ 23 h 26"/>
                <a:gd name="T14" fmla="*/ 35 w 39"/>
                <a:gd name="T15" fmla="*/ 13 h 26"/>
                <a:gd name="T16" fmla="*/ 28 w 39"/>
                <a:gd name="T17" fmla="*/ 4 h 26"/>
                <a:gd name="T18" fmla="*/ 10 w 39"/>
                <a:gd name="T19" fmla="*/ 26 h 26"/>
                <a:gd name="T20" fmla="*/ 0 w 39"/>
                <a:gd name="T21" fmla="*/ 14 h 26"/>
                <a:gd name="T22" fmla="*/ 9 w 39"/>
                <a:gd name="T23" fmla="*/ 2 h 26"/>
                <a:gd name="T24" fmla="*/ 10 w 39"/>
                <a:gd name="T25" fmla="*/ 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9" h="26">
                  <a:moveTo>
                    <a:pt x="10" y="6"/>
                  </a:moveTo>
                  <a:cubicBezTo>
                    <a:pt x="6" y="7"/>
                    <a:pt x="3" y="10"/>
                    <a:pt x="3" y="14"/>
                  </a:cubicBezTo>
                  <a:cubicBezTo>
                    <a:pt x="3" y="19"/>
                    <a:pt x="5" y="21"/>
                    <a:pt x="9" y="21"/>
                  </a:cubicBezTo>
                  <a:cubicBezTo>
                    <a:pt x="17" y="22"/>
                    <a:pt x="15" y="0"/>
                    <a:pt x="27" y="0"/>
                  </a:cubicBezTo>
                  <a:cubicBezTo>
                    <a:pt x="33" y="0"/>
                    <a:pt x="39" y="3"/>
                    <a:pt x="39" y="13"/>
                  </a:cubicBezTo>
                  <a:cubicBezTo>
                    <a:pt x="39" y="21"/>
                    <a:pt x="33" y="24"/>
                    <a:pt x="29" y="26"/>
                  </a:cubicBezTo>
                  <a:cubicBezTo>
                    <a:pt x="27" y="23"/>
                    <a:pt x="27" y="23"/>
                    <a:pt x="27" y="23"/>
                  </a:cubicBezTo>
                  <a:cubicBezTo>
                    <a:pt x="31" y="21"/>
                    <a:pt x="35" y="18"/>
                    <a:pt x="35" y="13"/>
                  </a:cubicBezTo>
                  <a:cubicBezTo>
                    <a:pt x="35" y="7"/>
                    <a:pt x="32" y="4"/>
                    <a:pt x="28" y="4"/>
                  </a:cubicBezTo>
                  <a:cubicBezTo>
                    <a:pt x="19" y="4"/>
                    <a:pt x="21" y="26"/>
                    <a:pt x="10" y="26"/>
                  </a:cubicBezTo>
                  <a:cubicBezTo>
                    <a:pt x="4" y="26"/>
                    <a:pt x="0" y="21"/>
                    <a:pt x="0" y="14"/>
                  </a:cubicBezTo>
                  <a:cubicBezTo>
                    <a:pt x="0" y="8"/>
                    <a:pt x="3" y="4"/>
                    <a:pt x="9" y="2"/>
                  </a:cubicBezTo>
                  <a:lnTo>
                    <a:pt x="10" y="6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8" name="Freeform 57"/>
            <p:cNvSpPr>
              <a:spLocks noEditPoints="1"/>
            </p:cNvSpPr>
            <p:nvPr/>
          </p:nvSpPr>
          <p:spPr bwMode="auto">
            <a:xfrm>
              <a:off x="6071357" y="2674482"/>
              <a:ext cx="88714" cy="69986"/>
            </a:xfrm>
            <a:custGeom>
              <a:avLst/>
              <a:gdLst>
                <a:gd name="T0" fmla="*/ 90 w 90"/>
                <a:gd name="T1" fmla="*/ 71 h 71"/>
                <a:gd name="T2" fmla="*/ 0 w 90"/>
                <a:gd name="T3" fmla="*/ 43 h 71"/>
                <a:gd name="T4" fmla="*/ 0 w 90"/>
                <a:gd name="T5" fmla="*/ 29 h 71"/>
                <a:gd name="T6" fmla="*/ 90 w 90"/>
                <a:gd name="T7" fmla="*/ 0 h 71"/>
                <a:gd name="T8" fmla="*/ 90 w 90"/>
                <a:gd name="T9" fmla="*/ 12 h 71"/>
                <a:gd name="T10" fmla="*/ 62 w 90"/>
                <a:gd name="T11" fmla="*/ 19 h 71"/>
                <a:gd name="T12" fmla="*/ 62 w 90"/>
                <a:gd name="T13" fmla="*/ 52 h 71"/>
                <a:gd name="T14" fmla="*/ 90 w 90"/>
                <a:gd name="T15" fmla="*/ 59 h 71"/>
                <a:gd name="T16" fmla="*/ 90 w 90"/>
                <a:gd name="T17" fmla="*/ 71 h 71"/>
                <a:gd name="T18" fmla="*/ 55 w 90"/>
                <a:gd name="T19" fmla="*/ 50 h 71"/>
                <a:gd name="T20" fmla="*/ 55 w 90"/>
                <a:gd name="T21" fmla="*/ 22 h 71"/>
                <a:gd name="T22" fmla="*/ 7 w 90"/>
                <a:gd name="T23" fmla="*/ 36 h 71"/>
                <a:gd name="T24" fmla="*/ 7 w 90"/>
                <a:gd name="T25" fmla="*/ 36 h 71"/>
                <a:gd name="T26" fmla="*/ 55 w 90"/>
                <a:gd name="T27" fmla="*/ 50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" h="71">
                  <a:moveTo>
                    <a:pt x="90" y="71"/>
                  </a:moveTo>
                  <a:lnTo>
                    <a:pt x="0" y="43"/>
                  </a:lnTo>
                  <a:lnTo>
                    <a:pt x="0" y="29"/>
                  </a:lnTo>
                  <a:lnTo>
                    <a:pt x="90" y="0"/>
                  </a:lnTo>
                  <a:lnTo>
                    <a:pt x="90" y="12"/>
                  </a:lnTo>
                  <a:lnTo>
                    <a:pt x="62" y="19"/>
                  </a:lnTo>
                  <a:lnTo>
                    <a:pt x="62" y="52"/>
                  </a:lnTo>
                  <a:lnTo>
                    <a:pt x="90" y="59"/>
                  </a:lnTo>
                  <a:lnTo>
                    <a:pt x="90" y="71"/>
                  </a:lnTo>
                  <a:close/>
                  <a:moveTo>
                    <a:pt x="55" y="50"/>
                  </a:moveTo>
                  <a:lnTo>
                    <a:pt x="55" y="22"/>
                  </a:lnTo>
                  <a:lnTo>
                    <a:pt x="7" y="36"/>
                  </a:lnTo>
                  <a:lnTo>
                    <a:pt x="7" y="36"/>
                  </a:lnTo>
                  <a:lnTo>
                    <a:pt x="55" y="5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9" name="Freeform 58"/>
            <p:cNvSpPr>
              <a:spLocks/>
            </p:cNvSpPr>
            <p:nvPr/>
          </p:nvSpPr>
          <p:spPr bwMode="auto">
            <a:xfrm>
              <a:off x="6071357" y="2583796"/>
              <a:ext cx="88714" cy="74914"/>
            </a:xfrm>
            <a:custGeom>
              <a:avLst/>
              <a:gdLst>
                <a:gd name="T0" fmla="*/ 90 w 90"/>
                <a:gd name="T1" fmla="*/ 10 h 76"/>
                <a:gd name="T2" fmla="*/ 10 w 90"/>
                <a:gd name="T3" fmla="*/ 10 h 76"/>
                <a:gd name="T4" fmla="*/ 10 w 90"/>
                <a:gd name="T5" fmla="*/ 10 h 76"/>
                <a:gd name="T6" fmla="*/ 90 w 90"/>
                <a:gd name="T7" fmla="*/ 36 h 76"/>
                <a:gd name="T8" fmla="*/ 90 w 90"/>
                <a:gd name="T9" fmla="*/ 43 h 76"/>
                <a:gd name="T10" fmla="*/ 10 w 90"/>
                <a:gd name="T11" fmla="*/ 69 h 76"/>
                <a:gd name="T12" fmla="*/ 10 w 90"/>
                <a:gd name="T13" fmla="*/ 69 h 76"/>
                <a:gd name="T14" fmla="*/ 90 w 90"/>
                <a:gd name="T15" fmla="*/ 69 h 76"/>
                <a:gd name="T16" fmla="*/ 90 w 90"/>
                <a:gd name="T17" fmla="*/ 76 h 76"/>
                <a:gd name="T18" fmla="*/ 0 w 90"/>
                <a:gd name="T19" fmla="*/ 76 h 76"/>
                <a:gd name="T20" fmla="*/ 0 w 90"/>
                <a:gd name="T21" fmla="*/ 62 h 76"/>
                <a:gd name="T22" fmla="*/ 74 w 90"/>
                <a:gd name="T23" fmla="*/ 38 h 76"/>
                <a:gd name="T24" fmla="*/ 74 w 90"/>
                <a:gd name="T25" fmla="*/ 38 h 76"/>
                <a:gd name="T26" fmla="*/ 0 w 90"/>
                <a:gd name="T27" fmla="*/ 17 h 76"/>
                <a:gd name="T28" fmla="*/ 0 w 90"/>
                <a:gd name="T29" fmla="*/ 0 h 76"/>
                <a:gd name="T30" fmla="*/ 90 w 90"/>
                <a:gd name="T31" fmla="*/ 0 h 76"/>
                <a:gd name="T32" fmla="*/ 90 w 90"/>
                <a:gd name="T33" fmla="*/ 1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0" h="76">
                  <a:moveTo>
                    <a:pt x="90" y="10"/>
                  </a:moveTo>
                  <a:lnTo>
                    <a:pt x="10" y="10"/>
                  </a:lnTo>
                  <a:lnTo>
                    <a:pt x="10" y="10"/>
                  </a:lnTo>
                  <a:lnTo>
                    <a:pt x="90" y="36"/>
                  </a:lnTo>
                  <a:lnTo>
                    <a:pt x="90" y="43"/>
                  </a:lnTo>
                  <a:lnTo>
                    <a:pt x="10" y="69"/>
                  </a:lnTo>
                  <a:lnTo>
                    <a:pt x="10" y="69"/>
                  </a:lnTo>
                  <a:lnTo>
                    <a:pt x="90" y="69"/>
                  </a:lnTo>
                  <a:lnTo>
                    <a:pt x="90" y="76"/>
                  </a:lnTo>
                  <a:lnTo>
                    <a:pt x="0" y="76"/>
                  </a:lnTo>
                  <a:lnTo>
                    <a:pt x="0" y="62"/>
                  </a:lnTo>
                  <a:lnTo>
                    <a:pt x="74" y="38"/>
                  </a:lnTo>
                  <a:lnTo>
                    <a:pt x="74" y="38"/>
                  </a:lnTo>
                  <a:lnTo>
                    <a:pt x="0" y="17"/>
                  </a:lnTo>
                  <a:lnTo>
                    <a:pt x="0" y="0"/>
                  </a:lnTo>
                  <a:lnTo>
                    <a:pt x="90" y="0"/>
                  </a:lnTo>
                  <a:lnTo>
                    <a:pt x="90" y="1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0" name="Freeform 59"/>
            <p:cNvSpPr>
              <a:spLocks noEditPoints="1"/>
            </p:cNvSpPr>
            <p:nvPr/>
          </p:nvSpPr>
          <p:spPr bwMode="auto">
            <a:xfrm>
              <a:off x="6071357" y="2501982"/>
              <a:ext cx="88714" cy="56186"/>
            </a:xfrm>
            <a:custGeom>
              <a:avLst/>
              <a:gdLst>
                <a:gd name="T0" fmla="*/ 38 w 38"/>
                <a:gd name="T1" fmla="*/ 24 h 24"/>
                <a:gd name="T2" fmla="*/ 0 w 38"/>
                <a:gd name="T3" fmla="*/ 24 h 24"/>
                <a:gd name="T4" fmla="*/ 0 w 38"/>
                <a:gd name="T5" fmla="*/ 11 h 24"/>
                <a:gd name="T6" fmla="*/ 11 w 38"/>
                <a:gd name="T7" fmla="*/ 0 h 24"/>
                <a:gd name="T8" fmla="*/ 21 w 38"/>
                <a:gd name="T9" fmla="*/ 13 h 24"/>
                <a:gd name="T10" fmla="*/ 21 w 38"/>
                <a:gd name="T11" fmla="*/ 20 h 24"/>
                <a:gd name="T12" fmla="*/ 38 w 38"/>
                <a:gd name="T13" fmla="*/ 20 h 24"/>
                <a:gd name="T14" fmla="*/ 38 w 38"/>
                <a:gd name="T15" fmla="*/ 24 h 24"/>
                <a:gd name="T16" fmla="*/ 18 w 38"/>
                <a:gd name="T17" fmla="*/ 20 h 24"/>
                <a:gd name="T18" fmla="*/ 18 w 38"/>
                <a:gd name="T19" fmla="*/ 13 h 24"/>
                <a:gd name="T20" fmla="*/ 11 w 38"/>
                <a:gd name="T21" fmla="*/ 4 h 24"/>
                <a:gd name="T22" fmla="*/ 4 w 38"/>
                <a:gd name="T23" fmla="*/ 12 h 24"/>
                <a:gd name="T24" fmla="*/ 4 w 38"/>
                <a:gd name="T25" fmla="*/ 20 h 24"/>
                <a:gd name="T26" fmla="*/ 18 w 38"/>
                <a:gd name="T27" fmla="*/ 2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8" h="24">
                  <a:moveTo>
                    <a:pt x="38" y="24"/>
                  </a:moveTo>
                  <a:cubicBezTo>
                    <a:pt x="0" y="24"/>
                    <a:pt x="0" y="24"/>
                    <a:pt x="0" y="24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3"/>
                    <a:pt x="5" y="0"/>
                    <a:pt x="11" y="0"/>
                  </a:cubicBezTo>
                  <a:cubicBezTo>
                    <a:pt x="17" y="0"/>
                    <a:pt x="21" y="4"/>
                    <a:pt x="21" y="13"/>
                  </a:cubicBezTo>
                  <a:cubicBezTo>
                    <a:pt x="21" y="20"/>
                    <a:pt x="21" y="20"/>
                    <a:pt x="21" y="20"/>
                  </a:cubicBezTo>
                  <a:cubicBezTo>
                    <a:pt x="38" y="20"/>
                    <a:pt x="38" y="20"/>
                    <a:pt x="38" y="20"/>
                  </a:cubicBezTo>
                  <a:lnTo>
                    <a:pt x="38" y="24"/>
                  </a:lnTo>
                  <a:close/>
                  <a:moveTo>
                    <a:pt x="18" y="20"/>
                  </a:moveTo>
                  <a:cubicBezTo>
                    <a:pt x="18" y="13"/>
                    <a:pt x="18" y="13"/>
                    <a:pt x="18" y="13"/>
                  </a:cubicBezTo>
                  <a:cubicBezTo>
                    <a:pt x="18" y="6"/>
                    <a:pt x="15" y="4"/>
                    <a:pt x="11" y="4"/>
                  </a:cubicBezTo>
                  <a:cubicBezTo>
                    <a:pt x="6" y="4"/>
                    <a:pt x="4" y="6"/>
                    <a:pt x="4" y="12"/>
                  </a:cubicBezTo>
                  <a:cubicBezTo>
                    <a:pt x="4" y="20"/>
                    <a:pt x="4" y="20"/>
                    <a:pt x="4" y="20"/>
                  </a:cubicBezTo>
                  <a:lnTo>
                    <a:pt x="18" y="2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" name="Freeform 60"/>
            <p:cNvSpPr>
              <a:spLocks/>
            </p:cNvSpPr>
            <p:nvPr/>
          </p:nvSpPr>
          <p:spPr bwMode="auto">
            <a:xfrm>
              <a:off x="6071357" y="2431997"/>
              <a:ext cx="88714" cy="51257"/>
            </a:xfrm>
            <a:custGeom>
              <a:avLst/>
              <a:gdLst>
                <a:gd name="T0" fmla="*/ 90 w 90"/>
                <a:gd name="T1" fmla="*/ 52 h 52"/>
                <a:gd name="T2" fmla="*/ 0 w 90"/>
                <a:gd name="T3" fmla="*/ 52 h 52"/>
                <a:gd name="T4" fmla="*/ 0 w 90"/>
                <a:gd name="T5" fmla="*/ 43 h 52"/>
                <a:gd name="T6" fmla="*/ 81 w 90"/>
                <a:gd name="T7" fmla="*/ 43 h 52"/>
                <a:gd name="T8" fmla="*/ 81 w 90"/>
                <a:gd name="T9" fmla="*/ 0 h 52"/>
                <a:gd name="T10" fmla="*/ 90 w 90"/>
                <a:gd name="T11" fmla="*/ 0 h 52"/>
                <a:gd name="T12" fmla="*/ 90 w 90"/>
                <a:gd name="T13" fmla="*/ 5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52">
                  <a:moveTo>
                    <a:pt x="90" y="52"/>
                  </a:moveTo>
                  <a:lnTo>
                    <a:pt x="0" y="52"/>
                  </a:lnTo>
                  <a:lnTo>
                    <a:pt x="0" y="43"/>
                  </a:lnTo>
                  <a:lnTo>
                    <a:pt x="81" y="43"/>
                  </a:lnTo>
                  <a:lnTo>
                    <a:pt x="81" y="0"/>
                  </a:lnTo>
                  <a:lnTo>
                    <a:pt x="90" y="0"/>
                  </a:lnTo>
                  <a:lnTo>
                    <a:pt x="90" y="52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2" name="Freeform 61"/>
            <p:cNvSpPr>
              <a:spLocks/>
            </p:cNvSpPr>
            <p:nvPr/>
          </p:nvSpPr>
          <p:spPr bwMode="auto">
            <a:xfrm>
              <a:off x="6071357" y="2360040"/>
              <a:ext cx="88714" cy="56186"/>
            </a:xfrm>
            <a:custGeom>
              <a:avLst/>
              <a:gdLst>
                <a:gd name="T0" fmla="*/ 0 w 90"/>
                <a:gd name="T1" fmla="*/ 2 h 57"/>
                <a:gd name="T2" fmla="*/ 10 w 90"/>
                <a:gd name="T3" fmla="*/ 2 h 57"/>
                <a:gd name="T4" fmla="*/ 10 w 90"/>
                <a:gd name="T5" fmla="*/ 47 h 57"/>
                <a:gd name="T6" fmla="*/ 41 w 90"/>
                <a:gd name="T7" fmla="*/ 47 h 57"/>
                <a:gd name="T8" fmla="*/ 41 w 90"/>
                <a:gd name="T9" fmla="*/ 17 h 57"/>
                <a:gd name="T10" fmla="*/ 48 w 90"/>
                <a:gd name="T11" fmla="*/ 17 h 57"/>
                <a:gd name="T12" fmla="*/ 48 w 90"/>
                <a:gd name="T13" fmla="*/ 47 h 57"/>
                <a:gd name="T14" fmla="*/ 81 w 90"/>
                <a:gd name="T15" fmla="*/ 47 h 57"/>
                <a:gd name="T16" fmla="*/ 81 w 90"/>
                <a:gd name="T17" fmla="*/ 0 h 57"/>
                <a:gd name="T18" fmla="*/ 90 w 90"/>
                <a:gd name="T19" fmla="*/ 0 h 57"/>
                <a:gd name="T20" fmla="*/ 90 w 90"/>
                <a:gd name="T21" fmla="*/ 57 h 57"/>
                <a:gd name="T22" fmla="*/ 0 w 90"/>
                <a:gd name="T23" fmla="*/ 57 h 57"/>
                <a:gd name="T24" fmla="*/ 0 w 90"/>
                <a:gd name="T25" fmla="*/ 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0" h="57">
                  <a:moveTo>
                    <a:pt x="0" y="2"/>
                  </a:moveTo>
                  <a:lnTo>
                    <a:pt x="10" y="2"/>
                  </a:lnTo>
                  <a:lnTo>
                    <a:pt x="10" y="47"/>
                  </a:lnTo>
                  <a:lnTo>
                    <a:pt x="41" y="47"/>
                  </a:lnTo>
                  <a:lnTo>
                    <a:pt x="41" y="17"/>
                  </a:lnTo>
                  <a:lnTo>
                    <a:pt x="48" y="17"/>
                  </a:lnTo>
                  <a:lnTo>
                    <a:pt x="48" y="47"/>
                  </a:lnTo>
                  <a:lnTo>
                    <a:pt x="81" y="47"/>
                  </a:lnTo>
                  <a:lnTo>
                    <a:pt x="81" y="0"/>
                  </a:lnTo>
                  <a:lnTo>
                    <a:pt x="90" y="0"/>
                  </a:lnTo>
                  <a:lnTo>
                    <a:pt x="90" y="57"/>
                  </a:lnTo>
                  <a:lnTo>
                    <a:pt x="0" y="57"/>
                  </a:lnTo>
                  <a:lnTo>
                    <a:pt x="0" y="2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3" name="Freeform 62"/>
            <p:cNvSpPr>
              <a:spLocks/>
            </p:cNvSpPr>
            <p:nvPr/>
          </p:nvSpPr>
          <p:spPr bwMode="auto">
            <a:xfrm>
              <a:off x="6071357" y="2252597"/>
              <a:ext cx="88714" cy="61114"/>
            </a:xfrm>
            <a:custGeom>
              <a:avLst/>
              <a:gdLst>
                <a:gd name="T0" fmla="*/ 10 w 90"/>
                <a:gd name="T1" fmla="*/ 26 h 62"/>
                <a:gd name="T2" fmla="*/ 90 w 90"/>
                <a:gd name="T3" fmla="*/ 26 h 62"/>
                <a:gd name="T4" fmla="*/ 90 w 90"/>
                <a:gd name="T5" fmla="*/ 36 h 62"/>
                <a:gd name="T6" fmla="*/ 10 w 90"/>
                <a:gd name="T7" fmla="*/ 36 h 62"/>
                <a:gd name="T8" fmla="*/ 10 w 90"/>
                <a:gd name="T9" fmla="*/ 62 h 62"/>
                <a:gd name="T10" fmla="*/ 0 w 90"/>
                <a:gd name="T11" fmla="*/ 62 h 62"/>
                <a:gd name="T12" fmla="*/ 0 w 90"/>
                <a:gd name="T13" fmla="*/ 0 h 62"/>
                <a:gd name="T14" fmla="*/ 10 w 90"/>
                <a:gd name="T15" fmla="*/ 0 h 62"/>
                <a:gd name="T16" fmla="*/ 10 w 90"/>
                <a:gd name="T17" fmla="*/ 26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0" h="62">
                  <a:moveTo>
                    <a:pt x="10" y="26"/>
                  </a:moveTo>
                  <a:lnTo>
                    <a:pt x="90" y="26"/>
                  </a:lnTo>
                  <a:lnTo>
                    <a:pt x="90" y="36"/>
                  </a:lnTo>
                  <a:lnTo>
                    <a:pt x="10" y="36"/>
                  </a:lnTo>
                  <a:lnTo>
                    <a:pt x="10" y="62"/>
                  </a:lnTo>
                  <a:lnTo>
                    <a:pt x="0" y="62"/>
                  </a:lnTo>
                  <a:lnTo>
                    <a:pt x="0" y="0"/>
                  </a:lnTo>
                  <a:lnTo>
                    <a:pt x="10" y="0"/>
                  </a:lnTo>
                  <a:lnTo>
                    <a:pt x="10" y="26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4" name="Freeform 63"/>
            <p:cNvSpPr>
              <a:spLocks/>
            </p:cNvSpPr>
            <p:nvPr/>
          </p:nvSpPr>
          <p:spPr bwMode="auto">
            <a:xfrm>
              <a:off x="6071357" y="2180640"/>
              <a:ext cx="88714" cy="56186"/>
            </a:xfrm>
            <a:custGeom>
              <a:avLst/>
              <a:gdLst>
                <a:gd name="T0" fmla="*/ 0 w 90"/>
                <a:gd name="T1" fmla="*/ 2 h 57"/>
                <a:gd name="T2" fmla="*/ 10 w 90"/>
                <a:gd name="T3" fmla="*/ 2 h 57"/>
                <a:gd name="T4" fmla="*/ 10 w 90"/>
                <a:gd name="T5" fmla="*/ 47 h 57"/>
                <a:gd name="T6" fmla="*/ 41 w 90"/>
                <a:gd name="T7" fmla="*/ 47 h 57"/>
                <a:gd name="T8" fmla="*/ 41 w 90"/>
                <a:gd name="T9" fmla="*/ 17 h 57"/>
                <a:gd name="T10" fmla="*/ 48 w 90"/>
                <a:gd name="T11" fmla="*/ 17 h 57"/>
                <a:gd name="T12" fmla="*/ 48 w 90"/>
                <a:gd name="T13" fmla="*/ 47 h 57"/>
                <a:gd name="T14" fmla="*/ 81 w 90"/>
                <a:gd name="T15" fmla="*/ 47 h 57"/>
                <a:gd name="T16" fmla="*/ 81 w 90"/>
                <a:gd name="T17" fmla="*/ 0 h 57"/>
                <a:gd name="T18" fmla="*/ 90 w 90"/>
                <a:gd name="T19" fmla="*/ 0 h 57"/>
                <a:gd name="T20" fmla="*/ 90 w 90"/>
                <a:gd name="T21" fmla="*/ 57 h 57"/>
                <a:gd name="T22" fmla="*/ 0 w 90"/>
                <a:gd name="T23" fmla="*/ 57 h 57"/>
                <a:gd name="T24" fmla="*/ 0 w 90"/>
                <a:gd name="T25" fmla="*/ 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0" h="57">
                  <a:moveTo>
                    <a:pt x="0" y="2"/>
                  </a:moveTo>
                  <a:lnTo>
                    <a:pt x="10" y="2"/>
                  </a:lnTo>
                  <a:lnTo>
                    <a:pt x="10" y="47"/>
                  </a:lnTo>
                  <a:lnTo>
                    <a:pt x="41" y="47"/>
                  </a:lnTo>
                  <a:lnTo>
                    <a:pt x="41" y="17"/>
                  </a:lnTo>
                  <a:lnTo>
                    <a:pt x="48" y="17"/>
                  </a:lnTo>
                  <a:lnTo>
                    <a:pt x="48" y="47"/>
                  </a:lnTo>
                  <a:lnTo>
                    <a:pt x="81" y="47"/>
                  </a:lnTo>
                  <a:lnTo>
                    <a:pt x="81" y="0"/>
                  </a:lnTo>
                  <a:lnTo>
                    <a:pt x="90" y="0"/>
                  </a:lnTo>
                  <a:lnTo>
                    <a:pt x="90" y="57"/>
                  </a:lnTo>
                  <a:lnTo>
                    <a:pt x="0" y="57"/>
                  </a:lnTo>
                  <a:lnTo>
                    <a:pt x="0" y="2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5" name="Freeform 64"/>
            <p:cNvSpPr>
              <a:spLocks/>
            </p:cNvSpPr>
            <p:nvPr/>
          </p:nvSpPr>
          <p:spPr bwMode="auto">
            <a:xfrm>
              <a:off x="6071357" y="2108683"/>
              <a:ext cx="88714" cy="65057"/>
            </a:xfrm>
            <a:custGeom>
              <a:avLst/>
              <a:gdLst>
                <a:gd name="T0" fmla="*/ 90 w 90"/>
                <a:gd name="T1" fmla="*/ 54 h 66"/>
                <a:gd name="T2" fmla="*/ 90 w 90"/>
                <a:gd name="T3" fmla="*/ 66 h 66"/>
                <a:gd name="T4" fmla="*/ 43 w 90"/>
                <a:gd name="T5" fmla="*/ 40 h 66"/>
                <a:gd name="T6" fmla="*/ 0 w 90"/>
                <a:gd name="T7" fmla="*/ 64 h 66"/>
                <a:gd name="T8" fmla="*/ 0 w 90"/>
                <a:gd name="T9" fmla="*/ 52 h 66"/>
                <a:gd name="T10" fmla="*/ 33 w 90"/>
                <a:gd name="T11" fmla="*/ 33 h 66"/>
                <a:gd name="T12" fmla="*/ 0 w 90"/>
                <a:gd name="T13" fmla="*/ 14 h 66"/>
                <a:gd name="T14" fmla="*/ 0 w 90"/>
                <a:gd name="T15" fmla="*/ 4 h 66"/>
                <a:gd name="T16" fmla="*/ 43 w 90"/>
                <a:gd name="T17" fmla="*/ 28 h 66"/>
                <a:gd name="T18" fmla="*/ 90 w 90"/>
                <a:gd name="T19" fmla="*/ 0 h 66"/>
                <a:gd name="T20" fmla="*/ 90 w 90"/>
                <a:gd name="T21" fmla="*/ 11 h 66"/>
                <a:gd name="T22" fmla="*/ 52 w 90"/>
                <a:gd name="T23" fmla="*/ 33 h 66"/>
                <a:gd name="T24" fmla="*/ 90 w 90"/>
                <a:gd name="T25" fmla="*/ 54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0" h="66">
                  <a:moveTo>
                    <a:pt x="90" y="54"/>
                  </a:moveTo>
                  <a:lnTo>
                    <a:pt x="90" y="66"/>
                  </a:lnTo>
                  <a:lnTo>
                    <a:pt x="43" y="40"/>
                  </a:lnTo>
                  <a:lnTo>
                    <a:pt x="0" y="64"/>
                  </a:lnTo>
                  <a:lnTo>
                    <a:pt x="0" y="52"/>
                  </a:lnTo>
                  <a:lnTo>
                    <a:pt x="33" y="33"/>
                  </a:lnTo>
                  <a:lnTo>
                    <a:pt x="0" y="14"/>
                  </a:lnTo>
                  <a:lnTo>
                    <a:pt x="0" y="4"/>
                  </a:lnTo>
                  <a:lnTo>
                    <a:pt x="43" y="28"/>
                  </a:lnTo>
                  <a:lnTo>
                    <a:pt x="90" y="0"/>
                  </a:lnTo>
                  <a:lnTo>
                    <a:pt x="90" y="11"/>
                  </a:lnTo>
                  <a:lnTo>
                    <a:pt x="52" y="33"/>
                  </a:lnTo>
                  <a:lnTo>
                    <a:pt x="90" y="54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6" name="Freeform 65"/>
            <p:cNvSpPr>
              <a:spLocks/>
            </p:cNvSpPr>
            <p:nvPr/>
          </p:nvSpPr>
          <p:spPr bwMode="auto">
            <a:xfrm>
              <a:off x="6071357" y="2042640"/>
              <a:ext cx="88714" cy="61114"/>
            </a:xfrm>
            <a:custGeom>
              <a:avLst/>
              <a:gdLst>
                <a:gd name="T0" fmla="*/ 10 w 90"/>
                <a:gd name="T1" fmla="*/ 26 h 62"/>
                <a:gd name="T2" fmla="*/ 90 w 90"/>
                <a:gd name="T3" fmla="*/ 26 h 62"/>
                <a:gd name="T4" fmla="*/ 90 w 90"/>
                <a:gd name="T5" fmla="*/ 36 h 62"/>
                <a:gd name="T6" fmla="*/ 10 w 90"/>
                <a:gd name="T7" fmla="*/ 36 h 62"/>
                <a:gd name="T8" fmla="*/ 10 w 90"/>
                <a:gd name="T9" fmla="*/ 62 h 62"/>
                <a:gd name="T10" fmla="*/ 0 w 90"/>
                <a:gd name="T11" fmla="*/ 62 h 62"/>
                <a:gd name="T12" fmla="*/ 0 w 90"/>
                <a:gd name="T13" fmla="*/ 0 h 62"/>
                <a:gd name="T14" fmla="*/ 10 w 90"/>
                <a:gd name="T15" fmla="*/ 0 h 62"/>
                <a:gd name="T16" fmla="*/ 10 w 90"/>
                <a:gd name="T17" fmla="*/ 26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0" h="62">
                  <a:moveTo>
                    <a:pt x="10" y="26"/>
                  </a:moveTo>
                  <a:lnTo>
                    <a:pt x="90" y="26"/>
                  </a:lnTo>
                  <a:lnTo>
                    <a:pt x="90" y="36"/>
                  </a:lnTo>
                  <a:lnTo>
                    <a:pt x="10" y="36"/>
                  </a:lnTo>
                  <a:lnTo>
                    <a:pt x="10" y="62"/>
                  </a:lnTo>
                  <a:lnTo>
                    <a:pt x="0" y="62"/>
                  </a:lnTo>
                  <a:lnTo>
                    <a:pt x="0" y="0"/>
                  </a:lnTo>
                  <a:lnTo>
                    <a:pt x="10" y="0"/>
                  </a:lnTo>
                  <a:lnTo>
                    <a:pt x="10" y="26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9" name="Freeform 78"/>
            <p:cNvSpPr>
              <a:spLocks/>
            </p:cNvSpPr>
            <p:nvPr/>
          </p:nvSpPr>
          <p:spPr bwMode="auto">
            <a:xfrm>
              <a:off x="5188158" y="3751866"/>
              <a:ext cx="196157" cy="428785"/>
            </a:xfrm>
            <a:custGeom>
              <a:avLst/>
              <a:gdLst>
                <a:gd name="T0" fmla="*/ 4 w 84"/>
                <a:gd name="T1" fmla="*/ 184 h 184"/>
                <a:gd name="T2" fmla="*/ 4 w 84"/>
                <a:gd name="T3" fmla="*/ 168 h 184"/>
                <a:gd name="T4" fmla="*/ 35 w 84"/>
                <a:gd name="T5" fmla="*/ 168 h 184"/>
                <a:gd name="T6" fmla="*/ 35 w 84"/>
                <a:gd name="T7" fmla="*/ 21 h 184"/>
                <a:gd name="T8" fmla="*/ 0 w 84"/>
                <a:gd name="T9" fmla="*/ 25 h 184"/>
                <a:gd name="T10" fmla="*/ 0 w 84"/>
                <a:gd name="T11" fmla="*/ 13 h 184"/>
                <a:gd name="T12" fmla="*/ 35 w 84"/>
                <a:gd name="T13" fmla="*/ 0 h 184"/>
                <a:gd name="T14" fmla="*/ 53 w 84"/>
                <a:gd name="T15" fmla="*/ 0 h 184"/>
                <a:gd name="T16" fmla="*/ 53 w 84"/>
                <a:gd name="T17" fmla="*/ 168 h 184"/>
                <a:gd name="T18" fmla="*/ 84 w 84"/>
                <a:gd name="T19" fmla="*/ 168 h 184"/>
                <a:gd name="T20" fmla="*/ 84 w 84"/>
                <a:gd name="T21" fmla="*/ 184 h 184"/>
                <a:gd name="T22" fmla="*/ 4 w 84"/>
                <a:gd name="T23" fmla="*/ 184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4" h="184">
                  <a:moveTo>
                    <a:pt x="4" y="184"/>
                  </a:moveTo>
                  <a:cubicBezTo>
                    <a:pt x="4" y="168"/>
                    <a:pt x="4" y="168"/>
                    <a:pt x="4" y="168"/>
                  </a:cubicBezTo>
                  <a:cubicBezTo>
                    <a:pt x="35" y="168"/>
                    <a:pt x="35" y="168"/>
                    <a:pt x="35" y="168"/>
                  </a:cubicBezTo>
                  <a:cubicBezTo>
                    <a:pt x="35" y="21"/>
                    <a:pt x="35" y="21"/>
                    <a:pt x="35" y="21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13" y="9"/>
                    <a:pt x="27" y="5"/>
                    <a:pt x="35" y="0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53" y="168"/>
                    <a:pt x="53" y="168"/>
                    <a:pt x="53" y="168"/>
                  </a:cubicBezTo>
                  <a:cubicBezTo>
                    <a:pt x="84" y="168"/>
                    <a:pt x="84" y="168"/>
                    <a:pt x="84" y="168"/>
                  </a:cubicBezTo>
                  <a:cubicBezTo>
                    <a:pt x="84" y="184"/>
                    <a:pt x="84" y="184"/>
                    <a:pt x="84" y="184"/>
                  </a:cubicBezTo>
                  <a:lnTo>
                    <a:pt x="4" y="18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0" name="Freeform 79"/>
            <p:cNvSpPr>
              <a:spLocks/>
            </p:cNvSpPr>
            <p:nvPr/>
          </p:nvSpPr>
          <p:spPr bwMode="auto">
            <a:xfrm>
              <a:off x="6878655" y="2903167"/>
              <a:ext cx="273042" cy="426814"/>
            </a:xfrm>
            <a:custGeom>
              <a:avLst/>
              <a:gdLst>
                <a:gd name="T0" fmla="*/ 117 w 117"/>
                <a:gd name="T1" fmla="*/ 183 h 183"/>
                <a:gd name="T2" fmla="*/ 0 w 117"/>
                <a:gd name="T3" fmla="*/ 183 h 183"/>
                <a:gd name="T4" fmla="*/ 0 w 117"/>
                <a:gd name="T5" fmla="*/ 164 h 183"/>
                <a:gd name="T6" fmla="*/ 98 w 117"/>
                <a:gd name="T7" fmla="*/ 48 h 183"/>
                <a:gd name="T8" fmla="*/ 62 w 117"/>
                <a:gd name="T9" fmla="*/ 15 h 183"/>
                <a:gd name="T10" fmla="*/ 19 w 117"/>
                <a:gd name="T11" fmla="*/ 54 h 183"/>
                <a:gd name="T12" fmla="*/ 1 w 117"/>
                <a:gd name="T13" fmla="*/ 50 h 183"/>
                <a:gd name="T14" fmla="*/ 62 w 117"/>
                <a:gd name="T15" fmla="*/ 0 h 183"/>
                <a:gd name="T16" fmla="*/ 117 w 117"/>
                <a:gd name="T17" fmla="*/ 48 h 183"/>
                <a:gd name="T18" fmla="*/ 19 w 117"/>
                <a:gd name="T19" fmla="*/ 167 h 183"/>
                <a:gd name="T20" fmla="*/ 117 w 117"/>
                <a:gd name="T21" fmla="*/ 167 h 183"/>
                <a:gd name="T22" fmla="*/ 117 w 117"/>
                <a:gd name="T23" fmla="*/ 183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17" h="183">
                  <a:moveTo>
                    <a:pt x="117" y="183"/>
                  </a:moveTo>
                  <a:cubicBezTo>
                    <a:pt x="0" y="183"/>
                    <a:pt x="0" y="183"/>
                    <a:pt x="0" y="183"/>
                  </a:cubicBezTo>
                  <a:cubicBezTo>
                    <a:pt x="0" y="164"/>
                    <a:pt x="0" y="164"/>
                    <a:pt x="0" y="164"/>
                  </a:cubicBezTo>
                  <a:cubicBezTo>
                    <a:pt x="31" y="100"/>
                    <a:pt x="98" y="97"/>
                    <a:pt x="98" y="48"/>
                  </a:cubicBezTo>
                  <a:cubicBezTo>
                    <a:pt x="98" y="27"/>
                    <a:pt x="85" y="15"/>
                    <a:pt x="62" y="15"/>
                  </a:cubicBezTo>
                  <a:cubicBezTo>
                    <a:pt x="36" y="15"/>
                    <a:pt x="22" y="36"/>
                    <a:pt x="19" y="54"/>
                  </a:cubicBezTo>
                  <a:cubicBezTo>
                    <a:pt x="1" y="50"/>
                    <a:pt x="1" y="50"/>
                    <a:pt x="1" y="50"/>
                  </a:cubicBezTo>
                  <a:cubicBezTo>
                    <a:pt x="7" y="25"/>
                    <a:pt x="22" y="0"/>
                    <a:pt x="62" y="0"/>
                  </a:cubicBezTo>
                  <a:cubicBezTo>
                    <a:pt x="92" y="0"/>
                    <a:pt x="117" y="17"/>
                    <a:pt x="117" y="48"/>
                  </a:cubicBezTo>
                  <a:cubicBezTo>
                    <a:pt x="117" y="103"/>
                    <a:pt x="38" y="118"/>
                    <a:pt x="19" y="167"/>
                  </a:cubicBezTo>
                  <a:cubicBezTo>
                    <a:pt x="117" y="167"/>
                    <a:pt x="117" y="167"/>
                    <a:pt x="117" y="167"/>
                  </a:cubicBezTo>
                  <a:lnTo>
                    <a:pt x="117" y="18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1" name="Freeform 80"/>
            <p:cNvSpPr>
              <a:spLocks/>
            </p:cNvSpPr>
            <p:nvPr/>
          </p:nvSpPr>
          <p:spPr bwMode="auto">
            <a:xfrm>
              <a:off x="5029459" y="1938155"/>
              <a:ext cx="291771" cy="433714"/>
            </a:xfrm>
            <a:custGeom>
              <a:avLst/>
              <a:gdLst>
                <a:gd name="T0" fmla="*/ 14 w 125"/>
                <a:gd name="T1" fmla="*/ 140 h 186"/>
                <a:gd name="T2" fmla="*/ 64 w 125"/>
                <a:gd name="T3" fmla="*/ 170 h 186"/>
                <a:gd name="T4" fmla="*/ 106 w 125"/>
                <a:gd name="T5" fmla="*/ 135 h 186"/>
                <a:gd name="T6" fmla="*/ 55 w 125"/>
                <a:gd name="T7" fmla="*/ 94 h 186"/>
                <a:gd name="T8" fmla="*/ 38 w 125"/>
                <a:gd name="T9" fmla="*/ 94 h 186"/>
                <a:gd name="T10" fmla="*/ 38 w 125"/>
                <a:gd name="T11" fmla="*/ 79 h 186"/>
                <a:gd name="T12" fmla="*/ 48 w 125"/>
                <a:gd name="T13" fmla="*/ 79 h 186"/>
                <a:gd name="T14" fmla="*/ 100 w 125"/>
                <a:gd name="T15" fmla="*/ 45 h 186"/>
                <a:gd name="T16" fmla="*/ 67 w 125"/>
                <a:gd name="T17" fmla="*/ 15 h 186"/>
                <a:gd name="T18" fmla="*/ 23 w 125"/>
                <a:gd name="T19" fmla="*/ 40 h 186"/>
                <a:gd name="T20" fmla="*/ 9 w 125"/>
                <a:gd name="T21" fmla="*/ 30 h 186"/>
                <a:gd name="T22" fmla="*/ 67 w 125"/>
                <a:gd name="T23" fmla="*/ 0 h 186"/>
                <a:gd name="T24" fmla="*/ 119 w 125"/>
                <a:gd name="T25" fmla="*/ 45 h 186"/>
                <a:gd name="T26" fmla="*/ 91 w 125"/>
                <a:gd name="T27" fmla="*/ 85 h 186"/>
                <a:gd name="T28" fmla="*/ 125 w 125"/>
                <a:gd name="T29" fmla="*/ 133 h 186"/>
                <a:gd name="T30" fmla="*/ 64 w 125"/>
                <a:gd name="T31" fmla="*/ 186 h 186"/>
                <a:gd name="T32" fmla="*/ 0 w 125"/>
                <a:gd name="T33" fmla="*/ 150 h 186"/>
                <a:gd name="T34" fmla="*/ 14 w 125"/>
                <a:gd name="T35" fmla="*/ 140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25" h="186">
                  <a:moveTo>
                    <a:pt x="14" y="140"/>
                  </a:moveTo>
                  <a:cubicBezTo>
                    <a:pt x="28" y="159"/>
                    <a:pt x="45" y="170"/>
                    <a:pt x="64" y="170"/>
                  </a:cubicBezTo>
                  <a:cubicBezTo>
                    <a:pt x="90" y="170"/>
                    <a:pt x="106" y="157"/>
                    <a:pt x="106" y="135"/>
                  </a:cubicBezTo>
                  <a:cubicBezTo>
                    <a:pt x="106" y="110"/>
                    <a:pt x="91" y="94"/>
                    <a:pt x="55" y="94"/>
                  </a:cubicBezTo>
                  <a:cubicBezTo>
                    <a:pt x="38" y="94"/>
                    <a:pt x="38" y="94"/>
                    <a:pt x="38" y="94"/>
                  </a:cubicBezTo>
                  <a:cubicBezTo>
                    <a:pt x="38" y="79"/>
                    <a:pt x="38" y="79"/>
                    <a:pt x="38" y="79"/>
                  </a:cubicBezTo>
                  <a:cubicBezTo>
                    <a:pt x="48" y="79"/>
                    <a:pt x="48" y="79"/>
                    <a:pt x="48" y="79"/>
                  </a:cubicBezTo>
                  <a:cubicBezTo>
                    <a:pt x="84" y="79"/>
                    <a:pt x="100" y="67"/>
                    <a:pt x="100" y="45"/>
                  </a:cubicBezTo>
                  <a:cubicBezTo>
                    <a:pt x="100" y="27"/>
                    <a:pt x="84" y="15"/>
                    <a:pt x="67" y="15"/>
                  </a:cubicBezTo>
                  <a:cubicBezTo>
                    <a:pt x="45" y="15"/>
                    <a:pt x="35" y="25"/>
                    <a:pt x="23" y="40"/>
                  </a:cubicBezTo>
                  <a:cubicBezTo>
                    <a:pt x="9" y="30"/>
                    <a:pt x="9" y="30"/>
                    <a:pt x="9" y="30"/>
                  </a:cubicBezTo>
                  <a:cubicBezTo>
                    <a:pt x="21" y="13"/>
                    <a:pt x="38" y="0"/>
                    <a:pt x="67" y="0"/>
                  </a:cubicBezTo>
                  <a:cubicBezTo>
                    <a:pt x="99" y="0"/>
                    <a:pt x="119" y="16"/>
                    <a:pt x="119" y="45"/>
                  </a:cubicBezTo>
                  <a:cubicBezTo>
                    <a:pt x="119" y="67"/>
                    <a:pt x="105" y="79"/>
                    <a:pt x="91" y="85"/>
                  </a:cubicBezTo>
                  <a:cubicBezTo>
                    <a:pt x="119" y="96"/>
                    <a:pt x="125" y="116"/>
                    <a:pt x="125" y="133"/>
                  </a:cubicBezTo>
                  <a:cubicBezTo>
                    <a:pt x="125" y="164"/>
                    <a:pt x="102" y="186"/>
                    <a:pt x="64" y="186"/>
                  </a:cubicBezTo>
                  <a:cubicBezTo>
                    <a:pt x="29" y="186"/>
                    <a:pt x="8" y="164"/>
                    <a:pt x="0" y="150"/>
                  </a:cubicBezTo>
                  <a:lnTo>
                    <a:pt x="14" y="14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7866730" y="3139444"/>
            <a:ext cx="3198741" cy="617492"/>
            <a:chOff x="7665253" y="2591639"/>
            <a:chExt cx="3033214" cy="585537"/>
          </a:xfrm>
        </p:grpSpPr>
        <p:sp>
          <p:nvSpPr>
            <p:cNvPr id="83" name="TextBox 82"/>
            <p:cNvSpPr txBox="1"/>
            <p:nvPr/>
          </p:nvSpPr>
          <p:spPr>
            <a:xfrm>
              <a:off x="7665253" y="2591639"/>
              <a:ext cx="1366830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4" name="Rectangle 83"/>
            <p:cNvSpPr/>
            <p:nvPr/>
          </p:nvSpPr>
          <p:spPr>
            <a:xfrm>
              <a:off x="7665253" y="2821484"/>
              <a:ext cx="3033214" cy="35569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1970757" y="2273123"/>
            <a:ext cx="3198741" cy="612464"/>
            <a:chOff x="1358936" y="1745737"/>
            <a:chExt cx="3033214" cy="580768"/>
          </a:xfrm>
        </p:grpSpPr>
        <p:sp>
          <p:nvSpPr>
            <p:cNvPr id="85" name="TextBox 84"/>
            <p:cNvSpPr txBox="1"/>
            <p:nvPr/>
          </p:nvSpPr>
          <p:spPr>
            <a:xfrm>
              <a:off x="2995793" y="1745737"/>
              <a:ext cx="1366830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6" name="Rectangle 85"/>
            <p:cNvSpPr/>
            <p:nvPr/>
          </p:nvSpPr>
          <p:spPr>
            <a:xfrm>
              <a:off x="1358936" y="1970814"/>
              <a:ext cx="3033214" cy="35569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1970757" y="3649034"/>
            <a:ext cx="3198741" cy="609221"/>
            <a:chOff x="1358936" y="3460009"/>
            <a:chExt cx="3033214" cy="577694"/>
          </a:xfrm>
        </p:grpSpPr>
        <p:sp>
          <p:nvSpPr>
            <p:cNvPr id="87" name="TextBox 86"/>
            <p:cNvSpPr txBox="1"/>
            <p:nvPr/>
          </p:nvSpPr>
          <p:spPr>
            <a:xfrm>
              <a:off x="2995793" y="3460009"/>
              <a:ext cx="1366830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8" name="Rectangle 87"/>
            <p:cNvSpPr/>
            <p:nvPr/>
          </p:nvSpPr>
          <p:spPr>
            <a:xfrm>
              <a:off x="1358936" y="3682011"/>
              <a:ext cx="3033214" cy="35569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1387723" y="5021699"/>
            <a:ext cx="4105471" cy="1297103"/>
            <a:chOff x="873251" y="5128108"/>
            <a:chExt cx="3893022" cy="1229981"/>
          </a:xfrm>
        </p:grpSpPr>
        <p:sp>
          <p:nvSpPr>
            <p:cNvPr id="89" name="Rectangle 88"/>
            <p:cNvSpPr/>
            <p:nvPr/>
          </p:nvSpPr>
          <p:spPr>
            <a:xfrm>
              <a:off x="873251" y="5128108"/>
              <a:ext cx="3893022" cy="122998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>
                <a:lnSpc>
                  <a:spcPct val="120000"/>
                </a:lnSpc>
              </a:pPr>
              <a:endParaRPr lang="en-GB" sz="949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0" name="Rectangle 89"/>
            <p:cNvSpPr/>
            <p:nvPr/>
          </p:nvSpPr>
          <p:spPr>
            <a:xfrm>
              <a:off x="1083372" y="5440700"/>
              <a:ext cx="3478696" cy="3677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93" name="Freeform 92"/>
          <p:cNvSpPr>
            <a:spLocks noEditPoints="1"/>
          </p:cNvSpPr>
          <p:nvPr/>
        </p:nvSpPr>
        <p:spPr bwMode="auto">
          <a:xfrm>
            <a:off x="10386639" y="4601197"/>
            <a:ext cx="416574" cy="438711"/>
          </a:xfrm>
          <a:custGeom>
            <a:avLst/>
            <a:gdLst>
              <a:gd name="T0" fmla="*/ 20 w 96"/>
              <a:gd name="T1" fmla="*/ 86 h 101"/>
              <a:gd name="T2" fmla="*/ 7 w 96"/>
              <a:gd name="T3" fmla="*/ 58 h 101"/>
              <a:gd name="T4" fmla="*/ 18 w 96"/>
              <a:gd name="T5" fmla="*/ 29 h 101"/>
              <a:gd name="T6" fmla="*/ 42 w 96"/>
              <a:gd name="T7" fmla="*/ 17 h 101"/>
              <a:gd name="T8" fmla="*/ 41 w 96"/>
              <a:gd name="T9" fmla="*/ 9 h 101"/>
              <a:gd name="T10" fmla="*/ 36 w 96"/>
              <a:gd name="T11" fmla="*/ 10 h 101"/>
              <a:gd name="T12" fmla="*/ 35 w 96"/>
              <a:gd name="T13" fmla="*/ 5 h 101"/>
              <a:gd name="T14" fmla="*/ 48 w 96"/>
              <a:gd name="T15" fmla="*/ 3 h 101"/>
              <a:gd name="T16" fmla="*/ 49 w 96"/>
              <a:gd name="T17" fmla="*/ 8 h 101"/>
              <a:gd name="T18" fmla="*/ 44 w 96"/>
              <a:gd name="T19" fmla="*/ 9 h 101"/>
              <a:gd name="T20" fmla="*/ 46 w 96"/>
              <a:gd name="T21" fmla="*/ 16 h 101"/>
              <a:gd name="T22" fmla="*/ 74 w 96"/>
              <a:gd name="T23" fmla="*/ 27 h 101"/>
              <a:gd name="T24" fmla="*/ 87 w 96"/>
              <a:gd name="T25" fmla="*/ 54 h 101"/>
              <a:gd name="T26" fmla="*/ 77 w 96"/>
              <a:gd name="T27" fmla="*/ 83 h 101"/>
              <a:gd name="T28" fmla="*/ 75 w 96"/>
              <a:gd name="T29" fmla="*/ 85 h 101"/>
              <a:gd name="T30" fmla="*/ 79 w 96"/>
              <a:gd name="T31" fmla="*/ 101 h 101"/>
              <a:gd name="T32" fmla="*/ 74 w 96"/>
              <a:gd name="T33" fmla="*/ 101 h 101"/>
              <a:gd name="T34" fmla="*/ 63 w 96"/>
              <a:gd name="T35" fmla="*/ 93 h 101"/>
              <a:gd name="T36" fmla="*/ 49 w 96"/>
              <a:gd name="T37" fmla="*/ 96 h 101"/>
              <a:gd name="T38" fmla="*/ 32 w 96"/>
              <a:gd name="T39" fmla="*/ 93 h 101"/>
              <a:gd name="T40" fmla="*/ 22 w 96"/>
              <a:gd name="T41" fmla="*/ 101 h 101"/>
              <a:gd name="T42" fmla="*/ 17 w 96"/>
              <a:gd name="T43" fmla="*/ 101 h 101"/>
              <a:gd name="T44" fmla="*/ 21 w 96"/>
              <a:gd name="T45" fmla="*/ 86 h 101"/>
              <a:gd name="T46" fmla="*/ 20 w 96"/>
              <a:gd name="T47" fmla="*/ 86 h 101"/>
              <a:gd name="T48" fmla="*/ 82 w 96"/>
              <a:gd name="T49" fmla="*/ 6 h 101"/>
              <a:gd name="T50" fmla="*/ 60 w 96"/>
              <a:gd name="T51" fmla="*/ 11 h 101"/>
              <a:gd name="T52" fmla="*/ 92 w 96"/>
              <a:gd name="T53" fmla="*/ 31 h 101"/>
              <a:gd name="T54" fmla="*/ 88 w 96"/>
              <a:gd name="T55" fmla="*/ 9 h 101"/>
              <a:gd name="T56" fmla="*/ 92 w 96"/>
              <a:gd name="T57" fmla="*/ 3 h 101"/>
              <a:gd name="T58" fmla="*/ 86 w 96"/>
              <a:gd name="T59" fmla="*/ 0 h 101"/>
              <a:gd name="T60" fmla="*/ 82 w 96"/>
              <a:gd name="T61" fmla="*/ 6 h 101"/>
              <a:gd name="T62" fmla="*/ 14 w 96"/>
              <a:gd name="T63" fmla="*/ 6 h 101"/>
              <a:gd name="T64" fmla="*/ 10 w 96"/>
              <a:gd name="T65" fmla="*/ 0 h 101"/>
              <a:gd name="T66" fmla="*/ 4 w 96"/>
              <a:gd name="T67" fmla="*/ 3 h 101"/>
              <a:gd name="T68" fmla="*/ 8 w 96"/>
              <a:gd name="T69" fmla="*/ 9 h 101"/>
              <a:gd name="T70" fmla="*/ 4 w 96"/>
              <a:gd name="T71" fmla="*/ 31 h 101"/>
              <a:gd name="T72" fmla="*/ 36 w 96"/>
              <a:gd name="T73" fmla="*/ 11 h 101"/>
              <a:gd name="T74" fmla="*/ 14 w 96"/>
              <a:gd name="T75" fmla="*/ 6 h 101"/>
              <a:gd name="T76" fmla="*/ 43 w 96"/>
              <a:gd name="T77" fmla="*/ 54 h 101"/>
              <a:gd name="T78" fmla="*/ 42 w 96"/>
              <a:gd name="T79" fmla="*/ 56 h 101"/>
              <a:gd name="T80" fmla="*/ 22 w 96"/>
              <a:gd name="T81" fmla="*/ 61 h 101"/>
              <a:gd name="T82" fmla="*/ 22 w 96"/>
              <a:gd name="T83" fmla="*/ 64 h 101"/>
              <a:gd name="T84" fmla="*/ 43 w 96"/>
              <a:gd name="T85" fmla="*/ 59 h 101"/>
              <a:gd name="T86" fmla="*/ 46 w 96"/>
              <a:gd name="T87" fmla="*/ 61 h 101"/>
              <a:gd name="T88" fmla="*/ 54 w 96"/>
              <a:gd name="T89" fmla="*/ 58 h 101"/>
              <a:gd name="T90" fmla="*/ 50 w 96"/>
              <a:gd name="T91" fmla="*/ 50 h 101"/>
              <a:gd name="T92" fmla="*/ 49 w 96"/>
              <a:gd name="T93" fmla="*/ 50 h 101"/>
              <a:gd name="T94" fmla="*/ 41 w 96"/>
              <a:gd name="T95" fmla="*/ 37 h 101"/>
              <a:gd name="T96" fmla="*/ 38 w 96"/>
              <a:gd name="T97" fmla="*/ 39 h 101"/>
              <a:gd name="T98" fmla="*/ 44 w 96"/>
              <a:gd name="T99" fmla="*/ 52 h 101"/>
              <a:gd name="T100" fmla="*/ 43 w 96"/>
              <a:gd name="T101" fmla="*/ 54 h 101"/>
              <a:gd name="T102" fmla="*/ 18 w 96"/>
              <a:gd name="T103" fmla="*/ 58 h 101"/>
              <a:gd name="T104" fmla="*/ 28 w 96"/>
              <a:gd name="T105" fmla="*/ 78 h 101"/>
              <a:gd name="T106" fmla="*/ 49 w 96"/>
              <a:gd name="T107" fmla="*/ 85 h 101"/>
              <a:gd name="T108" fmla="*/ 69 w 96"/>
              <a:gd name="T109" fmla="*/ 76 h 101"/>
              <a:gd name="T110" fmla="*/ 76 w 96"/>
              <a:gd name="T111" fmla="*/ 55 h 101"/>
              <a:gd name="T112" fmla="*/ 67 w 96"/>
              <a:gd name="T113" fmla="*/ 35 h 101"/>
              <a:gd name="T114" fmla="*/ 46 w 96"/>
              <a:gd name="T115" fmla="*/ 27 h 101"/>
              <a:gd name="T116" fmla="*/ 26 w 96"/>
              <a:gd name="T117" fmla="*/ 37 h 101"/>
              <a:gd name="T118" fmla="*/ 18 w 96"/>
              <a:gd name="T119" fmla="*/ 58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96" h="101">
                <a:moveTo>
                  <a:pt x="20" y="86"/>
                </a:moveTo>
                <a:cubicBezTo>
                  <a:pt x="12" y="78"/>
                  <a:pt x="8" y="68"/>
                  <a:pt x="7" y="58"/>
                </a:cubicBezTo>
                <a:cubicBezTo>
                  <a:pt x="7" y="48"/>
                  <a:pt x="10" y="38"/>
                  <a:pt x="18" y="29"/>
                </a:cubicBezTo>
                <a:cubicBezTo>
                  <a:pt x="24" y="22"/>
                  <a:pt x="33" y="18"/>
                  <a:pt x="42" y="17"/>
                </a:cubicBezTo>
                <a:cubicBezTo>
                  <a:pt x="41" y="9"/>
                  <a:pt x="41" y="9"/>
                  <a:pt x="41" y="9"/>
                </a:cubicBezTo>
                <a:cubicBezTo>
                  <a:pt x="36" y="10"/>
                  <a:pt x="36" y="10"/>
                  <a:pt x="36" y="10"/>
                </a:cubicBezTo>
                <a:cubicBezTo>
                  <a:pt x="35" y="5"/>
                  <a:pt x="35" y="5"/>
                  <a:pt x="35" y="5"/>
                </a:cubicBezTo>
                <a:cubicBezTo>
                  <a:pt x="48" y="3"/>
                  <a:pt x="48" y="3"/>
                  <a:pt x="48" y="3"/>
                </a:cubicBezTo>
                <a:cubicBezTo>
                  <a:pt x="49" y="8"/>
                  <a:pt x="49" y="8"/>
                  <a:pt x="49" y="8"/>
                </a:cubicBezTo>
                <a:cubicBezTo>
                  <a:pt x="44" y="9"/>
                  <a:pt x="44" y="9"/>
                  <a:pt x="44" y="9"/>
                </a:cubicBezTo>
                <a:cubicBezTo>
                  <a:pt x="46" y="16"/>
                  <a:pt x="46" y="16"/>
                  <a:pt x="46" y="16"/>
                </a:cubicBezTo>
                <a:cubicBezTo>
                  <a:pt x="56" y="16"/>
                  <a:pt x="66" y="19"/>
                  <a:pt x="74" y="27"/>
                </a:cubicBezTo>
                <a:cubicBezTo>
                  <a:pt x="82" y="34"/>
                  <a:pt x="87" y="44"/>
                  <a:pt x="87" y="54"/>
                </a:cubicBezTo>
                <a:cubicBezTo>
                  <a:pt x="88" y="65"/>
                  <a:pt x="84" y="75"/>
                  <a:pt x="77" y="83"/>
                </a:cubicBezTo>
                <a:cubicBezTo>
                  <a:pt x="76" y="84"/>
                  <a:pt x="76" y="84"/>
                  <a:pt x="75" y="85"/>
                </a:cubicBezTo>
                <a:cubicBezTo>
                  <a:pt x="79" y="101"/>
                  <a:pt x="79" y="101"/>
                  <a:pt x="79" y="101"/>
                </a:cubicBezTo>
                <a:cubicBezTo>
                  <a:pt x="74" y="101"/>
                  <a:pt x="74" y="101"/>
                  <a:pt x="74" y="101"/>
                </a:cubicBezTo>
                <a:cubicBezTo>
                  <a:pt x="63" y="93"/>
                  <a:pt x="63" y="93"/>
                  <a:pt x="63" y="93"/>
                </a:cubicBezTo>
                <a:cubicBezTo>
                  <a:pt x="59" y="95"/>
                  <a:pt x="54" y="96"/>
                  <a:pt x="49" y="96"/>
                </a:cubicBezTo>
                <a:cubicBezTo>
                  <a:pt x="44" y="96"/>
                  <a:pt x="38" y="95"/>
                  <a:pt x="32" y="93"/>
                </a:cubicBezTo>
                <a:cubicBezTo>
                  <a:pt x="22" y="101"/>
                  <a:pt x="22" y="101"/>
                  <a:pt x="22" y="101"/>
                </a:cubicBezTo>
                <a:cubicBezTo>
                  <a:pt x="17" y="101"/>
                  <a:pt x="17" y="101"/>
                  <a:pt x="17" y="101"/>
                </a:cubicBezTo>
                <a:cubicBezTo>
                  <a:pt x="21" y="86"/>
                  <a:pt x="21" y="86"/>
                  <a:pt x="21" y="86"/>
                </a:cubicBezTo>
                <a:cubicBezTo>
                  <a:pt x="20" y="86"/>
                  <a:pt x="20" y="86"/>
                  <a:pt x="20" y="86"/>
                </a:cubicBezTo>
                <a:close/>
                <a:moveTo>
                  <a:pt x="82" y="6"/>
                </a:moveTo>
                <a:cubicBezTo>
                  <a:pt x="74" y="3"/>
                  <a:pt x="66" y="5"/>
                  <a:pt x="60" y="11"/>
                </a:cubicBezTo>
                <a:cubicBezTo>
                  <a:pt x="92" y="31"/>
                  <a:pt x="92" y="31"/>
                  <a:pt x="92" y="31"/>
                </a:cubicBezTo>
                <a:cubicBezTo>
                  <a:pt x="96" y="24"/>
                  <a:pt x="94" y="15"/>
                  <a:pt x="88" y="9"/>
                </a:cubicBezTo>
                <a:cubicBezTo>
                  <a:pt x="92" y="3"/>
                  <a:pt x="92" y="3"/>
                  <a:pt x="92" y="3"/>
                </a:cubicBezTo>
                <a:cubicBezTo>
                  <a:pt x="86" y="0"/>
                  <a:pt x="86" y="0"/>
                  <a:pt x="86" y="0"/>
                </a:cubicBezTo>
                <a:cubicBezTo>
                  <a:pt x="82" y="6"/>
                  <a:pt x="82" y="6"/>
                  <a:pt x="82" y="6"/>
                </a:cubicBezTo>
                <a:close/>
                <a:moveTo>
                  <a:pt x="14" y="6"/>
                </a:moveTo>
                <a:cubicBezTo>
                  <a:pt x="10" y="0"/>
                  <a:pt x="10" y="0"/>
                  <a:pt x="10" y="0"/>
                </a:cubicBezTo>
                <a:cubicBezTo>
                  <a:pt x="4" y="3"/>
                  <a:pt x="4" y="3"/>
                  <a:pt x="4" y="3"/>
                </a:cubicBezTo>
                <a:cubicBezTo>
                  <a:pt x="8" y="9"/>
                  <a:pt x="8" y="9"/>
                  <a:pt x="8" y="9"/>
                </a:cubicBezTo>
                <a:cubicBezTo>
                  <a:pt x="2" y="15"/>
                  <a:pt x="0" y="24"/>
                  <a:pt x="4" y="31"/>
                </a:cubicBezTo>
                <a:cubicBezTo>
                  <a:pt x="36" y="11"/>
                  <a:pt x="36" y="11"/>
                  <a:pt x="36" y="11"/>
                </a:cubicBezTo>
                <a:cubicBezTo>
                  <a:pt x="30" y="5"/>
                  <a:pt x="21" y="3"/>
                  <a:pt x="14" y="6"/>
                </a:cubicBezTo>
                <a:close/>
                <a:moveTo>
                  <a:pt x="43" y="54"/>
                </a:moveTo>
                <a:cubicBezTo>
                  <a:pt x="42" y="55"/>
                  <a:pt x="42" y="55"/>
                  <a:pt x="42" y="56"/>
                </a:cubicBezTo>
                <a:cubicBezTo>
                  <a:pt x="35" y="57"/>
                  <a:pt x="28" y="58"/>
                  <a:pt x="22" y="61"/>
                </a:cubicBezTo>
                <a:cubicBezTo>
                  <a:pt x="22" y="62"/>
                  <a:pt x="22" y="63"/>
                  <a:pt x="22" y="64"/>
                </a:cubicBezTo>
                <a:cubicBezTo>
                  <a:pt x="29" y="63"/>
                  <a:pt x="37" y="62"/>
                  <a:pt x="43" y="59"/>
                </a:cubicBezTo>
                <a:cubicBezTo>
                  <a:pt x="44" y="60"/>
                  <a:pt x="45" y="61"/>
                  <a:pt x="46" y="61"/>
                </a:cubicBezTo>
                <a:cubicBezTo>
                  <a:pt x="49" y="62"/>
                  <a:pt x="53" y="61"/>
                  <a:pt x="54" y="58"/>
                </a:cubicBezTo>
                <a:cubicBezTo>
                  <a:pt x="55" y="55"/>
                  <a:pt x="53" y="51"/>
                  <a:pt x="50" y="50"/>
                </a:cubicBezTo>
                <a:cubicBezTo>
                  <a:pt x="50" y="50"/>
                  <a:pt x="49" y="50"/>
                  <a:pt x="49" y="50"/>
                </a:cubicBezTo>
                <a:cubicBezTo>
                  <a:pt x="47" y="46"/>
                  <a:pt x="44" y="41"/>
                  <a:pt x="41" y="37"/>
                </a:cubicBezTo>
                <a:cubicBezTo>
                  <a:pt x="40" y="38"/>
                  <a:pt x="39" y="39"/>
                  <a:pt x="38" y="39"/>
                </a:cubicBezTo>
                <a:cubicBezTo>
                  <a:pt x="39" y="44"/>
                  <a:pt x="41" y="48"/>
                  <a:pt x="44" y="52"/>
                </a:cubicBezTo>
                <a:cubicBezTo>
                  <a:pt x="43" y="52"/>
                  <a:pt x="43" y="53"/>
                  <a:pt x="43" y="54"/>
                </a:cubicBezTo>
                <a:close/>
                <a:moveTo>
                  <a:pt x="18" y="58"/>
                </a:moveTo>
                <a:cubicBezTo>
                  <a:pt x="19" y="65"/>
                  <a:pt x="22" y="72"/>
                  <a:pt x="28" y="78"/>
                </a:cubicBezTo>
                <a:cubicBezTo>
                  <a:pt x="34" y="83"/>
                  <a:pt x="41" y="86"/>
                  <a:pt x="49" y="85"/>
                </a:cubicBezTo>
                <a:cubicBezTo>
                  <a:pt x="56" y="85"/>
                  <a:pt x="63" y="82"/>
                  <a:pt x="69" y="76"/>
                </a:cubicBezTo>
                <a:cubicBezTo>
                  <a:pt x="74" y="70"/>
                  <a:pt x="77" y="62"/>
                  <a:pt x="76" y="55"/>
                </a:cubicBezTo>
                <a:cubicBezTo>
                  <a:pt x="76" y="47"/>
                  <a:pt x="73" y="40"/>
                  <a:pt x="67" y="35"/>
                </a:cubicBezTo>
                <a:cubicBezTo>
                  <a:pt x="61" y="29"/>
                  <a:pt x="53" y="27"/>
                  <a:pt x="46" y="27"/>
                </a:cubicBezTo>
                <a:cubicBezTo>
                  <a:pt x="38" y="28"/>
                  <a:pt x="31" y="31"/>
                  <a:pt x="26" y="37"/>
                </a:cubicBezTo>
                <a:cubicBezTo>
                  <a:pt x="20" y="43"/>
                  <a:pt x="18" y="50"/>
                  <a:pt x="18" y="58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4" name="Freeform 93"/>
          <p:cNvSpPr>
            <a:spLocks noEditPoints="1"/>
          </p:cNvSpPr>
          <p:nvPr/>
        </p:nvSpPr>
        <p:spPr bwMode="auto">
          <a:xfrm>
            <a:off x="8188864" y="4601196"/>
            <a:ext cx="396449" cy="404500"/>
          </a:xfrm>
          <a:custGeom>
            <a:avLst/>
            <a:gdLst>
              <a:gd name="T0" fmla="*/ 87 w 91"/>
              <a:gd name="T1" fmla="*/ 39 h 93"/>
              <a:gd name="T2" fmla="*/ 91 w 91"/>
              <a:gd name="T3" fmla="*/ 46 h 93"/>
              <a:gd name="T4" fmla="*/ 91 w 91"/>
              <a:gd name="T5" fmla="*/ 83 h 93"/>
              <a:gd name="T6" fmla="*/ 81 w 91"/>
              <a:gd name="T7" fmla="*/ 93 h 93"/>
              <a:gd name="T8" fmla="*/ 10 w 91"/>
              <a:gd name="T9" fmla="*/ 93 h 93"/>
              <a:gd name="T10" fmla="*/ 0 w 91"/>
              <a:gd name="T11" fmla="*/ 83 h 93"/>
              <a:gd name="T12" fmla="*/ 0 w 91"/>
              <a:gd name="T13" fmla="*/ 46 h 93"/>
              <a:gd name="T14" fmla="*/ 3 w 91"/>
              <a:gd name="T15" fmla="*/ 40 h 93"/>
              <a:gd name="T16" fmla="*/ 3 w 91"/>
              <a:gd name="T17" fmla="*/ 40 h 93"/>
              <a:gd name="T18" fmla="*/ 3 w 91"/>
              <a:gd name="T19" fmla="*/ 40 h 93"/>
              <a:gd name="T20" fmla="*/ 3 w 91"/>
              <a:gd name="T21" fmla="*/ 39 h 93"/>
              <a:gd name="T22" fmla="*/ 40 w 91"/>
              <a:gd name="T23" fmla="*/ 3 h 93"/>
              <a:gd name="T24" fmla="*/ 51 w 91"/>
              <a:gd name="T25" fmla="*/ 3 h 93"/>
              <a:gd name="T26" fmla="*/ 87 w 91"/>
              <a:gd name="T27" fmla="*/ 39 h 93"/>
              <a:gd name="T28" fmla="*/ 16 w 91"/>
              <a:gd name="T29" fmla="*/ 30 h 93"/>
              <a:gd name="T30" fmla="*/ 16 w 91"/>
              <a:gd name="T31" fmla="*/ 52 h 93"/>
              <a:gd name="T32" fmla="*/ 46 w 91"/>
              <a:gd name="T33" fmla="*/ 75 h 93"/>
              <a:gd name="T34" fmla="*/ 73 w 91"/>
              <a:gd name="T35" fmla="*/ 54 h 93"/>
              <a:gd name="T36" fmla="*/ 73 w 91"/>
              <a:gd name="T37" fmla="*/ 30 h 93"/>
              <a:gd name="T38" fmla="*/ 16 w 91"/>
              <a:gd name="T39" fmla="*/ 30 h 93"/>
              <a:gd name="T40" fmla="*/ 26 w 91"/>
              <a:gd name="T41" fmla="*/ 35 h 93"/>
              <a:gd name="T42" fmla="*/ 26 w 91"/>
              <a:gd name="T43" fmla="*/ 39 h 93"/>
              <a:gd name="T44" fmla="*/ 64 w 91"/>
              <a:gd name="T45" fmla="*/ 39 h 93"/>
              <a:gd name="T46" fmla="*/ 64 w 91"/>
              <a:gd name="T47" fmla="*/ 35 h 93"/>
              <a:gd name="T48" fmla="*/ 26 w 91"/>
              <a:gd name="T49" fmla="*/ 35 h 93"/>
              <a:gd name="T50" fmla="*/ 26 w 91"/>
              <a:gd name="T51" fmla="*/ 51 h 93"/>
              <a:gd name="T52" fmla="*/ 26 w 91"/>
              <a:gd name="T53" fmla="*/ 55 h 93"/>
              <a:gd name="T54" fmla="*/ 64 w 91"/>
              <a:gd name="T55" fmla="*/ 55 h 93"/>
              <a:gd name="T56" fmla="*/ 64 w 91"/>
              <a:gd name="T57" fmla="*/ 51 h 93"/>
              <a:gd name="T58" fmla="*/ 26 w 91"/>
              <a:gd name="T59" fmla="*/ 51 h 93"/>
              <a:gd name="T60" fmla="*/ 26 w 91"/>
              <a:gd name="T61" fmla="*/ 43 h 93"/>
              <a:gd name="T62" fmla="*/ 26 w 91"/>
              <a:gd name="T63" fmla="*/ 47 h 93"/>
              <a:gd name="T64" fmla="*/ 64 w 91"/>
              <a:gd name="T65" fmla="*/ 47 h 93"/>
              <a:gd name="T66" fmla="*/ 64 w 91"/>
              <a:gd name="T67" fmla="*/ 43 h 93"/>
              <a:gd name="T68" fmla="*/ 26 w 91"/>
              <a:gd name="T69" fmla="*/ 43 h 93"/>
              <a:gd name="T70" fmla="*/ 10 w 91"/>
              <a:gd name="T71" fmla="*/ 87 h 93"/>
              <a:gd name="T72" fmla="*/ 28 w 91"/>
              <a:gd name="T73" fmla="*/ 70 h 93"/>
              <a:gd name="T74" fmla="*/ 28 w 91"/>
              <a:gd name="T75" fmla="*/ 67 h 93"/>
              <a:gd name="T76" fmla="*/ 26 w 91"/>
              <a:gd name="T77" fmla="*/ 67 h 93"/>
              <a:gd name="T78" fmla="*/ 8 w 91"/>
              <a:gd name="T79" fmla="*/ 84 h 93"/>
              <a:gd name="T80" fmla="*/ 8 w 91"/>
              <a:gd name="T81" fmla="*/ 87 h 93"/>
              <a:gd name="T82" fmla="*/ 10 w 91"/>
              <a:gd name="T83" fmla="*/ 87 h 93"/>
              <a:gd name="T84" fmla="*/ 85 w 91"/>
              <a:gd name="T85" fmla="*/ 84 h 93"/>
              <a:gd name="T86" fmla="*/ 67 w 91"/>
              <a:gd name="T87" fmla="*/ 67 h 93"/>
              <a:gd name="T88" fmla="*/ 64 w 91"/>
              <a:gd name="T89" fmla="*/ 67 h 93"/>
              <a:gd name="T90" fmla="*/ 64 w 91"/>
              <a:gd name="T91" fmla="*/ 70 h 93"/>
              <a:gd name="T92" fmla="*/ 82 w 91"/>
              <a:gd name="T93" fmla="*/ 87 h 93"/>
              <a:gd name="T94" fmla="*/ 85 w 91"/>
              <a:gd name="T95" fmla="*/ 87 h 93"/>
              <a:gd name="T96" fmla="*/ 85 w 91"/>
              <a:gd name="T97" fmla="*/ 84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91" h="93">
                <a:moveTo>
                  <a:pt x="87" y="39"/>
                </a:moveTo>
                <a:cubicBezTo>
                  <a:pt x="89" y="40"/>
                  <a:pt x="91" y="43"/>
                  <a:pt x="91" y="46"/>
                </a:cubicBezTo>
                <a:cubicBezTo>
                  <a:pt x="91" y="83"/>
                  <a:pt x="91" y="83"/>
                  <a:pt x="91" y="83"/>
                </a:cubicBezTo>
                <a:cubicBezTo>
                  <a:pt x="91" y="89"/>
                  <a:pt x="86" y="93"/>
                  <a:pt x="81" y="93"/>
                </a:cubicBezTo>
                <a:cubicBezTo>
                  <a:pt x="10" y="93"/>
                  <a:pt x="10" y="93"/>
                  <a:pt x="10" y="93"/>
                </a:cubicBezTo>
                <a:cubicBezTo>
                  <a:pt x="5" y="93"/>
                  <a:pt x="0" y="89"/>
                  <a:pt x="0" y="83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44"/>
                  <a:pt x="1" y="41"/>
                  <a:pt x="3" y="40"/>
                </a:cubicBezTo>
                <a:cubicBezTo>
                  <a:pt x="3" y="40"/>
                  <a:pt x="3" y="40"/>
                  <a:pt x="3" y="40"/>
                </a:cubicBezTo>
                <a:cubicBezTo>
                  <a:pt x="3" y="40"/>
                  <a:pt x="3" y="40"/>
                  <a:pt x="3" y="40"/>
                </a:cubicBezTo>
                <a:cubicBezTo>
                  <a:pt x="3" y="40"/>
                  <a:pt x="3" y="40"/>
                  <a:pt x="3" y="39"/>
                </a:cubicBezTo>
                <a:cubicBezTo>
                  <a:pt x="40" y="3"/>
                  <a:pt x="40" y="3"/>
                  <a:pt x="40" y="3"/>
                </a:cubicBezTo>
                <a:cubicBezTo>
                  <a:pt x="43" y="0"/>
                  <a:pt x="47" y="0"/>
                  <a:pt x="51" y="3"/>
                </a:cubicBezTo>
                <a:cubicBezTo>
                  <a:pt x="87" y="39"/>
                  <a:pt x="87" y="39"/>
                  <a:pt x="87" y="39"/>
                </a:cubicBezTo>
                <a:close/>
                <a:moveTo>
                  <a:pt x="16" y="30"/>
                </a:moveTo>
                <a:cubicBezTo>
                  <a:pt x="16" y="52"/>
                  <a:pt x="16" y="52"/>
                  <a:pt x="16" y="52"/>
                </a:cubicBezTo>
                <a:cubicBezTo>
                  <a:pt x="46" y="75"/>
                  <a:pt x="46" y="75"/>
                  <a:pt x="46" y="75"/>
                </a:cubicBezTo>
                <a:cubicBezTo>
                  <a:pt x="73" y="54"/>
                  <a:pt x="73" y="54"/>
                  <a:pt x="73" y="54"/>
                </a:cubicBezTo>
                <a:cubicBezTo>
                  <a:pt x="73" y="30"/>
                  <a:pt x="73" y="30"/>
                  <a:pt x="73" y="30"/>
                </a:cubicBezTo>
                <a:cubicBezTo>
                  <a:pt x="16" y="30"/>
                  <a:pt x="16" y="30"/>
                  <a:pt x="16" y="30"/>
                </a:cubicBezTo>
                <a:close/>
                <a:moveTo>
                  <a:pt x="26" y="35"/>
                </a:moveTo>
                <a:cubicBezTo>
                  <a:pt x="26" y="39"/>
                  <a:pt x="26" y="39"/>
                  <a:pt x="26" y="39"/>
                </a:cubicBezTo>
                <a:cubicBezTo>
                  <a:pt x="64" y="39"/>
                  <a:pt x="64" y="39"/>
                  <a:pt x="64" y="39"/>
                </a:cubicBezTo>
                <a:cubicBezTo>
                  <a:pt x="64" y="35"/>
                  <a:pt x="64" y="35"/>
                  <a:pt x="64" y="35"/>
                </a:cubicBezTo>
                <a:cubicBezTo>
                  <a:pt x="26" y="35"/>
                  <a:pt x="26" y="35"/>
                  <a:pt x="26" y="35"/>
                </a:cubicBezTo>
                <a:close/>
                <a:moveTo>
                  <a:pt x="26" y="51"/>
                </a:moveTo>
                <a:cubicBezTo>
                  <a:pt x="26" y="55"/>
                  <a:pt x="26" y="55"/>
                  <a:pt x="26" y="55"/>
                </a:cubicBezTo>
                <a:cubicBezTo>
                  <a:pt x="64" y="55"/>
                  <a:pt x="64" y="55"/>
                  <a:pt x="64" y="55"/>
                </a:cubicBezTo>
                <a:cubicBezTo>
                  <a:pt x="64" y="51"/>
                  <a:pt x="64" y="51"/>
                  <a:pt x="64" y="51"/>
                </a:cubicBezTo>
                <a:cubicBezTo>
                  <a:pt x="26" y="51"/>
                  <a:pt x="26" y="51"/>
                  <a:pt x="26" y="51"/>
                </a:cubicBezTo>
                <a:close/>
                <a:moveTo>
                  <a:pt x="26" y="43"/>
                </a:moveTo>
                <a:cubicBezTo>
                  <a:pt x="26" y="47"/>
                  <a:pt x="26" y="47"/>
                  <a:pt x="26" y="47"/>
                </a:cubicBezTo>
                <a:cubicBezTo>
                  <a:pt x="64" y="47"/>
                  <a:pt x="64" y="47"/>
                  <a:pt x="64" y="47"/>
                </a:cubicBezTo>
                <a:cubicBezTo>
                  <a:pt x="64" y="43"/>
                  <a:pt x="64" y="43"/>
                  <a:pt x="64" y="43"/>
                </a:cubicBezTo>
                <a:cubicBezTo>
                  <a:pt x="26" y="43"/>
                  <a:pt x="26" y="43"/>
                  <a:pt x="26" y="43"/>
                </a:cubicBezTo>
                <a:close/>
                <a:moveTo>
                  <a:pt x="10" y="87"/>
                </a:moveTo>
                <a:cubicBezTo>
                  <a:pt x="28" y="70"/>
                  <a:pt x="28" y="70"/>
                  <a:pt x="28" y="70"/>
                </a:cubicBezTo>
                <a:cubicBezTo>
                  <a:pt x="29" y="69"/>
                  <a:pt x="29" y="68"/>
                  <a:pt x="28" y="67"/>
                </a:cubicBezTo>
                <a:cubicBezTo>
                  <a:pt x="28" y="66"/>
                  <a:pt x="27" y="66"/>
                  <a:pt x="26" y="67"/>
                </a:cubicBezTo>
                <a:cubicBezTo>
                  <a:pt x="8" y="84"/>
                  <a:pt x="8" y="84"/>
                  <a:pt x="8" y="84"/>
                </a:cubicBezTo>
                <a:cubicBezTo>
                  <a:pt x="7" y="85"/>
                  <a:pt x="7" y="86"/>
                  <a:pt x="8" y="87"/>
                </a:cubicBezTo>
                <a:cubicBezTo>
                  <a:pt x="8" y="88"/>
                  <a:pt x="10" y="88"/>
                  <a:pt x="10" y="87"/>
                </a:cubicBezTo>
                <a:close/>
                <a:moveTo>
                  <a:pt x="85" y="84"/>
                </a:moveTo>
                <a:cubicBezTo>
                  <a:pt x="67" y="67"/>
                  <a:pt x="67" y="67"/>
                  <a:pt x="67" y="67"/>
                </a:cubicBezTo>
                <a:cubicBezTo>
                  <a:pt x="66" y="66"/>
                  <a:pt x="65" y="66"/>
                  <a:pt x="64" y="67"/>
                </a:cubicBezTo>
                <a:cubicBezTo>
                  <a:pt x="63" y="68"/>
                  <a:pt x="63" y="69"/>
                  <a:pt x="64" y="70"/>
                </a:cubicBezTo>
                <a:cubicBezTo>
                  <a:pt x="82" y="87"/>
                  <a:pt x="82" y="87"/>
                  <a:pt x="82" y="87"/>
                </a:cubicBezTo>
                <a:cubicBezTo>
                  <a:pt x="83" y="88"/>
                  <a:pt x="84" y="88"/>
                  <a:pt x="85" y="87"/>
                </a:cubicBezTo>
                <a:cubicBezTo>
                  <a:pt x="85" y="86"/>
                  <a:pt x="85" y="85"/>
                  <a:pt x="85" y="8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5" name="Freeform 94"/>
          <p:cNvSpPr>
            <a:spLocks noEditPoints="1"/>
          </p:cNvSpPr>
          <p:nvPr/>
        </p:nvSpPr>
        <p:spPr bwMode="auto">
          <a:xfrm>
            <a:off x="9330158" y="4538414"/>
            <a:ext cx="401292" cy="467282"/>
          </a:xfrm>
          <a:custGeom>
            <a:avLst/>
            <a:gdLst>
              <a:gd name="T0" fmla="*/ 233 w 233"/>
              <a:gd name="T1" fmla="*/ 118 h 271"/>
              <a:gd name="T2" fmla="*/ 205 w 233"/>
              <a:gd name="T3" fmla="*/ 262 h 271"/>
              <a:gd name="T4" fmla="*/ 200 w 233"/>
              <a:gd name="T5" fmla="*/ 271 h 271"/>
              <a:gd name="T6" fmla="*/ 175 w 233"/>
              <a:gd name="T7" fmla="*/ 262 h 271"/>
              <a:gd name="T8" fmla="*/ 57 w 233"/>
              <a:gd name="T9" fmla="*/ 271 h 271"/>
              <a:gd name="T10" fmla="*/ 32 w 233"/>
              <a:gd name="T11" fmla="*/ 262 h 271"/>
              <a:gd name="T12" fmla="*/ 0 w 233"/>
              <a:gd name="T13" fmla="*/ 234 h 271"/>
              <a:gd name="T14" fmla="*/ 28 w 233"/>
              <a:gd name="T15" fmla="*/ 90 h 271"/>
              <a:gd name="T16" fmla="*/ 56 w 233"/>
              <a:gd name="T17" fmla="*/ 20 h 271"/>
              <a:gd name="T18" fmla="*/ 122 w 233"/>
              <a:gd name="T19" fmla="*/ 0 h 271"/>
              <a:gd name="T20" fmla="*/ 103 w 233"/>
              <a:gd name="T21" fmla="*/ 65 h 271"/>
              <a:gd name="T22" fmla="*/ 61 w 233"/>
              <a:gd name="T23" fmla="*/ 84 h 271"/>
              <a:gd name="T24" fmla="*/ 43 w 233"/>
              <a:gd name="T25" fmla="*/ 31 h 271"/>
              <a:gd name="T26" fmla="*/ 80 w 233"/>
              <a:gd name="T27" fmla="*/ 137 h 271"/>
              <a:gd name="T28" fmla="*/ 55 w 233"/>
              <a:gd name="T29" fmla="*/ 181 h 271"/>
              <a:gd name="T30" fmla="*/ 80 w 233"/>
              <a:gd name="T31" fmla="*/ 137 h 271"/>
              <a:gd name="T32" fmla="*/ 180 w 233"/>
              <a:gd name="T33" fmla="*/ 126 h 271"/>
              <a:gd name="T34" fmla="*/ 214 w 233"/>
              <a:gd name="T35" fmla="*/ 119 h 271"/>
              <a:gd name="T36" fmla="*/ 196 w 233"/>
              <a:gd name="T37" fmla="*/ 205 h 271"/>
              <a:gd name="T38" fmla="*/ 196 w 233"/>
              <a:gd name="T39" fmla="*/ 225 h 271"/>
              <a:gd name="T40" fmla="*/ 196 w 233"/>
              <a:gd name="T41" fmla="*/ 205 h 271"/>
              <a:gd name="T42" fmla="*/ 187 w 233"/>
              <a:gd name="T43" fmla="*/ 185 h 271"/>
              <a:gd name="T44" fmla="*/ 206 w 233"/>
              <a:gd name="T45" fmla="*/ 185 h 271"/>
              <a:gd name="T46" fmla="*/ 180 w 233"/>
              <a:gd name="T47" fmla="*/ 151 h 271"/>
              <a:gd name="T48" fmla="*/ 214 w 233"/>
              <a:gd name="T49" fmla="*/ 158 h 271"/>
              <a:gd name="T50" fmla="*/ 180 w 233"/>
              <a:gd name="T51" fmla="*/ 151 h 271"/>
              <a:gd name="T52" fmla="*/ 180 w 233"/>
              <a:gd name="T53" fmla="*/ 147 h 271"/>
              <a:gd name="T54" fmla="*/ 214 w 233"/>
              <a:gd name="T55" fmla="*/ 141 h 271"/>
              <a:gd name="T56" fmla="*/ 180 w 233"/>
              <a:gd name="T57" fmla="*/ 130 h 271"/>
              <a:gd name="T58" fmla="*/ 214 w 233"/>
              <a:gd name="T59" fmla="*/ 136 h 271"/>
              <a:gd name="T60" fmla="*/ 180 w 233"/>
              <a:gd name="T61" fmla="*/ 130 h 271"/>
              <a:gd name="T62" fmla="*/ 34 w 233"/>
              <a:gd name="T63" fmla="*/ 159 h 271"/>
              <a:gd name="T64" fmla="*/ 71 w 233"/>
              <a:gd name="T65" fmla="*/ 226 h 271"/>
              <a:gd name="T66" fmla="*/ 170 w 233"/>
              <a:gd name="T67" fmla="*/ 189 h 271"/>
              <a:gd name="T68" fmla="*/ 133 w 233"/>
              <a:gd name="T69" fmla="*/ 122 h 2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233" h="271">
                <a:moveTo>
                  <a:pt x="205" y="90"/>
                </a:moveTo>
                <a:cubicBezTo>
                  <a:pt x="221" y="90"/>
                  <a:pt x="233" y="103"/>
                  <a:pt x="233" y="118"/>
                </a:cubicBezTo>
                <a:cubicBezTo>
                  <a:pt x="233" y="234"/>
                  <a:pt x="233" y="234"/>
                  <a:pt x="233" y="234"/>
                </a:cubicBezTo>
                <a:cubicBezTo>
                  <a:pt x="233" y="250"/>
                  <a:pt x="221" y="262"/>
                  <a:pt x="205" y="262"/>
                </a:cubicBezTo>
                <a:cubicBezTo>
                  <a:pt x="200" y="262"/>
                  <a:pt x="200" y="262"/>
                  <a:pt x="200" y="262"/>
                </a:cubicBezTo>
                <a:cubicBezTo>
                  <a:pt x="200" y="271"/>
                  <a:pt x="200" y="271"/>
                  <a:pt x="200" y="271"/>
                </a:cubicBezTo>
                <a:cubicBezTo>
                  <a:pt x="175" y="271"/>
                  <a:pt x="175" y="271"/>
                  <a:pt x="175" y="271"/>
                </a:cubicBezTo>
                <a:cubicBezTo>
                  <a:pt x="175" y="262"/>
                  <a:pt x="175" y="262"/>
                  <a:pt x="175" y="262"/>
                </a:cubicBezTo>
                <a:cubicBezTo>
                  <a:pt x="57" y="262"/>
                  <a:pt x="57" y="262"/>
                  <a:pt x="57" y="262"/>
                </a:cubicBezTo>
                <a:cubicBezTo>
                  <a:pt x="57" y="271"/>
                  <a:pt x="57" y="271"/>
                  <a:pt x="57" y="271"/>
                </a:cubicBezTo>
                <a:cubicBezTo>
                  <a:pt x="32" y="271"/>
                  <a:pt x="32" y="271"/>
                  <a:pt x="32" y="271"/>
                </a:cubicBezTo>
                <a:cubicBezTo>
                  <a:pt x="32" y="262"/>
                  <a:pt x="32" y="262"/>
                  <a:pt x="32" y="262"/>
                </a:cubicBezTo>
                <a:cubicBezTo>
                  <a:pt x="28" y="262"/>
                  <a:pt x="28" y="262"/>
                  <a:pt x="28" y="262"/>
                </a:cubicBezTo>
                <a:cubicBezTo>
                  <a:pt x="13" y="262"/>
                  <a:pt x="0" y="250"/>
                  <a:pt x="0" y="234"/>
                </a:cubicBezTo>
                <a:cubicBezTo>
                  <a:pt x="0" y="118"/>
                  <a:pt x="0" y="118"/>
                  <a:pt x="0" y="118"/>
                </a:cubicBezTo>
                <a:cubicBezTo>
                  <a:pt x="0" y="103"/>
                  <a:pt x="13" y="90"/>
                  <a:pt x="28" y="90"/>
                </a:cubicBezTo>
                <a:cubicBezTo>
                  <a:pt x="91" y="90"/>
                  <a:pt x="155" y="90"/>
                  <a:pt x="205" y="90"/>
                </a:cubicBezTo>
                <a:close/>
                <a:moveTo>
                  <a:pt x="56" y="20"/>
                </a:moveTo>
                <a:cubicBezTo>
                  <a:pt x="87" y="57"/>
                  <a:pt x="87" y="57"/>
                  <a:pt x="87" y="57"/>
                </a:cubicBezTo>
                <a:cubicBezTo>
                  <a:pt x="122" y="0"/>
                  <a:pt x="122" y="0"/>
                  <a:pt x="122" y="0"/>
                </a:cubicBezTo>
                <a:cubicBezTo>
                  <a:pt x="137" y="9"/>
                  <a:pt x="137" y="9"/>
                  <a:pt x="137" y="9"/>
                </a:cubicBezTo>
                <a:cubicBezTo>
                  <a:pt x="103" y="65"/>
                  <a:pt x="103" y="65"/>
                  <a:pt x="103" y="65"/>
                </a:cubicBezTo>
                <a:cubicBezTo>
                  <a:pt x="110" y="69"/>
                  <a:pt x="114" y="76"/>
                  <a:pt x="116" y="84"/>
                </a:cubicBezTo>
                <a:cubicBezTo>
                  <a:pt x="61" y="84"/>
                  <a:pt x="61" y="84"/>
                  <a:pt x="61" y="84"/>
                </a:cubicBezTo>
                <a:cubicBezTo>
                  <a:pt x="62" y="77"/>
                  <a:pt x="66" y="70"/>
                  <a:pt x="72" y="66"/>
                </a:cubicBezTo>
                <a:cubicBezTo>
                  <a:pt x="43" y="31"/>
                  <a:pt x="43" y="31"/>
                  <a:pt x="43" y="31"/>
                </a:cubicBezTo>
                <a:cubicBezTo>
                  <a:pt x="56" y="20"/>
                  <a:pt x="56" y="20"/>
                  <a:pt x="56" y="20"/>
                </a:cubicBezTo>
                <a:close/>
                <a:moveTo>
                  <a:pt x="80" y="137"/>
                </a:moveTo>
                <a:cubicBezTo>
                  <a:pt x="71" y="132"/>
                  <a:pt x="58" y="137"/>
                  <a:pt x="51" y="149"/>
                </a:cubicBezTo>
                <a:cubicBezTo>
                  <a:pt x="44" y="161"/>
                  <a:pt x="46" y="175"/>
                  <a:pt x="55" y="181"/>
                </a:cubicBezTo>
                <a:cubicBezTo>
                  <a:pt x="64" y="186"/>
                  <a:pt x="69" y="175"/>
                  <a:pt x="76" y="163"/>
                </a:cubicBezTo>
                <a:cubicBezTo>
                  <a:pt x="83" y="151"/>
                  <a:pt x="89" y="142"/>
                  <a:pt x="80" y="137"/>
                </a:cubicBezTo>
                <a:close/>
                <a:moveTo>
                  <a:pt x="180" y="119"/>
                </a:moveTo>
                <a:cubicBezTo>
                  <a:pt x="180" y="126"/>
                  <a:pt x="180" y="126"/>
                  <a:pt x="180" y="126"/>
                </a:cubicBezTo>
                <a:cubicBezTo>
                  <a:pt x="214" y="126"/>
                  <a:pt x="214" y="126"/>
                  <a:pt x="214" y="126"/>
                </a:cubicBezTo>
                <a:cubicBezTo>
                  <a:pt x="214" y="119"/>
                  <a:pt x="214" y="119"/>
                  <a:pt x="214" y="119"/>
                </a:cubicBezTo>
                <a:cubicBezTo>
                  <a:pt x="180" y="119"/>
                  <a:pt x="180" y="119"/>
                  <a:pt x="180" y="119"/>
                </a:cubicBezTo>
                <a:close/>
                <a:moveTo>
                  <a:pt x="196" y="205"/>
                </a:moveTo>
                <a:cubicBezTo>
                  <a:pt x="191" y="205"/>
                  <a:pt x="187" y="210"/>
                  <a:pt x="187" y="215"/>
                </a:cubicBezTo>
                <a:cubicBezTo>
                  <a:pt x="187" y="220"/>
                  <a:pt x="191" y="225"/>
                  <a:pt x="196" y="225"/>
                </a:cubicBezTo>
                <a:cubicBezTo>
                  <a:pt x="202" y="225"/>
                  <a:pt x="206" y="220"/>
                  <a:pt x="206" y="215"/>
                </a:cubicBezTo>
                <a:cubicBezTo>
                  <a:pt x="206" y="210"/>
                  <a:pt x="202" y="205"/>
                  <a:pt x="196" y="205"/>
                </a:cubicBezTo>
                <a:close/>
                <a:moveTo>
                  <a:pt x="196" y="176"/>
                </a:moveTo>
                <a:cubicBezTo>
                  <a:pt x="191" y="176"/>
                  <a:pt x="187" y="180"/>
                  <a:pt x="187" y="185"/>
                </a:cubicBezTo>
                <a:cubicBezTo>
                  <a:pt x="187" y="191"/>
                  <a:pt x="191" y="195"/>
                  <a:pt x="196" y="195"/>
                </a:cubicBezTo>
                <a:cubicBezTo>
                  <a:pt x="202" y="195"/>
                  <a:pt x="206" y="191"/>
                  <a:pt x="206" y="185"/>
                </a:cubicBezTo>
                <a:cubicBezTo>
                  <a:pt x="206" y="180"/>
                  <a:pt x="202" y="176"/>
                  <a:pt x="196" y="176"/>
                </a:cubicBezTo>
                <a:close/>
                <a:moveTo>
                  <a:pt x="180" y="151"/>
                </a:moveTo>
                <a:cubicBezTo>
                  <a:pt x="180" y="158"/>
                  <a:pt x="180" y="158"/>
                  <a:pt x="180" y="158"/>
                </a:cubicBezTo>
                <a:cubicBezTo>
                  <a:pt x="214" y="158"/>
                  <a:pt x="214" y="158"/>
                  <a:pt x="214" y="158"/>
                </a:cubicBezTo>
                <a:cubicBezTo>
                  <a:pt x="214" y="151"/>
                  <a:pt x="214" y="151"/>
                  <a:pt x="214" y="151"/>
                </a:cubicBezTo>
                <a:cubicBezTo>
                  <a:pt x="180" y="151"/>
                  <a:pt x="180" y="151"/>
                  <a:pt x="180" y="151"/>
                </a:cubicBezTo>
                <a:close/>
                <a:moveTo>
                  <a:pt x="180" y="141"/>
                </a:moveTo>
                <a:cubicBezTo>
                  <a:pt x="180" y="147"/>
                  <a:pt x="180" y="147"/>
                  <a:pt x="180" y="147"/>
                </a:cubicBezTo>
                <a:cubicBezTo>
                  <a:pt x="214" y="147"/>
                  <a:pt x="214" y="147"/>
                  <a:pt x="214" y="147"/>
                </a:cubicBezTo>
                <a:cubicBezTo>
                  <a:pt x="214" y="141"/>
                  <a:pt x="214" y="141"/>
                  <a:pt x="214" y="141"/>
                </a:cubicBezTo>
                <a:cubicBezTo>
                  <a:pt x="180" y="141"/>
                  <a:pt x="180" y="141"/>
                  <a:pt x="180" y="141"/>
                </a:cubicBezTo>
                <a:close/>
                <a:moveTo>
                  <a:pt x="180" y="130"/>
                </a:moveTo>
                <a:cubicBezTo>
                  <a:pt x="180" y="136"/>
                  <a:pt x="180" y="136"/>
                  <a:pt x="180" y="136"/>
                </a:cubicBezTo>
                <a:cubicBezTo>
                  <a:pt x="214" y="136"/>
                  <a:pt x="214" y="136"/>
                  <a:pt x="214" y="136"/>
                </a:cubicBezTo>
                <a:cubicBezTo>
                  <a:pt x="214" y="130"/>
                  <a:pt x="214" y="130"/>
                  <a:pt x="214" y="130"/>
                </a:cubicBezTo>
                <a:cubicBezTo>
                  <a:pt x="180" y="130"/>
                  <a:pt x="180" y="130"/>
                  <a:pt x="180" y="130"/>
                </a:cubicBezTo>
                <a:close/>
                <a:moveTo>
                  <a:pt x="71" y="122"/>
                </a:moveTo>
                <a:cubicBezTo>
                  <a:pt x="51" y="122"/>
                  <a:pt x="34" y="139"/>
                  <a:pt x="34" y="159"/>
                </a:cubicBezTo>
                <a:cubicBezTo>
                  <a:pt x="34" y="189"/>
                  <a:pt x="34" y="189"/>
                  <a:pt x="34" y="189"/>
                </a:cubicBezTo>
                <a:cubicBezTo>
                  <a:pt x="34" y="210"/>
                  <a:pt x="51" y="226"/>
                  <a:pt x="71" y="226"/>
                </a:cubicBezTo>
                <a:cubicBezTo>
                  <a:pt x="133" y="226"/>
                  <a:pt x="133" y="226"/>
                  <a:pt x="133" y="226"/>
                </a:cubicBezTo>
                <a:cubicBezTo>
                  <a:pt x="153" y="226"/>
                  <a:pt x="170" y="210"/>
                  <a:pt x="170" y="189"/>
                </a:cubicBezTo>
                <a:cubicBezTo>
                  <a:pt x="170" y="159"/>
                  <a:pt x="170" y="159"/>
                  <a:pt x="170" y="159"/>
                </a:cubicBezTo>
                <a:cubicBezTo>
                  <a:pt x="170" y="139"/>
                  <a:pt x="153" y="122"/>
                  <a:pt x="133" y="122"/>
                </a:cubicBezTo>
                <a:lnTo>
                  <a:pt x="71" y="12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6" name="Rectangle 95"/>
          <p:cNvSpPr/>
          <p:nvPr/>
        </p:nvSpPr>
        <p:spPr>
          <a:xfrm>
            <a:off x="8034986" y="5137485"/>
            <a:ext cx="831018" cy="2948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7" name="Rectangle 96"/>
          <p:cNvSpPr/>
          <p:nvPr/>
        </p:nvSpPr>
        <p:spPr>
          <a:xfrm>
            <a:off x="9164712" y="5137485"/>
            <a:ext cx="831018" cy="2948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8" name="Rectangle 97"/>
          <p:cNvSpPr/>
          <p:nvPr/>
        </p:nvSpPr>
        <p:spPr>
          <a:xfrm>
            <a:off x="10234453" y="5137485"/>
            <a:ext cx="831018" cy="2948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1" name="TextBox 8"/>
          <p:cNvSpPr txBox="1"/>
          <p:nvPr/>
        </p:nvSpPr>
        <p:spPr>
          <a:xfrm>
            <a:off x="742950" y="308149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2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2" name="TextBox 8"/>
          <p:cNvSpPr txBox="1"/>
          <p:nvPr/>
        </p:nvSpPr>
        <p:spPr>
          <a:xfrm>
            <a:off x="742950" y="760328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1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70204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000"/>
                            </p:stCondLst>
                            <p:childTnLst>
                              <p:par>
                                <p:cTn id="5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3" grpId="0" animBg="1"/>
      <p:bldP spid="94" grpId="0" animBg="1"/>
      <p:bldP spid="95" grpId="0" animBg="1"/>
      <p:bldP spid="96" grpId="0"/>
      <p:bldP spid="97" grpId="0"/>
      <p:bldP spid="9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>
            <a:off x="5061224" y="1555920"/>
            <a:ext cx="7797526" cy="4120810"/>
          </a:xfrm>
          <a:prstGeom prst="rect">
            <a:avLst/>
          </a:prstGeom>
          <a:solidFill>
            <a:schemeClr val="tx1">
              <a:alpha val="89804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1" y="1555920"/>
            <a:ext cx="5061223" cy="4120810"/>
          </a:xfrm>
          <a:prstGeom prst="rect">
            <a:avLst/>
          </a:prstGeom>
          <a:blipFill dpi="0" rotWithShape="1">
            <a:blip r:embed="rId9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MH_Others_1"/>
          <p:cNvSpPr txBox="1"/>
          <p:nvPr>
            <p:custDataLst>
              <p:tags r:id="rId1"/>
            </p:custDataLst>
          </p:nvPr>
        </p:nvSpPr>
        <p:spPr>
          <a:xfrm>
            <a:off x="5617853" y="3026382"/>
            <a:ext cx="2004045" cy="67710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zh-CN" altLang="en-US" sz="4400" b="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目录</a:t>
            </a:r>
            <a:r>
              <a:rPr lang="en-US" altLang="zh-CN" sz="4400" b="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  <a:endParaRPr lang="zh-CN" altLang="en-US" sz="44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MH_Others_2"/>
          <p:cNvSpPr txBox="1"/>
          <p:nvPr>
            <p:custDataLst>
              <p:tags r:id="rId2"/>
            </p:custDataLst>
          </p:nvPr>
        </p:nvSpPr>
        <p:spPr>
          <a:xfrm>
            <a:off x="5545836" y="3872767"/>
            <a:ext cx="2148078" cy="369332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ctr">
              <a:defRPr/>
            </a:pPr>
            <a:r>
              <a:rPr lang="en-US" altLang="zh-CN" sz="2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CONTENTS</a:t>
            </a:r>
            <a:endParaRPr lang="zh-CN" altLang="en-US" sz="24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MH_Entry_1"/>
          <p:cNvSpPr/>
          <p:nvPr>
            <p:custDataLst>
              <p:tags r:id="rId3"/>
            </p:custDataLst>
          </p:nvPr>
        </p:nvSpPr>
        <p:spPr>
          <a:xfrm>
            <a:off x="8517607" y="2101321"/>
            <a:ext cx="2466542" cy="553998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r>
              <a:rPr lang="zh-CN" altLang="en-US" sz="2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</a:t>
            </a:r>
            <a:r>
              <a:rPr lang="zh-CN" altLang="en-US" sz="2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概述</a:t>
            </a:r>
            <a:endParaRPr lang="en-US" altLang="zh-CN" sz="2400" dirty="0" smtClean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r>
              <a:rPr lang="en-US" altLang="zh-CN" sz="11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MH_Entry_2"/>
          <p:cNvSpPr/>
          <p:nvPr>
            <p:custDataLst>
              <p:tags r:id="rId4"/>
            </p:custDataLst>
          </p:nvPr>
        </p:nvSpPr>
        <p:spPr>
          <a:xfrm>
            <a:off x="8517607" y="2893894"/>
            <a:ext cx="2466542" cy="707886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zh-CN" altLang="en-US" sz="3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工作完成情况</a:t>
            </a:r>
            <a:r>
              <a:rPr lang="en-US" altLang="zh-CN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COMPLETION OF WORK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MH_Entry_3"/>
          <p:cNvSpPr/>
          <p:nvPr>
            <p:custDataLst>
              <p:tags r:id="rId5"/>
            </p:custDataLst>
          </p:nvPr>
        </p:nvSpPr>
        <p:spPr>
          <a:xfrm>
            <a:off x="8517607" y="3848047"/>
            <a:ext cx="2466542" cy="538609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zh-CN" altLang="en-US" sz="2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成功项目展示</a:t>
            </a:r>
            <a:r>
              <a:rPr lang="en-US" altLang="zh-CN" sz="11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SUCCESSFUL PROJECT </a:t>
            </a:r>
            <a:endParaRPr lang="zh-CN" altLang="en-US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MH_Entry_4"/>
          <p:cNvSpPr/>
          <p:nvPr>
            <p:custDataLst>
              <p:tags r:id="rId6"/>
            </p:custDataLst>
          </p:nvPr>
        </p:nvSpPr>
        <p:spPr>
          <a:xfrm>
            <a:off x="8517607" y="4717563"/>
            <a:ext cx="2466542" cy="538609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zh-CN" altLang="en-US" sz="2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明年工作</a:t>
            </a:r>
            <a:r>
              <a:rPr lang="zh-CN" altLang="en-US" sz="2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计划</a:t>
            </a:r>
            <a:endParaRPr lang="en-US" altLang="zh-CN" sz="2400" dirty="0" smtClean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/>
            <a:r>
              <a:rPr lang="en-US" altLang="zh-CN" sz="11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NEXT YEAR WORK PLAN</a:t>
            </a:r>
            <a:endParaRPr lang="zh-CN" altLang="en-US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94642090"/>
      </p:ext>
    </p:extLst>
  </p:cSld>
  <p:clrMapOvr>
    <a:masterClrMapping/>
  </p:clrMapOvr>
  <p:transition spd="slow" advTm="4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3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8" grpId="0"/>
      <p:bldP spid="19" grpId="0"/>
      <p:bldP spid="13" grpId="0"/>
      <p:bldP spid="14" grpId="0"/>
      <p:bldP spid="15" grpId="0"/>
      <p:bldP spid="1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812800" y="1500940"/>
            <a:ext cx="3193563" cy="3460067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椭圆 10"/>
          <p:cNvSpPr/>
          <p:nvPr/>
        </p:nvSpPr>
        <p:spPr>
          <a:xfrm>
            <a:off x="1250950" y="5285428"/>
            <a:ext cx="491734" cy="491734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250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1</a:t>
            </a:r>
            <a:endParaRPr lang="zh-CN" altLang="en-US" sz="2250" b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TextBox 15"/>
          <p:cNvSpPr txBox="1"/>
          <p:nvPr/>
        </p:nvSpPr>
        <p:spPr>
          <a:xfrm>
            <a:off x="812800" y="5771873"/>
            <a:ext cx="3193563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TextBox 16"/>
          <p:cNvSpPr txBox="1"/>
          <p:nvPr/>
        </p:nvSpPr>
        <p:spPr>
          <a:xfrm>
            <a:off x="1818884" y="5423573"/>
            <a:ext cx="1615827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4796861" y="1500940"/>
            <a:ext cx="3193563" cy="3460067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椭圆 23"/>
          <p:cNvSpPr/>
          <p:nvPr/>
        </p:nvSpPr>
        <p:spPr>
          <a:xfrm>
            <a:off x="5025461" y="5285428"/>
            <a:ext cx="491734" cy="49173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250" b="1" dirty="0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</a:t>
            </a:r>
            <a:endParaRPr lang="zh-CN" altLang="en-US" sz="2250" b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TextBox 15"/>
          <p:cNvSpPr txBox="1"/>
          <p:nvPr/>
        </p:nvSpPr>
        <p:spPr>
          <a:xfrm>
            <a:off x="4796861" y="5771873"/>
            <a:ext cx="3193563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TextBox 16"/>
          <p:cNvSpPr txBox="1"/>
          <p:nvPr/>
        </p:nvSpPr>
        <p:spPr>
          <a:xfrm>
            <a:off x="5593395" y="5423573"/>
            <a:ext cx="1615827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8873561" y="1500940"/>
            <a:ext cx="3193563" cy="3460067"/>
          </a:xfrm>
          <a:prstGeom prst="rect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椭圆 27"/>
          <p:cNvSpPr/>
          <p:nvPr/>
        </p:nvSpPr>
        <p:spPr>
          <a:xfrm>
            <a:off x="9159311" y="5285428"/>
            <a:ext cx="491734" cy="491734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250" b="1" dirty="0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3</a:t>
            </a:r>
            <a:endParaRPr lang="zh-CN" altLang="en-US" sz="2250" b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9" name="TextBox 15"/>
          <p:cNvSpPr txBox="1"/>
          <p:nvPr/>
        </p:nvSpPr>
        <p:spPr>
          <a:xfrm>
            <a:off x="8873561" y="5771873"/>
            <a:ext cx="3172389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TextBox 16"/>
          <p:cNvSpPr txBox="1"/>
          <p:nvPr/>
        </p:nvSpPr>
        <p:spPr>
          <a:xfrm>
            <a:off x="9727245" y="5423573"/>
            <a:ext cx="1615827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TextBox 8"/>
          <p:cNvSpPr txBox="1"/>
          <p:nvPr/>
        </p:nvSpPr>
        <p:spPr>
          <a:xfrm>
            <a:off x="742950" y="308149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2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TextBox 8"/>
          <p:cNvSpPr txBox="1"/>
          <p:nvPr/>
        </p:nvSpPr>
        <p:spPr>
          <a:xfrm>
            <a:off x="742950" y="760328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1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375431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5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50"/>
                            </p:stCondLst>
                            <p:childTnLst>
                              <p:par>
                                <p:cTn id="4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050"/>
                            </p:stCondLst>
                            <p:childTnLst>
                              <p:par>
                                <p:cTn id="46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1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600"/>
                            </p:stCondLst>
                            <p:childTnLst>
                              <p:par>
                                <p:cTn id="5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6100"/>
                            </p:stCondLst>
                            <p:childTnLst>
                              <p:par>
                                <p:cTn id="63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7150"/>
                            </p:stCondLst>
                            <p:childTnLst>
                              <p:par>
                                <p:cTn id="7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1" grpId="0" animBg="1"/>
      <p:bldP spid="21" grpId="0"/>
      <p:bldP spid="22" grpId="0"/>
      <p:bldP spid="23" grpId="0" animBg="1"/>
      <p:bldP spid="24" grpId="0" animBg="1"/>
      <p:bldP spid="25" grpId="0"/>
      <p:bldP spid="26" grpId="0"/>
      <p:bldP spid="27" grpId="0" animBg="1"/>
      <p:bldP spid="28" grpId="0" animBg="1"/>
      <p:bldP spid="29" grpId="0"/>
      <p:bldP spid="3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" name="Group 34"/>
          <p:cNvGrpSpPr/>
          <p:nvPr/>
        </p:nvGrpSpPr>
        <p:grpSpPr>
          <a:xfrm>
            <a:off x="7378377" y="2726055"/>
            <a:ext cx="949167" cy="512551"/>
            <a:chOff x="7166383" y="2666161"/>
            <a:chExt cx="900000" cy="486001"/>
          </a:xfrm>
        </p:grpSpPr>
        <p:sp>
          <p:nvSpPr>
            <p:cNvPr id="21" name="Freeform 95"/>
            <p:cNvSpPr>
              <a:spLocks noEditPoints="1"/>
            </p:cNvSpPr>
            <p:nvPr/>
          </p:nvSpPr>
          <p:spPr bwMode="auto">
            <a:xfrm>
              <a:off x="7166383" y="2666161"/>
              <a:ext cx="900000" cy="486001"/>
            </a:xfrm>
            <a:custGeom>
              <a:avLst/>
              <a:gdLst>
                <a:gd name="T0" fmla="*/ 113 w 125"/>
                <a:gd name="T1" fmla="*/ 18 h 78"/>
                <a:gd name="T2" fmla="*/ 113 w 125"/>
                <a:gd name="T3" fmla="*/ 0 h 78"/>
                <a:gd name="T4" fmla="*/ 0 w 125"/>
                <a:gd name="T5" fmla="*/ 0 h 78"/>
                <a:gd name="T6" fmla="*/ 0 w 125"/>
                <a:gd name="T7" fmla="*/ 78 h 78"/>
                <a:gd name="T8" fmla="*/ 113 w 125"/>
                <a:gd name="T9" fmla="*/ 78 h 78"/>
                <a:gd name="T10" fmla="*/ 113 w 125"/>
                <a:gd name="T11" fmla="*/ 60 h 78"/>
                <a:gd name="T12" fmla="*/ 125 w 125"/>
                <a:gd name="T13" fmla="*/ 54 h 78"/>
                <a:gd name="T14" fmla="*/ 125 w 125"/>
                <a:gd name="T15" fmla="*/ 25 h 78"/>
                <a:gd name="T16" fmla="*/ 113 w 125"/>
                <a:gd name="T17" fmla="*/ 18 h 78"/>
                <a:gd name="T18" fmla="*/ 104 w 125"/>
                <a:gd name="T19" fmla="*/ 68 h 78"/>
                <a:gd name="T20" fmla="*/ 10 w 125"/>
                <a:gd name="T21" fmla="*/ 68 h 78"/>
                <a:gd name="T22" fmla="*/ 10 w 125"/>
                <a:gd name="T23" fmla="*/ 9 h 78"/>
                <a:gd name="T24" fmla="*/ 104 w 125"/>
                <a:gd name="T25" fmla="*/ 9 h 78"/>
                <a:gd name="T26" fmla="*/ 104 w 125"/>
                <a:gd name="T27" fmla="*/ 68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5" h="78">
                  <a:moveTo>
                    <a:pt x="113" y="18"/>
                  </a:moveTo>
                  <a:cubicBezTo>
                    <a:pt x="113" y="0"/>
                    <a:pt x="113" y="0"/>
                    <a:pt x="11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113" y="78"/>
                    <a:pt x="113" y="78"/>
                    <a:pt x="113" y="78"/>
                  </a:cubicBezTo>
                  <a:cubicBezTo>
                    <a:pt x="113" y="60"/>
                    <a:pt x="113" y="60"/>
                    <a:pt x="113" y="60"/>
                  </a:cubicBezTo>
                  <a:cubicBezTo>
                    <a:pt x="117" y="60"/>
                    <a:pt x="125" y="61"/>
                    <a:pt x="125" y="54"/>
                  </a:cubicBezTo>
                  <a:cubicBezTo>
                    <a:pt x="125" y="25"/>
                    <a:pt x="125" y="25"/>
                    <a:pt x="125" y="25"/>
                  </a:cubicBezTo>
                  <a:cubicBezTo>
                    <a:pt x="125" y="17"/>
                    <a:pt x="116" y="18"/>
                    <a:pt x="113" y="18"/>
                  </a:cubicBezTo>
                  <a:close/>
                  <a:moveTo>
                    <a:pt x="104" y="68"/>
                  </a:moveTo>
                  <a:cubicBezTo>
                    <a:pt x="10" y="68"/>
                    <a:pt x="10" y="68"/>
                    <a:pt x="10" y="68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04" y="9"/>
                    <a:pt x="104" y="9"/>
                    <a:pt x="104" y="9"/>
                  </a:cubicBezTo>
                  <a:lnTo>
                    <a:pt x="104" y="68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Rectangle 96"/>
            <p:cNvSpPr>
              <a:spLocks noChangeArrowheads="1"/>
            </p:cNvSpPr>
            <p:nvPr/>
          </p:nvSpPr>
          <p:spPr bwMode="auto">
            <a:xfrm>
              <a:off x="7261305" y="2738737"/>
              <a:ext cx="144000" cy="342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Rectangle 96"/>
            <p:cNvSpPr>
              <a:spLocks noChangeArrowheads="1"/>
            </p:cNvSpPr>
            <p:nvPr/>
          </p:nvSpPr>
          <p:spPr bwMode="auto">
            <a:xfrm>
              <a:off x="7420592" y="2738737"/>
              <a:ext cx="144000" cy="342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" name="Rectangle 96"/>
            <p:cNvSpPr>
              <a:spLocks noChangeArrowheads="1"/>
            </p:cNvSpPr>
            <p:nvPr/>
          </p:nvSpPr>
          <p:spPr bwMode="auto">
            <a:xfrm>
              <a:off x="7586442" y="2738684"/>
              <a:ext cx="144000" cy="342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0" name="Group 39"/>
          <p:cNvGrpSpPr/>
          <p:nvPr/>
        </p:nvGrpSpPr>
        <p:grpSpPr>
          <a:xfrm>
            <a:off x="4653381" y="2727230"/>
            <a:ext cx="949167" cy="512551"/>
            <a:chOff x="4605752" y="2667275"/>
            <a:chExt cx="900000" cy="486001"/>
          </a:xfrm>
        </p:grpSpPr>
        <p:sp>
          <p:nvSpPr>
            <p:cNvPr id="16" name="Freeform 95"/>
            <p:cNvSpPr>
              <a:spLocks noEditPoints="1"/>
            </p:cNvSpPr>
            <p:nvPr/>
          </p:nvSpPr>
          <p:spPr bwMode="auto">
            <a:xfrm>
              <a:off x="4605752" y="2667275"/>
              <a:ext cx="900000" cy="486001"/>
            </a:xfrm>
            <a:custGeom>
              <a:avLst/>
              <a:gdLst>
                <a:gd name="T0" fmla="*/ 113 w 125"/>
                <a:gd name="T1" fmla="*/ 18 h 78"/>
                <a:gd name="T2" fmla="*/ 113 w 125"/>
                <a:gd name="T3" fmla="*/ 0 h 78"/>
                <a:gd name="T4" fmla="*/ 0 w 125"/>
                <a:gd name="T5" fmla="*/ 0 h 78"/>
                <a:gd name="T6" fmla="*/ 0 w 125"/>
                <a:gd name="T7" fmla="*/ 78 h 78"/>
                <a:gd name="T8" fmla="*/ 113 w 125"/>
                <a:gd name="T9" fmla="*/ 78 h 78"/>
                <a:gd name="T10" fmla="*/ 113 w 125"/>
                <a:gd name="T11" fmla="*/ 60 h 78"/>
                <a:gd name="T12" fmla="*/ 125 w 125"/>
                <a:gd name="T13" fmla="*/ 54 h 78"/>
                <a:gd name="T14" fmla="*/ 125 w 125"/>
                <a:gd name="T15" fmla="*/ 25 h 78"/>
                <a:gd name="T16" fmla="*/ 113 w 125"/>
                <a:gd name="T17" fmla="*/ 18 h 78"/>
                <a:gd name="T18" fmla="*/ 104 w 125"/>
                <a:gd name="T19" fmla="*/ 68 h 78"/>
                <a:gd name="T20" fmla="*/ 10 w 125"/>
                <a:gd name="T21" fmla="*/ 68 h 78"/>
                <a:gd name="T22" fmla="*/ 10 w 125"/>
                <a:gd name="T23" fmla="*/ 9 h 78"/>
                <a:gd name="T24" fmla="*/ 104 w 125"/>
                <a:gd name="T25" fmla="*/ 9 h 78"/>
                <a:gd name="T26" fmla="*/ 104 w 125"/>
                <a:gd name="T27" fmla="*/ 68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5" h="78">
                  <a:moveTo>
                    <a:pt x="113" y="18"/>
                  </a:moveTo>
                  <a:cubicBezTo>
                    <a:pt x="113" y="0"/>
                    <a:pt x="113" y="0"/>
                    <a:pt x="11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113" y="78"/>
                    <a:pt x="113" y="78"/>
                    <a:pt x="113" y="78"/>
                  </a:cubicBezTo>
                  <a:cubicBezTo>
                    <a:pt x="113" y="60"/>
                    <a:pt x="113" y="60"/>
                    <a:pt x="113" y="60"/>
                  </a:cubicBezTo>
                  <a:cubicBezTo>
                    <a:pt x="117" y="60"/>
                    <a:pt x="125" y="61"/>
                    <a:pt x="125" y="54"/>
                  </a:cubicBezTo>
                  <a:cubicBezTo>
                    <a:pt x="125" y="25"/>
                    <a:pt x="125" y="25"/>
                    <a:pt x="125" y="25"/>
                  </a:cubicBezTo>
                  <a:cubicBezTo>
                    <a:pt x="125" y="17"/>
                    <a:pt x="116" y="18"/>
                    <a:pt x="113" y="18"/>
                  </a:cubicBezTo>
                  <a:close/>
                  <a:moveTo>
                    <a:pt x="104" y="68"/>
                  </a:moveTo>
                  <a:cubicBezTo>
                    <a:pt x="10" y="68"/>
                    <a:pt x="10" y="68"/>
                    <a:pt x="10" y="68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04" y="9"/>
                    <a:pt x="104" y="9"/>
                    <a:pt x="104" y="9"/>
                  </a:cubicBezTo>
                  <a:lnTo>
                    <a:pt x="104" y="68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6" name="Rectangle 96"/>
            <p:cNvSpPr>
              <a:spLocks noChangeArrowheads="1"/>
            </p:cNvSpPr>
            <p:nvPr/>
          </p:nvSpPr>
          <p:spPr bwMode="auto">
            <a:xfrm>
              <a:off x="4699080" y="2738737"/>
              <a:ext cx="144000" cy="3420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7" name="Rectangle 96"/>
            <p:cNvSpPr>
              <a:spLocks noChangeArrowheads="1"/>
            </p:cNvSpPr>
            <p:nvPr/>
          </p:nvSpPr>
          <p:spPr bwMode="auto">
            <a:xfrm>
              <a:off x="4858367" y="2738737"/>
              <a:ext cx="144000" cy="3420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5" name="Group 44"/>
          <p:cNvGrpSpPr/>
          <p:nvPr/>
        </p:nvGrpSpPr>
        <p:grpSpPr>
          <a:xfrm>
            <a:off x="1928385" y="2726055"/>
            <a:ext cx="949167" cy="512551"/>
            <a:chOff x="2006307" y="2666161"/>
            <a:chExt cx="900000" cy="486001"/>
          </a:xfrm>
        </p:grpSpPr>
        <p:sp>
          <p:nvSpPr>
            <p:cNvPr id="11" name="Freeform 95"/>
            <p:cNvSpPr>
              <a:spLocks noEditPoints="1"/>
            </p:cNvSpPr>
            <p:nvPr/>
          </p:nvSpPr>
          <p:spPr bwMode="auto">
            <a:xfrm>
              <a:off x="2006307" y="2666161"/>
              <a:ext cx="900000" cy="486001"/>
            </a:xfrm>
            <a:custGeom>
              <a:avLst/>
              <a:gdLst>
                <a:gd name="T0" fmla="*/ 113 w 125"/>
                <a:gd name="T1" fmla="*/ 18 h 78"/>
                <a:gd name="T2" fmla="*/ 113 w 125"/>
                <a:gd name="T3" fmla="*/ 0 h 78"/>
                <a:gd name="T4" fmla="*/ 0 w 125"/>
                <a:gd name="T5" fmla="*/ 0 h 78"/>
                <a:gd name="T6" fmla="*/ 0 w 125"/>
                <a:gd name="T7" fmla="*/ 78 h 78"/>
                <a:gd name="T8" fmla="*/ 113 w 125"/>
                <a:gd name="T9" fmla="*/ 78 h 78"/>
                <a:gd name="T10" fmla="*/ 113 w 125"/>
                <a:gd name="T11" fmla="*/ 60 h 78"/>
                <a:gd name="T12" fmla="*/ 125 w 125"/>
                <a:gd name="T13" fmla="*/ 54 h 78"/>
                <a:gd name="T14" fmla="*/ 125 w 125"/>
                <a:gd name="T15" fmla="*/ 25 h 78"/>
                <a:gd name="T16" fmla="*/ 113 w 125"/>
                <a:gd name="T17" fmla="*/ 18 h 78"/>
                <a:gd name="T18" fmla="*/ 104 w 125"/>
                <a:gd name="T19" fmla="*/ 68 h 78"/>
                <a:gd name="T20" fmla="*/ 10 w 125"/>
                <a:gd name="T21" fmla="*/ 68 h 78"/>
                <a:gd name="T22" fmla="*/ 10 w 125"/>
                <a:gd name="T23" fmla="*/ 9 h 78"/>
                <a:gd name="T24" fmla="*/ 104 w 125"/>
                <a:gd name="T25" fmla="*/ 9 h 78"/>
                <a:gd name="T26" fmla="*/ 104 w 125"/>
                <a:gd name="T27" fmla="*/ 68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5" h="78">
                  <a:moveTo>
                    <a:pt x="113" y="18"/>
                  </a:moveTo>
                  <a:cubicBezTo>
                    <a:pt x="113" y="0"/>
                    <a:pt x="113" y="0"/>
                    <a:pt x="11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113" y="78"/>
                    <a:pt x="113" y="78"/>
                    <a:pt x="113" y="78"/>
                  </a:cubicBezTo>
                  <a:cubicBezTo>
                    <a:pt x="113" y="60"/>
                    <a:pt x="113" y="60"/>
                    <a:pt x="113" y="60"/>
                  </a:cubicBezTo>
                  <a:cubicBezTo>
                    <a:pt x="117" y="60"/>
                    <a:pt x="125" y="61"/>
                    <a:pt x="125" y="54"/>
                  </a:cubicBezTo>
                  <a:cubicBezTo>
                    <a:pt x="125" y="25"/>
                    <a:pt x="125" y="25"/>
                    <a:pt x="125" y="25"/>
                  </a:cubicBezTo>
                  <a:cubicBezTo>
                    <a:pt x="125" y="17"/>
                    <a:pt x="116" y="18"/>
                    <a:pt x="113" y="18"/>
                  </a:cubicBezTo>
                  <a:close/>
                  <a:moveTo>
                    <a:pt x="104" y="68"/>
                  </a:moveTo>
                  <a:cubicBezTo>
                    <a:pt x="10" y="68"/>
                    <a:pt x="10" y="68"/>
                    <a:pt x="10" y="68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04" y="9"/>
                    <a:pt x="104" y="9"/>
                    <a:pt x="104" y="9"/>
                  </a:cubicBezTo>
                  <a:lnTo>
                    <a:pt x="104" y="68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Rectangle 96"/>
            <p:cNvSpPr>
              <a:spLocks noChangeArrowheads="1"/>
            </p:cNvSpPr>
            <p:nvPr/>
          </p:nvSpPr>
          <p:spPr bwMode="auto">
            <a:xfrm>
              <a:off x="2098755" y="2738737"/>
              <a:ext cx="144000" cy="3420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0" name="Group 49"/>
          <p:cNvGrpSpPr/>
          <p:nvPr/>
        </p:nvGrpSpPr>
        <p:grpSpPr>
          <a:xfrm>
            <a:off x="10103372" y="2726055"/>
            <a:ext cx="949167" cy="512551"/>
            <a:chOff x="9913617" y="2666161"/>
            <a:chExt cx="900000" cy="486001"/>
          </a:xfrm>
        </p:grpSpPr>
        <p:sp>
          <p:nvSpPr>
            <p:cNvPr id="26" name="Freeform 95"/>
            <p:cNvSpPr>
              <a:spLocks noEditPoints="1"/>
            </p:cNvSpPr>
            <p:nvPr/>
          </p:nvSpPr>
          <p:spPr bwMode="auto">
            <a:xfrm>
              <a:off x="9913617" y="2666161"/>
              <a:ext cx="900000" cy="486001"/>
            </a:xfrm>
            <a:custGeom>
              <a:avLst/>
              <a:gdLst>
                <a:gd name="T0" fmla="*/ 113 w 125"/>
                <a:gd name="T1" fmla="*/ 18 h 78"/>
                <a:gd name="T2" fmla="*/ 113 w 125"/>
                <a:gd name="T3" fmla="*/ 0 h 78"/>
                <a:gd name="T4" fmla="*/ 0 w 125"/>
                <a:gd name="T5" fmla="*/ 0 h 78"/>
                <a:gd name="T6" fmla="*/ 0 w 125"/>
                <a:gd name="T7" fmla="*/ 78 h 78"/>
                <a:gd name="T8" fmla="*/ 113 w 125"/>
                <a:gd name="T9" fmla="*/ 78 h 78"/>
                <a:gd name="T10" fmla="*/ 113 w 125"/>
                <a:gd name="T11" fmla="*/ 60 h 78"/>
                <a:gd name="T12" fmla="*/ 125 w 125"/>
                <a:gd name="T13" fmla="*/ 54 h 78"/>
                <a:gd name="T14" fmla="*/ 125 w 125"/>
                <a:gd name="T15" fmla="*/ 25 h 78"/>
                <a:gd name="T16" fmla="*/ 113 w 125"/>
                <a:gd name="T17" fmla="*/ 18 h 78"/>
                <a:gd name="T18" fmla="*/ 104 w 125"/>
                <a:gd name="T19" fmla="*/ 68 h 78"/>
                <a:gd name="T20" fmla="*/ 10 w 125"/>
                <a:gd name="T21" fmla="*/ 68 h 78"/>
                <a:gd name="T22" fmla="*/ 10 w 125"/>
                <a:gd name="T23" fmla="*/ 9 h 78"/>
                <a:gd name="T24" fmla="*/ 104 w 125"/>
                <a:gd name="T25" fmla="*/ 9 h 78"/>
                <a:gd name="T26" fmla="*/ 104 w 125"/>
                <a:gd name="T27" fmla="*/ 68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5" h="78">
                  <a:moveTo>
                    <a:pt x="113" y="18"/>
                  </a:moveTo>
                  <a:cubicBezTo>
                    <a:pt x="113" y="0"/>
                    <a:pt x="113" y="0"/>
                    <a:pt x="11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113" y="78"/>
                    <a:pt x="113" y="78"/>
                    <a:pt x="113" y="78"/>
                  </a:cubicBezTo>
                  <a:cubicBezTo>
                    <a:pt x="113" y="60"/>
                    <a:pt x="113" y="60"/>
                    <a:pt x="113" y="60"/>
                  </a:cubicBezTo>
                  <a:cubicBezTo>
                    <a:pt x="117" y="60"/>
                    <a:pt x="125" y="61"/>
                    <a:pt x="125" y="54"/>
                  </a:cubicBezTo>
                  <a:cubicBezTo>
                    <a:pt x="125" y="25"/>
                    <a:pt x="125" y="25"/>
                    <a:pt x="125" y="25"/>
                  </a:cubicBezTo>
                  <a:cubicBezTo>
                    <a:pt x="125" y="17"/>
                    <a:pt x="116" y="18"/>
                    <a:pt x="113" y="18"/>
                  </a:cubicBezTo>
                  <a:close/>
                  <a:moveTo>
                    <a:pt x="104" y="68"/>
                  </a:moveTo>
                  <a:cubicBezTo>
                    <a:pt x="10" y="68"/>
                    <a:pt x="10" y="68"/>
                    <a:pt x="10" y="68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04" y="9"/>
                    <a:pt x="104" y="9"/>
                    <a:pt x="104" y="9"/>
                  </a:cubicBezTo>
                  <a:lnTo>
                    <a:pt x="104" y="68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6" name="Rectangle 96"/>
            <p:cNvSpPr>
              <a:spLocks noChangeArrowheads="1"/>
            </p:cNvSpPr>
            <p:nvPr/>
          </p:nvSpPr>
          <p:spPr bwMode="auto">
            <a:xfrm>
              <a:off x="10004505" y="2738737"/>
              <a:ext cx="144000" cy="3420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7" name="Rectangle 96"/>
            <p:cNvSpPr>
              <a:spLocks noChangeArrowheads="1"/>
            </p:cNvSpPr>
            <p:nvPr/>
          </p:nvSpPr>
          <p:spPr bwMode="auto">
            <a:xfrm>
              <a:off x="10163792" y="2738737"/>
              <a:ext cx="144000" cy="3420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8" name="Rectangle 96"/>
            <p:cNvSpPr>
              <a:spLocks noChangeArrowheads="1"/>
            </p:cNvSpPr>
            <p:nvPr/>
          </p:nvSpPr>
          <p:spPr bwMode="auto">
            <a:xfrm>
              <a:off x="10329642" y="2738684"/>
              <a:ext cx="144000" cy="3420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9" name="Rectangle 96"/>
            <p:cNvSpPr>
              <a:spLocks noChangeArrowheads="1"/>
            </p:cNvSpPr>
            <p:nvPr/>
          </p:nvSpPr>
          <p:spPr bwMode="auto">
            <a:xfrm>
              <a:off x="10496212" y="2738684"/>
              <a:ext cx="144000" cy="3420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5" name="Group 74"/>
          <p:cNvGrpSpPr/>
          <p:nvPr/>
        </p:nvGrpSpPr>
        <p:grpSpPr>
          <a:xfrm>
            <a:off x="2028069" y="4958220"/>
            <a:ext cx="749799" cy="749797"/>
            <a:chOff x="821491" y="4182919"/>
            <a:chExt cx="710960" cy="710958"/>
          </a:xfrm>
        </p:grpSpPr>
        <p:sp>
          <p:nvSpPr>
            <p:cNvPr id="52" name="Oval 51"/>
            <p:cNvSpPr/>
            <p:nvPr/>
          </p:nvSpPr>
          <p:spPr>
            <a:xfrm>
              <a:off x="821491" y="4182919"/>
              <a:ext cx="710960" cy="710958"/>
            </a:xfrm>
            <a:prstGeom prst="ellipse">
              <a:avLst/>
            </a:prstGeom>
            <a:noFill/>
            <a:ln>
              <a:solidFill>
                <a:schemeClr val="accent2"/>
              </a:solidFill>
            </a:ln>
          </p:spPr>
          <p:style>
            <a:lnRef idx="2">
              <a:schemeClr val="accent3">
                <a:hueOff val="552171"/>
                <a:satOff val="28263"/>
                <a:lumOff val="11872"/>
                <a:alphaOff val="0"/>
              </a:schemeClr>
            </a:lnRef>
            <a:fillRef idx="1">
              <a:schemeClr val="accent3">
                <a:hueOff val="552171"/>
                <a:satOff val="28263"/>
                <a:lumOff val="11872"/>
                <a:alphaOff val="0"/>
              </a:schemeClr>
            </a:fillRef>
            <a:effectRef idx="0">
              <a:schemeClr val="accent3">
                <a:hueOff val="552171"/>
                <a:satOff val="28263"/>
                <a:lumOff val="11872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zh-CN" alt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53" name="Group 52"/>
            <p:cNvGrpSpPr>
              <a:grpSpLocks noChangeAspect="1"/>
            </p:cNvGrpSpPr>
            <p:nvPr/>
          </p:nvGrpSpPr>
          <p:grpSpPr>
            <a:xfrm>
              <a:off x="1004854" y="4369560"/>
              <a:ext cx="344222" cy="351018"/>
              <a:chOff x="7160655" y="2178006"/>
              <a:chExt cx="379359" cy="386846"/>
            </a:xfrm>
            <a:solidFill>
              <a:schemeClr val="accent2"/>
            </a:solidFill>
          </p:grpSpPr>
          <p:sp>
            <p:nvSpPr>
              <p:cNvPr id="54" name="Freeform 36"/>
              <p:cNvSpPr>
                <a:spLocks noEditPoints="1"/>
              </p:cNvSpPr>
              <p:nvPr/>
            </p:nvSpPr>
            <p:spPr bwMode="auto">
              <a:xfrm>
                <a:off x="7277956" y="2178006"/>
                <a:ext cx="262058" cy="262058"/>
              </a:xfrm>
              <a:custGeom>
                <a:avLst/>
                <a:gdLst>
                  <a:gd name="T0" fmla="*/ 65 w 79"/>
                  <a:gd name="T1" fmla="*/ 14 h 79"/>
                  <a:gd name="T2" fmla="*/ 14 w 79"/>
                  <a:gd name="T3" fmla="*/ 14 h 79"/>
                  <a:gd name="T4" fmla="*/ 11 w 79"/>
                  <a:gd name="T5" fmla="*/ 63 h 79"/>
                  <a:gd name="T6" fmla="*/ 11 w 79"/>
                  <a:gd name="T7" fmla="*/ 63 h 79"/>
                  <a:gd name="T8" fmla="*/ 17 w 79"/>
                  <a:gd name="T9" fmla="*/ 68 h 79"/>
                  <a:gd name="T10" fmla="*/ 64 w 79"/>
                  <a:gd name="T11" fmla="*/ 65 h 79"/>
                  <a:gd name="T12" fmla="*/ 65 w 79"/>
                  <a:gd name="T13" fmla="*/ 14 h 79"/>
                  <a:gd name="T14" fmla="*/ 58 w 79"/>
                  <a:gd name="T15" fmla="*/ 59 h 79"/>
                  <a:gd name="T16" fmla="*/ 20 w 79"/>
                  <a:gd name="T17" fmla="*/ 59 h 79"/>
                  <a:gd name="T18" fmla="*/ 20 w 79"/>
                  <a:gd name="T19" fmla="*/ 21 h 79"/>
                  <a:gd name="T20" fmla="*/ 58 w 79"/>
                  <a:gd name="T21" fmla="*/ 21 h 79"/>
                  <a:gd name="T22" fmla="*/ 58 w 79"/>
                  <a:gd name="T23" fmla="*/ 59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79" h="79">
                    <a:moveTo>
                      <a:pt x="65" y="14"/>
                    </a:moveTo>
                    <a:cubicBezTo>
                      <a:pt x="51" y="0"/>
                      <a:pt x="28" y="0"/>
                      <a:pt x="14" y="14"/>
                    </a:cubicBezTo>
                    <a:cubicBezTo>
                      <a:pt x="0" y="28"/>
                      <a:pt x="0" y="49"/>
                      <a:pt x="11" y="63"/>
                    </a:cubicBezTo>
                    <a:cubicBezTo>
                      <a:pt x="11" y="63"/>
                      <a:pt x="11" y="63"/>
                      <a:pt x="11" y="63"/>
                    </a:cubicBezTo>
                    <a:cubicBezTo>
                      <a:pt x="14" y="66"/>
                      <a:pt x="15" y="67"/>
                      <a:pt x="17" y="68"/>
                    </a:cubicBezTo>
                    <a:cubicBezTo>
                      <a:pt x="31" y="79"/>
                      <a:pt x="51" y="78"/>
                      <a:pt x="64" y="65"/>
                    </a:cubicBezTo>
                    <a:cubicBezTo>
                      <a:pt x="78" y="51"/>
                      <a:pt x="79" y="29"/>
                      <a:pt x="65" y="14"/>
                    </a:cubicBezTo>
                    <a:close/>
                    <a:moveTo>
                      <a:pt x="58" y="59"/>
                    </a:moveTo>
                    <a:cubicBezTo>
                      <a:pt x="47" y="69"/>
                      <a:pt x="30" y="69"/>
                      <a:pt x="20" y="59"/>
                    </a:cubicBezTo>
                    <a:cubicBezTo>
                      <a:pt x="9" y="48"/>
                      <a:pt x="9" y="31"/>
                      <a:pt x="20" y="21"/>
                    </a:cubicBezTo>
                    <a:cubicBezTo>
                      <a:pt x="31" y="10"/>
                      <a:pt x="48" y="10"/>
                      <a:pt x="58" y="21"/>
                    </a:cubicBezTo>
                    <a:cubicBezTo>
                      <a:pt x="69" y="31"/>
                      <a:pt x="69" y="48"/>
                      <a:pt x="58" y="5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9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5" name="Freeform 37"/>
              <p:cNvSpPr>
                <a:spLocks/>
              </p:cNvSpPr>
              <p:nvPr/>
            </p:nvSpPr>
            <p:spPr bwMode="auto">
              <a:xfrm>
                <a:off x="7160655" y="2400130"/>
                <a:ext cx="159730" cy="164722"/>
              </a:xfrm>
              <a:custGeom>
                <a:avLst/>
                <a:gdLst>
                  <a:gd name="T0" fmla="*/ 0 w 64"/>
                  <a:gd name="T1" fmla="*/ 52 h 66"/>
                  <a:gd name="T2" fmla="*/ 12 w 64"/>
                  <a:gd name="T3" fmla="*/ 66 h 66"/>
                  <a:gd name="T4" fmla="*/ 64 w 64"/>
                  <a:gd name="T5" fmla="*/ 8 h 66"/>
                  <a:gd name="T6" fmla="*/ 55 w 64"/>
                  <a:gd name="T7" fmla="*/ 0 h 66"/>
                  <a:gd name="T8" fmla="*/ 0 w 64"/>
                  <a:gd name="T9" fmla="*/ 52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4" h="66">
                    <a:moveTo>
                      <a:pt x="0" y="52"/>
                    </a:moveTo>
                    <a:lnTo>
                      <a:pt x="12" y="66"/>
                    </a:lnTo>
                    <a:lnTo>
                      <a:pt x="64" y="8"/>
                    </a:lnTo>
                    <a:lnTo>
                      <a:pt x="55" y="0"/>
                    </a:lnTo>
                    <a:lnTo>
                      <a:pt x="0" y="5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9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6" name="Freeform 38"/>
              <p:cNvSpPr>
                <a:spLocks/>
              </p:cNvSpPr>
              <p:nvPr/>
            </p:nvSpPr>
            <p:spPr bwMode="auto">
              <a:xfrm>
                <a:off x="7412728" y="2265358"/>
                <a:ext cx="99831" cy="119797"/>
              </a:xfrm>
              <a:custGeom>
                <a:avLst/>
                <a:gdLst>
                  <a:gd name="T0" fmla="*/ 16 w 30"/>
                  <a:gd name="T1" fmla="*/ 0 h 36"/>
                  <a:gd name="T2" fmla="*/ 0 w 30"/>
                  <a:gd name="T3" fmla="*/ 34 h 36"/>
                  <a:gd name="T4" fmla="*/ 6 w 30"/>
                  <a:gd name="T5" fmla="*/ 36 h 36"/>
                  <a:gd name="T6" fmla="*/ 16 w 30"/>
                  <a:gd name="T7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0" h="36">
                    <a:moveTo>
                      <a:pt x="16" y="0"/>
                    </a:moveTo>
                    <a:cubicBezTo>
                      <a:pt x="20" y="26"/>
                      <a:pt x="0" y="34"/>
                      <a:pt x="0" y="34"/>
                    </a:cubicBezTo>
                    <a:cubicBezTo>
                      <a:pt x="6" y="36"/>
                      <a:pt x="6" y="36"/>
                      <a:pt x="6" y="36"/>
                    </a:cubicBezTo>
                    <a:cubicBezTo>
                      <a:pt x="30" y="21"/>
                      <a:pt x="16" y="0"/>
                      <a:pt x="16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9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77" name="Group 76"/>
          <p:cNvGrpSpPr/>
          <p:nvPr/>
        </p:nvGrpSpPr>
        <p:grpSpPr>
          <a:xfrm>
            <a:off x="7478061" y="4954110"/>
            <a:ext cx="749799" cy="749797"/>
            <a:chOff x="6038386" y="4179022"/>
            <a:chExt cx="710960" cy="710958"/>
          </a:xfrm>
        </p:grpSpPr>
        <p:sp>
          <p:nvSpPr>
            <p:cNvPr id="58" name="Oval 57"/>
            <p:cNvSpPr/>
            <p:nvPr/>
          </p:nvSpPr>
          <p:spPr>
            <a:xfrm>
              <a:off x="6038386" y="4179022"/>
              <a:ext cx="710960" cy="710958"/>
            </a:xfrm>
            <a:prstGeom prst="ellipse">
              <a:avLst/>
            </a:prstGeom>
            <a:noFill/>
            <a:ln>
              <a:solidFill>
                <a:schemeClr val="accent4"/>
              </a:solidFill>
            </a:ln>
          </p:spPr>
          <p:style>
            <a:lnRef idx="2">
              <a:schemeClr val="accent3">
                <a:hueOff val="552171"/>
                <a:satOff val="28263"/>
                <a:lumOff val="11872"/>
                <a:alphaOff val="0"/>
              </a:schemeClr>
            </a:lnRef>
            <a:fillRef idx="1">
              <a:schemeClr val="accent3">
                <a:hueOff val="552171"/>
                <a:satOff val="28263"/>
                <a:lumOff val="11872"/>
                <a:alphaOff val="0"/>
              </a:schemeClr>
            </a:fillRef>
            <a:effectRef idx="0">
              <a:schemeClr val="accent3">
                <a:hueOff val="552171"/>
                <a:satOff val="28263"/>
                <a:lumOff val="11872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zh-CN" alt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59" name="Group 58"/>
            <p:cNvGrpSpPr>
              <a:grpSpLocks noChangeAspect="1"/>
            </p:cNvGrpSpPr>
            <p:nvPr/>
          </p:nvGrpSpPr>
          <p:grpSpPr>
            <a:xfrm>
              <a:off x="6214075" y="4376217"/>
              <a:ext cx="359577" cy="316566"/>
              <a:chOff x="6040049" y="4182118"/>
              <a:chExt cx="521619" cy="459224"/>
            </a:xfrm>
            <a:solidFill>
              <a:schemeClr val="accent4"/>
            </a:solidFill>
          </p:grpSpPr>
          <p:sp>
            <p:nvSpPr>
              <p:cNvPr id="60" name="Freeform 84"/>
              <p:cNvSpPr>
                <a:spLocks/>
              </p:cNvSpPr>
              <p:nvPr/>
            </p:nvSpPr>
            <p:spPr bwMode="auto">
              <a:xfrm>
                <a:off x="6087469" y="4202084"/>
                <a:ext cx="194671" cy="419291"/>
              </a:xfrm>
              <a:custGeom>
                <a:avLst/>
                <a:gdLst>
                  <a:gd name="T0" fmla="*/ 52 w 59"/>
                  <a:gd name="T1" fmla="*/ 5 h 126"/>
                  <a:gd name="T2" fmla="*/ 9 w 59"/>
                  <a:gd name="T3" fmla="*/ 38 h 126"/>
                  <a:gd name="T4" fmla="*/ 0 w 59"/>
                  <a:gd name="T5" fmla="*/ 39 h 126"/>
                  <a:gd name="T6" fmla="*/ 0 w 59"/>
                  <a:gd name="T7" fmla="*/ 86 h 126"/>
                  <a:gd name="T8" fmla="*/ 9 w 59"/>
                  <a:gd name="T9" fmla="*/ 88 h 126"/>
                  <a:gd name="T10" fmla="*/ 51 w 59"/>
                  <a:gd name="T11" fmla="*/ 119 h 126"/>
                  <a:gd name="T12" fmla="*/ 59 w 59"/>
                  <a:gd name="T13" fmla="*/ 119 h 126"/>
                  <a:gd name="T14" fmla="*/ 59 w 59"/>
                  <a:gd name="T15" fmla="*/ 5 h 126"/>
                  <a:gd name="T16" fmla="*/ 52 w 59"/>
                  <a:gd name="T17" fmla="*/ 5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9" h="126">
                    <a:moveTo>
                      <a:pt x="52" y="5"/>
                    </a:moveTo>
                    <a:cubicBezTo>
                      <a:pt x="9" y="38"/>
                      <a:pt x="9" y="38"/>
                      <a:pt x="9" y="38"/>
                    </a:cubicBezTo>
                    <a:cubicBezTo>
                      <a:pt x="9" y="38"/>
                      <a:pt x="5" y="38"/>
                      <a:pt x="0" y="39"/>
                    </a:cubicBezTo>
                    <a:cubicBezTo>
                      <a:pt x="0" y="86"/>
                      <a:pt x="0" y="86"/>
                      <a:pt x="0" y="86"/>
                    </a:cubicBezTo>
                    <a:cubicBezTo>
                      <a:pt x="5" y="87"/>
                      <a:pt x="9" y="88"/>
                      <a:pt x="9" y="88"/>
                    </a:cubicBezTo>
                    <a:cubicBezTo>
                      <a:pt x="51" y="119"/>
                      <a:pt x="51" y="119"/>
                      <a:pt x="51" y="119"/>
                    </a:cubicBezTo>
                    <a:cubicBezTo>
                      <a:pt x="51" y="119"/>
                      <a:pt x="59" y="126"/>
                      <a:pt x="59" y="119"/>
                    </a:cubicBezTo>
                    <a:cubicBezTo>
                      <a:pt x="59" y="112"/>
                      <a:pt x="59" y="11"/>
                      <a:pt x="59" y="5"/>
                    </a:cubicBezTo>
                    <a:cubicBezTo>
                      <a:pt x="59" y="0"/>
                      <a:pt x="52" y="5"/>
                      <a:pt x="52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9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1" name="Freeform 85"/>
              <p:cNvSpPr>
                <a:spLocks/>
              </p:cNvSpPr>
              <p:nvPr/>
            </p:nvSpPr>
            <p:spPr bwMode="auto">
              <a:xfrm>
                <a:off x="6040049" y="4339353"/>
                <a:ext cx="27454" cy="147252"/>
              </a:xfrm>
              <a:custGeom>
                <a:avLst/>
                <a:gdLst>
                  <a:gd name="T0" fmla="*/ 0 w 8"/>
                  <a:gd name="T1" fmla="*/ 8 h 44"/>
                  <a:gd name="T2" fmla="*/ 0 w 8"/>
                  <a:gd name="T3" fmla="*/ 38 h 44"/>
                  <a:gd name="T4" fmla="*/ 8 w 8"/>
                  <a:gd name="T5" fmla="*/ 44 h 44"/>
                  <a:gd name="T6" fmla="*/ 8 w 8"/>
                  <a:gd name="T7" fmla="*/ 0 h 44"/>
                  <a:gd name="T8" fmla="*/ 0 w 8"/>
                  <a:gd name="T9" fmla="*/ 8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" h="44">
                    <a:moveTo>
                      <a:pt x="0" y="8"/>
                    </a:moveTo>
                    <a:cubicBezTo>
                      <a:pt x="0" y="16"/>
                      <a:pt x="0" y="32"/>
                      <a:pt x="0" y="38"/>
                    </a:cubicBezTo>
                    <a:cubicBezTo>
                      <a:pt x="0" y="40"/>
                      <a:pt x="4" y="42"/>
                      <a:pt x="8" y="44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4" y="2"/>
                      <a:pt x="0" y="4"/>
                      <a:pt x="0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9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2" name="Freeform 86"/>
              <p:cNvSpPr>
                <a:spLocks/>
              </p:cNvSpPr>
              <p:nvPr/>
            </p:nvSpPr>
            <p:spPr bwMode="auto">
              <a:xfrm>
                <a:off x="6329559" y="4296924"/>
                <a:ext cx="77370" cy="229612"/>
              </a:xfrm>
              <a:custGeom>
                <a:avLst/>
                <a:gdLst>
                  <a:gd name="T0" fmla="*/ 10 w 23"/>
                  <a:gd name="T1" fmla="*/ 2 h 69"/>
                  <a:gd name="T2" fmla="*/ 2 w 23"/>
                  <a:gd name="T3" fmla="*/ 2 h 69"/>
                  <a:gd name="T4" fmla="*/ 2 w 23"/>
                  <a:gd name="T5" fmla="*/ 10 h 69"/>
                  <a:gd name="T6" fmla="*/ 12 w 23"/>
                  <a:gd name="T7" fmla="*/ 35 h 69"/>
                  <a:gd name="T8" fmla="*/ 2 w 23"/>
                  <a:gd name="T9" fmla="*/ 60 h 69"/>
                  <a:gd name="T10" fmla="*/ 2 w 23"/>
                  <a:gd name="T11" fmla="*/ 67 h 69"/>
                  <a:gd name="T12" fmla="*/ 6 w 23"/>
                  <a:gd name="T13" fmla="*/ 69 h 69"/>
                  <a:gd name="T14" fmla="*/ 10 w 23"/>
                  <a:gd name="T15" fmla="*/ 67 h 69"/>
                  <a:gd name="T16" fmla="*/ 23 w 23"/>
                  <a:gd name="T17" fmla="*/ 35 h 69"/>
                  <a:gd name="T18" fmla="*/ 10 w 23"/>
                  <a:gd name="T19" fmla="*/ 2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3" h="69">
                    <a:moveTo>
                      <a:pt x="10" y="2"/>
                    </a:moveTo>
                    <a:cubicBezTo>
                      <a:pt x="7" y="0"/>
                      <a:pt x="4" y="0"/>
                      <a:pt x="2" y="2"/>
                    </a:cubicBezTo>
                    <a:cubicBezTo>
                      <a:pt x="0" y="4"/>
                      <a:pt x="0" y="8"/>
                      <a:pt x="2" y="10"/>
                    </a:cubicBezTo>
                    <a:cubicBezTo>
                      <a:pt x="9" y="17"/>
                      <a:pt x="12" y="26"/>
                      <a:pt x="12" y="35"/>
                    </a:cubicBezTo>
                    <a:cubicBezTo>
                      <a:pt x="12" y="44"/>
                      <a:pt x="9" y="53"/>
                      <a:pt x="2" y="60"/>
                    </a:cubicBezTo>
                    <a:cubicBezTo>
                      <a:pt x="0" y="62"/>
                      <a:pt x="0" y="65"/>
                      <a:pt x="2" y="67"/>
                    </a:cubicBezTo>
                    <a:cubicBezTo>
                      <a:pt x="3" y="68"/>
                      <a:pt x="4" y="69"/>
                      <a:pt x="6" y="69"/>
                    </a:cubicBezTo>
                    <a:cubicBezTo>
                      <a:pt x="7" y="69"/>
                      <a:pt x="9" y="68"/>
                      <a:pt x="10" y="67"/>
                    </a:cubicBezTo>
                    <a:cubicBezTo>
                      <a:pt x="19" y="58"/>
                      <a:pt x="23" y="47"/>
                      <a:pt x="23" y="35"/>
                    </a:cubicBezTo>
                    <a:cubicBezTo>
                      <a:pt x="23" y="23"/>
                      <a:pt x="19" y="11"/>
                      <a:pt x="1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9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3" name="Freeform 87"/>
              <p:cNvSpPr>
                <a:spLocks/>
              </p:cNvSpPr>
              <p:nvPr/>
            </p:nvSpPr>
            <p:spPr bwMode="auto">
              <a:xfrm>
                <a:off x="6376980" y="4239521"/>
                <a:ext cx="102328" cy="341923"/>
              </a:xfrm>
              <a:custGeom>
                <a:avLst/>
                <a:gdLst>
                  <a:gd name="T0" fmla="*/ 10 w 31"/>
                  <a:gd name="T1" fmla="*/ 2 h 103"/>
                  <a:gd name="T2" fmla="*/ 3 w 31"/>
                  <a:gd name="T3" fmla="*/ 2 h 103"/>
                  <a:gd name="T4" fmla="*/ 3 w 31"/>
                  <a:gd name="T5" fmla="*/ 10 h 103"/>
                  <a:gd name="T6" fmla="*/ 20 w 31"/>
                  <a:gd name="T7" fmla="*/ 52 h 103"/>
                  <a:gd name="T8" fmla="*/ 3 w 31"/>
                  <a:gd name="T9" fmla="*/ 94 h 103"/>
                  <a:gd name="T10" fmla="*/ 3 w 31"/>
                  <a:gd name="T11" fmla="*/ 102 h 103"/>
                  <a:gd name="T12" fmla="*/ 6 w 31"/>
                  <a:gd name="T13" fmla="*/ 103 h 103"/>
                  <a:gd name="T14" fmla="*/ 10 w 31"/>
                  <a:gd name="T15" fmla="*/ 102 h 103"/>
                  <a:gd name="T16" fmla="*/ 31 w 31"/>
                  <a:gd name="T17" fmla="*/ 52 h 103"/>
                  <a:gd name="T18" fmla="*/ 10 w 31"/>
                  <a:gd name="T19" fmla="*/ 2 h 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1" h="103">
                    <a:moveTo>
                      <a:pt x="10" y="2"/>
                    </a:moveTo>
                    <a:cubicBezTo>
                      <a:pt x="8" y="0"/>
                      <a:pt x="5" y="0"/>
                      <a:pt x="3" y="2"/>
                    </a:cubicBezTo>
                    <a:cubicBezTo>
                      <a:pt x="0" y="4"/>
                      <a:pt x="0" y="8"/>
                      <a:pt x="3" y="10"/>
                    </a:cubicBezTo>
                    <a:cubicBezTo>
                      <a:pt x="14" y="21"/>
                      <a:pt x="20" y="37"/>
                      <a:pt x="20" y="52"/>
                    </a:cubicBezTo>
                    <a:cubicBezTo>
                      <a:pt x="20" y="67"/>
                      <a:pt x="14" y="82"/>
                      <a:pt x="3" y="94"/>
                    </a:cubicBezTo>
                    <a:cubicBezTo>
                      <a:pt x="0" y="96"/>
                      <a:pt x="0" y="100"/>
                      <a:pt x="3" y="102"/>
                    </a:cubicBezTo>
                    <a:cubicBezTo>
                      <a:pt x="4" y="103"/>
                      <a:pt x="5" y="103"/>
                      <a:pt x="6" y="103"/>
                    </a:cubicBezTo>
                    <a:cubicBezTo>
                      <a:pt x="8" y="103"/>
                      <a:pt x="9" y="103"/>
                      <a:pt x="10" y="102"/>
                    </a:cubicBezTo>
                    <a:cubicBezTo>
                      <a:pt x="24" y="88"/>
                      <a:pt x="31" y="70"/>
                      <a:pt x="31" y="52"/>
                    </a:cubicBezTo>
                    <a:cubicBezTo>
                      <a:pt x="31" y="34"/>
                      <a:pt x="24" y="16"/>
                      <a:pt x="1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9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4" name="Freeform 88"/>
              <p:cNvSpPr>
                <a:spLocks/>
              </p:cNvSpPr>
              <p:nvPr/>
            </p:nvSpPr>
            <p:spPr bwMode="auto">
              <a:xfrm>
                <a:off x="6436879" y="4182118"/>
                <a:ext cx="124789" cy="459224"/>
              </a:xfrm>
              <a:custGeom>
                <a:avLst/>
                <a:gdLst>
                  <a:gd name="T0" fmla="*/ 10 w 38"/>
                  <a:gd name="T1" fmla="*/ 2 h 138"/>
                  <a:gd name="T2" fmla="*/ 2 w 38"/>
                  <a:gd name="T3" fmla="*/ 2 h 138"/>
                  <a:gd name="T4" fmla="*/ 2 w 38"/>
                  <a:gd name="T5" fmla="*/ 9 h 138"/>
                  <a:gd name="T6" fmla="*/ 27 w 38"/>
                  <a:gd name="T7" fmla="*/ 69 h 138"/>
                  <a:gd name="T8" fmla="*/ 2 w 38"/>
                  <a:gd name="T9" fmla="*/ 128 h 138"/>
                  <a:gd name="T10" fmla="*/ 2 w 38"/>
                  <a:gd name="T11" fmla="*/ 136 h 138"/>
                  <a:gd name="T12" fmla="*/ 6 w 38"/>
                  <a:gd name="T13" fmla="*/ 138 h 138"/>
                  <a:gd name="T14" fmla="*/ 10 w 38"/>
                  <a:gd name="T15" fmla="*/ 136 h 138"/>
                  <a:gd name="T16" fmla="*/ 38 w 38"/>
                  <a:gd name="T17" fmla="*/ 69 h 138"/>
                  <a:gd name="T18" fmla="*/ 10 w 38"/>
                  <a:gd name="T19" fmla="*/ 2 h 1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8" h="138">
                    <a:moveTo>
                      <a:pt x="10" y="2"/>
                    </a:moveTo>
                    <a:cubicBezTo>
                      <a:pt x="8" y="0"/>
                      <a:pt x="5" y="0"/>
                      <a:pt x="2" y="2"/>
                    </a:cubicBezTo>
                    <a:cubicBezTo>
                      <a:pt x="0" y="4"/>
                      <a:pt x="0" y="7"/>
                      <a:pt x="2" y="9"/>
                    </a:cubicBezTo>
                    <a:cubicBezTo>
                      <a:pt x="19" y="26"/>
                      <a:pt x="27" y="47"/>
                      <a:pt x="27" y="69"/>
                    </a:cubicBezTo>
                    <a:cubicBezTo>
                      <a:pt x="27" y="90"/>
                      <a:pt x="19" y="112"/>
                      <a:pt x="2" y="128"/>
                    </a:cubicBezTo>
                    <a:cubicBezTo>
                      <a:pt x="0" y="130"/>
                      <a:pt x="0" y="134"/>
                      <a:pt x="2" y="136"/>
                    </a:cubicBezTo>
                    <a:cubicBezTo>
                      <a:pt x="4" y="137"/>
                      <a:pt x="5" y="138"/>
                      <a:pt x="6" y="138"/>
                    </a:cubicBezTo>
                    <a:cubicBezTo>
                      <a:pt x="8" y="138"/>
                      <a:pt x="9" y="137"/>
                      <a:pt x="10" y="136"/>
                    </a:cubicBezTo>
                    <a:cubicBezTo>
                      <a:pt x="29" y="117"/>
                      <a:pt x="38" y="93"/>
                      <a:pt x="38" y="69"/>
                    </a:cubicBezTo>
                    <a:cubicBezTo>
                      <a:pt x="38" y="45"/>
                      <a:pt x="29" y="20"/>
                      <a:pt x="1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9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78" name="Group 77"/>
          <p:cNvGrpSpPr/>
          <p:nvPr/>
        </p:nvGrpSpPr>
        <p:grpSpPr>
          <a:xfrm>
            <a:off x="10203056" y="4947838"/>
            <a:ext cx="749799" cy="749797"/>
            <a:chOff x="8613835" y="4173075"/>
            <a:chExt cx="710960" cy="710958"/>
          </a:xfrm>
        </p:grpSpPr>
        <p:sp>
          <p:nvSpPr>
            <p:cNvPr id="66" name="Oval 65"/>
            <p:cNvSpPr/>
            <p:nvPr/>
          </p:nvSpPr>
          <p:spPr>
            <a:xfrm>
              <a:off x="8613835" y="4173075"/>
              <a:ext cx="710960" cy="710958"/>
            </a:xfrm>
            <a:prstGeom prst="ellipse">
              <a:avLst/>
            </a:prstGeom>
            <a:noFill/>
            <a:ln>
              <a:solidFill>
                <a:schemeClr val="accent5"/>
              </a:solidFill>
            </a:ln>
          </p:spPr>
          <p:style>
            <a:lnRef idx="2">
              <a:schemeClr val="accent3">
                <a:hueOff val="552171"/>
                <a:satOff val="28263"/>
                <a:lumOff val="11872"/>
                <a:alphaOff val="0"/>
              </a:schemeClr>
            </a:lnRef>
            <a:fillRef idx="1">
              <a:schemeClr val="accent3">
                <a:hueOff val="552171"/>
                <a:satOff val="28263"/>
                <a:lumOff val="11872"/>
                <a:alphaOff val="0"/>
              </a:schemeClr>
            </a:fillRef>
            <a:effectRef idx="0">
              <a:schemeClr val="accent3">
                <a:hueOff val="552171"/>
                <a:satOff val="28263"/>
                <a:lumOff val="11872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zh-CN" alt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7" name="Freeform 16"/>
            <p:cNvSpPr>
              <a:spLocks noChangeAspect="1" noEditPoints="1"/>
            </p:cNvSpPr>
            <p:nvPr/>
          </p:nvSpPr>
          <p:spPr bwMode="auto">
            <a:xfrm>
              <a:off x="8807774" y="4323051"/>
              <a:ext cx="310685" cy="360000"/>
            </a:xfrm>
            <a:custGeom>
              <a:avLst/>
              <a:gdLst>
                <a:gd name="T0" fmla="*/ 233 w 320"/>
                <a:gd name="T1" fmla="*/ 138 h 371"/>
                <a:gd name="T2" fmla="*/ 261 w 320"/>
                <a:gd name="T3" fmla="*/ 12 h 371"/>
                <a:gd name="T4" fmla="*/ 168 w 320"/>
                <a:gd name="T5" fmla="*/ 104 h 371"/>
                <a:gd name="T6" fmla="*/ 80 w 320"/>
                <a:gd name="T7" fmla="*/ 182 h 371"/>
                <a:gd name="T8" fmla="*/ 80 w 320"/>
                <a:gd name="T9" fmla="*/ 319 h 371"/>
                <a:gd name="T10" fmla="*/ 253 w 320"/>
                <a:gd name="T11" fmla="*/ 371 h 371"/>
                <a:gd name="T12" fmla="*/ 320 w 320"/>
                <a:gd name="T13" fmla="*/ 172 h 371"/>
                <a:gd name="T14" fmla="*/ 233 w 320"/>
                <a:gd name="T15" fmla="*/ 138 h 371"/>
                <a:gd name="T16" fmla="*/ 60 w 320"/>
                <a:gd name="T17" fmla="*/ 140 h 371"/>
                <a:gd name="T18" fmla="*/ 0 w 320"/>
                <a:gd name="T19" fmla="*/ 202 h 371"/>
                <a:gd name="T20" fmla="*/ 0 w 320"/>
                <a:gd name="T21" fmla="*/ 299 h 371"/>
                <a:gd name="T22" fmla="*/ 60 w 320"/>
                <a:gd name="T23" fmla="*/ 360 h 371"/>
                <a:gd name="T24" fmla="*/ 40 w 320"/>
                <a:gd name="T25" fmla="*/ 315 h 371"/>
                <a:gd name="T26" fmla="*/ 40 w 320"/>
                <a:gd name="T27" fmla="*/ 187 h 371"/>
                <a:gd name="T28" fmla="*/ 60 w 320"/>
                <a:gd name="T29" fmla="*/ 140 h 3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20" h="371">
                  <a:moveTo>
                    <a:pt x="233" y="138"/>
                  </a:moveTo>
                  <a:cubicBezTo>
                    <a:pt x="230" y="131"/>
                    <a:pt x="304" y="65"/>
                    <a:pt x="261" y="12"/>
                  </a:cubicBezTo>
                  <a:cubicBezTo>
                    <a:pt x="251" y="0"/>
                    <a:pt x="217" y="72"/>
                    <a:pt x="168" y="104"/>
                  </a:cubicBezTo>
                  <a:cubicBezTo>
                    <a:pt x="142" y="122"/>
                    <a:pt x="80" y="161"/>
                    <a:pt x="80" y="182"/>
                  </a:cubicBezTo>
                  <a:cubicBezTo>
                    <a:pt x="80" y="319"/>
                    <a:pt x="80" y="319"/>
                    <a:pt x="80" y="319"/>
                  </a:cubicBezTo>
                  <a:cubicBezTo>
                    <a:pt x="80" y="344"/>
                    <a:pt x="178" y="371"/>
                    <a:pt x="253" y="371"/>
                  </a:cubicBezTo>
                  <a:cubicBezTo>
                    <a:pt x="280" y="371"/>
                    <a:pt x="320" y="199"/>
                    <a:pt x="320" y="172"/>
                  </a:cubicBezTo>
                  <a:cubicBezTo>
                    <a:pt x="320" y="145"/>
                    <a:pt x="235" y="145"/>
                    <a:pt x="233" y="138"/>
                  </a:cubicBezTo>
                  <a:close/>
                  <a:moveTo>
                    <a:pt x="60" y="140"/>
                  </a:moveTo>
                  <a:cubicBezTo>
                    <a:pt x="47" y="140"/>
                    <a:pt x="0" y="148"/>
                    <a:pt x="0" y="202"/>
                  </a:cubicBezTo>
                  <a:cubicBezTo>
                    <a:pt x="0" y="299"/>
                    <a:pt x="0" y="299"/>
                    <a:pt x="0" y="299"/>
                  </a:cubicBezTo>
                  <a:cubicBezTo>
                    <a:pt x="0" y="354"/>
                    <a:pt x="47" y="360"/>
                    <a:pt x="60" y="360"/>
                  </a:cubicBezTo>
                  <a:cubicBezTo>
                    <a:pt x="73" y="360"/>
                    <a:pt x="40" y="348"/>
                    <a:pt x="40" y="315"/>
                  </a:cubicBezTo>
                  <a:cubicBezTo>
                    <a:pt x="40" y="187"/>
                    <a:pt x="40" y="187"/>
                    <a:pt x="40" y="187"/>
                  </a:cubicBezTo>
                  <a:cubicBezTo>
                    <a:pt x="40" y="152"/>
                    <a:pt x="73" y="140"/>
                    <a:pt x="60" y="14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6" name="Group 75"/>
          <p:cNvGrpSpPr/>
          <p:nvPr/>
        </p:nvGrpSpPr>
        <p:grpSpPr>
          <a:xfrm>
            <a:off x="4753065" y="4947838"/>
            <a:ext cx="749799" cy="749797"/>
            <a:chOff x="3445843" y="4173075"/>
            <a:chExt cx="710960" cy="710958"/>
          </a:xfrm>
        </p:grpSpPr>
        <p:sp>
          <p:nvSpPr>
            <p:cNvPr id="69" name="Oval 68"/>
            <p:cNvSpPr/>
            <p:nvPr/>
          </p:nvSpPr>
          <p:spPr>
            <a:xfrm>
              <a:off x="3445843" y="4173075"/>
              <a:ext cx="710960" cy="710958"/>
            </a:xfrm>
            <a:prstGeom prst="ellipse">
              <a:avLst/>
            </a:prstGeom>
            <a:noFill/>
            <a:ln>
              <a:solidFill>
                <a:schemeClr val="accent3"/>
              </a:solidFill>
            </a:ln>
          </p:spPr>
          <p:style>
            <a:lnRef idx="2">
              <a:schemeClr val="accent3">
                <a:hueOff val="552171"/>
                <a:satOff val="28263"/>
                <a:lumOff val="11872"/>
                <a:alphaOff val="0"/>
              </a:schemeClr>
            </a:lnRef>
            <a:fillRef idx="1">
              <a:schemeClr val="accent3">
                <a:hueOff val="552171"/>
                <a:satOff val="28263"/>
                <a:lumOff val="11872"/>
                <a:alphaOff val="0"/>
              </a:schemeClr>
            </a:fillRef>
            <a:effectRef idx="0">
              <a:schemeClr val="accent3">
                <a:hueOff val="552171"/>
                <a:satOff val="28263"/>
                <a:lumOff val="11872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zh-CN" alt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0" name="Freeform 6"/>
            <p:cNvSpPr>
              <a:spLocks noEditPoints="1"/>
            </p:cNvSpPr>
            <p:nvPr/>
          </p:nvSpPr>
          <p:spPr bwMode="auto">
            <a:xfrm>
              <a:off x="3636568" y="4374006"/>
              <a:ext cx="330025" cy="289905"/>
            </a:xfrm>
            <a:custGeom>
              <a:avLst/>
              <a:gdLst>
                <a:gd name="T0" fmla="*/ 400 w 400"/>
                <a:gd name="T1" fmla="*/ 352 h 352"/>
                <a:gd name="T2" fmla="*/ 394 w 400"/>
                <a:gd name="T3" fmla="*/ 268 h 352"/>
                <a:gd name="T4" fmla="*/ 342 w 400"/>
                <a:gd name="T5" fmla="*/ 236 h 352"/>
                <a:gd name="T6" fmla="*/ 303 w 400"/>
                <a:gd name="T7" fmla="*/ 191 h 352"/>
                <a:gd name="T8" fmla="*/ 316 w 400"/>
                <a:gd name="T9" fmla="*/ 157 h 352"/>
                <a:gd name="T10" fmla="*/ 327 w 400"/>
                <a:gd name="T11" fmla="*/ 134 h 352"/>
                <a:gd name="T12" fmla="*/ 322 w 400"/>
                <a:gd name="T13" fmla="*/ 122 h 352"/>
                <a:gd name="T14" fmla="*/ 325 w 400"/>
                <a:gd name="T15" fmla="*/ 98 h 352"/>
                <a:gd name="T16" fmla="*/ 278 w 400"/>
                <a:gd name="T17" fmla="*/ 51 h 352"/>
                <a:gd name="T18" fmla="*/ 230 w 400"/>
                <a:gd name="T19" fmla="*/ 98 h 352"/>
                <a:gd name="T20" fmla="*/ 233 w 400"/>
                <a:gd name="T21" fmla="*/ 122 h 352"/>
                <a:gd name="T22" fmla="*/ 229 w 400"/>
                <a:gd name="T23" fmla="*/ 134 h 352"/>
                <a:gd name="T24" fmla="*/ 240 w 400"/>
                <a:gd name="T25" fmla="*/ 157 h 352"/>
                <a:gd name="T26" fmla="*/ 253 w 400"/>
                <a:gd name="T27" fmla="*/ 191 h 352"/>
                <a:gd name="T28" fmla="*/ 236 w 400"/>
                <a:gd name="T29" fmla="*/ 224 h 352"/>
                <a:gd name="T30" fmla="*/ 310 w 400"/>
                <a:gd name="T31" fmla="*/ 292 h 352"/>
                <a:gd name="T32" fmla="*/ 310 w 400"/>
                <a:gd name="T33" fmla="*/ 352 h 352"/>
                <a:gd name="T34" fmla="*/ 400 w 400"/>
                <a:gd name="T35" fmla="*/ 352 h 352"/>
                <a:gd name="T36" fmla="*/ 204 w 400"/>
                <a:gd name="T37" fmla="*/ 247 h 352"/>
                <a:gd name="T38" fmla="*/ 152 w 400"/>
                <a:gd name="T39" fmla="*/ 187 h 352"/>
                <a:gd name="T40" fmla="*/ 169 w 400"/>
                <a:gd name="T41" fmla="*/ 142 h 352"/>
                <a:gd name="T42" fmla="*/ 184 w 400"/>
                <a:gd name="T43" fmla="*/ 111 h 352"/>
                <a:gd name="T44" fmla="*/ 179 w 400"/>
                <a:gd name="T45" fmla="*/ 95 h 352"/>
                <a:gd name="T46" fmla="*/ 183 w 400"/>
                <a:gd name="T47" fmla="*/ 63 h 352"/>
                <a:gd name="T48" fmla="*/ 119 w 400"/>
                <a:gd name="T49" fmla="*/ 0 h 352"/>
                <a:gd name="T50" fmla="*/ 55 w 400"/>
                <a:gd name="T51" fmla="*/ 63 h 352"/>
                <a:gd name="T52" fmla="*/ 59 w 400"/>
                <a:gd name="T53" fmla="*/ 95 h 352"/>
                <a:gd name="T54" fmla="*/ 53 w 400"/>
                <a:gd name="T55" fmla="*/ 111 h 352"/>
                <a:gd name="T56" fmla="*/ 68 w 400"/>
                <a:gd name="T57" fmla="*/ 142 h 352"/>
                <a:gd name="T58" fmla="*/ 86 w 400"/>
                <a:gd name="T59" fmla="*/ 187 h 352"/>
                <a:gd name="T60" fmla="*/ 33 w 400"/>
                <a:gd name="T61" fmla="*/ 247 h 352"/>
                <a:gd name="T62" fmla="*/ 0 w 400"/>
                <a:gd name="T63" fmla="*/ 279 h 352"/>
                <a:gd name="T64" fmla="*/ 0 w 400"/>
                <a:gd name="T65" fmla="*/ 352 h 352"/>
                <a:gd name="T66" fmla="*/ 278 w 400"/>
                <a:gd name="T67" fmla="*/ 352 h 352"/>
                <a:gd name="T68" fmla="*/ 278 w 400"/>
                <a:gd name="T69" fmla="*/ 297 h 352"/>
                <a:gd name="T70" fmla="*/ 204 w 400"/>
                <a:gd name="T71" fmla="*/ 247 h 3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400" h="352">
                  <a:moveTo>
                    <a:pt x="400" y="352"/>
                  </a:moveTo>
                  <a:cubicBezTo>
                    <a:pt x="400" y="352"/>
                    <a:pt x="399" y="276"/>
                    <a:pt x="394" y="268"/>
                  </a:cubicBezTo>
                  <a:cubicBezTo>
                    <a:pt x="387" y="257"/>
                    <a:pt x="371" y="249"/>
                    <a:pt x="342" y="236"/>
                  </a:cubicBezTo>
                  <a:cubicBezTo>
                    <a:pt x="312" y="224"/>
                    <a:pt x="303" y="213"/>
                    <a:pt x="303" y="191"/>
                  </a:cubicBezTo>
                  <a:cubicBezTo>
                    <a:pt x="303" y="177"/>
                    <a:pt x="312" y="182"/>
                    <a:pt x="316" y="157"/>
                  </a:cubicBezTo>
                  <a:cubicBezTo>
                    <a:pt x="317" y="147"/>
                    <a:pt x="325" y="157"/>
                    <a:pt x="327" y="134"/>
                  </a:cubicBezTo>
                  <a:cubicBezTo>
                    <a:pt x="327" y="124"/>
                    <a:pt x="322" y="122"/>
                    <a:pt x="322" y="122"/>
                  </a:cubicBezTo>
                  <a:cubicBezTo>
                    <a:pt x="322" y="122"/>
                    <a:pt x="325" y="108"/>
                    <a:pt x="325" y="98"/>
                  </a:cubicBezTo>
                  <a:cubicBezTo>
                    <a:pt x="327" y="85"/>
                    <a:pt x="319" y="51"/>
                    <a:pt x="278" y="51"/>
                  </a:cubicBezTo>
                  <a:cubicBezTo>
                    <a:pt x="236" y="51"/>
                    <a:pt x="229" y="85"/>
                    <a:pt x="230" y="98"/>
                  </a:cubicBezTo>
                  <a:cubicBezTo>
                    <a:pt x="231" y="108"/>
                    <a:pt x="233" y="122"/>
                    <a:pt x="233" y="122"/>
                  </a:cubicBezTo>
                  <a:cubicBezTo>
                    <a:pt x="233" y="122"/>
                    <a:pt x="229" y="124"/>
                    <a:pt x="229" y="134"/>
                  </a:cubicBezTo>
                  <a:cubicBezTo>
                    <a:pt x="230" y="157"/>
                    <a:pt x="238" y="147"/>
                    <a:pt x="240" y="157"/>
                  </a:cubicBezTo>
                  <a:cubicBezTo>
                    <a:pt x="244" y="182"/>
                    <a:pt x="253" y="177"/>
                    <a:pt x="253" y="191"/>
                  </a:cubicBezTo>
                  <a:cubicBezTo>
                    <a:pt x="253" y="206"/>
                    <a:pt x="248" y="216"/>
                    <a:pt x="236" y="224"/>
                  </a:cubicBezTo>
                  <a:cubicBezTo>
                    <a:pt x="301" y="257"/>
                    <a:pt x="310" y="263"/>
                    <a:pt x="310" y="292"/>
                  </a:cubicBezTo>
                  <a:cubicBezTo>
                    <a:pt x="310" y="352"/>
                    <a:pt x="310" y="352"/>
                    <a:pt x="310" y="352"/>
                  </a:cubicBezTo>
                  <a:lnTo>
                    <a:pt x="400" y="352"/>
                  </a:lnTo>
                  <a:close/>
                  <a:moveTo>
                    <a:pt x="204" y="247"/>
                  </a:moveTo>
                  <a:cubicBezTo>
                    <a:pt x="165" y="231"/>
                    <a:pt x="152" y="217"/>
                    <a:pt x="152" y="187"/>
                  </a:cubicBezTo>
                  <a:cubicBezTo>
                    <a:pt x="152" y="169"/>
                    <a:pt x="164" y="175"/>
                    <a:pt x="169" y="142"/>
                  </a:cubicBezTo>
                  <a:cubicBezTo>
                    <a:pt x="172" y="129"/>
                    <a:pt x="182" y="142"/>
                    <a:pt x="184" y="111"/>
                  </a:cubicBezTo>
                  <a:cubicBezTo>
                    <a:pt x="184" y="98"/>
                    <a:pt x="179" y="95"/>
                    <a:pt x="179" y="95"/>
                  </a:cubicBezTo>
                  <a:cubicBezTo>
                    <a:pt x="179" y="95"/>
                    <a:pt x="181" y="77"/>
                    <a:pt x="183" y="63"/>
                  </a:cubicBezTo>
                  <a:cubicBezTo>
                    <a:pt x="184" y="45"/>
                    <a:pt x="174" y="0"/>
                    <a:pt x="119" y="0"/>
                  </a:cubicBezTo>
                  <a:cubicBezTo>
                    <a:pt x="64" y="0"/>
                    <a:pt x="54" y="45"/>
                    <a:pt x="55" y="63"/>
                  </a:cubicBezTo>
                  <a:cubicBezTo>
                    <a:pt x="56" y="77"/>
                    <a:pt x="59" y="95"/>
                    <a:pt x="59" y="95"/>
                  </a:cubicBezTo>
                  <a:cubicBezTo>
                    <a:pt x="59" y="95"/>
                    <a:pt x="53" y="98"/>
                    <a:pt x="53" y="111"/>
                  </a:cubicBezTo>
                  <a:cubicBezTo>
                    <a:pt x="55" y="142"/>
                    <a:pt x="66" y="129"/>
                    <a:pt x="68" y="142"/>
                  </a:cubicBezTo>
                  <a:cubicBezTo>
                    <a:pt x="74" y="175"/>
                    <a:pt x="86" y="169"/>
                    <a:pt x="86" y="187"/>
                  </a:cubicBezTo>
                  <a:cubicBezTo>
                    <a:pt x="86" y="217"/>
                    <a:pt x="73" y="231"/>
                    <a:pt x="33" y="247"/>
                  </a:cubicBezTo>
                  <a:cubicBezTo>
                    <a:pt x="21" y="252"/>
                    <a:pt x="0" y="260"/>
                    <a:pt x="0" y="279"/>
                  </a:cubicBezTo>
                  <a:cubicBezTo>
                    <a:pt x="0" y="352"/>
                    <a:pt x="0" y="352"/>
                    <a:pt x="0" y="352"/>
                  </a:cubicBezTo>
                  <a:cubicBezTo>
                    <a:pt x="278" y="352"/>
                    <a:pt x="278" y="352"/>
                    <a:pt x="278" y="352"/>
                  </a:cubicBezTo>
                  <a:cubicBezTo>
                    <a:pt x="278" y="352"/>
                    <a:pt x="278" y="309"/>
                    <a:pt x="278" y="297"/>
                  </a:cubicBezTo>
                  <a:cubicBezTo>
                    <a:pt x="278" y="280"/>
                    <a:pt x="244" y="264"/>
                    <a:pt x="204" y="247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51" name="Content Placeholder 2"/>
          <p:cNvSpPr txBox="1">
            <a:spLocks/>
          </p:cNvSpPr>
          <p:nvPr/>
        </p:nvSpPr>
        <p:spPr>
          <a:xfrm>
            <a:off x="1312799" y="3421372"/>
            <a:ext cx="2180339" cy="3577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7" name="Content Placeholder 2"/>
          <p:cNvSpPr txBox="1">
            <a:spLocks/>
          </p:cNvSpPr>
          <p:nvPr/>
        </p:nvSpPr>
        <p:spPr>
          <a:xfrm>
            <a:off x="1312799" y="3725697"/>
            <a:ext cx="2180339" cy="796927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5" name="Content Placeholder 2"/>
          <p:cNvSpPr txBox="1">
            <a:spLocks/>
          </p:cNvSpPr>
          <p:nvPr/>
        </p:nvSpPr>
        <p:spPr>
          <a:xfrm>
            <a:off x="4037795" y="3421372"/>
            <a:ext cx="2180339" cy="3577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8" name="Content Placeholder 2"/>
          <p:cNvSpPr txBox="1">
            <a:spLocks/>
          </p:cNvSpPr>
          <p:nvPr/>
        </p:nvSpPr>
        <p:spPr>
          <a:xfrm>
            <a:off x="4037795" y="3725697"/>
            <a:ext cx="2180339" cy="796927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9" name="Content Placeholder 2"/>
          <p:cNvSpPr txBox="1">
            <a:spLocks/>
          </p:cNvSpPr>
          <p:nvPr/>
        </p:nvSpPr>
        <p:spPr>
          <a:xfrm>
            <a:off x="6762791" y="3421372"/>
            <a:ext cx="2180339" cy="3577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0" name="Content Placeholder 2"/>
          <p:cNvSpPr txBox="1">
            <a:spLocks/>
          </p:cNvSpPr>
          <p:nvPr/>
        </p:nvSpPr>
        <p:spPr>
          <a:xfrm>
            <a:off x="6762791" y="3725697"/>
            <a:ext cx="2180339" cy="796928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1" name="Content Placeholder 2"/>
          <p:cNvSpPr txBox="1">
            <a:spLocks/>
          </p:cNvSpPr>
          <p:nvPr/>
        </p:nvSpPr>
        <p:spPr>
          <a:xfrm>
            <a:off x="9487786" y="3421372"/>
            <a:ext cx="2180339" cy="3577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2" name="Content Placeholder 2"/>
          <p:cNvSpPr txBox="1">
            <a:spLocks/>
          </p:cNvSpPr>
          <p:nvPr/>
        </p:nvSpPr>
        <p:spPr>
          <a:xfrm>
            <a:off x="9487786" y="3725697"/>
            <a:ext cx="2180339" cy="796927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4" name="TextBox 8"/>
          <p:cNvSpPr txBox="1"/>
          <p:nvPr/>
        </p:nvSpPr>
        <p:spPr>
          <a:xfrm>
            <a:off x="742950" y="308149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2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5" name="TextBox 8"/>
          <p:cNvSpPr txBox="1"/>
          <p:nvPr/>
        </p:nvSpPr>
        <p:spPr>
          <a:xfrm>
            <a:off x="742950" y="760328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1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089634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7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75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7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500"/>
                            </p:stCondLst>
                            <p:childTnLst>
                              <p:par>
                                <p:cTn id="3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75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75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7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500"/>
                            </p:stCondLst>
                            <p:childTnLst>
                              <p:par>
                                <p:cTn id="4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75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750"/>
                            </p:stCondLst>
                            <p:childTnLst>
                              <p:par>
                                <p:cTn id="5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75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500"/>
                            </p:stCondLst>
                            <p:childTnLst>
                              <p:par>
                                <p:cTn id="6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75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50"/>
                            </p:stCondLst>
                            <p:childTnLst>
                              <p:par>
                                <p:cTn id="7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75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1500"/>
                            </p:stCondLst>
                            <p:childTnLst>
                              <p:par>
                                <p:cTn id="7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" grpId="0"/>
      <p:bldP spid="57" grpId="0"/>
      <p:bldP spid="65" grpId="0"/>
      <p:bldP spid="68" grpId="0"/>
      <p:bldP spid="79" grpId="0"/>
      <p:bldP spid="80" grpId="0"/>
      <p:bldP spid="81" grpId="0"/>
      <p:bldP spid="8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783858" y="5672467"/>
            <a:ext cx="646331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10%</a:t>
            </a:r>
            <a:endParaRPr lang="en-GB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106336" y="5667330"/>
            <a:ext cx="646331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20%</a:t>
            </a:r>
            <a:endParaRPr lang="en-GB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428814" y="5672467"/>
            <a:ext cx="646331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30%</a:t>
            </a:r>
            <a:endParaRPr lang="en-GB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751292" y="5671262"/>
            <a:ext cx="646331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40%</a:t>
            </a:r>
            <a:endParaRPr lang="en-GB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073770" y="5672467"/>
            <a:ext cx="646331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50%</a:t>
            </a:r>
            <a:endParaRPr lang="en-GB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396248" y="5667330"/>
            <a:ext cx="646331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60%</a:t>
            </a:r>
            <a:endParaRPr lang="en-GB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8718726" y="5667330"/>
            <a:ext cx="646331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70%</a:t>
            </a:r>
            <a:endParaRPr lang="en-GB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0041204" y="5667330"/>
            <a:ext cx="646331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80%</a:t>
            </a:r>
            <a:endParaRPr lang="en-GB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1363686" y="5667330"/>
            <a:ext cx="646331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90%</a:t>
            </a:r>
            <a:endParaRPr lang="en-GB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984787" y="4993808"/>
            <a:ext cx="2225309" cy="57858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20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2013</a:t>
            </a:r>
            <a:endParaRPr lang="en-GB" sz="20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3210095" y="4993808"/>
            <a:ext cx="3619836" cy="57858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20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2014</a:t>
            </a:r>
            <a:endParaRPr lang="en-GB" sz="20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6829932" y="4993808"/>
            <a:ext cx="5044032" cy="578581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20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2015</a:t>
            </a:r>
            <a:endParaRPr lang="en-GB" sz="20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Freeform 22"/>
          <p:cNvSpPr>
            <a:spLocks noEditPoints="1"/>
          </p:cNvSpPr>
          <p:nvPr/>
        </p:nvSpPr>
        <p:spPr bwMode="auto">
          <a:xfrm>
            <a:off x="9786124" y="2591918"/>
            <a:ext cx="565710" cy="601066"/>
          </a:xfrm>
          <a:custGeom>
            <a:avLst/>
            <a:gdLst>
              <a:gd name="T0" fmla="*/ 75 w 89"/>
              <a:gd name="T1" fmla="*/ 22 h 95"/>
              <a:gd name="T2" fmla="*/ 89 w 89"/>
              <a:gd name="T3" fmla="*/ 53 h 95"/>
              <a:gd name="T4" fmla="*/ 78 w 89"/>
              <a:gd name="T5" fmla="*/ 80 h 95"/>
              <a:gd name="T6" fmla="*/ 47 w 89"/>
              <a:gd name="T7" fmla="*/ 53 h 95"/>
              <a:gd name="T8" fmla="*/ 75 w 89"/>
              <a:gd name="T9" fmla="*/ 22 h 95"/>
              <a:gd name="T10" fmla="*/ 76 w 89"/>
              <a:gd name="T11" fmla="*/ 83 h 95"/>
              <a:gd name="T12" fmla="*/ 69 w 89"/>
              <a:gd name="T13" fmla="*/ 88 h 95"/>
              <a:gd name="T14" fmla="*/ 74 w 89"/>
              <a:gd name="T15" fmla="*/ 81 h 95"/>
              <a:gd name="T16" fmla="*/ 76 w 89"/>
              <a:gd name="T17" fmla="*/ 83 h 95"/>
              <a:gd name="T18" fmla="*/ 64 w 89"/>
              <a:gd name="T19" fmla="*/ 92 h 95"/>
              <a:gd name="T20" fmla="*/ 72 w 89"/>
              <a:gd name="T21" fmla="*/ 79 h 95"/>
              <a:gd name="T22" fmla="*/ 70 w 89"/>
              <a:gd name="T23" fmla="*/ 77 h 95"/>
              <a:gd name="T24" fmla="*/ 60 w 89"/>
              <a:gd name="T25" fmla="*/ 94 h 95"/>
              <a:gd name="T26" fmla="*/ 64 w 89"/>
              <a:gd name="T27" fmla="*/ 92 h 95"/>
              <a:gd name="T28" fmla="*/ 58 w 89"/>
              <a:gd name="T29" fmla="*/ 91 h 95"/>
              <a:gd name="T30" fmla="*/ 67 w 89"/>
              <a:gd name="T31" fmla="*/ 75 h 95"/>
              <a:gd name="T32" fmla="*/ 65 w 89"/>
              <a:gd name="T33" fmla="*/ 74 h 95"/>
              <a:gd name="T34" fmla="*/ 57 w 89"/>
              <a:gd name="T35" fmla="*/ 88 h 95"/>
              <a:gd name="T36" fmla="*/ 58 w 89"/>
              <a:gd name="T37" fmla="*/ 91 h 95"/>
              <a:gd name="T38" fmla="*/ 56 w 89"/>
              <a:gd name="T39" fmla="*/ 84 h 95"/>
              <a:gd name="T40" fmla="*/ 63 w 89"/>
              <a:gd name="T41" fmla="*/ 72 h 95"/>
              <a:gd name="T42" fmla="*/ 61 w 89"/>
              <a:gd name="T43" fmla="*/ 70 h 95"/>
              <a:gd name="T44" fmla="*/ 55 w 89"/>
              <a:gd name="T45" fmla="*/ 81 h 95"/>
              <a:gd name="T46" fmla="*/ 56 w 89"/>
              <a:gd name="T47" fmla="*/ 84 h 95"/>
              <a:gd name="T48" fmla="*/ 53 w 89"/>
              <a:gd name="T49" fmla="*/ 78 h 95"/>
              <a:gd name="T50" fmla="*/ 59 w 89"/>
              <a:gd name="T51" fmla="*/ 68 h 95"/>
              <a:gd name="T52" fmla="*/ 57 w 89"/>
              <a:gd name="T53" fmla="*/ 66 h 95"/>
              <a:gd name="T54" fmla="*/ 52 w 89"/>
              <a:gd name="T55" fmla="*/ 75 h 95"/>
              <a:gd name="T56" fmla="*/ 53 w 89"/>
              <a:gd name="T57" fmla="*/ 78 h 95"/>
              <a:gd name="T58" fmla="*/ 51 w 89"/>
              <a:gd name="T59" fmla="*/ 71 h 95"/>
              <a:gd name="T60" fmla="*/ 55 w 89"/>
              <a:gd name="T61" fmla="*/ 64 h 95"/>
              <a:gd name="T62" fmla="*/ 53 w 89"/>
              <a:gd name="T63" fmla="*/ 62 h 95"/>
              <a:gd name="T64" fmla="*/ 50 w 89"/>
              <a:gd name="T65" fmla="*/ 68 h 95"/>
              <a:gd name="T66" fmla="*/ 51 w 89"/>
              <a:gd name="T67" fmla="*/ 71 h 95"/>
              <a:gd name="T68" fmla="*/ 48 w 89"/>
              <a:gd name="T69" fmla="*/ 65 h 95"/>
              <a:gd name="T70" fmla="*/ 51 w 89"/>
              <a:gd name="T71" fmla="*/ 61 h 95"/>
              <a:gd name="T72" fmla="*/ 49 w 89"/>
              <a:gd name="T73" fmla="*/ 59 h 95"/>
              <a:gd name="T74" fmla="*/ 47 w 89"/>
              <a:gd name="T75" fmla="*/ 61 h 95"/>
              <a:gd name="T76" fmla="*/ 48 w 89"/>
              <a:gd name="T77" fmla="*/ 65 h 95"/>
              <a:gd name="T78" fmla="*/ 46 w 89"/>
              <a:gd name="T79" fmla="*/ 58 h 95"/>
              <a:gd name="T80" fmla="*/ 45 w 89"/>
              <a:gd name="T81" fmla="*/ 55 h 95"/>
              <a:gd name="T82" fmla="*/ 47 w 89"/>
              <a:gd name="T83" fmla="*/ 57 h 95"/>
              <a:gd name="T84" fmla="*/ 46 w 89"/>
              <a:gd name="T85" fmla="*/ 58 h 95"/>
              <a:gd name="T86" fmla="*/ 59 w 89"/>
              <a:gd name="T87" fmla="*/ 17 h 95"/>
              <a:gd name="T88" fmla="*/ 41 w 89"/>
              <a:gd name="T89" fmla="*/ 54 h 95"/>
              <a:gd name="T90" fmla="*/ 36 w 89"/>
              <a:gd name="T91" fmla="*/ 13 h 95"/>
              <a:gd name="T92" fmla="*/ 0 w 89"/>
              <a:gd name="T93" fmla="*/ 54 h 95"/>
              <a:gd name="T94" fmla="*/ 41 w 89"/>
              <a:gd name="T95" fmla="*/ 95 h 95"/>
              <a:gd name="T96" fmla="*/ 55 w 89"/>
              <a:gd name="T97" fmla="*/ 93 h 95"/>
              <a:gd name="T98" fmla="*/ 41 w 89"/>
              <a:gd name="T99" fmla="*/ 54 h 95"/>
              <a:gd name="T100" fmla="*/ 68 w 89"/>
              <a:gd name="T101" fmla="*/ 23 h 95"/>
              <a:gd name="T102" fmla="*/ 59 w 89"/>
              <a:gd name="T103" fmla="*/ 17 h 95"/>
              <a:gd name="T104" fmla="*/ 43 w 89"/>
              <a:gd name="T105" fmla="*/ 0 h 95"/>
              <a:gd name="T106" fmla="*/ 38 w 89"/>
              <a:gd name="T107" fmla="*/ 0 h 95"/>
              <a:gd name="T108" fmla="*/ 43 w 89"/>
              <a:gd name="T109" fmla="*/ 41 h 95"/>
              <a:gd name="T110" fmla="*/ 61 w 89"/>
              <a:gd name="T111" fmla="*/ 4 h 95"/>
              <a:gd name="T112" fmla="*/ 43 w 89"/>
              <a:gd name="T113" fmla="*/ 0 h 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89" h="95">
                <a:moveTo>
                  <a:pt x="75" y="22"/>
                </a:moveTo>
                <a:cubicBezTo>
                  <a:pt x="83" y="29"/>
                  <a:pt x="89" y="40"/>
                  <a:pt x="89" y="53"/>
                </a:cubicBezTo>
                <a:cubicBezTo>
                  <a:pt x="89" y="63"/>
                  <a:pt x="85" y="73"/>
                  <a:pt x="78" y="80"/>
                </a:cubicBezTo>
                <a:cubicBezTo>
                  <a:pt x="47" y="53"/>
                  <a:pt x="47" y="53"/>
                  <a:pt x="47" y="53"/>
                </a:cubicBezTo>
                <a:cubicBezTo>
                  <a:pt x="75" y="22"/>
                  <a:pt x="75" y="22"/>
                  <a:pt x="75" y="22"/>
                </a:cubicBezTo>
                <a:close/>
                <a:moveTo>
                  <a:pt x="76" y="83"/>
                </a:moveTo>
                <a:cubicBezTo>
                  <a:pt x="74" y="85"/>
                  <a:pt x="72" y="87"/>
                  <a:pt x="69" y="88"/>
                </a:cubicBezTo>
                <a:cubicBezTo>
                  <a:pt x="74" y="81"/>
                  <a:pt x="74" y="81"/>
                  <a:pt x="74" y="81"/>
                </a:cubicBezTo>
                <a:cubicBezTo>
                  <a:pt x="76" y="83"/>
                  <a:pt x="76" y="83"/>
                  <a:pt x="76" y="83"/>
                </a:cubicBezTo>
                <a:close/>
                <a:moveTo>
                  <a:pt x="64" y="92"/>
                </a:moveTo>
                <a:cubicBezTo>
                  <a:pt x="72" y="79"/>
                  <a:pt x="72" y="79"/>
                  <a:pt x="72" y="79"/>
                </a:cubicBezTo>
                <a:cubicBezTo>
                  <a:pt x="70" y="77"/>
                  <a:pt x="70" y="77"/>
                  <a:pt x="70" y="77"/>
                </a:cubicBezTo>
                <a:cubicBezTo>
                  <a:pt x="60" y="94"/>
                  <a:pt x="60" y="94"/>
                  <a:pt x="60" y="94"/>
                </a:cubicBezTo>
                <a:cubicBezTo>
                  <a:pt x="61" y="93"/>
                  <a:pt x="63" y="92"/>
                  <a:pt x="64" y="92"/>
                </a:cubicBezTo>
                <a:close/>
                <a:moveTo>
                  <a:pt x="58" y="91"/>
                </a:moveTo>
                <a:cubicBezTo>
                  <a:pt x="67" y="75"/>
                  <a:pt x="67" y="75"/>
                  <a:pt x="67" y="75"/>
                </a:cubicBezTo>
                <a:cubicBezTo>
                  <a:pt x="65" y="74"/>
                  <a:pt x="65" y="74"/>
                  <a:pt x="65" y="74"/>
                </a:cubicBezTo>
                <a:cubicBezTo>
                  <a:pt x="57" y="88"/>
                  <a:pt x="57" y="88"/>
                  <a:pt x="57" y="88"/>
                </a:cubicBezTo>
                <a:cubicBezTo>
                  <a:pt x="58" y="91"/>
                  <a:pt x="58" y="91"/>
                  <a:pt x="58" y="91"/>
                </a:cubicBezTo>
                <a:close/>
                <a:moveTo>
                  <a:pt x="56" y="84"/>
                </a:moveTo>
                <a:cubicBezTo>
                  <a:pt x="63" y="72"/>
                  <a:pt x="63" y="72"/>
                  <a:pt x="63" y="72"/>
                </a:cubicBezTo>
                <a:cubicBezTo>
                  <a:pt x="61" y="70"/>
                  <a:pt x="61" y="70"/>
                  <a:pt x="61" y="70"/>
                </a:cubicBezTo>
                <a:cubicBezTo>
                  <a:pt x="55" y="81"/>
                  <a:pt x="55" y="81"/>
                  <a:pt x="55" y="81"/>
                </a:cubicBezTo>
                <a:cubicBezTo>
                  <a:pt x="56" y="84"/>
                  <a:pt x="56" y="84"/>
                  <a:pt x="56" y="84"/>
                </a:cubicBezTo>
                <a:close/>
                <a:moveTo>
                  <a:pt x="53" y="78"/>
                </a:moveTo>
                <a:cubicBezTo>
                  <a:pt x="59" y="68"/>
                  <a:pt x="59" y="68"/>
                  <a:pt x="59" y="68"/>
                </a:cubicBezTo>
                <a:cubicBezTo>
                  <a:pt x="57" y="66"/>
                  <a:pt x="57" y="66"/>
                  <a:pt x="57" y="66"/>
                </a:cubicBezTo>
                <a:cubicBezTo>
                  <a:pt x="52" y="75"/>
                  <a:pt x="52" y="75"/>
                  <a:pt x="52" y="75"/>
                </a:cubicBezTo>
                <a:cubicBezTo>
                  <a:pt x="53" y="78"/>
                  <a:pt x="53" y="78"/>
                  <a:pt x="53" y="78"/>
                </a:cubicBezTo>
                <a:close/>
                <a:moveTo>
                  <a:pt x="51" y="71"/>
                </a:moveTo>
                <a:cubicBezTo>
                  <a:pt x="55" y="64"/>
                  <a:pt x="55" y="64"/>
                  <a:pt x="55" y="64"/>
                </a:cubicBezTo>
                <a:cubicBezTo>
                  <a:pt x="53" y="62"/>
                  <a:pt x="53" y="62"/>
                  <a:pt x="53" y="62"/>
                </a:cubicBezTo>
                <a:cubicBezTo>
                  <a:pt x="50" y="68"/>
                  <a:pt x="50" y="68"/>
                  <a:pt x="50" y="68"/>
                </a:cubicBezTo>
                <a:cubicBezTo>
                  <a:pt x="51" y="71"/>
                  <a:pt x="51" y="71"/>
                  <a:pt x="51" y="71"/>
                </a:cubicBezTo>
                <a:close/>
                <a:moveTo>
                  <a:pt x="48" y="65"/>
                </a:moveTo>
                <a:cubicBezTo>
                  <a:pt x="51" y="61"/>
                  <a:pt x="51" y="61"/>
                  <a:pt x="51" y="61"/>
                </a:cubicBezTo>
                <a:cubicBezTo>
                  <a:pt x="49" y="59"/>
                  <a:pt x="49" y="59"/>
                  <a:pt x="49" y="59"/>
                </a:cubicBezTo>
                <a:cubicBezTo>
                  <a:pt x="47" y="61"/>
                  <a:pt x="47" y="61"/>
                  <a:pt x="47" y="61"/>
                </a:cubicBezTo>
                <a:cubicBezTo>
                  <a:pt x="48" y="65"/>
                  <a:pt x="48" y="65"/>
                  <a:pt x="48" y="65"/>
                </a:cubicBezTo>
                <a:close/>
                <a:moveTo>
                  <a:pt x="46" y="58"/>
                </a:moveTo>
                <a:cubicBezTo>
                  <a:pt x="45" y="55"/>
                  <a:pt x="45" y="55"/>
                  <a:pt x="45" y="55"/>
                </a:cubicBezTo>
                <a:cubicBezTo>
                  <a:pt x="47" y="57"/>
                  <a:pt x="47" y="57"/>
                  <a:pt x="47" y="57"/>
                </a:cubicBezTo>
                <a:cubicBezTo>
                  <a:pt x="46" y="58"/>
                  <a:pt x="46" y="58"/>
                  <a:pt x="46" y="58"/>
                </a:cubicBezTo>
                <a:close/>
                <a:moveTo>
                  <a:pt x="59" y="17"/>
                </a:moveTo>
                <a:cubicBezTo>
                  <a:pt x="41" y="54"/>
                  <a:pt x="41" y="54"/>
                  <a:pt x="41" y="54"/>
                </a:cubicBezTo>
                <a:cubicBezTo>
                  <a:pt x="41" y="54"/>
                  <a:pt x="38" y="28"/>
                  <a:pt x="36" y="13"/>
                </a:cubicBezTo>
                <a:cubicBezTo>
                  <a:pt x="16" y="15"/>
                  <a:pt x="0" y="33"/>
                  <a:pt x="0" y="54"/>
                </a:cubicBezTo>
                <a:cubicBezTo>
                  <a:pt x="0" y="77"/>
                  <a:pt x="18" y="95"/>
                  <a:pt x="41" y="95"/>
                </a:cubicBezTo>
                <a:cubicBezTo>
                  <a:pt x="46" y="95"/>
                  <a:pt x="51" y="94"/>
                  <a:pt x="55" y="93"/>
                </a:cubicBezTo>
                <a:cubicBezTo>
                  <a:pt x="41" y="54"/>
                  <a:pt x="41" y="54"/>
                  <a:pt x="41" y="54"/>
                </a:cubicBezTo>
                <a:cubicBezTo>
                  <a:pt x="68" y="23"/>
                  <a:pt x="68" y="23"/>
                  <a:pt x="68" y="23"/>
                </a:cubicBezTo>
                <a:cubicBezTo>
                  <a:pt x="66" y="20"/>
                  <a:pt x="63" y="18"/>
                  <a:pt x="59" y="17"/>
                </a:cubicBezTo>
                <a:close/>
                <a:moveTo>
                  <a:pt x="43" y="0"/>
                </a:moveTo>
                <a:cubicBezTo>
                  <a:pt x="41" y="0"/>
                  <a:pt x="40" y="0"/>
                  <a:pt x="38" y="0"/>
                </a:cubicBezTo>
                <a:cubicBezTo>
                  <a:pt x="40" y="15"/>
                  <a:pt x="43" y="41"/>
                  <a:pt x="43" y="41"/>
                </a:cubicBezTo>
                <a:cubicBezTo>
                  <a:pt x="61" y="4"/>
                  <a:pt x="61" y="4"/>
                  <a:pt x="61" y="4"/>
                </a:cubicBezTo>
                <a:cubicBezTo>
                  <a:pt x="56" y="1"/>
                  <a:pt x="49" y="0"/>
                  <a:pt x="43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Freeform 23"/>
          <p:cNvSpPr>
            <a:spLocks noEditPoints="1"/>
          </p:cNvSpPr>
          <p:nvPr/>
        </p:nvSpPr>
        <p:spPr bwMode="auto">
          <a:xfrm>
            <a:off x="6083173" y="2612543"/>
            <a:ext cx="692404" cy="559817"/>
          </a:xfrm>
          <a:custGeom>
            <a:avLst/>
            <a:gdLst>
              <a:gd name="T0" fmla="*/ 86 w 109"/>
              <a:gd name="T1" fmla="*/ 88 h 88"/>
              <a:gd name="T2" fmla="*/ 84 w 109"/>
              <a:gd name="T3" fmla="*/ 44 h 88"/>
              <a:gd name="T4" fmla="*/ 80 w 109"/>
              <a:gd name="T5" fmla="*/ 71 h 88"/>
              <a:gd name="T6" fmla="*/ 109 w 109"/>
              <a:gd name="T7" fmla="*/ 0 h 88"/>
              <a:gd name="T8" fmla="*/ 92 w 109"/>
              <a:gd name="T9" fmla="*/ 33 h 88"/>
              <a:gd name="T10" fmla="*/ 80 w 109"/>
              <a:gd name="T11" fmla="*/ 25 h 88"/>
              <a:gd name="T12" fmla="*/ 67 w 109"/>
              <a:gd name="T13" fmla="*/ 68 h 88"/>
              <a:gd name="T14" fmla="*/ 37 w 109"/>
              <a:gd name="T15" fmla="*/ 73 h 88"/>
              <a:gd name="T16" fmla="*/ 19 w 109"/>
              <a:gd name="T17" fmla="*/ 63 h 88"/>
              <a:gd name="T18" fmla="*/ 0 w 109"/>
              <a:gd name="T19" fmla="*/ 56 h 88"/>
              <a:gd name="T20" fmla="*/ 25 w 109"/>
              <a:gd name="T21" fmla="*/ 48 h 88"/>
              <a:gd name="T22" fmla="*/ 30 w 109"/>
              <a:gd name="T23" fmla="*/ 57 h 88"/>
              <a:gd name="T24" fmla="*/ 44 w 109"/>
              <a:gd name="T25" fmla="*/ 29 h 88"/>
              <a:gd name="T26" fmla="*/ 66 w 109"/>
              <a:gd name="T27" fmla="*/ 50 h 88"/>
              <a:gd name="T28" fmla="*/ 68 w 109"/>
              <a:gd name="T29" fmla="*/ 18 h 88"/>
              <a:gd name="T30" fmla="*/ 78 w 109"/>
              <a:gd name="T31" fmla="*/ 12 h 88"/>
              <a:gd name="T32" fmla="*/ 90 w 109"/>
              <a:gd name="T33" fmla="*/ 1 h 88"/>
              <a:gd name="T34" fmla="*/ 22 w 109"/>
              <a:gd name="T35" fmla="*/ 88 h 88"/>
              <a:gd name="T36" fmla="*/ 29 w 109"/>
              <a:gd name="T37" fmla="*/ 80 h 88"/>
              <a:gd name="T38" fmla="*/ 22 w 109"/>
              <a:gd name="T39" fmla="*/ 79 h 88"/>
              <a:gd name="T40" fmla="*/ 11 w 109"/>
              <a:gd name="T41" fmla="*/ 88 h 88"/>
              <a:gd name="T42" fmla="*/ 17 w 109"/>
              <a:gd name="T43" fmla="*/ 71 h 88"/>
              <a:gd name="T44" fmla="*/ 11 w 109"/>
              <a:gd name="T45" fmla="*/ 73 h 88"/>
              <a:gd name="T46" fmla="*/ 34 w 109"/>
              <a:gd name="T47" fmla="*/ 88 h 88"/>
              <a:gd name="T48" fmla="*/ 40 w 109"/>
              <a:gd name="T49" fmla="*/ 79 h 88"/>
              <a:gd name="T50" fmla="*/ 34 w 109"/>
              <a:gd name="T51" fmla="*/ 80 h 88"/>
              <a:gd name="T52" fmla="*/ 45 w 109"/>
              <a:gd name="T53" fmla="*/ 88 h 88"/>
              <a:gd name="T54" fmla="*/ 52 w 109"/>
              <a:gd name="T55" fmla="*/ 63 h 88"/>
              <a:gd name="T56" fmla="*/ 45 w 109"/>
              <a:gd name="T57" fmla="*/ 69 h 88"/>
              <a:gd name="T58" fmla="*/ 57 w 109"/>
              <a:gd name="T59" fmla="*/ 88 h 88"/>
              <a:gd name="T60" fmla="*/ 63 w 109"/>
              <a:gd name="T61" fmla="*/ 73 h 88"/>
              <a:gd name="T62" fmla="*/ 57 w 109"/>
              <a:gd name="T63" fmla="*/ 88 h 88"/>
              <a:gd name="T64" fmla="*/ 75 w 109"/>
              <a:gd name="T65" fmla="*/ 88 h 88"/>
              <a:gd name="T66" fmla="*/ 68 w 109"/>
              <a:gd name="T67" fmla="*/ 75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09" h="88">
                <a:moveTo>
                  <a:pt x="80" y="88"/>
                </a:moveTo>
                <a:cubicBezTo>
                  <a:pt x="86" y="88"/>
                  <a:pt x="86" y="88"/>
                  <a:pt x="86" y="88"/>
                </a:cubicBezTo>
                <a:cubicBezTo>
                  <a:pt x="86" y="44"/>
                  <a:pt x="86" y="44"/>
                  <a:pt x="86" y="44"/>
                </a:cubicBezTo>
                <a:cubicBezTo>
                  <a:pt x="84" y="44"/>
                  <a:pt x="84" y="44"/>
                  <a:pt x="84" y="44"/>
                </a:cubicBezTo>
                <a:cubicBezTo>
                  <a:pt x="82" y="70"/>
                  <a:pt x="82" y="70"/>
                  <a:pt x="82" y="70"/>
                </a:cubicBezTo>
                <a:cubicBezTo>
                  <a:pt x="80" y="71"/>
                  <a:pt x="80" y="71"/>
                  <a:pt x="80" y="71"/>
                </a:cubicBezTo>
                <a:cubicBezTo>
                  <a:pt x="80" y="88"/>
                  <a:pt x="80" y="88"/>
                  <a:pt x="80" y="88"/>
                </a:cubicBezTo>
                <a:close/>
                <a:moveTo>
                  <a:pt x="109" y="0"/>
                </a:moveTo>
                <a:cubicBezTo>
                  <a:pt x="100" y="17"/>
                  <a:pt x="100" y="17"/>
                  <a:pt x="100" y="17"/>
                </a:cubicBezTo>
                <a:cubicBezTo>
                  <a:pt x="92" y="33"/>
                  <a:pt x="92" y="33"/>
                  <a:pt x="92" y="33"/>
                </a:cubicBezTo>
                <a:cubicBezTo>
                  <a:pt x="84" y="22"/>
                  <a:pt x="84" y="22"/>
                  <a:pt x="84" y="22"/>
                </a:cubicBezTo>
                <a:cubicBezTo>
                  <a:pt x="80" y="25"/>
                  <a:pt x="80" y="25"/>
                  <a:pt x="80" y="25"/>
                </a:cubicBezTo>
                <a:cubicBezTo>
                  <a:pt x="77" y="64"/>
                  <a:pt x="77" y="64"/>
                  <a:pt x="77" y="64"/>
                </a:cubicBezTo>
                <a:cubicBezTo>
                  <a:pt x="67" y="68"/>
                  <a:pt x="67" y="68"/>
                  <a:pt x="67" y="68"/>
                </a:cubicBezTo>
                <a:cubicBezTo>
                  <a:pt x="48" y="50"/>
                  <a:pt x="48" y="50"/>
                  <a:pt x="48" y="50"/>
                </a:cubicBezTo>
                <a:cubicBezTo>
                  <a:pt x="37" y="73"/>
                  <a:pt x="37" y="73"/>
                  <a:pt x="37" y="73"/>
                </a:cubicBezTo>
                <a:cubicBezTo>
                  <a:pt x="26" y="73"/>
                  <a:pt x="26" y="73"/>
                  <a:pt x="26" y="73"/>
                </a:cubicBezTo>
                <a:cubicBezTo>
                  <a:pt x="19" y="63"/>
                  <a:pt x="19" y="63"/>
                  <a:pt x="19" y="63"/>
                </a:cubicBezTo>
                <a:cubicBezTo>
                  <a:pt x="4" y="67"/>
                  <a:pt x="4" y="67"/>
                  <a:pt x="4" y="67"/>
                </a:cubicBezTo>
                <a:cubicBezTo>
                  <a:pt x="0" y="56"/>
                  <a:pt x="0" y="56"/>
                  <a:pt x="0" y="56"/>
                </a:cubicBezTo>
                <a:cubicBezTo>
                  <a:pt x="20" y="50"/>
                  <a:pt x="20" y="50"/>
                  <a:pt x="20" y="50"/>
                </a:cubicBezTo>
                <a:cubicBezTo>
                  <a:pt x="25" y="48"/>
                  <a:pt x="25" y="48"/>
                  <a:pt x="25" y="48"/>
                </a:cubicBezTo>
                <a:cubicBezTo>
                  <a:pt x="27" y="52"/>
                  <a:pt x="27" y="52"/>
                  <a:pt x="27" y="52"/>
                </a:cubicBezTo>
                <a:cubicBezTo>
                  <a:pt x="30" y="57"/>
                  <a:pt x="30" y="57"/>
                  <a:pt x="30" y="57"/>
                </a:cubicBezTo>
                <a:cubicBezTo>
                  <a:pt x="40" y="37"/>
                  <a:pt x="40" y="37"/>
                  <a:pt x="40" y="37"/>
                </a:cubicBezTo>
                <a:cubicBezTo>
                  <a:pt x="44" y="29"/>
                  <a:pt x="44" y="29"/>
                  <a:pt x="44" y="29"/>
                </a:cubicBezTo>
                <a:cubicBezTo>
                  <a:pt x="50" y="35"/>
                  <a:pt x="50" y="35"/>
                  <a:pt x="50" y="35"/>
                </a:cubicBezTo>
                <a:cubicBezTo>
                  <a:pt x="66" y="50"/>
                  <a:pt x="66" y="50"/>
                  <a:pt x="66" y="50"/>
                </a:cubicBezTo>
                <a:cubicBezTo>
                  <a:pt x="68" y="21"/>
                  <a:pt x="68" y="21"/>
                  <a:pt x="68" y="21"/>
                </a:cubicBezTo>
                <a:cubicBezTo>
                  <a:pt x="68" y="18"/>
                  <a:pt x="68" y="18"/>
                  <a:pt x="68" y="18"/>
                </a:cubicBezTo>
                <a:cubicBezTo>
                  <a:pt x="71" y="16"/>
                  <a:pt x="71" y="16"/>
                  <a:pt x="71" y="16"/>
                </a:cubicBezTo>
                <a:cubicBezTo>
                  <a:pt x="78" y="12"/>
                  <a:pt x="78" y="12"/>
                  <a:pt x="78" y="12"/>
                </a:cubicBezTo>
                <a:cubicBezTo>
                  <a:pt x="72" y="2"/>
                  <a:pt x="72" y="2"/>
                  <a:pt x="72" y="2"/>
                </a:cubicBezTo>
                <a:cubicBezTo>
                  <a:pt x="90" y="1"/>
                  <a:pt x="90" y="1"/>
                  <a:pt x="90" y="1"/>
                </a:cubicBezTo>
                <a:cubicBezTo>
                  <a:pt x="109" y="0"/>
                  <a:pt x="109" y="0"/>
                  <a:pt x="109" y="0"/>
                </a:cubicBezTo>
                <a:close/>
                <a:moveTo>
                  <a:pt x="22" y="88"/>
                </a:moveTo>
                <a:cubicBezTo>
                  <a:pt x="24" y="88"/>
                  <a:pt x="27" y="88"/>
                  <a:pt x="29" y="88"/>
                </a:cubicBezTo>
                <a:cubicBezTo>
                  <a:pt x="29" y="80"/>
                  <a:pt x="29" y="80"/>
                  <a:pt x="29" y="80"/>
                </a:cubicBezTo>
                <a:cubicBezTo>
                  <a:pt x="23" y="81"/>
                  <a:pt x="23" y="81"/>
                  <a:pt x="23" y="81"/>
                </a:cubicBezTo>
                <a:cubicBezTo>
                  <a:pt x="22" y="79"/>
                  <a:pt x="22" y="79"/>
                  <a:pt x="22" y="79"/>
                </a:cubicBezTo>
                <a:cubicBezTo>
                  <a:pt x="22" y="88"/>
                  <a:pt x="22" y="88"/>
                  <a:pt x="22" y="88"/>
                </a:cubicBezTo>
                <a:close/>
                <a:moveTo>
                  <a:pt x="11" y="88"/>
                </a:moveTo>
                <a:cubicBezTo>
                  <a:pt x="17" y="88"/>
                  <a:pt x="17" y="88"/>
                  <a:pt x="17" y="88"/>
                </a:cubicBezTo>
                <a:cubicBezTo>
                  <a:pt x="17" y="71"/>
                  <a:pt x="17" y="71"/>
                  <a:pt x="17" y="71"/>
                </a:cubicBezTo>
                <a:cubicBezTo>
                  <a:pt x="17" y="71"/>
                  <a:pt x="17" y="71"/>
                  <a:pt x="17" y="71"/>
                </a:cubicBezTo>
                <a:cubicBezTo>
                  <a:pt x="11" y="73"/>
                  <a:pt x="11" y="73"/>
                  <a:pt x="11" y="73"/>
                </a:cubicBezTo>
                <a:cubicBezTo>
                  <a:pt x="11" y="88"/>
                  <a:pt x="11" y="88"/>
                  <a:pt x="11" y="88"/>
                </a:cubicBezTo>
                <a:close/>
                <a:moveTo>
                  <a:pt x="34" y="88"/>
                </a:moveTo>
                <a:cubicBezTo>
                  <a:pt x="36" y="88"/>
                  <a:pt x="38" y="88"/>
                  <a:pt x="40" y="88"/>
                </a:cubicBezTo>
                <a:cubicBezTo>
                  <a:pt x="40" y="79"/>
                  <a:pt x="40" y="79"/>
                  <a:pt x="40" y="79"/>
                </a:cubicBezTo>
                <a:cubicBezTo>
                  <a:pt x="40" y="80"/>
                  <a:pt x="40" y="80"/>
                  <a:pt x="40" y="80"/>
                </a:cubicBezTo>
                <a:cubicBezTo>
                  <a:pt x="34" y="80"/>
                  <a:pt x="34" y="80"/>
                  <a:pt x="34" y="80"/>
                </a:cubicBezTo>
                <a:cubicBezTo>
                  <a:pt x="34" y="88"/>
                  <a:pt x="34" y="88"/>
                  <a:pt x="34" y="88"/>
                </a:cubicBezTo>
                <a:close/>
                <a:moveTo>
                  <a:pt x="45" y="88"/>
                </a:moveTo>
                <a:cubicBezTo>
                  <a:pt x="47" y="88"/>
                  <a:pt x="50" y="88"/>
                  <a:pt x="52" y="88"/>
                </a:cubicBezTo>
                <a:cubicBezTo>
                  <a:pt x="52" y="63"/>
                  <a:pt x="52" y="63"/>
                  <a:pt x="52" y="63"/>
                </a:cubicBezTo>
                <a:cubicBezTo>
                  <a:pt x="49" y="60"/>
                  <a:pt x="49" y="60"/>
                  <a:pt x="49" y="60"/>
                </a:cubicBezTo>
                <a:cubicBezTo>
                  <a:pt x="45" y="69"/>
                  <a:pt x="45" y="69"/>
                  <a:pt x="45" y="69"/>
                </a:cubicBezTo>
                <a:cubicBezTo>
                  <a:pt x="45" y="88"/>
                  <a:pt x="45" y="88"/>
                  <a:pt x="45" y="88"/>
                </a:cubicBezTo>
                <a:close/>
                <a:moveTo>
                  <a:pt x="57" y="88"/>
                </a:moveTo>
                <a:cubicBezTo>
                  <a:pt x="59" y="88"/>
                  <a:pt x="61" y="88"/>
                  <a:pt x="63" y="88"/>
                </a:cubicBezTo>
                <a:cubicBezTo>
                  <a:pt x="63" y="73"/>
                  <a:pt x="63" y="73"/>
                  <a:pt x="63" y="73"/>
                </a:cubicBezTo>
                <a:cubicBezTo>
                  <a:pt x="57" y="67"/>
                  <a:pt x="57" y="67"/>
                  <a:pt x="57" y="67"/>
                </a:cubicBezTo>
                <a:cubicBezTo>
                  <a:pt x="57" y="88"/>
                  <a:pt x="57" y="88"/>
                  <a:pt x="57" y="88"/>
                </a:cubicBezTo>
                <a:close/>
                <a:moveTo>
                  <a:pt x="68" y="88"/>
                </a:moveTo>
                <a:cubicBezTo>
                  <a:pt x="70" y="88"/>
                  <a:pt x="73" y="88"/>
                  <a:pt x="75" y="88"/>
                </a:cubicBezTo>
                <a:cubicBezTo>
                  <a:pt x="75" y="72"/>
                  <a:pt x="75" y="72"/>
                  <a:pt x="75" y="72"/>
                </a:cubicBezTo>
                <a:cubicBezTo>
                  <a:pt x="68" y="75"/>
                  <a:pt x="68" y="75"/>
                  <a:pt x="68" y="75"/>
                </a:cubicBezTo>
                <a:lnTo>
                  <a:pt x="68" y="8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Freeform 24"/>
          <p:cNvSpPr>
            <a:spLocks noEditPoints="1"/>
          </p:cNvSpPr>
          <p:nvPr/>
        </p:nvSpPr>
        <p:spPr bwMode="auto">
          <a:xfrm>
            <a:off x="2553095" y="2553615"/>
            <a:ext cx="462585" cy="677673"/>
          </a:xfrm>
          <a:custGeom>
            <a:avLst/>
            <a:gdLst>
              <a:gd name="T0" fmla="*/ 16 w 73"/>
              <a:gd name="T1" fmla="*/ 77 h 107"/>
              <a:gd name="T2" fmla="*/ 57 w 73"/>
              <a:gd name="T3" fmla="*/ 77 h 107"/>
              <a:gd name="T4" fmla="*/ 52 w 73"/>
              <a:gd name="T5" fmla="*/ 101 h 107"/>
              <a:gd name="T6" fmla="*/ 45 w 73"/>
              <a:gd name="T7" fmla="*/ 101 h 107"/>
              <a:gd name="T8" fmla="*/ 37 w 73"/>
              <a:gd name="T9" fmla="*/ 107 h 107"/>
              <a:gd name="T10" fmla="*/ 29 w 73"/>
              <a:gd name="T11" fmla="*/ 101 h 107"/>
              <a:gd name="T12" fmla="*/ 21 w 73"/>
              <a:gd name="T13" fmla="*/ 101 h 107"/>
              <a:gd name="T14" fmla="*/ 16 w 73"/>
              <a:gd name="T15" fmla="*/ 77 h 107"/>
              <a:gd name="T16" fmla="*/ 51 w 73"/>
              <a:gd name="T17" fmla="*/ 29 h 107"/>
              <a:gd name="T18" fmla="*/ 52 w 73"/>
              <a:gd name="T19" fmla="*/ 35 h 107"/>
              <a:gd name="T20" fmla="*/ 51 w 73"/>
              <a:gd name="T21" fmla="*/ 37 h 107"/>
              <a:gd name="T22" fmla="*/ 53 w 73"/>
              <a:gd name="T23" fmla="*/ 38 h 107"/>
              <a:gd name="T24" fmla="*/ 52 w 73"/>
              <a:gd name="T25" fmla="*/ 42 h 107"/>
              <a:gd name="T26" fmla="*/ 50 w 73"/>
              <a:gd name="T27" fmla="*/ 42 h 107"/>
              <a:gd name="T28" fmla="*/ 52 w 73"/>
              <a:gd name="T29" fmla="*/ 44 h 107"/>
              <a:gd name="T30" fmla="*/ 51 w 73"/>
              <a:gd name="T31" fmla="*/ 47 h 107"/>
              <a:gd name="T32" fmla="*/ 50 w 73"/>
              <a:gd name="T33" fmla="*/ 48 h 107"/>
              <a:gd name="T34" fmla="*/ 51 w 73"/>
              <a:gd name="T35" fmla="*/ 49 h 107"/>
              <a:gd name="T36" fmla="*/ 50 w 73"/>
              <a:gd name="T37" fmla="*/ 53 h 107"/>
              <a:gd name="T38" fmla="*/ 47 w 73"/>
              <a:gd name="T39" fmla="*/ 54 h 107"/>
              <a:gd name="T40" fmla="*/ 29 w 73"/>
              <a:gd name="T41" fmla="*/ 49 h 107"/>
              <a:gd name="T42" fmla="*/ 21 w 73"/>
              <a:gd name="T43" fmla="*/ 49 h 107"/>
              <a:gd name="T44" fmla="*/ 21 w 73"/>
              <a:gd name="T45" fmla="*/ 32 h 107"/>
              <a:gd name="T46" fmla="*/ 28 w 73"/>
              <a:gd name="T47" fmla="*/ 31 h 107"/>
              <a:gd name="T48" fmla="*/ 42 w 73"/>
              <a:gd name="T49" fmla="*/ 16 h 107"/>
              <a:gd name="T50" fmla="*/ 38 w 73"/>
              <a:gd name="T51" fmla="*/ 30 h 107"/>
              <a:gd name="T52" fmla="*/ 51 w 73"/>
              <a:gd name="T53" fmla="*/ 29 h 107"/>
              <a:gd name="T54" fmla="*/ 15 w 73"/>
              <a:gd name="T55" fmla="*/ 71 h 107"/>
              <a:gd name="T56" fmla="*/ 25 w 73"/>
              <a:gd name="T57" fmla="*/ 71 h 107"/>
              <a:gd name="T58" fmla="*/ 17 w 73"/>
              <a:gd name="T59" fmla="*/ 48 h 107"/>
              <a:gd name="T60" fmla="*/ 11 w 73"/>
              <a:gd name="T61" fmla="*/ 29 h 107"/>
              <a:gd name="T62" fmla="*/ 23 w 73"/>
              <a:gd name="T63" fmla="*/ 13 h 107"/>
              <a:gd name="T64" fmla="*/ 37 w 73"/>
              <a:gd name="T65" fmla="*/ 11 h 107"/>
              <a:gd name="T66" fmla="*/ 50 w 73"/>
              <a:gd name="T67" fmla="*/ 14 h 107"/>
              <a:gd name="T68" fmla="*/ 62 w 73"/>
              <a:gd name="T69" fmla="*/ 29 h 107"/>
              <a:gd name="T70" fmla="*/ 56 w 73"/>
              <a:gd name="T71" fmla="*/ 48 h 107"/>
              <a:gd name="T72" fmla="*/ 48 w 73"/>
              <a:gd name="T73" fmla="*/ 71 h 107"/>
              <a:gd name="T74" fmla="*/ 58 w 73"/>
              <a:gd name="T75" fmla="*/ 71 h 107"/>
              <a:gd name="T76" fmla="*/ 65 w 73"/>
              <a:gd name="T77" fmla="*/ 52 h 107"/>
              <a:gd name="T78" fmla="*/ 71 w 73"/>
              <a:gd name="T79" fmla="*/ 27 h 107"/>
              <a:gd name="T80" fmla="*/ 55 w 73"/>
              <a:gd name="T81" fmla="*/ 5 h 107"/>
              <a:gd name="T82" fmla="*/ 37 w 73"/>
              <a:gd name="T83" fmla="*/ 1 h 107"/>
              <a:gd name="T84" fmla="*/ 19 w 73"/>
              <a:gd name="T85" fmla="*/ 5 h 107"/>
              <a:gd name="T86" fmla="*/ 2 w 73"/>
              <a:gd name="T87" fmla="*/ 27 h 107"/>
              <a:gd name="T88" fmla="*/ 8 w 73"/>
              <a:gd name="T89" fmla="*/ 53 h 107"/>
              <a:gd name="T90" fmla="*/ 15 w 73"/>
              <a:gd name="T91" fmla="*/ 71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73" h="107">
                <a:moveTo>
                  <a:pt x="16" y="77"/>
                </a:moveTo>
                <a:cubicBezTo>
                  <a:pt x="57" y="77"/>
                  <a:pt x="57" y="77"/>
                  <a:pt x="57" y="77"/>
                </a:cubicBezTo>
                <a:cubicBezTo>
                  <a:pt x="52" y="101"/>
                  <a:pt x="52" y="101"/>
                  <a:pt x="52" y="101"/>
                </a:cubicBezTo>
                <a:cubicBezTo>
                  <a:pt x="45" y="101"/>
                  <a:pt x="45" y="101"/>
                  <a:pt x="45" y="101"/>
                </a:cubicBezTo>
                <a:cubicBezTo>
                  <a:pt x="44" y="104"/>
                  <a:pt x="41" y="107"/>
                  <a:pt x="37" y="107"/>
                </a:cubicBezTo>
                <a:cubicBezTo>
                  <a:pt x="33" y="107"/>
                  <a:pt x="30" y="104"/>
                  <a:pt x="29" y="101"/>
                </a:cubicBezTo>
                <a:cubicBezTo>
                  <a:pt x="21" y="101"/>
                  <a:pt x="21" y="101"/>
                  <a:pt x="21" y="101"/>
                </a:cubicBezTo>
                <a:cubicBezTo>
                  <a:pt x="16" y="77"/>
                  <a:pt x="16" y="77"/>
                  <a:pt x="16" y="77"/>
                </a:cubicBezTo>
                <a:close/>
                <a:moveTo>
                  <a:pt x="51" y="29"/>
                </a:moveTo>
                <a:cubicBezTo>
                  <a:pt x="52" y="35"/>
                  <a:pt x="52" y="35"/>
                  <a:pt x="52" y="35"/>
                </a:cubicBezTo>
                <a:cubicBezTo>
                  <a:pt x="51" y="37"/>
                  <a:pt x="51" y="37"/>
                  <a:pt x="51" y="37"/>
                </a:cubicBezTo>
                <a:cubicBezTo>
                  <a:pt x="53" y="38"/>
                  <a:pt x="53" y="38"/>
                  <a:pt x="53" y="38"/>
                </a:cubicBezTo>
                <a:cubicBezTo>
                  <a:pt x="52" y="42"/>
                  <a:pt x="52" y="42"/>
                  <a:pt x="52" y="42"/>
                </a:cubicBezTo>
                <a:cubicBezTo>
                  <a:pt x="50" y="42"/>
                  <a:pt x="50" y="42"/>
                  <a:pt x="50" y="42"/>
                </a:cubicBezTo>
                <a:cubicBezTo>
                  <a:pt x="52" y="44"/>
                  <a:pt x="52" y="44"/>
                  <a:pt x="52" y="44"/>
                </a:cubicBezTo>
                <a:cubicBezTo>
                  <a:pt x="51" y="47"/>
                  <a:pt x="51" y="47"/>
                  <a:pt x="51" y="47"/>
                </a:cubicBezTo>
                <a:cubicBezTo>
                  <a:pt x="50" y="48"/>
                  <a:pt x="50" y="48"/>
                  <a:pt x="50" y="48"/>
                </a:cubicBezTo>
                <a:cubicBezTo>
                  <a:pt x="51" y="49"/>
                  <a:pt x="51" y="49"/>
                  <a:pt x="51" y="49"/>
                </a:cubicBezTo>
                <a:cubicBezTo>
                  <a:pt x="50" y="53"/>
                  <a:pt x="50" y="53"/>
                  <a:pt x="50" y="53"/>
                </a:cubicBezTo>
                <a:cubicBezTo>
                  <a:pt x="47" y="54"/>
                  <a:pt x="47" y="54"/>
                  <a:pt x="47" y="54"/>
                </a:cubicBezTo>
                <a:cubicBezTo>
                  <a:pt x="29" y="49"/>
                  <a:pt x="29" y="49"/>
                  <a:pt x="29" y="49"/>
                </a:cubicBezTo>
                <a:cubicBezTo>
                  <a:pt x="21" y="49"/>
                  <a:pt x="21" y="49"/>
                  <a:pt x="21" y="49"/>
                </a:cubicBezTo>
                <a:cubicBezTo>
                  <a:pt x="21" y="32"/>
                  <a:pt x="21" y="32"/>
                  <a:pt x="21" y="32"/>
                </a:cubicBezTo>
                <a:cubicBezTo>
                  <a:pt x="28" y="31"/>
                  <a:pt x="28" y="31"/>
                  <a:pt x="28" y="31"/>
                </a:cubicBezTo>
                <a:cubicBezTo>
                  <a:pt x="42" y="16"/>
                  <a:pt x="42" y="16"/>
                  <a:pt x="42" y="16"/>
                </a:cubicBezTo>
                <a:cubicBezTo>
                  <a:pt x="50" y="21"/>
                  <a:pt x="43" y="27"/>
                  <a:pt x="38" y="30"/>
                </a:cubicBezTo>
                <a:cubicBezTo>
                  <a:pt x="51" y="29"/>
                  <a:pt x="51" y="29"/>
                  <a:pt x="51" y="29"/>
                </a:cubicBezTo>
                <a:close/>
                <a:moveTo>
                  <a:pt x="15" y="71"/>
                </a:moveTo>
                <a:cubicBezTo>
                  <a:pt x="25" y="71"/>
                  <a:pt x="25" y="71"/>
                  <a:pt x="25" y="71"/>
                </a:cubicBezTo>
                <a:cubicBezTo>
                  <a:pt x="24" y="62"/>
                  <a:pt x="20" y="55"/>
                  <a:pt x="17" y="48"/>
                </a:cubicBezTo>
                <a:cubicBezTo>
                  <a:pt x="13" y="41"/>
                  <a:pt x="10" y="34"/>
                  <a:pt x="11" y="29"/>
                </a:cubicBezTo>
                <a:cubicBezTo>
                  <a:pt x="13" y="21"/>
                  <a:pt x="17" y="16"/>
                  <a:pt x="23" y="13"/>
                </a:cubicBezTo>
                <a:cubicBezTo>
                  <a:pt x="27" y="11"/>
                  <a:pt x="32" y="10"/>
                  <a:pt x="37" y="11"/>
                </a:cubicBezTo>
                <a:cubicBezTo>
                  <a:pt x="42" y="11"/>
                  <a:pt x="46" y="12"/>
                  <a:pt x="50" y="14"/>
                </a:cubicBezTo>
                <a:cubicBezTo>
                  <a:pt x="56" y="17"/>
                  <a:pt x="60" y="22"/>
                  <a:pt x="62" y="29"/>
                </a:cubicBezTo>
                <a:cubicBezTo>
                  <a:pt x="63" y="34"/>
                  <a:pt x="59" y="41"/>
                  <a:pt x="56" y="48"/>
                </a:cubicBezTo>
                <a:cubicBezTo>
                  <a:pt x="53" y="55"/>
                  <a:pt x="49" y="62"/>
                  <a:pt x="48" y="71"/>
                </a:cubicBezTo>
                <a:cubicBezTo>
                  <a:pt x="58" y="71"/>
                  <a:pt x="58" y="71"/>
                  <a:pt x="58" y="71"/>
                </a:cubicBezTo>
                <a:cubicBezTo>
                  <a:pt x="59" y="64"/>
                  <a:pt x="62" y="58"/>
                  <a:pt x="65" y="52"/>
                </a:cubicBezTo>
                <a:cubicBezTo>
                  <a:pt x="69" y="44"/>
                  <a:pt x="73" y="36"/>
                  <a:pt x="71" y="27"/>
                </a:cubicBezTo>
                <a:cubicBezTo>
                  <a:pt x="70" y="17"/>
                  <a:pt x="63" y="9"/>
                  <a:pt x="55" y="5"/>
                </a:cubicBezTo>
                <a:cubicBezTo>
                  <a:pt x="49" y="2"/>
                  <a:pt x="43" y="1"/>
                  <a:pt x="37" y="1"/>
                </a:cubicBezTo>
                <a:cubicBezTo>
                  <a:pt x="31" y="0"/>
                  <a:pt x="24" y="2"/>
                  <a:pt x="19" y="5"/>
                </a:cubicBezTo>
                <a:cubicBezTo>
                  <a:pt x="10" y="9"/>
                  <a:pt x="4" y="16"/>
                  <a:pt x="2" y="27"/>
                </a:cubicBezTo>
                <a:cubicBezTo>
                  <a:pt x="0" y="36"/>
                  <a:pt x="4" y="44"/>
                  <a:pt x="8" y="53"/>
                </a:cubicBezTo>
                <a:cubicBezTo>
                  <a:pt x="11" y="58"/>
                  <a:pt x="13" y="64"/>
                  <a:pt x="15" y="7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1624696" y="3425754"/>
            <a:ext cx="2319384" cy="825847"/>
            <a:chOff x="1469669" y="2631524"/>
            <a:chExt cx="2339926" cy="853899"/>
          </a:xfrm>
        </p:grpSpPr>
        <p:sp>
          <p:nvSpPr>
            <p:cNvPr id="26" name="TextBox 25"/>
            <p:cNvSpPr txBox="1"/>
            <p:nvPr/>
          </p:nvSpPr>
          <p:spPr>
            <a:xfrm>
              <a:off x="1912536" y="2631524"/>
              <a:ext cx="1454186" cy="33971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Rectangle 26"/>
            <p:cNvSpPr/>
            <p:nvPr/>
          </p:nvSpPr>
          <p:spPr>
            <a:xfrm>
              <a:off x="1469669" y="2931701"/>
              <a:ext cx="2339926" cy="55372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5269685" y="3425755"/>
            <a:ext cx="2319384" cy="825847"/>
            <a:chOff x="4926037" y="2631524"/>
            <a:chExt cx="2339926" cy="853899"/>
          </a:xfrm>
        </p:grpSpPr>
        <p:sp>
          <p:nvSpPr>
            <p:cNvPr id="28" name="TextBox 27"/>
            <p:cNvSpPr txBox="1"/>
            <p:nvPr/>
          </p:nvSpPr>
          <p:spPr>
            <a:xfrm>
              <a:off x="5368904" y="2631524"/>
              <a:ext cx="1454186" cy="33971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Rectangle 28"/>
            <p:cNvSpPr/>
            <p:nvPr/>
          </p:nvSpPr>
          <p:spPr>
            <a:xfrm>
              <a:off x="4926037" y="2931701"/>
              <a:ext cx="2339926" cy="55372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8914673" y="3425755"/>
            <a:ext cx="2319384" cy="825847"/>
            <a:chOff x="8382405" y="2631524"/>
            <a:chExt cx="2339926" cy="853899"/>
          </a:xfrm>
        </p:grpSpPr>
        <p:sp>
          <p:nvSpPr>
            <p:cNvPr id="32" name="TextBox 31"/>
            <p:cNvSpPr txBox="1"/>
            <p:nvPr/>
          </p:nvSpPr>
          <p:spPr>
            <a:xfrm>
              <a:off x="8825272" y="2631524"/>
              <a:ext cx="1454186" cy="33971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" name="Rectangle 32"/>
            <p:cNvSpPr/>
            <p:nvPr/>
          </p:nvSpPr>
          <p:spPr>
            <a:xfrm>
              <a:off x="8382405" y="2931701"/>
              <a:ext cx="2339926" cy="55372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7" name="TextBox 8"/>
          <p:cNvSpPr txBox="1"/>
          <p:nvPr/>
        </p:nvSpPr>
        <p:spPr>
          <a:xfrm>
            <a:off x="742950" y="308149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2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8" name="TextBox 8"/>
          <p:cNvSpPr txBox="1"/>
          <p:nvPr/>
        </p:nvSpPr>
        <p:spPr>
          <a:xfrm>
            <a:off x="742950" y="760328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1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762842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500"/>
                            </p:stCondLst>
                            <p:childTnLst>
                              <p:par>
                                <p:cTn id="3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0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500"/>
                            </p:stCondLst>
                            <p:childTnLst>
                              <p:par>
                                <p:cTn id="4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000"/>
                            </p:stCondLst>
                            <p:childTnLst>
                              <p:par>
                                <p:cTn id="4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500"/>
                            </p:stCondLst>
                            <p:childTnLst>
                              <p:par>
                                <p:cTn id="4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000"/>
                            </p:stCondLst>
                            <p:childTnLst>
                              <p:par>
                                <p:cTn id="5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4500"/>
                            </p:stCondLst>
                            <p:childTnLst>
                              <p:par>
                                <p:cTn id="5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000"/>
                            </p:stCondLst>
                            <p:childTnLst>
                              <p:par>
                                <p:cTn id="6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500"/>
                            </p:stCondLst>
                            <p:childTnLst>
                              <p:par>
                                <p:cTn id="6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6000"/>
                            </p:stCondLst>
                            <p:childTnLst>
                              <p:par>
                                <p:cTn id="6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6500"/>
                            </p:stCondLst>
                            <p:childTnLst>
                              <p:par>
                                <p:cTn id="7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7000"/>
                            </p:stCondLst>
                            <p:childTnLst>
                              <p:par>
                                <p:cTn id="7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9E7965BD-BA7C-4284-B303-3DF26FF20985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EOUV0cNwDEewAEAANoDAAAPAAAAbm9uZS9wbGF5ZXIueG1spZJPb9QwEMXPW6nfIfK9dpYKUa0cekDKiaJKC4jbyptME1PHDp4Ju/vtmfzZpFuQQOKQaPIy72fPs/X9sXHJT4hog8/EWqYiAV+E0voqE18+5zd34v799ZVunTlBTGyZCR88iKQELKJtiX2PhupMvBAkQ0XCL4+bI9pM1ETtRqnD4SAPtzLESr1J07X69vBxW9TQmBvrkYwvmLvs5VYkbbQhWjpl4l0qrq9WA/ICZ5F7fIXBdf3KKIvQqDYCgieIatz2bN3Q3838NMErOrWAgkdfDbPvTfH8EMrOAfbaSo9tWyDqCYO20rSx6zufYCwyMTbsGkA0FaB0vhJq9Ko/mPWTM1hPHLzA9ty22zuLNYsjfejeLerubBmyVxNHXYJ0M0wwnGLeOZeDoS5CKZIIPzrLVd5jv85HkK7FuJzn7h0+Wy/xULDGVW4KCvH0gR18JFOUco5ejtHLwdTbh+ITF49TnNsFMgezhKBratzbf86j7/6fOEp4Mp0jcV7B+hKOueW/BA2PQsAz9pqk1sl+tTOVd9ftmxdX40Iadzdl8R1FQiZWwNewNGTUos8w9Zqm1fg5JTTHotXv91JPRC5/AVBLAQIAABQAAgAIAEOUV0cNwDEewAEAANoDAAAPAAAAAAAAAAEAAAAAAAAAAABub25lL3BsYXllci54bWxQSwUGAAAAAAEAAQA9AAAA7QEAAAAA"/>
  <p:tag name="ISPRING_OUTPUT_FOLDER" val="C:\Users\Administrator\Desktop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PRESENTATION_TITLE" val="bt036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2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3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4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2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3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4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2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3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4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2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3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4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heme/theme1.xml><?xml version="1.0" encoding="utf-8"?>
<a:theme xmlns:a="http://schemas.openxmlformats.org/drawingml/2006/main" name="第一PPT，www.1ppt.com">
  <a:themeElements>
    <a:clrScheme name="自定义 7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C00000"/>
      </a:accent1>
      <a:accent2>
        <a:srgbClr val="3F3F3F"/>
      </a:accent2>
      <a:accent3>
        <a:srgbClr val="C00000"/>
      </a:accent3>
      <a:accent4>
        <a:srgbClr val="595959"/>
      </a:accent4>
      <a:accent5>
        <a:srgbClr val="C00000"/>
      </a:accent5>
      <a:accent6>
        <a:srgbClr val="595959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3253</Words>
  <Application>Microsoft Office PowerPoint</Application>
  <PresentationFormat>自定义</PresentationFormat>
  <Paragraphs>248</Paragraphs>
  <Slides>23</Slides>
  <Notes>22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25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国家电网</dc:title>
  <dc:creator/>
  <cp:keywords>第一PPT模板网：www.1ppt.com</cp:keywords>
  <cp:lastModifiedBy/>
  <cp:revision>1</cp:revision>
  <dcterms:created xsi:type="dcterms:W3CDTF">2016-10-30T14:32:21Z</dcterms:created>
  <dcterms:modified xsi:type="dcterms:W3CDTF">2017-12-26T06:25:11Z</dcterms:modified>
</cp:coreProperties>
</file>