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599" r:id="rId3"/>
    <p:sldId id="2635" r:id="rId4"/>
    <p:sldId id="2636" r:id="rId5"/>
    <p:sldId id="2654" r:id="rId6"/>
    <p:sldId id="2639" r:id="rId7"/>
    <p:sldId id="2640" r:id="rId8"/>
    <p:sldId id="2641" r:id="rId9"/>
    <p:sldId id="2651" r:id="rId10"/>
    <p:sldId id="2656" r:id="rId11"/>
    <p:sldId id="2643" r:id="rId12"/>
    <p:sldId id="2644" r:id="rId13"/>
    <p:sldId id="2645" r:id="rId14"/>
    <p:sldId id="2652" r:id="rId15"/>
    <p:sldId id="2610" r:id="rId16"/>
    <p:sldId id="2646" r:id="rId17"/>
    <p:sldId id="2647" r:id="rId18"/>
    <p:sldId id="2648" r:id="rId19"/>
    <p:sldId id="2653" r:id="rId20"/>
    <p:sldId id="2655" r:id="rId21"/>
    <p:sldId id="2637" r:id="rId22"/>
    <p:sldId id="2642" r:id="rId23"/>
    <p:sldId id="2657" r:id="rId24"/>
    <p:sldId id="265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8D2A"/>
    <a:srgbClr val="FFC000"/>
    <a:srgbClr val="000000"/>
    <a:srgbClr val="003366"/>
    <a:srgbClr val="2DDE45"/>
    <a:srgbClr val="66CCFF"/>
    <a:srgbClr val="125B26"/>
    <a:srgbClr val="27B23C"/>
    <a:srgbClr val="134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75035136"/>
        <c:axId val="175036672"/>
      </c:barChart>
      <c:dateAx>
        <c:axId val="175035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75036672"/>
        <c:crosses val="autoZero"/>
        <c:auto val="0"/>
        <c:lblOffset val="100"/>
        <c:baseTimeUnit val="days"/>
      </c:dateAx>
      <c:valAx>
        <c:axId val="17503667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75035136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008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9526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42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428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29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4207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830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22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92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888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176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5803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561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535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449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418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61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768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513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230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41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09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89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423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76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527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105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67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64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679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35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8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7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742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notesSlide" Target="../notesSlides/notesSlide13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notesSlide" Target="../notesSlides/notesSlide18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0" Type="http://schemas.openxmlformats.org/officeDocument/2006/relationships/tags" Target="../tags/tag55.xml"/><Relationship Id="rId4" Type="http://schemas.openxmlformats.org/officeDocument/2006/relationships/tags" Target="../tags/tag49.xml"/><Relationship Id="rId9" Type="http://schemas.openxmlformats.org/officeDocument/2006/relationships/tags" Target="../tags/tag5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notesSlide" Target="../notesSlides/notesSlide8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5" Type="http://schemas.openxmlformats.org/officeDocument/2006/relationships/tags" Target="../tags/tag28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31029" y="1281350"/>
            <a:ext cx="612068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b="1" cap="all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瘦身美容 健康医疗 整容医药</a:t>
            </a:r>
            <a:r>
              <a:rPr lang="en-US" altLang="zh-CN" b="1" cap="all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b="1" cap="all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031029" y="1812860"/>
            <a:ext cx="576064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BODY BEAUTY HEALTH MEDICAL COSMETIC MEDICAL PPT</a:t>
            </a:r>
            <a:endParaRPr lang="zh-CN" altLang="en-US" sz="1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31029" y="2455711"/>
            <a:ext cx="550983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945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68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62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74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>
            <p:custDataLst>
              <p:tags r:id="rId2"/>
            </p:custDataLst>
          </p:nvPr>
        </p:nvSpPr>
        <p:spPr>
          <a:xfrm>
            <a:off x="4442908" y="3142520"/>
            <a:ext cx="3972935" cy="1553680"/>
          </a:xfrm>
          <a:prstGeom prst="roundRect">
            <a:avLst>
              <a:gd name="adj" fmla="val 621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1476" dirty="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3"/>
            </p:custDataLst>
          </p:nvPr>
        </p:nvSpPr>
        <p:spPr>
          <a:xfrm>
            <a:off x="4867325" y="1823529"/>
            <a:ext cx="3316638" cy="1016254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6328" spc="422" dirty="0" smtClean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 </a:t>
            </a: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 rot="16200000" flipV="1">
            <a:off x="5136206" y="3011930"/>
            <a:ext cx="455389" cy="36833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5"/>
            </p:custDataLst>
          </p:nvPr>
        </p:nvSpPr>
        <p:spPr>
          <a:xfrm>
            <a:off x="5318695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>
            <p:custDataLst>
              <p:tags r:id="rId6"/>
            </p:custDataLst>
          </p:nvPr>
        </p:nvSpPr>
        <p:spPr>
          <a:xfrm>
            <a:off x="531534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 rot="16200000" flipV="1">
            <a:off x="7402530" y="3011093"/>
            <a:ext cx="455389" cy="3850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>
            <p:custDataLst>
              <p:tags r:id="rId8"/>
            </p:custDataLst>
          </p:nvPr>
        </p:nvSpPr>
        <p:spPr>
          <a:xfrm>
            <a:off x="7585857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>
            <p:custDataLst>
              <p:tags r:id="rId9"/>
            </p:custDataLst>
          </p:nvPr>
        </p:nvSpPr>
        <p:spPr>
          <a:xfrm>
            <a:off x="758585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标题 5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300278" y="3404371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占位符 6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4300278" y="4133976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22760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2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9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9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9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381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>
            <p:custDataLst>
              <p:tags r:id="rId2"/>
            </p:custDataLst>
          </p:nvPr>
        </p:nvSpPr>
        <p:spPr>
          <a:xfrm>
            <a:off x="4442908" y="3142520"/>
            <a:ext cx="3972935" cy="1553680"/>
          </a:xfrm>
          <a:prstGeom prst="roundRect">
            <a:avLst>
              <a:gd name="adj" fmla="val 621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1476" dirty="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3"/>
            </p:custDataLst>
          </p:nvPr>
        </p:nvSpPr>
        <p:spPr>
          <a:xfrm>
            <a:off x="4867325" y="1823529"/>
            <a:ext cx="3316638" cy="1016254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四</a:t>
            </a:r>
            <a:r>
              <a:rPr lang="zh-CN" altLang="en-US" sz="6328" spc="422" dirty="0" smtClean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 rot="16200000" flipV="1">
            <a:off x="5136206" y="3011930"/>
            <a:ext cx="455389" cy="36833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5"/>
            </p:custDataLst>
          </p:nvPr>
        </p:nvSpPr>
        <p:spPr>
          <a:xfrm>
            <a:off x="5318695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>
            <p:custDataLst>
              <p:tags r:id="rId6"/>
            </p:custDataLst>
          </p:nvPr>
        </p:nvSpPr>
        <p:spPr>
          <a:xfrm>
            <a:off x="531534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 rot="16200000" flipV="1">
            <a:off x="7402530" y="3011093"/>
            <a:ext cx="455389" cy="3850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>
            <p:custDataLst>
              <p:tags r:id="rId8"/>
            </p:custDataLst>
          </p:nvPr>
        </p:nvSpPr>
        <p:spPr>
          <a:xfrm>
            <a:off x="7585857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>
            <p:custDataLst>
              <p:tags r:id="rId9"/>
            </p:custDataLst>
          </p:nvPr>
        </p:nvSpPr>
        <p:spPr>
          <a:xfrm>
            <a:off x="758585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标题 5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300278" y="3404371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占位符 6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4300278" y="4133976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874450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97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/>
          <p:nvPr>
            <p:custDataLst>
              <p:tags r:id="rId2"/>
            </p:custDataLst>
          </p:nvPr>
        </p:nvSpPr>
        <p:spPr>
          <a:xfrm>
            <a:off x="5997327" y="1888133"/>
            <a:ext cx="1625671" cy="673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defRPr/>
            </a:pPr>
            <a:r>
              <a:rPr lang="en-US" altLang="zh-CN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SubTitle_1"/>
          <p:cNvSpPr/>
          <p:nvPr>
            <p:custDataLst>
              <p:tags r:id="rId3"/>
            </p:custDataLst>
          </p:nvPr>
        </p:nvSpPr>
        <p:spPr>
          <a:xfrm>
            <a:off x="6424253" y="1888133"/>
            <a:ext cx="3770354" cy="673038"/>
          </a:xfrm>
          <a:custGeom>
            <a:avLst/>
            <a:gdLst>
              <a:gd name="connsiteX0" fmla="*/ 1064103 w 4587341"/>
              <a:gd name="connsiteY0" fmla="*/ 0 h 1286933"/>
              <a:gd name="connsiteX1" fmla="*/ 4587341 w 4587341"/>
              <a:gd name="connsiteY1" fmla="*/ 0 h 1286933"/>
              <a:gd name="connsiteX2" fmla="*/ 4587341 w 4587341"/>
              <a:gd name="connsiteY2" fmla="*/ 1286933 h 1286933"/>
              <a:gd name="connsiteX3" fmla="*/ 9130 w 4587341"/>
              <a:gd name="connsiteY3" fmla="*/ 1286933 h 1286933"/>
              <a:gd name="connsiteX4" fmla="*/ 383 w 4587341"/>
              <a:gd name="connsiteY4" fmla="*/ 1238275 h 1286933"/>
              <a:gd name="connsiteX5" fmla="*/ 232833 w 4587341"/>
              <a:gd name="connsiteY5" fmla="*/ 668740 h 1286933"/>
              <a:gd name="connsiteX6" fmla="*/ 1032713 w 4587341"/>
              <a:gd name="connsiteY6" fmla="*/ 76766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87341" h="1286933">
                <a:moveTo>
                  <a:pt x="1064103" y="0"/>
                </a:moveTo>
                <a:lnTo>
                  <a:pt x="4587341" y="0"/>
                </a:lnTo>
                <a:lnTo>
                  <a:pt x="4587341" y="1286933"/>
                </a:lnTo>
                <a:lnTo>
                  <a:pt x="9130" y="1286933"/>
                </a:lnTo>
                <a:lnTo>
                  <a:pt x="383" y="1238275"/>
                </a:lnTo>
                <a:cubicBezTo>
                  <a:pt x="-6908" y="1062819"/>
                  <a:pt x="90682" y="827771"/>
                  <a:pt x="232833" y="668740"/>
                </a:cubicBezTo>
                <a:cubicBezTo>
                  <a:pt x="431845" y="446097"/>
                  <a:pt x="844741" y="465135"/>
                  <a:pt x="1032713" y="767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2"/>
          <p:cNvSpPr/>
          <p:nvPr>
            <p:custDataLst>
              <p:tags r:id="rId4"/>
            </p:custDataLst>
          </p:nvPr>
        </p:nvSpPr>
        <p:spPr>
          <a:xfrm>
            <a:off x="5997327" y="2941221"/>
            <a:ext cx="1625671" cy="673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defRPr/>
            </a:pPr>
            <a:r>
              <a:rPr lang="en-US" altLang="zh-CN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2"/>
          <p:cNvSpPr/>
          <p:nvPr>
            <p:custDataLst>
              <p:tags r:id="rId5"/>
            </p:custDataLst>
          </p:nvPr>
        </p:nvSpPr>
        <p:spPr>
          <a:xfrm>
            <a:off x="6424253" y="2941221"/>
            <a:ext cx="3770354" cy="673038"/>
          </a:xfrm>
          <a:custGeom>
            <a:avLst/>
            <a:gdLst>
              <a:gd name="connsiteX0" fmla="*/ 1064103 w 4587341"/>
              <a:gd name="connsiteY0" fmla="*/ 0 h 1286933"/>
              <a:gd name="connsiteX1" fmla="*/ 4587341 w 4587341"/>
              <a:gd name="connsiteY1" fmla="*/ 0 h 1286933"/>
              <a:gd name="connsiteX2" fmla="*/ 4587341 w 4587341"/>
              <a:gd name="connsiteY2" fmla="*/ 1286933 h 1286933"/>
              <a:gd name="connsiteX3" fmla="*/ 9130 w 4587341"/>
              <a:gd name="connsiteY3" fmla="*/ 1286933 h 1286933"/>
              <a:gd name="connsiteX4" fmla="*/ 383 w 4587341"/>
              <a:gd name="connsiteY4" fmla="*/ 1238275 h 1286933"/>
              <a:gd name="connsiteX5" fmla="*/ 232833 w 4587341"/>
              <a:gd name="connsiteY5" fmla="*/ 668740 h 1286933"/>
              <a:gd name="connsiteX6" fmla="*/ 1032713 w 4587341"/>
              <a:gd name="connsiteY6" fmla="*/ 76766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87341" h="1286933">
                <a:moveTo>
                  <a:pt x="1064103" y="0"/>
                </a:moveTo>
                <a:lnTo>
                  <a:pt x="4587341" y="0"/>
                </a:lnTo>
                <a:lnTo>
                  <a:pt x="4587341" y="1286933"/>
                </a:lnTo>
                <a:lnTo>
                  <a:pt x="9130" y="1286933"/>
                </a:lnTo>
                <a:lnTo>
                  <a:pt x="383" y="1238275"/>
                </a:lnTo>
                <a:cubicBezTo>
                  <a:pt x="-6908" y="1062819"/>
                  <a:pt x="90682" y="827771"/>
                  <a:pt x="232833" y="668740"/>
                </a:cubicBezTo>
                <a:cubicBezTo>
                  <a:pt x="431845" y="446097"/>
                  <a:pt x="844741" y="465135"/>
                  <a:pt x="1032713" y="767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_3"/>
          <p:cNvSpPr/>
          <p:nvPr>
            <p:custDataLst>
              <p:tags r:id="rId6"/>
            </p:custDataLst>
          </p:nvPr>
        </p:nvSpPr>
        <p:spPr>
          <a:xfrm>
            <a:off x="5997327" y="3995983"/>
            <a:ext cx="1625671" cy="673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defRPr/>
            </a:pPr>
            <a:r>
              <a:rPr lang="en-US" altLang="zh-CN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/>
          <p:nvPr>
            <p:custDataLst>
              <p:tags r:id="rId7"/>
            </p:custDataLst>
          </p:nvPr>
        </p:nvSpPr>
        <p:spPr>
          <a:xfrm>
            <a:off x="6424253" y="3995983"/>
            <a:ext cx="3770354" cy="673038"/>
          </a:xfrm>
          <a:custGeom>
            <a:avLst/>
            <a:gdLst>
              <a:gd name="connsiteX0" fmla="*/ 1064103 w 4587341"/>
              <a:gd name="connsiteY0" fmla="*/ 0 h 1286933"/>
              <a:gd name="connsiteX1" fmla="*/ 4587341 w 4587341"/>
              <a:gd name="connsiteY1" fmla="*/ 0 h 1286933"/>
              <a:gd name="connsiteX2" fmla="*/ 4587341 w 4587341"/>
              <a:gd name="connsiteY2" fmla="*/ 1286933 h 1286933"/>
              <a:gd name="connsiteX3" fmla="*/ 9130 w 4587341"/>
              <a:gd name="connsiteY3" fmla="*/ 1286933 h 1286933"/>
              <a:gd name="connsiteX4" fmla="*/ 383 w 4587341"/>
              <a:gd name="connsiteY4" fmla="*/ 1238275 h 1286933"/>
              <a:gd name="connsiteX5" fmla="*/ 232833 w 4587341"/>
              <a:gd name="connsiteY5" fmla="*/ 668740 h 1286933"/>
              <a:gd name="connsiteX6" fmla="*/ 1032713 w 4587341"/>
              <a:gd name="connsiteY6" fmla="*/ 76766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87341" h="1286933">
                <a:moveTo>
                  <a:pt x="1064103" y="0"/>
                </a:moveTo>
                <a:lnTo>
                  <a:pt x="4587341" y="0"/>
                </a:lnTo>
                <a:lnTo>
                  <a:pt x="4587341" y="1286933"/>
                </a:lnTo>
                <a:lnTo>
                  <a:pt x="9130" y="1286933"/>
                </a:lnTo>
                <a:lnTo>
                  <a:pt x="383" y="1238275"/>
                </a:lnTo>
                <a:cubicBezTo>
                  <a:pt x="-6908" y="1062819"/>
                  <a:pt x="90682" y="827771"/>
                  <a:pt x="232833" y="668740"/>
                </a:cubicBezTo>
                <a:cubicBezTo>
                  <a:pt x="431845" y="446097"/>
                  <a:pt x="844741" y="465135"/>
                  <a:pt x="1032713" y="767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4"/>
          <p:cNvSpPr/>
          <p:nvPr>
            <p:custDataLst>
              <p:tags r:id="rId8"/>
            </p:custDataLst>
          </p:nvPr>
        </p:nvSpPr>
        <p:spPr>
          <a:xfrm>
            <a:off x="5997327" y="5049069"/>
            <a:ext cx="1625671" cy="6730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defRPr/>
            </a:pPr>
            <a:r>
              <a:rPr lang="en-US" altLang="zh-CN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SubTitle_4"/>
          <p:cNvSpPr/>
          <p:nvPr>
            <p:custDataLst>
              <p:tags r:id="rId9"/>
            </p:custDataLst>
          </p:nvPr>
        </p:nvSpPr>
        <p:spPr>
          <a:xfrm>
            <a:off x="6424253" y="5049069"/>
            <a:ext cx="3770354" cy="673038"/>
          </a:xfrm>
          <a:custGeom>
            <a:avLst/>
            <a:gdLst>
              <a:gd name="connsiteX0" fmla="*/ 1064103 w 4587341"/>
              <a:gd name="connsiteY0" fmla="*/ 0 h 1286933"/>
              <a:gd name="connsiteX1" fmla="*/ 4587341 w 4587341"/>
              <a:gd name="connsiteY1" fmla="*/ 0 h 1286933"/>
              <a:gd name="connsiteX2" fmla="*/ 4587341 w 4587341"/>
              <a:gd name="connsiteY2" fmla="*/ 1286933 h 1286933"/>
              <a:gd name="connsiteX3" fmla="*/ 9130 w 4587341"/>
              <a:gd name="connsiteY3" fmla="*/ 1286933 h 1286933"/>
              <a:gd name="connsiteX4" fmla="*/ 383 w 4587341"/>
              <a:gd name="connsiteY4" fmla="*/ 1238275 h 1286933"/>
              <a:gd name="connsiteX5" fmla="*/ 232833 w 4587341"/>
              <a:gd name="connsiteY5" fmla="*/ 668740 h 1286933"/>
              <a:gd name="connsiteX6" fmla="*/ 1032713 w 4587341"/>
              <a:gd name="connsiteY6" fmla="*/ 76766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87341" h="1286933">
                <a:moveTo>
                  <a:pt x="1064103" y="0"/>
                </a:moveTo>
                <a:lnTo>
                  <a:pt x="4587341" y="0"/>
                </a:lnTo>
                <a:lnTo>
                  <a:pt x="4587341" y="1286933"/>
                </a:lnTo>
                <a:lnTo>
                  <a:pt x="9130" y="1286933"/>
                </a:lnTo>
                <a:lnTo>
                  <a:pt x="383" y="1238275"/>
                </a:lnTo>
                <a:cubicBezTo>
                  <a:pt x="-6908" y="1062819"/>
                  <a:pt x="90682" y="827771"/>
                  <a:pt x="232833" y="668740"/>
                </a:cubicBezTo>
                <a:cubicBezTo>
                  <a:pt x="431845" y="446097"/>
                  <a:pt x="844741" y="465135"/>
                  <a:pt x="1032713" y="767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s_1"/>
          <p:cNvSpPr txBox="1"/>
          <p:nvPr>
            <p:custDataLst>
              <p:tags r:id="rId10"/>
            </p:custDataLst>
          </p:nvPr>
        </p:nvSpPr>
        <p:spPr>
          <a:xfrm>
            <a:off x="22708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2"/>
          <p:cNvSpPr txBox="1"/>
          <p:nvPr>
            <p:custDataLst>
              <p:tags r:id="rId11"/>
            </p:custDataLst>
          </p:nvPr>
        </p:nvSpPr>
        <p:spPr>
          <a:xfrm>
            <a:off x="22853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34868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32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75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31029" y="67126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31029" y="1281350"/>
            <a:ext cx="640645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31030" y="2455711"/>
            <a:ext cx="359814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7297396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18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>
            <p:custDataLst>
              <p:tags r:id="rId2"/>
            </p:custDataLst>
          </p:nvPr>
        </p:nvSpPr>
        <p:spPr>
          <a:xfrm>
            <a:off x="4442908" y="3142520"/>
            <a:ext cx="3972935" cy="1553680"/>
          </a:xfrm>
          <a:prstGeom prst="roundRect">
            <a:avLst>
              <a:gd name="adj" fmla="val 621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1476" dirty="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3"/>
            </p:custDataLst>
          </p:nvPr>
        </p:nvSpPr>
        <p:spPr>
          <a:xfrm>
            <a:off x="4867325" y="1823529"/>
            <a:ext cx="3316638" cy="1016254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一 章</a:t>
            </a:r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 rot="16200000" flipV="1">
            <a:off x="5136206" y="3011930"/>
            <a:ext cx="455389" cy="36833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5"/>
            </p:custDataLst>
          </p:nvPr>
        </p:nvSpPr>
        <p:spPr>
          <a:xfrm>
            <a:off x="5318695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>
            <p:custDataLst>
              <p:tags r:id="rId6"/>
            </p:custDataLst>
          </p:nvPr>
        </p:nvSpPr>
        <p:spPr>
          <a:xfrm>
            <a:off x="531534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 rot="16200000" flipV="1">
            <a:off x="7402530" y="3011093"/>
            <a:ext cx="455389" cy="3850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>
            <p:custDataLst>
              <p:tags r:id="rId8"/>
            </p:custDataLst>
          </p:nvPr>
        </p:nvSpPr>
        <p:spPr>
          <a:xfrm>
            <a:off x="7585857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>
            <p:custDataLst>
              <p:tags r:id="rId9"/>
            </p:custDataLst>
          </p:nvPr>
        </p:nvSpPr>
        <p:spPr>
          <a:xfrm>
            <a:off x="758585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标题 5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300278" y="3404371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占位符 6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4300278" y="4133976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3542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32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7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23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28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>
            <p:custDataLst>
              <p:tags r:id="rId2"/>
            </p:custDataLst>
          </p:nvPr>
        </p:nvSpPr>
        <p:spPr>
          <a:xfrm>
            <a:off x="4442908" y="3142520"/>
            <a:ext cx="3972935" cy="1553680"/>
          </a:xfrm>
          <a:prstGeom prst="roundRect">
            <a:avLst>
              <a:gd name="adj" fmla="val 621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1476" dirty="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3"/>
            </p:custDataLst>
          </p:nvPr>
        </p:nvSpPr>
        <p:spPr>
          <a:xfrm>
            <a:off x="4867325" y="1823529"/>
            <a:ext cx="3316638" cy="1016254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二</a:t>
            </a:r>
            <a:r>
              <a:rPr lang="zh-CN" altLang="en-US" sz="6328" spc="422" dirty="0" smtClean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6328" spc="422" dirty="0">
                <a:ln w="19050">
                  <a:noFill/>
                </a:ln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 rot="16200000" flipV="1">
            <a:off x="5136206" y="3011930"/>
            <a:ext cx="455389" cy="36833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5"/>
            </p:custDataLst>
          </p:nvPr>
        </p:nvSpPr>
        <p:spPr>
          <a:xfrm>
            <a:off x="5318695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>
            <p:custDataLst>
              <p:tags r:id="rId6"/>
            </p:custDataLst>
          </p:nvPr>
        </p:nvSpPr>
        <p:spPr>
          <a:xfrm>
            <a:off x="531534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 rot="16200000" flipV="1">
            <a:off x="7402530" y="3011093"/>
            <a:ext cx="455389" cy="3850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>
            <p:custDataLst>
              <p:tags r:id="rId8"/>
            </p:custDataLst>
          </p:nvPr>
        </p:nvSpPr>
        <p:spPr>
          <a:xfrm>
            <a:off x="7585857" y="276749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>
            <p:custDataLst>
              <p:tags r:id="rId9"/>
            </p:custDataLst>
          </p:nvPr>
        </p:nvSpPr>
        <p:spPr>
          <a:xfrm>
            <a:off x="7585857" y="3207814"/>
            <a:ext cx="87060" cy="87060"/>
          </a:xfrm>
          <a:prstGeom prst="ellipse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2002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标题 5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4300278" y="3404371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占位符 6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4300278" y="4133976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14373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5273787" y="284392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273787" y="72728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09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ounded Rectangle 1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TextBox 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310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ounded Rectangle 1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TextBox 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ounded Rectangle 1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TextBox 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ounded Rectangle 1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TextBox 2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Other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Rectangle 2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58"/>
  <p:tag name="MH_LIBRARY" val="GRAPHIC"/>
  <p:tag name="MH_ORDER" val="Oval 2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105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6CCFF"/>
      </a:accent1>
      <a:accent2>
        <a:srgbClr val="A5A5A5"/>
      </a:accent2>
      <a:accent3>
        <a:srgbClr val="66CCFF"/>
      </a:accent3>
      <a:accent4>
        <a:srgbClr val="A5A5A5"/>
      </a:accent4>
      <a:accent5>
        <a:srgbClr val="66CCFF"/>
      </a:accent5>
      <a:accent6>
        <a:srgbClr val="A5A5A5"/>
      </a:accent6>
      <a:hlink>
        <a:srgbClr val="66CCFF"/>
      </a:hlink>
      <a:folHlink>
        <a:srgbClr val="A5A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4227</Words>
  <Application>Microsoft Office PowerPoint</Application>
  <PresentationFormat>自定义</PresentationFormat>
  <Paragraphs>234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整形医疗</dc:title>
  <dc:creator/>
  <cp:keywords>第一PPT模板网：www.1ppt.com</cp:keywords>
  <cp:lastModifiedBy/>
  <cp:revision>1</cp:revision>
  <dcterms:created xsi:type="dcterms:W3CDTF">2016-10-30T15:31:56Z</dcterms:created>
  <dcterms:modified xsi:type="dcterms:W3CDTF">2017-12-26T06:14:03Z</dcterms:modified>
</cp:coreProperties>
</file>