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31" r:id="rId4"/>
    <p:sldId id="3132" r:id="rId5"/>
    <p:sldId id="3115" r:id="rId6"/>
    <p:sldId id="3117" r:id="rId7"/>
    <p:sldId id="3116" r:id="rId8"/>
    <p:sldId id="3111" r:id="rId9"/>
    <p:sldId id="3133" r:id="rId10"/>
    <p:sldId id="3103" r:id="rId11"/>
    <p:sldId id="3112" r:id="rId12"/>
    <p:sldId id="3114" r:id="rId13"/>
    <p:sldId id="3104" r:id="rId14"/>
    <p:sldId id="3134" r:id="rId15"/>
    <p:sldId id="3113" r:id="rId16"/>
    <p:sldId id="3107" r:id="rId17"/>
    <p:sldId id="3106" r:id="rId18"/>
    <p:sldId id="3108" r:id="rId19"/>
    <p:sldId id="3135" r:id="rId20"/>
    <p:sldId id="3110" r:id="rId21"/>
    <p:sldId id="3105" r:id="rId22"/>
    <p:sldId id="3109" r:id="rId23"/>
    <p:sldId id="3136" r:id="rId24"/>
    <p:sldId id="313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216448"/>
        <c:axId val="188217984"/>
      </c:areaChart>
      <c:catAx>
        <c:axId val="18821644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88217984"/>
        <c:crosses val="autoZero"/>
        <c:auto val="1"/>
        <c:lblAlgn val="ctr"/>
        <c:lblOffset val="100"/>
        <c:noMultiLvlLbl val="1"/>
      </c:catAx>
      <c:valAx>
        <c:axId val="1882179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8821644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351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BC856-894C-42F2-AA57-31DAB5377A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173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9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9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87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987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08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54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7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2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3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18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89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4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73" r:id="rId2"/>
    <p:sldLayoutId id="214748397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9503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832363" y="4028193"/>
            <a:ext cx="7056784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97127" y="3112269"/>
            <a:ext cx="84712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教育培训</a:t>
            </a:r>
            <a:r>
              <a:rPr lang="en-US" altLang="zh-CN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72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832363" y="5119904"/>
            <a:ext cx="70567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答辩人：您的名字        指导老师：老师名字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/>
      <p:bldP spid="6" grpId="1"/>
      <p:bldP spid="9" grpId="0"/>
      <p:bldP spid="9" grpId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205633" y="2490069"/>
            <a:ext cx="2250281" cy="225028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152" y="4289401"/>
            <a:ext cx="2509242" cy="5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82913" y="3099519"/>
            <a:ext cx="141982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7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67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7" name="Picture 11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588" y="2445421"/>
            <a:ext cx="669727" cy="7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Freeform 12"/>
          <p:cNvSpPr>
            <a:spLocks/>
          </p:cNvSpPr>
          <p:nvPr/>
        </p:nvSpPr>
        <p:spPr bwMode="auto">
          <a:xfrm>
            <a:off x="4074170" y="3255789"/>
            <a:ext cx="580430" cy="223242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1977926" y="2632945"/>
            <a:ext cx="250031" cy="245566"/>
            <a:chOff x="223" y="203"/>
            <a:chExt cx="213" cy="211"/>
          </a:xfrm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2" name="Freeform 16"/>
          <p:cNvSpPr>
            <a:spLocks/>
          </p:cNvSpPr>
          <p:nvPr/>
        </p:nvSpPr>
        <p:spPr bwMode="auto">
          <a:xfrm>
            <a:off x="3024932" y="2824933"/>
            <a:ext cx="482203" cy="183059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 flipV="1">
            <a:off x="4007198" y="3840684"/>
            <a:ext cx="183059" cy="178594"/>
            <a:chOff x="223" y="203"/>
            <a:chExt cx="213" cy="211"/>
          </a:xfrm>
        </p:grpSpPr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619007" y="3079429"/>
            <a:ext cx="6380262" cy="114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1688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We </a:t>
            </a:r>
            <a:r>
              <a:rPr lang="en-US" sz="1688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 many PowerPoint templates that has been specifically designed to help anyone that is stepping into the world of PowerPoint for the very first time.</a:t>
            </a:r>
          </a:p>
        </p:txBody>
      </p:sp>
    </p:spTree>
    <p:extLst>
      <p:ext uri="{BB962C8B-B14F-4D97-AF65-F5344CB8AC3E}">
        <p14:creationId xmlns:p14="http://schemas.microsoft.com/office/powerpoint/2010/main" val="428029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205633" y="2490069"/>
            <a:ext cx="2250281" cy="225028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152" y="4289401"/>
            <a:ext cx="2509242" cy="5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82913" y="3099519"/>
            <a:ext cx="141982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7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67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7" name="Picture 11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588" y="2445421"/>
            <a:ext cx="669727" cy="7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Freeform 12"/>
          <p:cNvSpPr>
            <a:spLocks/>
          </p:cNvSpPr>
          <p:nvPr/>
        </p:nvSpPr>
        <p:spPr bwMode="auto">
          <a:xfrm>
            <a:off x="4074170" y="3255789"/>
            <a:ext cx="580430" cy="223242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1977926" y="2632945"/>
            <a:ext cx="250031" cy="245566"/>
            <a:chOff x="223" y="203"/>
            <a:chExt cx="213" cy="211"/>
          </a:xfrm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2" name="Freeform 16"/>
          <p:cNvSpPr>
            <a:spLocks/>
          </p:cNvSpPr>
          <p:nvPr/>
        </p:nvSpPr>
        <p:spPr bwMode="auto">
          <a:xfrm>
            <a:off x="3024932" y="2824933"/>
            <a:ext cx="482203" cy="183059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 flipV="1">
            <a:off x="4007198" y="3840684"/>
            <a:ext cx="183059" cy="178594"/>
            <a:chOff x="223" y="203"/>
            <a:chExt cx="213" cy="211"/>
          </a:xfrm>
        </p:grpSpPr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619007" y="3079429"/>
            <a:ext cx="6380262" cy="114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1688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We </a:t>
            </a:r>
            <a:r>
              <a:rPr lang="en-US" sz="1688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 many PowerPoint templates that has been specifically designed to help anyone that is stepping into the world of PowerPoint for the very first time.</a:t>
            </a:r>
          </a:p>
        </p:txBody>
      </p:sp>
    </p:spTree>
    <p:extLst>
      <p:ext uri="{BB962C8B-B14F-4D97-AF65-F5344CB8AC3E}">
        <p14:creationId xmlns:p14="http://schemas.microsoft.com/office/powerpoint/2010/main" val="250406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560697" y="5127181"/>
            <a:ext cx="910074" cy="910074"/>
          </a:xfrm>
          <a:prstGeom prst="ellipse">
            <a:avLst/>
          </a:prstGeom>
          <a:solidFill>
            <a:srgbClr val="4CBEDF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689490" y="5255974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4CBED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b="1" dirty="0">
              <a:solidFill>
                <a:srgbClr val="4CBED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15006" y="4172873"/>
            <a:ext cx="910074" cy="910074"/>
          </a:xfrm>
          <a:prstGeom prst="ellipse">
            <a:avLst/>
          </a:prstGeom>
          <a:solidFill>
            <a:srgbClr val="C3D52B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643799" y="4301666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C3D52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b="1" dirty="0">
              <a:solidFill>
                <a:srgbClr val="C3D52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469314" y="3218564"/>
            <a:ext cx="910074" cy="910074"/>
          </a:xfrm>
          <a:prstGeom prst="ellipse">
            <a:avLst/>
          </a:prstGeom>
          <a:solidFill>
            <a:srgbClr val="57D68D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98107" y="3347357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57D68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b="1" dirty="0">
              <a:solidFill>
                <a:srgbClr val="57D68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423622" y="2264257"/>
            <a:ext cx="910074" cy="910074"/>
          </a:xfrm>
          <a:prstGeom prst="ellipse">
            <a:avLst/>
          </a:prstGeom>
          <a:solidFill>
            <a:srgbClr val="1ABC9C"/>
          </a:solidFill>
          <a:ln w="3175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87" b="1">
              <a:solidFill>
                <a:srgbClr val="6BC3F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552414" y="2393049"/>
            <a:ext cx="652494" cy="652494"/>
          </a:xfrm>
          <a:prstGeom prst="ellipse">
            <a:avLst/>
          </a:prstGeom>
          <a:solidFill>
            <a:schemeClr val="bg1"/>
          </a:solidFill>
          <a:ln w="12700" cmpd="sng">
            <a:noFill/>
          </a:ln>
          <a:effectLst>
            <a:innerShdw blurRad="63500" dist="50800" dir="19200000">
              <a:schemeClr val="tx1">
                <a:alpha val="2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1ABC9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b="1" dirty="0">
              <a:solidFill>
                <a:srgbClr val="1ABC9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3469346" y="2881874"/>
            <a:ext cx="37966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469351" y="2152896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8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2517370" y="3915633"/>
            <a:ext cx="37966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5525224" y="5983153"/>
            <a:ext cx="37966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6522182" y="4949393"/>
            <a:ext cx="37966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517375" y="3186655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8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87580" y="4220287"/>
            <a:ext cx="3631274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8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645178" y="5255975"/>
            <a:ext cx="3804428" cy="728982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8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5" name="矩形 24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85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832363" y="4028193"/>
            <a:ext cx="7056784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97127" y="3112269"/>
            <a:ext cx="84712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2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832363" y="5119904"/>
            <a:ext cx="70567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答辩人：您的名字        指导老师：老师名字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44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/>
      <p:bldP spid="6" grpId="1"/>
      <p:bldP spid="9" grpId="0"/>
      <p:bldP spid="9" grpId="1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1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205633" y="2490069"/>
            <a:ext cx="2250281" cy="225028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152" y="4289401"/>
            <a:ext cx="2509242" cy="5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82913" y="3099519"/>
            <a:ext cx="141982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7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pic>
        <p:nvPicPr>
          <p:cNvPr id="4107" name="Picture 11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588" y="2445421"/>
            <a:ext cx="669727" cy="7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Freeform 12"/>
          <p:cNvSpPr>
            <a:spLocks/>
          </p:cNvSpPr>
          <p:nvPr/>
        </p:nvSpPr>
        <p:spPr bwMode="auto">
          <a:xfrm>
            <a:off x="4074170" y="3255789"/>
            <a:ext cx="580430" cy="223242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1977926" y="2632945"/>
            <a:ext cx="250031" cy="245566"/>
            <a:chOff x="223" y="203"/>
            <a:chExt cx="213" cy="211"/>
          </a:xfrm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2" name="Freeform 16"/>
          <p:cNvSpPr>
            <a:spLocks/>
          </p:cNvSpPr>
          <p:nvPr/>
        </p:nvSpPr>
        <p:spPr bwMode="auto">
          <a:xfrm>
            <a:off x="3024932" y="2824933"/>
            <a:ext cx="482203" cy="183059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 flipV="1">
            <a:off x="4007198" y="3840684"/>
            <a:ext cx="183059" cy="178594"/>
            <a:chOff x="223" y="203"/>
            <a:chExt cx="213" cy="211"/>
          </a:xfrm>
        </p:grpSpPr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619007" y="3079429"/>
            <a:ext cx="6380262" cy="114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1688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We </a:t>
            </a:r>
            <a:r>
              <a:rPr lang="en-US" sz="1688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 many PowerPoint templates that has been specifically designed to help anyone that is stepping into the world of PowerPoint for the very first time.</a:t>
            </a:r>
          </a:p>
        </p:txBody>
      </p:sp>
    </p:spTree>
    <p:extLst>
      <p:ext uri="{BB962C8B-B14F-4D97-AF65-F5344CB8AC3E}">
        <p14:creationId xmlns:p14="http://schemas.microsoft.com/office/powerpoint/2010/main" val="103705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2205633" y="2490069"/>
            <a:ext cx="2250281" cy="225028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0" name="Picture 4" descr="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152" y="4289401"/>
            <a:ext cx="2509242" cy="5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582913" y="3099519"/>
            <a:ext cx="1419820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67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67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7" name="Picture 11" descr="未标题-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588" y="2445421"/>
            <a:ext cx="669727" cy="74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Freeform 12"/>
          <p:cNvSpPr>
            <a:spLocks/>
          </p:cNvSpPr>
          <p:nvPr/>
        </p:nvSpPr>
        <p:spPr bwMode="auto">
          <a:xfrm>
            <a:off x="4074170" y="3255789"/>
            <a:ext cx="580430" cy="223242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09" name="Group 13"/>
          <p:cNvGrpSpPr>
            <a:grpSpLocks/>
          </p:cNvGrpSpPr>
          <p:nvPr/>
        </p:nvGrpSpPr>
        <p:grpSpPr bwMode="auto">
          <a:xfrm>
            <a:off x="1977926" y="2632945"/>
            <a:ext cx="250031" cy="245566"/>
            <a:chOff x="223" y="203"/>
            <a:chExt cx="213" cy="211"/>
          </a:xfrm>
        </p:grpSpPr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2" name="Freeform 16"/>
          <p:cNvSpPr>
            <a:spLocks/>
          </p:cNvSpPr>
          <p:nvPr/>
        </p:nvSpPr>
        <p:spPr bwMode="auto">
          <a:xfrm>
            <a:off x="3024932" y="2824933"/>
            <a:ext cx="482203" cy="183059"/>
          </a:xfrm>
          <a:custGeom>
            <a:avLst/>
            <a:gdLst>
              <a:gd name="T0" fmla="*/ 488 w 496"/>
              <a:gd name="T1" fmla="*/ 189 h 189"/>
              <a:gd name="T2" fmla="*/ 493 w 496"/>
              <a:gd name="T3" fmla="*/ 165 h 189"/>
              <a:gd name="T4" fmla="*/ 419 w 496"/>
              <a:gd name="T5" fmla="*/ 79 h 189"/>
              <a:gd name="T6" fmla="*/ 370 w 496"/>
              <a:gd name="T7" fmla="*/ 92 h 189"/>
              <a:gd name="T8" fmla="*/ 370 w 496"/>
              <a:gd name="T9" fmla="*/ 87 h 189"/>
              <a:gd name="T10" fmla="*/ 370 w 496"/>
              <a:gd name="T11" fmla="*/ 83 h 189"/>
              <a:gd name="T12" fmla="*/ 369 w 496"/>
              <a:gd name="T13" fmla="*/ 67 h 189"/>
              <a:gd name="T14" fmla="*/ 363 w 496"/>
              <a:gd name="T15" fmla="*/ 49 h 189"/>
              <a:gd name="T16" fmla="*/ 362 w 496"/>
              <a:gd name="T17" fmla="*/ 46 h 189"/>
              <a:gd name="T18" fmla="*/ 362 w 496"/>
              <a:gd name="T19" fmla="*/ 46 h 189"/>
              <a:gd name="T20" fmla="*/ 362 w 496"/>
              <a:gd name="T21" fmla="*/ 46 h 189"/>
              <a:gd name="T22" fmla="*/ 350 w 496"/>
              <a:gd name="T23" fmla="*/ 28 h 189"/>
              <a:gd name="T24" fmla="*/ 335 w 496"/>
              <a:gd name="T25" fmla="*/ 14 h 189"/>
              <a:gd name="T26" fmla="*/ 296 w 496"/>
              <a:gd name="T27" fmla="*/ 1 h 189"/>
              <a:gd name="T28" fmla="*/ 255 w 496"/>
              <a:gd name="T29" fmla="*/ 9 h 189"/>
              <a:gd name="T30" fmla="*/ 223 w 496"/>
              <a:gd name="T31" fmla="*/ 36 h 189"/>
              <a:gd name="T32" fmla="*/ 214 w 496"/>
              <a:gd name="T33" fmla="*/ 55 h 189"/>
              <a:gd name="T34" fmla="*/ 210 w 496"/>
              <a:gd name="T35" fmla="*/ 73 h 189"/>
              <a:gd name="T36" fmla="*/ 178 w 496"/>
              <a:gd name="T37" fmla="*/ 63 h 189"/>
              <a:gd name="T38" fmla="*/ 159 w 496"/>
              <a:gd name="T39" fmla="*/ 64 h 189"/>
              <a:gd name="T40" fmla="*/ 123 w 496"/>
              <a:gd name="T41" fmla="*/ 81 h 189"/>
              <a:gd name="T42" fmla="*/ 99 w 496"/>
              <a:gd name="T43" fmla="*/ 131 h 189"/>
              <a:gd name="T44" fmla="*/ 98 w 496"/>
              <a:gd name="T45" fmla="*/ 132 h 189"/>
              <a:gd name="T46" fmla="*/ 97 w 496"/>
              <a:gd name="T47" fmla="*/ 133 h 189"/>
              <a:gd name="T48" fmla="*/ 97 w 496"/>
              <a:gd name="T49" fmla="*/ 133 h 189"/>
              <a:gd name="T50" fmla="*/ 2 w 496"/>
              <a:gd name="T51" fmla="*/ 180 h 189"/>
              <a:gd name="T52" fmla="*/ 0 w 496"/>
              <a:gd name="T53" fmla="*/ 189 h 189"/>
              <a:gd name="T54" fmla="*/ 488 w 496"/>
              <a:gd name="T5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6" h="189">
                <a:moveTo>
                  <a:pt x="488" y="189"/>
                </a:moveTo>
                <a:cubicBezTo>
                  <a:pt x="491" y="182"/>
                  <a:pt x="493" y="174"/>
                  <a:pt x="493" y="165"/>
                </a:cubicBezTo>
                <a:cubicBezTo>
                  <a:pt x="496" y="124"/>
                  <a:pt x="463" y="79"/>
                  <a:pt x="419" y="79"/>
                </a:cubicBezTo>
                <a:cubicBezTo>
                  <a:pt x="401" y="79"/>
                  <a:pt x="384" y="84"/>
                  <a:pt x="370" y="92"/>
                </a:cubicBezTo>
                <a:cubicBezTo>
                  <a:pt x="370" y="91"/>
                  <a:pt x="370" y="89"/>
                  <a:pt x="370" y="87"/>
                </a:cubicBezTo>
                <a:cubicBezTo>
                  <a:pt x="370" y="86"/>
                  <a:pt x="370" y="84"/>
                  <a:pt x="370" y="83"/>
                </a:cubicBezTo>
                <a:cubicBezTo>
                  <a:pt x="371" y="78"/>
                  <a:pt x="370" y="72"/>
                  <a:pt x="369" y="67"/>
                </a:cubicBezTo>
                <a:cubicBezTo>
                  <a:pt x="368" y="61"/>
                  <a:pt x="366" y="55"/>
                  <a:pt x="363" y="49"/>
                </a:cubicBezTo>
                <a:cubicBezTo>
                  <a:pt x="363" y="48"/>
                  <a:pt x="363" y="47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60" y="41"/>
                  <a:pt x="357" y="37"/>
                  <a:pt x="350" y="28"/>
                </a:cubicBezTo>
                <a:cubicBezTo>
                  <a:pt x="346" y="22"/>
                  <a:pt x="340" y="18"/>
                  <a:pt x="335" y="14"/>
                </a:cubicBezTo>
                <a:cubicBezTo>
                  <a:pt x="323" y="6"/>
                  <a:pt x="310" y="2"/>
                  <a:pt x="296" y="1"/>
                </a:cubicBezTo>
                <a:cubicBezTo>
                  <a:pt x="281" y="0"/>
                  <a:pt x="268" y="2"/>
                  <a:pt x="255" y="9"/>
                </a:cubicBezTo>
                <a:cubicBezTo>
                  <a:pt x="242" y="15"/>
                  <a:pt x="231" y="24"/>
                  <a:pt x="223" y="36"/>
                </a:cubicBezTo>
                <a:cubicBezTo>
                  <a:pt x="220" y="43"/>
                  <a:pt x="217" y="49"/>
                  <a:pt x="214" y="55"/>
                </a:cubicBezTo>
                <a:cubicBezTo>
                  <a:pt x="212" y="61"/>
                  <a:pt x="211" y="67"/>
                  <a:pt x="210" y="73"/>
                </a:cubicBezTo>
                <a:cubicBezTo>
                  <a:pt x="200" y="67"/>
                  <a:pt x="189" y="64"/>
                  <a:pt x="178" y="63"/>
                </a:cubicBezTo>
                <a:cubicBezTo>
                  <a:pt x="171" y="63"/>
                  <a:pt x="165" y="64"/>
                  <a:pt x="159" y="64"/>
                </a:cubicBezTo>
                <a:cubicBezTo>
                  <a:pt x="145" y="67"/>
                  <a:pt x="133" y="72"/>
                  <a:pt x="123" y="81"/>
                </a:cubicBezTo>
                <a:cubicBezTo>
                  <a:pt x="109" y="94"/>
                  <a:pt x="100" y="112"/>
                  <a:pt x="99" y="131"/>
                </a:cubicBezTo>
                <a:cubicBezTo>
                  <a:pt x="98" y="131"/>
                  <a:pt x="98" y="132"/>
                  <a:pt x="98" y="132"/>
                </a:cubicBezTo>
                <a:cubicBezTo>
                  <a:pt x="92" y="131"/>
                  <a:pt x="86" y="130"/>
                  <a:pt x="97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59" y="125"/>
                  <a:pt x="17" y="137"/>
                  <a:pt x="2" y="180"/>
                </a:cubicBezTo>
                <a:cubicBezTo>
                  <a:pt x="1" y="183"/>
                  <a:pt x="0" y="186"/>
                  <a:pt x="0" y="189"/>
                </a:cubicBezTo>
                <a:lnTo>
                  <a:pt x="488" y="18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13" name="Group 17"/>
          <p:cNvGrpSpPr>
            <a:grpSpLocks/>
          </p:cNvGrpSpPr>
          <p:nvPr/>
        </p:nvGrpSpPr>
        <p:grpSpPr bwMode="auto">
          <a:xfrm flipV="1">
            <a:off x="4007198" y="3840684"/>
            <a:ext cx="183059" cy="178594"/>
            <a:chOff x="223" y="203"/>
            <a:chExt cx="213" cy="211"/>
          </a:xfrm>
        </p:grpSpPr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7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619007" y="3079429"/>
            <a:ext cx="6380262" cy="114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1688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We </a:t>
            </a:r>
            <a:r>
              <a:rPr lang="en-US" sz="1688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 many PowerPoint templates that has been specifically designed to help anyone that is stepping into the world of PowerPoint for the very first time.</a:t>
            </a:r>
          </a:p>
        </p:txBody>
      </p:sp>
    </p:spTree>
    <p:extLst>
      <p:ext uri="{BB962C8B-B14F-4D97-AF65-F5344CB8AC3E}">
        <p14:creationId xmlns:p14="http://schemas.microsoft.com/office/powerpoint/2010/main" val="215883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2999</Words>
  <Application>Microsoft Office PowerPoint</Application>
  <PresentationFormat>自定义</PresentationFormat>
  <Paragraphs>229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教育培训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2017-12-25T09:32:14Z</dcterms:modified>
</cp:coreProperties>
</file>