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4034" r:id="rId2"/>
  </p:sldMasterIdLst>
  <p:notesMasterIdLst>
    <p:notesMasterId r:id="rId26"/>
  </p:notesMasterIdLst>
  <p:handoutMasterIdLst>
    <p:handoutMasterId r:id="rId27"/>
  </p:handoutMasterIdLst>
  <p:sldIdLst>
    <p:sldId id="3103" r:id="rId3"/>
    <p:sldId id="3110" r:id="rId4"/>
    <p:sldId id="3118" r:id="rId5"/>
    <p:sldId id="3094" r:id="rId6"/>
    <p:sldId id="3079" r:id="rId7"/>
    <p:sldId id="3087" r:id="rId8"/>
    <p:sldId id="3096" r:id="rId9"/>
    <p:sldId id="3119" r:id="rId10"/>
    <p:sldId id="3080" r:id="rId11"/>
    <p:sldId id="3082" r:id="rId12"/>
    <p:sldId id="3114" r:id="rId13"/>
    <p:sldId id="3095" r:id="rId14"/>
    <p:sldId id="3120" r:id="rId15"/>
    <p:sldId id="3115" r:id="rId16"/>
    <p:sldId id="3088" r:id="rId17"/>
    <p:sldId id="3081" r:id="rId18"/>
    <p:sldId id="3117" r:id="rId19"/>
    <p:sldId id="3121" r:id="rId20"/>
    <p:sldId id="3091" r:id="rId21"/>
    <p:sldId id="3116" r:id="rId22"/>
    <p:sldId id="3078" r:id="rId23"/>
    <p:sldId id="3122" r:id="rId24"/>
    <p:sldId id="3123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BB600"/>
    <a:srgbClr val="9A0000"/>
    <a:srgbClr val="157DA8"/>
    <a:srgbClr val="30B9C3"/>
    <a:srgbClr val="8EC436"/>
    <a:srgbClr val="865523"/>
    <a:srgbClr val="E89E00"/>
    <a:srgbClr val="3A4293"/>
    <a:srgbClr val="F8A7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43" autoAdjust="0"/>
    <p:restoredTop sz="92986" autoAdjust="0"/>
  </p:normalViewPr>
  <p:slideViewPr>
    <p:cSldViewPr>
      <p:cViewPr varScale="1">
        <p:scale>
          <a:sx n="57" d="100"/>
          <a:sy n="57" d="100"/>
        </p:scale>
        <p:origin x="-108" y="-1524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2017/12/25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00138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40947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43799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42845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39282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1068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98178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34916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76377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6325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175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16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0027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927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4457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6843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986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5621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64150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45C20-9DC3-4C93-855F-0906F529D9E0}" type="datetimeFigureOut">
              <a:rPr lang="zh-CN" altLang="en-US"/>
              <a:pPr>
                <a:defRPr/>
              </a:pPr>
              <a:t>2017/12/25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38595A7-F137-4A1C-94F3-17BF434764D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29435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348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615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848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660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197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4030" r:id="rId2"/>
    <p:sldLayoutId id="2147484032" r:id="rId3"/>
    <p:sldLayoutId id="2147484033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155314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5" r:id="rId1"/>
    <p:sldLayoutId id="2147484036" r:id="rId2"/>
    <p:sldLayoutId id="2147484037" r:id="rId3"/>
    <p:sldLayoutId id="2147484038" r:id="rId4"/>
    <p:sldLayoutId id="2147484039" r:id="rId5"/>
    <p:sldLayoutId id="2147484040" r:id="rId6"/>
    <p:sldLayoutId id="2147484041" r:id="rId7"/>
    <p:sldLayoutId id="2147484042" r:id="rId8"/>
    <p:sldLayoutId id="2147484043" r:id="rId9"/>
    <p:sldLayoutId id="2147484044" r:id="rId10"/>
    <p:sldLayoutId id="2147484045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3040261"/>
            <a:ext cx="7293471" cy="2448272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4" name="矩形 259"/>
          <p:cNvSpPr>
            <a:spLocks noChangeArrowheads="1"/>
          </p:cNvSpPr>
          <p:nvPr/>
        </p:nvSpPr>
        <p:spPr bwMode="auto">
          <a:xfrm>
            <a:off x="452711" y="3400301"/>
            <a:ext cx="748883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意大利</a:t>
            </a:r>
            <a:r>
              <a:rPr lang="zh-CN" altLang="en-US" sz="72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美食</a:t>
            </a:r>
            <a:r>
              <a:rPr lang="zh-CN" altLang="en-US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披萨</a:t>
            </a:r>
            <a:endParaRPr lang="zh-CN" altLang="en-US" sz="7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205" name="矩形 259"/>
          <p:cNvSpPr>
            <a:spLocks noChangeArrowheads="1"/>
          </p:cNvSpPr>
          <p:nvPr/>
        </p:nvSpPr>
        <p:spPr bwMode="auto">
          <a:xfrm>
            <a:off x="452711" y="4454576"/>
            <a:ext cx="662473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框架完整适用于工作总结、工作汇报、工作安排</a:t>
            </a:r>
            <a:endParaRPr lang="zh-CN" altLang="en-US" sz="2400" cap="al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6" name="矩形 259"/>
          <p:cNvSpPr>
            <a:spLocks noChangeArrowheads="1"/>
          </p:cNvSpPr>
          <p:nvPr/>
        </p:nvSpPr>
        <p:spPr bwMode="auto">
          <a:xfrm>
            <a:off x="452711" y="4894156"/>
            <a:ext cx="648072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work summary report, work, work </a:t>
            </a:r>
            <a:r>
              <a:rPr lang="en-US" altLang="zh-CN" sz="1000" dirty="0" err="1">
                <a:latin typeface="Arial" panose="020B0604020202020204" pitchFamily="34" charset="0"/>
                <a:cs typeface="Arial" panose="020B0604020202020204" pitchFamily="34" charset="0"/>
              </a:rPr>
              <a:t>arrangementsFramework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 is applicable to complete work summary report, work, work arrangements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522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800"/>
                            </p:stCondLst>
                            <p:childTnLst>
                              <p:par>
                                <p:cTn id="2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2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300"/>
                            </p:stCondLst>
                            <p:childTnLst>
                              <p:par>
                                <p:cTn id="3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800"/>
                            </p:stCondLst>
                            <p:childTnLst>
                              <p:par>
                                <p:cTn id="3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2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1" animBg="1"/>
      <p:bldP spid="332" grpId="2" animBg="1"/>
      <p:bldP spid="3" grpId="0" animBg="1"/>
      <p:bldP spid="204" grpId="0"/>
      <p:bldP spid="204" grpId="1"/>
      <p:bldP spid="205" grpId="0"/>
      <p:bldP spid="205" grpId="1"/>
      <p:bldP spid="20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46292" y="2313745"/>
            <a:ext cx="2059047" cy="235564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61578" y="3120278"/>
            <a:ext cx="1628981" cy="4431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1467166" y="3450562"/>
            <a:ext cx="2605160" cy="867232"/>
            <a:chOff x="676275" y="2281463"/>
            <a:chExt cx="2133600" cy="710255"/>
          </a:xfrm>
        </p:grpSpPr>
        <p:sp>
          <p:nvSpPr>
            <p:cNvPr id="40" name="Rectangle 39"/>
            <p:cNvSpPr/>
            <p:nvPr/>
          </p:nvSpPr>
          <p:spPr>
            <a:xfrm>
              <a:off x="676275" y="2510271"/>
              <a:ext cx="2133600" cy="48144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  <p:sp>
          <p:nvSpPr>
            <p:cNvPr id="41" name="Right Triangle 40"/>
            <p:cNvSpPr/>
            <p:nvPr/>
          </p:nvSpPr>
          <p:spPr>
            <a:xfrm flipH="1">
              <a:off x="676275" y="2281463"/>
              <a:ext cx="228600" cy="228600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Right Triangle 41"/>
            <p:cNvSpPr/>
            <p:nvPr/>
          </p:nvSpPr>
          <p:spPr>
            <a:xfrm>
              <a:off x="2581275" y="2281463"/>
              <a:ext cx="228600" cy="228600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Freeform 144"/>
          <p:cNvSpPr>
            <a:spLocks noEditPoints="1"/>
          </p:cNvSpPr>
          <p:nvPr/>
        </p:nvSpPr>
        <p:spPr bwMode="auto">
          <a:xfrm>
            <a:off x="2556258" y="2581907"/>
            <a:ext cx="451251" cy="391323"/>
          </a:xfrm>
          <a:custGeom>
            <a:avLst/>
            <a:gdLst/>
            <a:ahLst/>
            <a:cxnLst>
              <a:cxn ang="0">
                <a:pos x="59" y="26"/>
              </a:cxn>
              <a:cxn ang="0">
                <a:pos x="57" y="28"/>
              </a:cxn>
              <a:cxn ang="0">
                <a:pos x="20" y="32"/>
              </a:cxn>
              <a:cxn ang="0">
                <a:pos x="20" y="35"/>
              </a:cxn>
              <a:cxn ang="0">
                <a:pos x="19" y="37"/>
              </a:cxn>
              <a:cxn ang="0">
                <a:pos x="52" y="37"/>
              </a:cxn>
              <a:cxn ang="0">
                <a:pos x="55" y="39"/>
              </a:cxn>
              <a:cxn ang="0">
                <a:pos x="52" y="42"/>
              </a:cxn>
              <a:cxn ang="0">
                <a:pos x="16" y="42"/>
              </a:cxn>
              <a:cxn ang="0">
                <a:pos x="13" y="39"/>
              </a:cxn>
              <a:cxn ang="0">
                <a:pos x="16" y="34"/>
              </a:cxn>
              <a:cxn ang="0">
                <a:pos x="9" y="5"/>
              </a:cxn>
              <a:cxn ang="0">
                <a:pos x="2" y="5"/>
              </a:cxn>
              <a:cxn ang="0">
                <a:pos x="0" y="3"/>
              </a:cxn>
              <a:cxn ang="0">
                <a:pos x="2" y="0"/>
              </a:cxn>
              <a:cxn ang="0">
                <a:pos x="11" y="0"/>
              </a:cxn>
              <a:cxn ang="0">
                <a:pos x="14" y="5"/>
              </a:cxn>
              <a:cxn ang="0">
                <a:pos x="57" y="5"/>
              </a:cxn>
              <a:cxn ang="0">
                <a:pos x="59" y="7"/>
              </a:cxn>
              <a:cxn ang="0">
                <a:pos x="59" y="26"/>
              </a:cxn>
              <a:cxn ang="0">
                <a:pos x="18" y="51"/>
              </a:cxn>
              <a:cxn ang="0">
                <a:pos x="13" y="46"/>
              </a:cxn>
              <a:cxn ang="0">
                <a:pos x="18" y="42"/>
              </a:cxn>
              <a:cxn ang="0">
                <a:pos x="23" y="46"/>
              </a:cxn>
              <a:cxn ang="0">
                <a:pos x="18" y="51"/>
              </a:cxn>
              <a:cxn ang="0">
                <a:pos x="50" y="51"/>
              </a:cxn>
              <a:cxn ang="0">
                <a:pos x="45" y="46"/>
              </a:cxn>
              <a:cxn ang="0">
                <a:pos x="50" y="42"/>
              </a:cxn>
              <a:cxn ang="0">
                <a:pos x="55" y="46"/>
              </a:cxn>
              <a:cxn ang="0">
                <a:pos x="50" y="51"/>
              </a:cxn>
            </a:cxnLst>
            <a:rect l="0" t="0" r="r" b="b"/>
            <a:pathLst>
              <a:path w="59" h="51">
                <a:moveTo>
                  <a:pt x="59" y="26"/>
                </a:moveTo>
                <a:cubicBezTo>
                  <a:pt x="59" y="27"/>
                  <a:pt x="58" y="28"/>
                  <a:pt x="57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3"/>
                  <a:pt x="20" y="34"/>
                  <a:pt x="20" y="35"/>
                </a:cubicBezTo>
                <a:cubicBezTo>
                  <a:pt x="20" y="36"/>
                  <a:pt x="20" y="36"/>
                  <a:pt x="19" y="37"/>
                </a:cubicBezTo>
                <a:cubicBezTo>
                  <a:pt x="52" y="37"/>
                  <a:pt x="52" y="37"/>
                  <a:pt x="52" y="37"/>
                </a:cubicBezTo>
                <a:cubicBezTo>
                  <a:pt x="54" y="37"/>
                  <a:pt x="55" y="38"/>
                  <a:pt x="55" y="39"/>
                </a:cubicBezTo>
                <a:cubicBezTo>
                  <a:pt x="55" y="41"/>
                  <a:pt x="54" y="42"/>
                  <a:pt x="52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2"/>
                  <a:pt x="13" y="41"/>
                  <a:pt x="13" y="39"/>
                </a:cubicBezTo>
                <a:cubicBezTo>
                  <a:pt x="13" y="38"/>
                  <a:pt x="15" y="35"/>
                  <a:pt x="16" y="34"/>
                </a:cubicBezTo>
                <a:cubicBezTo>
                  <a:pt x="9" y="5"/>
                  <a:pt x="9" y="5"/>
                  <a:pt x="9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3"/>
                </a:cubicBezTo>
                <a:cubicBezTo>
                  <a:pt x="0" y="2"/>
                  <a:pt x="1" y="0"/>
                  <a:pt x="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4" y="0"/>
                  <a:pt x="14" y="3"/>
                  <a:pt x="14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8" y="5"/>
                  <a:pt x="59" y="6"/>
                  <a:pt x="59" y="7"/>
                </a:cubicBezTo>
                <a:lnTo>
                  <a:pt x="59" y="26"/>
                </a:lnTo>
                <a:close/>
                <a:moveTo>
                  <a:pt x="18" y="51"/>
                </a:moveTo>
                <a:cubicBezTo>
                  <a:pt x="16" y="51"/>
                  <a:pt x="13" y="49"/>
                  <a:pt x="13" y="46"/>
                </a:cubicBezTo>
                <a:cubicBezTo>
                  <a:pt x="13" y="44"/>
                  <a:pt x="16" y="42"/>
                  <a:pt x="18" y="42"/>
                </a:cubicBezTo>
                <a:cubicBezTo>
                  <a:pt x="21" y="42"/>
                  <a:pt x="23" y="44"/>
                  <a:pt x="23" y="46"/>
                </a:cubicBezTo>
                <a:cubicBezTo>
                  <a:pt x="23" y="49"/>
                  <a:pt x="21" y="51"/>
                  <a:pt x="18" y="51"/>
                </a:cubicBezTo>
                <a:close/>
                <a:moveTo>
                  <a:pt x="50" y="51"/>
                </a:moveTo>
                <a:cubicBezTo>
                  <a:pt x="47" y="51"/>
                  <a:pt x="45" y="49"/>
                  <a:pt x="45" y="46"/>
                </a:cubicBezTo>
                <a:cubicBezTo>
                  <a:pt x="45" y="44"/>
                  <a:pt x="47" y="42"/>
                  <a:pt x="50" y="42"/>
                </a:cubicBezTo>
                <a:cubicBezTo>
                  <a:pt x="53" y="42"/>
                  <a:pt x="55" y="44"/>
                  <a:pt x="55" y="46"/>
                </a:cubicBezTo>
                <a:cubicBezTo>
                  <a:pt x="55" y="49"/>
                  <a:pt x="53" y="51"/>
                  <a:pt x="50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189134" y="3400892"/>
            <a:ext cx="2046911" cy="235564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392285" y="4207424"/>
            <a:ext cx="1628981" cy="4431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3910008" y="4537707"/>
            <a:ext cx="2605160" cy="867232"/>
            <a:chOff x="676275" y="2281463"/>
            <a:chExt cx="2133600" cy="710255"/>
          </a:xfrm>
        </p:grpSpPr>
        <p:sp>
          <p:nvSpPr>
            <p:cNvPr id="49" name="Rectangle 48"/>
            <p:cNvSpPr/>
            <p:nvPr/>
          </p:nvSpPr>
          <p:spPr>
            <a:xfrm>
              <a:off x="676275" y="2510271"/>
              <a:ext cx="2133600" cy="48144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  <p:sp>
          <p:nvSpPr>
            <p:cNvPr id="50" name="Right Triangle 49"/>
            <p:cNvSpPr/>
            <p:nvPr/>
          </p:nvSpPr>
          <p:spPr>
            <a:xfrm flipH="1">
              <a:off x="676275" y="2281463"/>
              <a:ext cx="228600" cy="228600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ight Triangle 50"/>
            <p:cNvSpPr/>
            <p:nvPr/>
          </p:nvSpPr>
          <p:spPr>
            <a:xfrm>
              <a:off x="2581275" y="2281463"/>
              <a:ext cx="228600" cy="228600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6628439" y="2313745"/>
            <a:ext cx="2046911" cy="235564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831589" y="3120278"/>
            <a:ext cx="1628981" cy="4431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6349313" y="3450562"/>
            <a:ext cx="2605160" cy="867232"/>
            <a:chOff x="676275" y="2281463"/>
            <a:chExt cx="2133600" cy="710255"/>
          </a:xfrm>
        </p:grpSpPr>
        <p:sp>
          <p:nvSpPr>
            <p:cNvPr id="56" name="Rectangle 55"/>
            <p:cNvSpPr/>
            <p:nvPr/>
          </p:nvSpPr>
          <p:spPr>
            <a:xfrm>
              <a:off x="676275" y="2510271"/>
              <a:ext cx="2133600" cy="48144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  <p:sp>
          <p:nvSpPr>
            <p:cNvPr id="57" name="Right Triangle 56"/>
            <p:cNvSpPr/>
            <p:nvPr/>
          </p:nvSpPr>
          <p:spPr>
            <a:xfrm flipH="1">
              <a:off x="676275" y="2281463"/>
              <a:ext cx="228600" cy="228600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ight Triangle 57"/>
            <p:cNvSpPr/>
            <p:nvPr/>
          </p:nvSpPr>
          <p:spPr>
            <a:xfrm>
              <a:off x="2581275" y="2281463"/>
              <a:ext cx="228600" cy="228600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9059145" y="3400892"/>
            <a:ext cx="2046911" cy="235564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9262297" y="4207424"/>
            <a:ext cx="1628981" cy="4431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8780020" y="4537707"/>
            <a:ext cx="2605160" cy="867232"/>
            <a:chOff x="676275" y="2281463"/>
            <a:chExt cx="2133600" cy="710255"/>
          </a:xfrm>
        </p:grpSpPr>
        <p:sp>
          <p:nvSpPr>
            <p:cNvPr id="63" name="Rectangle 62"/>
            <p:cNvSpPr/>
            <p:nvPr/>
          </p:nvSpPr>
          <p:spPr>
            <a:xfrm>
              <a:off x="676275" y="2510271"/>
              <a:ext cx="2133600" cy="48144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</a:p>
          </p:txBody>
        </p:sp>
        <p:sp>
          <p:nvSpPr>
            <p:cNvPr id="64" name="Right Triangle 63"/>
            <p:cNvSpPr/>
            <p:nvPr/>
          </p:nvSpPr>
          <p:spPr>
            <a:xfrm flipH="1">
              <a:off x="676275" y="2281463"/>
              <a:ext cx="228600" cy="228600"/>
            </a:xfrm>
            <a:prstGeom prst="rtTriangl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ight Triangle 64"/>
            <p:cNvSpPr/>
            <p:nvPr/>
          </p:nvSpPr>
          <p:spPr>
            <a:xfrm>
              <a:off x="2581275" y="2281463"/>
              <a:ext cx="228600" cy="228600"/>
            </a:xfrm>
            <a:prstGeom prst="rtTriangl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7" name="Freeform 145"/>
          <p:cNvSpPr>
            <a:spLocks/>
          </p:cNvSpPr>
          <p:nvPr/>
        </p:nvSpPr>
        <p:spPr bwMode="auto">
          <a:xfrm>
            <a:off x="4997250" y="3684563"/>
            <a:ext cx="430679" cy="371383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113"/>
          <p:cNvSpPr>
            <a:spLocks noEditPoints="1"/>
          </p:cNvSpPr>
          <p:nvPr/>
        </p:nvSpPr>
        <p:spPr bwMode="auto">
          <a:xfrm>
            <a:off x="7416383" y="2592886"/>
            <a:ext cx="471022" cy="369362"/>
          </a:xfrm>
          <a:custGeom>
            <a:avLst/>
            <a:gdLst/>
            <a:ahLst/>
            <a:cxnLst>
              <a:cxn ang="0">
                <a:pos x="63" y="20"/>
              </a:cxn>
              <a:cxn ang="0">
                <a:pos x="44" y="43"/>
              </a:cxn>
              <a:cxn ang="0">
                <a:pos x="28" y="47"/>
              </a:cxn>
              <a:cxn ang="0">
                <a:pos x="18" y="46"/>
              </a:cxn>
              <a:cxn ang="0">
                <a:pos x="11" y="43"/>
              </a:cxn>
              <a:cxn ang="0">
                <a:pos x="4" y="50"/>
              </a:cxn>
              <a:cxn ang="0">
                <a:pos x="0" y="47"/>
              </a:cxn>
              <a:cxn ang="0">
                <a:pos x="0" y="46"/>
              </a:cxn>
              <a:cxn ang="0">
                <a:pos x="7" y="37"/>
              </a:cxn>
              <a:cxn ang="0">
                <a:pos x="6" y="34"/>
              </a:cxn>
              <a:cxn ang="0">
                <a:pos x="5" y="30"/>
              </a:cxn>
              <a:cxn ang="0">
                <a:pos x="25" y="8"/>
              </a:cxn>
              <a:cxn ang="0">
                <a:pos x="52" y="3"/>
              </a:cxn>
              <a:cxn ang="0">
                <a:pos x="58" y="0"/>
              </a:cxn>
              <a:cxn ang="0">
                <a:pos x="64" y="13"/>
              </a:cxn>
              <a:cxn ang="0">
                <a:pos x="63" y="20"/>
              </a:cxn>
              <a:cxn ang="0">
                <a:pos x="43" y="18"/>
              </a:cxn>
              <a:cxn ang="0">
                <a:pos x="14" y="32"/>
              </a:cxn>
              <a:cxn ang="0">
                <a:pos x="13" y="34"/>
              </a:cxn>
              <a:cxn ang="0">
                <a:pos x="16" y="36"/>
              </a:cxn>
              <a:cxn ang="0">
                <a:pos x="17" y="36"/>
              </a:cxn>
              <a:cxn ang="0">
                <a:pos x="22" y="31"/>
              </a:cxn>
              <a:cxn ang="0">
                <a:pos x="43" y="23"/>
              </a:cxn>
              <a:cxn ang="0">
                <a:pos x="45" y="20"/>
              </a:cxn>
              <a:cxn ang="0">
                <a:pos x="43" y="18"/>
              </a:cxn>
            </a:cxnLst>
            <a:rect l="0" t="0" r="r" b="b"/>
            <a:pathLst>
              <a:path w="64" h="50">
                <a:moveTo>
                  <a:pt x="63" y="20"/>
                </a:moveTo>
                <a:cubicBezTo>
                  <a:pt x="61" y="31"/>
                  <a:pt x="54" y="38"/>
                  <a:pt x="44" y="43"/>
                </a:cubicBezTo>
                <a:cubicBezTo>
                  <a:pt x="39" y="46"/>
                  <a:pt x="33" y="47"/>
                  <a:pt x="28" y="47"/>
                </a:cubicBezTo>
                <a:cubicBezTo>
                  <a:pt x="25" y="47"/>
                  <a:pt x="21" y="47"/>
                  <a:pt x="18" y="46"/>
                </a:cubicBezTo>
                <a:cubicBezTo>
                  <a:pt x="16" y="45"/>
                  <a:pt x="13" y="43"/>
                  <a:pt x="11" y="43"/>
                </a:cubicBezTo>
                <a:cubicBezTo>
                  <a:pt x="9" y="43"/>
                  <a:pt x="7" y="50"/>
                  <a:pt x="4" y="50"/>
                </a:cubicBezTo>
                <a:cubicBezTo>
                  <a:pt x="2" y="50"/>
                  <a:pt x="1" y="49"/>
                  <a:pt x="0" y="47"/>
                </a:cubicBezTo>
                <a:cubicBezTo>
                  <a:pt x="0" y="47"/>
                  <a:pt x="0" y="46"/>
                  <a:pt x="0" y="46"/>
                </a:cubicBezTo>
                <a:cubicBezTo>
                  <a:pt x="0" y="42"/>
                  <a:pt x="7" y="39"/>
                  <a:pt x="7" y="37"/>
                </a:cubicBezTo>
                <a:cubicBezTo>
                  <a:pt x="7" y="37"/>
                  <a:pt x="6" y="35"/>
                  <a:pt x="6" y="34"/>
                </a:cubicBezTo>
                <a:cubicBezTo>
                  <a:pt x="6" y="33"/>
                  <a:pt x="5" y="32"/>
                  <a:pt x="5" y="30"/>
                </a:cubicBezTo>
                <a:cubicBezTo>
                  <a:pt x="5" y="19"/>
                  <a:pt x="14" y="11"/>
                  <a:pt x="25" y="8"/>
                </a:cubicBezTo>
                <a:cubicBezTo>
                  <a:pt x="32" y="5"/>
                  <a:pt x="47" y="8"/>
                  <a:pt x="52" y="3"/>
                </a:cubicBezTo>
                <a:cubicBezTo>
                  <a:pt x="54" y="1"/>
                  <a:pt x="55" y="0"/>
                  <a:pt x="58" y="0"/>
                </a:cubicBezTo>
                <a:cubicBezTo>
                  <a:pt x="62" y="0"/>
                  <a:pt x="64" y="10"/>
                  <a:pt x="64" y="13"/>
                </a:cubicBezTo>
                <a:cubicBezTo>
                  <a:pt x="64" y="16"/>
                  <a:pt x="63" y="18"/>
                  <a:pt x="63" y="20"/>
                </a:cubicBezTo>
                <a:close/>
                <a:moveTo>
                  <a:pt x="43" y="18"/>
                </a:moveTo>
                <a:cubicBezTo>
                  <a:pt x="31" y="18"/>
                  <a:pt x="22" y="23"/>
                  <a:pt x="14" y="32"/>
                </a:cubicBezTo>
                <a:cubicBezTo>
                  <a:pt x="14" y="33"/>
                  <a:pt x="13" y="33"/>
                  <a:pt x="13" y="34"/>
                </a:cubicBezTo>
                <a:cubicBezTo>
                  <a:pt x="13" y="35"/>
                  <a:pt x="15" y="36"/>
                  <a:pt x="16" y="36"/>
                </a:cubicBezTo>
                <a:cubicBezTo>
                  <a:pt x="16" y="36"/>
                  <a:pt x="17" y="36"/>
                  <a:pt x="17" y="36"/>
                </a:cubicBezTo>
                <a:cubicBezTo>
                  <a:pt x="19" y="34"/>
                  <a:pt x="21" y="32"/>
                  <a:pt x="22" y="31"/>
                </a:cubicBezTo>
                <a:cubicBezTo>
                  <a:pt x="29" y="25"/>
                  <a:pt x="34" y="23"/>
                  <a:pt x="43" y="23"/>
                </a:cubicBezTo>
                <a:cubicBezTo>
                  <a:pt x="44" y="23"/>
                  <a:pt x="45" y="22"/>
                  <a:pt x="45" y="20"/>
                </a:cubicBezTo>
                <a:cubicBezTo>
                  <a:pt x="45" y="19"/>
                  <a:pt x="44" y="18"/>
                  <a:pt x="43" y="1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55"/>
          <p:cNvSpPr>
            <a:spLocks noEditPoints="1"/>
          </p:cNvSpPr>
          <p:nvPr/>
        </p:nvSpPr>
        <p:spPr bwMode="auto">
          <a:xfrm>
            <a:off x="9830614" y="3682151"/>
            <a:ext cx="503974" cy="376207"/>
          </a:xfrm>
          <a:custGeom>
            <a:avLst/>
            <a:gdLst/>
            <a:ahLst/>
            <a:cxnLst>
              <a:cxn ang="0">
                <a:pos x="19" y="42"/>
              </a:cxn>
              <a:cxn ang="0">
                <a:pos x="17" y="42"/>
              </a:cxn>
              <a:cxn ang="0">
                <a:pos x="1" y="25"/>
              </a:cxn>
              <a:cxn ang="0">
                <a:pos x="1" y="24"/>
              </a:cxn>
              <a:cxn ang="0">
                <a:pos x="17" y="7"/>
              </a:cxn>
              <a:cxn ang="0">
                <a:pos x="19" y="7"/>
              </a:cxn>
              <a:cxn ang="0">
                <a:pos x="21" y="9"/>
              </a:cxn>
              <a:cxn ang="0">
                <a:pos x="21" y="11"/>
              </a:cxn>
              <a:cxn ang="0">
                <a:pos x="7" y="25"/>
              </a:cxn>
              <a:cxn ang="0">
                <a:pos x="21" y="39"/>
              </a:cxn>
              <a:cxn ang="0">
                <a:pos x="21" y="40"/>
              </a:cxn>
              <a:cxn ang="0">
                <a:pos x="19" y="42"/>
              </a:cxn>
              <a:cxn ang="0">
                <a:pos x="29" y="48"/>
              </a:cxn>
              <a:cxn ang="0">
                <a:pos x="27" y="49"/>
              </a:cxn>
              <a:cxn ang="0">
                <a:pos x="25" y="48"/>
              </a:cxn>
              <a:cxn ang="0">
                <a:pos x="24" y="47"/>
              </a:cxn>
              <a:cxn ang="0">
                <a:pos x="38" y="1"/>
              </a:cxn>
              <a:cxn ang="0">
                <a:pos x="39" y="0"/>
              </a:cxn>
              <a:cxn ang="0">
                <a:pos x="41" y="1"/>
              </a:cxn>
              <a:cxn ang="0">
                <a:pos x="42" y="2"/>
              </a:cxn>
              <a:cxn ang="0">
                <a:pos x="29" y="48"/>
              </a:cxn>
              <a:cxn ang="0">
                <a:pos x="49" y="42"/>
              </a:cxn>
              <a:cxn ang="0">
                <a:pos x="47" y="42"/>
              </a:cxn>
              <a:cxn ang="0">
                <a:pos x="45" y="40"/>
              </a:cxn>
              <a:cxn ang="0">
                <a:pos x="45" y="39"/>
              </a:cxn>
              <a:cxn ang="0">
                <a:pos x="59" y="25"/>
              </a:cxn>
              <a:cxn ang="0">
                <a:pos x="45" y="11"/>
              </a:cxn>
              <a:cxn ang="0">
                <a:pos x="45" y="9"/>
              </a:cxn>
              <a:cxn ang="0">
                <a:pos x="47" y="7"/>
              </a:cxn>
              <a:cxn ang="0">
                <a:pos x="49" y="7"/>
              </a:cxn>
              <a:cxn ang="0">
                <a:pos x="65" y="24"/>
              </a:cxn>
              <a:cxn ang="0">
                <a:pos x="65" y="25"/>
              </a:cxn>
              <a:cxn ang="0">
                <a:pos x="49" y="42"/>
              </a:cxn>
            </a:cxnLst>
            <a:rect l="0" t="0" r="r" b="b"/>
            <a:pathLst>
              <a:path w="66" h="49">
                <a:moveTo>
                  <a:pt x="19" y="42"/>
                </a:moveTo>
                <a:cubicBezTo>
                  <a:pt x="19" y="43"/>
                  <a:pt x="18" y="43"/>
                  <a:pt x="17" y="42"/>
                </a:cubicBezTo>
                <a:cubicBezTo>
                  <a:pt x="1" y="25"/>
                  <a:pt x="1" y="25"/>
                  <a:pt x="1" y="25"/>
                </a:cubicBezTo>
                <a:cubicBezTo>
                  <a:pt x="0" y="25"/>
                  <a:pt x="0" y="24"/>
                  <a:pt x="1" y="24"/>
                </a:cubicBezTo>
                <a:cubicBezTo>
                  <a:pt x="17" y="7"/>
                  <a:pt x="17" y="7"/>
                  <a:pt x="17" y="7"/>
                </a:cubicBezTo>
                <a:cubicBezTo>
                  <a:pt x="18" y="7"/>
                  <a:pt x="19" y="7"/>
                  <a:pt x="19" y="7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10"/>
                  <a:pt x="21" y="11"/>
                </a:cubicBezTo>
                <a:cubicBezTo>
                  <a:pt x="7" y="25"/>
                  <a:pt x="7" y="25"/>
                  <a:pt x="7" y="25"/>
                </a:cubicBezTo>
                <a:cubicBezTo>
                  <a:pt x="21" y="39"/>
                  <a:pt x="21" y="39"/>
                  <a:pt x="21" y="39"/>
                </a:cubicBezTo>
                <a:cubicBezTo>
                  <a:pt x="21" y="39"/>
                  <a:pt x="21" y="40"/>
                  <a:pt x="21" y="40"/>
                </a:cubicBezTo>
                <a:lnTo>
                  <a:pt x="19" y="42"/>
                </a:lnTo>
                <a:close/>
                <a:moveTo>
                  <a:pt x="29" y="48"/>
                </a:moveTo>
                <a:cubicBezTo>
                  <a:pt x="28" y="49"/>
                  <a:pt x="28" y="49"/>
                  <a:pt x="27" y="49"/>
                </a:cubicBezTo>
                <a:cubicBezTo>
                  <a:pt x="25" y="48"/>
                  <a:pt x="25" y="48"/>
                  <a:pt x="25" y="48"/>
                </a:cubicBezTo>
                <a:cubicBezTo>
                  <a:pt x="24" y="48"/>
                  <a:pt x="24" y="48"/>
                  <a:pt x="24" y="47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0"/>
                  <a:pt x="38" y="0"/>
                  <a:pt x="39" y="0"/>
                </a:cubicBezTo>
                <a:cubicBezTo>
                  <a:pt x="41" y="1"/>
                  <a:pt x="41" y="1"/>
                  <a:pt x="41" y="1"/>
                </a:cubicBezTo>
                <a:cubicBezTo>
                  <a:pt x="42" y="1"/>
                  <a:pt x="42" y="2"/>
                  <a:pt x="42" y="2"/>
                </a:cubicBezTo>
                <a:lnTo>
                  <a:pt x="29" y="48"/>
                </a:lnTo>
                <a:close/>
                <a:moveTo>
                  <a:pt x="49" y="42"/>
                </a:moveTo>
                <a:cubicBezTo>
                  <a:pt x="48" y="43"/>
                  <a:pt x="48" y="43"/>
                  <a:pt x="47" y="42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40"/>
                  <a:pt x="45" y="39"/>
                  <a:pt x="45" y="39"/>
                </a:cubicBezTo>
                <a:cubicBezTo>
                  <a:pt x="59" y="25"/>
                  <a:pt x="59" y="25"/>
                  <a:pt x="59" y="25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9"/>
                  <a:pt x="45" y="9"/>
                </a:cubicBezTo>
                <a:cubicBezTo>
                  <a:pt x="47" y="7"/>
                  <a:pt x="47" y="7"/>
                  <a:pt x="47" y="7"/>
                </a:cubicBezTo>
                <a:cubicBezTo>
                  <a:pt x="48" y="7"/>
                  <a:pt x="48" y="7"/>
                  <a:pt x="49" y="7"/>
                </a:cubicBezTo>
                <a:cubicBezTo>
                  <a:pt x="65" y="24"/>
                  <a:pt x="65" y="24"/>
                  <a:pt x="65" y="24"/>
                </a:cubicBezTo>
                <a:cubicBezTo>
                  <a:pt x="66" y="24"/>
                  <a:pt x="66" y="25"/>
                  <a:pt x="65" y="25"/>
                </a:cubicBezTo>
                <a:lnTo>
                  <a:pt x="49" y="4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2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23107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6" grpId="0"/>
      <p:bldP spid="43" grpId="0" animBg="1"/>
      <p:bldP spid="46" grpId="0" animBg="1"/>
      <p:bldP spid="47" grpId="0"/>
      <p:bldP spid="53" grpId="0" animBg="1"/>
      <p:bldP spid="54" grpId="0"/>
      <p:bldP spid="60" grpId="0" animBg="1"/>
      <p:bldP spid="61" grpId="0"/>
      <p:bldP spid="67" grpId="0" animBg="1"/>
      <p:bldP spid="68" grpId="0" animBg="1"/>
      <p:bldP spid="6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>
            <a:spLocks/>
          </p:cNvSpPr>
          <p:nvPr/>
        </p:nvSpPr>
        <p:spPr bwMode="auto">
          <a:xfrm>
            <a:off x="100150" y="2472407"/>
            <a:ext cx="12752618" cy="4759598"/>
          </a:xfrm>
          <a:custGeom>
            <a:avLst/>
            <a:gdLst>
              <a:gd name="T0" fmla="*/ 3815 w 5688"/>
              <a:gd name="T1" fmla="*/ 0 h 2122"/>
              <a:gd name="T2" fmla="*/ 5688 w 5688"/>
              <a:gd name="T3" fmla="*/ 2122 h 2122"/>
              <a:gd name="T4" fmla="*/ 0 w 5688"/>
              <a:gd name="T5" fmla="*/ 2122 h 2122"/>
              <a:gd name="T6" fmla="*/ 3815 w 5688"/>
              <a:gd name="T7" fmla="*/ 0 h 2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88" h="2122">
                <a:moveTo>
                  <a:pt x="3815" y="0"/>
                </a:moveTo>
                <a:lnTo>
                  <a:pt x="5688" y="2122"/>
                </a:lnTo>
                <a:lnTo>
                  <a:pt x="0" y="2122"/>
                </a:lnTo>
                <a:lnTo>
                  <a:pt x="3815" y="0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1501" y="649"/>
            <a:ext cx="8566764" cy="7141639"/>
          </a:xfrm>
          <a:custGeom>
            <a:avLst/>
            <a:gdLst>
              <a:gd name="T0" fmla="*/ 0 w 3821"/>
              <a:gd name="T1" fmla="*/ 0 h 3184"/>
              <a:gd name="T2" fmla="*/ 2886 w 3821"/>
              <a:gd name="T3" fmla="*/ 0 h 3184"/>
              <a:gd name="T4" fmla="*/ 2903 w 3821"/>
              <a:gd name="T5" fmla="*/ 17 h 3184"/>
              <a:gd name="T6" fmla="*/ 3821 w 3821"/>
              <a:gd name="T7" fmla="*/ 1059 h 3184"/>
              <a:gd name="T8" fmla="*/ 0 w 3821"/>
              <a:gd name="T9" fmla="*/ 3184 h 3184"/>
              <a:gd name="T10" fmla="*/ 0 w 3821"/>
              <a:gd name="T11" fmla="*/ 0 h 3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21" h="3184">
                <a:moveTo>
                  <a:pt x="0" y="0"/>
                </a:moveTo>
                <a:lnTo>
                  <a:pt x="2886" y="0"/>
                </a:lnTo>
                <a:lnTo>
                  <a:pt x="2903" y="17"/>
                </a:lnTo>
                <a:lnTo>
                  <a:pt x="3821" y="1059"/>
                </a:lnTo>
                <a:lnTo>
                  <a:pt x="0" y="3184"/>
                </a:lnTo>
                <a:lnTo>
                  <a:pt x="0" y="0"/>
                </a:lnTo>
                <a:close/>
              </a:path>
            </a:pathLst>
          </a:custGeom>
          <a:solidFill>
            <a:srgbClr val="FBB6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6" name="TextBox 32"/>
          <p:cNvSpPr txBox="1"/>
          <p:nvPr/>
        </p:nvSpPr>
        <p:spPr>
          <a:xfrm>
            <a:off x="759591" y="1021912"/>
            <a:ext cx="2879807" cy="1076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3999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79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59591" y="2205608"/>
            <a:ext cx="3872637" cy="1531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199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119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2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61018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86378" y="1193881"/>
            <a:ext cx="2414977" cy="264027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986378" y="3828439"/>
            <a:ext cx="2414977" cy="264027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394600" y="1193881"/>
            <a:ext cx="2414977" cy="264027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 bwMode="auto">
          <a:xfrm>
            <a:off x="3401355" y="3834153"/>
            <a:ext cx="8694744" cy="2640272"/>
          </a:xfrm>
          <a:prstGeom prst="rect">
            <a:avLst/>
          </a:prstGeom>
          <a:solidFill>
            <a:schemeClr val="accent1"/>
          </a:solidFill>
        </p:spPr>
        <p:txBody>
          <a:bodyPr wrap="square" lIns="189833" tIns="49357" rIns="37967" rtlCol="0" anchor="ctr" anchorCtr="0">
            <a:noAutofit/>
          </a:bodyPr>
          <a:lstStyle/>
          <a:p>
            <a:pPr>
              <a:lnSpc>
                <a:spcPct val="150000"/>
              </a:lnSpc>
              <a:spcBef>
                <a:spcPts val="633"/>
              </a:spcBef>
              <a:buClr>
                <a:schemeClr val="bg1"/>
              </a:buClr>
              <a:buSzPct val="80000"/>
            </a:pPr>
            <a:endParaRPr lang="zh-CN" altLang="en-US" sz="1476" dirty="0">
              <a:solidFill>
                <a:srgbClr val="FFFFFF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3837087" y="4490449"/>
            <a:ext cx="5184576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"/>
          <p:cNvSpPr txBox="1">
            <a:spLocks/>
          </p:cNvSpPr>
          <p:nvPr/>
        </p:nvSpPr>
        <p:spPr>
          <a:xfrm>
            <a:off x="6267041" y="13990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267041" y="17885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3723018" y="41422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723018" y="45317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4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74179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21" grpId="0" animBg="1"/>
      <p:bldP spid="11" grpId="0" animBg="1"/>
      <p:bldP spid="22" grpId="0"/>
      <p:bldP spid="26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611410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03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28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4"/>
          <p:cNvSpPr/>
          <p:nvPr/>
        </p:nvSpPr>
        <p:spPr>
          <a:xfrm>
            <a:off x="-26549" y="-29064"/>
            <a:ext cx="12884505" cy="7281428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5584755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4 h 5163074"/>
              <a:gd name="connsiteX1" fmla="*/ 7075940 w 7075940"/>
              <a:gd name="connsiteY1" fmla="*/ 0 h 5163074"/>
              <a:gd name="connsiteX2" fmla="*/ 5584755 w 7075940"/>
              <a:gd name="connsiteY2" fmla="*/ 5163074 h 5163074"/>
              <a:gd name="connsiteX3" fmla="*/ 0 w 7075940"/>
              <a:gd name="connsiteY3" fmla="*/ 5148604 h 5163074"/>
              <a:gd name="connsiteX4" fmla="*/ 0 w 7075940"/>
              <a:gd name="connsiteY4" fmla="*/ 2016764 h 516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4">
                <a:moveTo>
                  <a:pt x="0" y="2016764"/>
                </a:moveTo>
                <a:lnTo>
                  <a:pt x="7075940" y="0"/>
                </a:lnTo>
                <a:lnTo>
                  <a:pt x="5584755" y="5163074"/>
                </a:lnTo>
                <a:lnTo>
                  <a:pt x="0" y="5148604"/>
                </a:lnTo>
                <a:lnTo>
                  <a:pt x="0" y="2016764"/>
                </a:lnTo>
                <a:close/>
              </a:path>
            </a:pathLst>
          </a:cu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26549" y="-29067"/>
            <a:ext cx="9948084" cy="7281429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5">
                <a:moveTo>
                  <a:pt x="0" y="2016765"/>
                </a:moveTo>
                <a:lnTo>
                  <a:pt x="7075940" y="0"/>
                </a:lnTo>
                <a:lnTo>
                  <a:pt x="4176869" y="5163075"/>
                </a:lnTo>
                <a:lnTo>
                  <a:pt x="0" y="5148605"/>
                </a:lnTo>
                <a:lnTo>
                  <a:pt x="0" y="2016765"/>
                </a:lnTo>
                <a:close/>
              </a:path>
            </a:pathLst>
          </a:custGeom>
          <a:solidFill>
            <a:srgbClr val="FBB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89" y="1794075"/>
            <a:ext cx="5742660" cy="5429205"/>
          </a:xfrm>
          <a:custGeom>
            <a:avLst/>
            <a:gdLst>
              <a:gd name="connsiteX0" fmla="*/ 0 w 4139952"/>
              <a:gd name="connsiteY0" fmla="*/ 0 h 3141641"/>
              <a:gd name="connsiteX1" fmla="*/ 4139952 w 4139952"/>
              <a:gd name="connsiteY1" fmla="*/ 0 h 3141641"/>
              <a:gd name="connsiteX2" fmla="*/ 4139952 w 4139952"/>
              <a:gd name="connsiteY2" fmla="*/ 3141641 h 3141641"/>
              <a:gd name="connsiteX3" fmla="*/ 0 w 4139952"/>
              <a:gd name="connsiteY3" fmla="*/ 3141641 h 3141641"/>
              <a:gd name="connsiteX4" fmla="*/ 0 w 4139952"/>
              <a:gd name="connsiteY4" fmla="*/ 0 h 3141641"/>
              <a:gd name="connsiteX0" fmla="*/ 0 w 4546352"/>
              <a:gd name="connsiteY0" fmla="*/ 508000 h 3649641"/>
              <a:gd name="connsiteX1" fmla="*/ 4546352 w 4546352"/>
              <a:gd name="connsiteY1" fmla="*/ 0 h 3649641"/>
              <a:gd name="connsiteX2" fmla="*/ 4139952 w 4546352"/>
              <a:gd name="connsiteY2" fmla="*/ 3649641 h 3649641"/>
              <a:gd name="connsiteX3" fmla="*/ 0 w 4546352"/>
              <a:gd name="connsiteY3" fmla="*/ 3649641 h 3649641"/>
              <a:gd name="connsiteX4" fmla="*/ 0 w 4546352"/>
              <a:gd name="connsiteY4" fmla="*/ 508000 h 3649641"/>
              <a:gd name="connsiteX0" fmla="*/ 0 w 4641602"/>
              <a:gd name="connsiteY0" fmla="*/ 755650 h 3897291"/>
              <a:gd name="connsiteX1" fmla="*/ 4641602 w 4641602"/>
              <a:gd name="connsiteY1" fmla="*/ 0 h 3897291"/>
              <a:gd name="connsiteX2" fmla="*/ 4139952 w 4641602"/>
              <a:gd name="connsiteY2" fmla="*/ 3897291 h 3897291"/>
              <a:gd name="connsiteX3" fmla="*/ 0 w 4641602"/>
              <a:gd name="connsiteY3" fmla="*/ 3897291 h 3897291"/>
              <a:gd name="connsiteX4" fmla="*/ 0 w 4641602"/>
              <a:gd name="connsiteY4" fmla="*/ 755650 h 3897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1602" h="3897291">
                <a:moveTo>
                  <a:pt x="0" y="755650"/>
                </a:moveTo>
                <a:lnTo>
                  <a:pt x="4641602" y="0"/>
                </a:lnTo>
                <a:lnTo>
                  <a:pt x="4139952" y="3897291"/>
                </a:lnTo>
                <a:lnTo>
                  <a:pt x="0" y="3897291"/>
                </a:lnTo>
                <a:lnTo>
                  <a:pt x="0" y="75565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725971" y="4398455"/>
            <a:ext cx="5235389" cy="120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11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111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 flipV="1">
            <a:off x="5814449" y="4365932"/>
            <a:ext cx="4938958" cy="4571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25971" y="3904322"/>
            <a:ext cx="4669799" cy="4616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bg1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63684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12" grpId="0"/>
      <p:bldP spid="13" grpId="0" animBg="1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4"/>
          <p:cNvGrpSpPr>
            <a:grpSpLocks noChangeAspect="1"/>
          </p:cNvGrpSpPr>
          <p:nvPr/>
        </p:nvGrpSpPr>
        <p:grpSpPr bwMode="auto">
          <a:xfrm>
            <a:off x="3175078" y="2769990"/>
            <a:ext cx="7532389" cy="1346485"/>
            <a:chOff x="806" y="677"/>
            <a:chExt cx="3783" cy="711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806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2 w 395"/>
                <a:gd name="T9" fmla="*/ 164 h 298"/>
                <a:gd name="T10" fmla="*/ 92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90 w 395"/>
                <a:gd name="T21" fmla="*/ 134 h 298"/>
                <a:gd name="T22" fmla="*/ 390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5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7" y="156"/>
                    <a:pt x="97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5" y="142"/>
                    <a:pt x="395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1516" y="677"/>
              <a:ext cx="938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2229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3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2942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1 w 395"/>
                <a:gd name="T9" fmla="*/ 164 h 298"/>
                <a:gd name="T10" fmla="*/ 91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89 w 395"/>
                <a:gd name="T21" fmla="*/ 134 h 298"/>
                <a:gd name="T22" fmla="*/ 389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4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7" y="156"/>
                    <a:pt x="97" y="142"/>
                    <a:pt x="91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8" y="7"/>
                    <a:pt x="304" y="15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95" y="142"/>
                    <a:pt x="395" y="156"/>
                    <a:pt x="389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4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3652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5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Freeform 16"/>
          <p:cNvSpPr>
            <a:spLocks noChangeAspect="1" noEditPoints="1"/>
          </p:cNvSpPr>
          <p:nvPr/>
        </p:nvSpPr>
        <p:spPr bwMode="auto">
          <a:xfrm>
            <a:off x="8229149" y="3149719"/>
            <a:ext cx="388447" cy="450105"/>
          </a:xfrm>
          <a:custGeom>
            <a:avLst/>
            <a:gdLst>
              <a:gd name="T0" fmla="*/ 233 w 320"/>
              <a:gd name="T1" fmla="*/ 138 h 371"/>
              <a:gd name="T2" fmla="*/ 261 w 320"/>
              <a:gd name="T3" fmla="*/ 12 h 371"/>
              <a:gd name="T4" fmla="*/ 168 w 320"/>
              <a:gd name="T5" fmla="*/ 104 h 371"/>
              <a:gd name="T6" fmla="*/ 80 w 320"/>
              <a:gd name="T7" fmla="*/ 182 h 371"/>
              <a:gd name="T8" fmla="*/ 80 w 320"/>
              <a:gd name="T9" fmla="*/ 319 h 371"/>
              <a:gd name="T10" fmla="*/ 253 w 320"/>
              <a:gd name="T11" fmla="*/ 371 h 371"/>
              <a:gd name="T12" fmla="*/ 320 w 320"/>
              <a:gd name="T13" fmla="*/ 172 h 371"/>
              <a:gd name="T14" fmla="*/ 233 w 320"/>
              <a:gd name="T15" fmla="*/ 138 h 371"/>
              <a:gd name="T16" fmla="*/ 60 w 320"/>
              <a:gd name="T17" fmla="*/ 140 h 371"/>
              <a:gd name="T18" fmla="*/ 0 w 320"/>
              <a:gd name="T19" fmla="*/ 202 h 371"/>
              <a:gd name="T20" fmla="*/ 0 w 320"/>
              <a:gd name="T21" fmla="*/ 299 h 371"/>
              <a:gd name="T22" fmla="*/ 60 w 320"/>
              <a:gd name="T23" fmla="*/ 360 h 371"/>
              <a:gd name="T24" fmla="*/ 40 w 320"/>
              <a:gd name="T25" fmla="*/ 315 h 371"/>
              <a:gd name="T26" fmla="*/ 40 w 320"/>
              <a:gd name="T27" fmla="*/ 187 h 371"/>
              <a:gd name="T28" fmla="*/ 60 w 320"/>
              <a:gd name="T29" fmla="*/ 14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0" h="371">
                <a:moveTo>
                  <a:pt x="233" y="138"/>
                </a:moveTo>
                <a:cubicBezTo>
                  <a:pt x="230" y="131"/>
                  <a:pt x="304" y="65"/>
                  <a:pt x="261" y="12"/>
                </a:cubicBezTo>
                <a:cubicBezTo>
                  <a:pt x="251" y="0"/>
                  <a:pt x="217" y="72"/>
                  <a:pt x="168" y="104"/>
                </a:cubicBezTo>
                <a:cubicBezTo>
                  <a:pt x="142" y="122"/>
                  <a:pt x="80" y="161"/>
                  <a:pt x="80" y="182"/>
                </a:cubicBezTo>
                <a:cubicBezTo>
                  <a:pt x="80" y="319"/>
                  <a:pt x="80" y="319"/>
                  <a:pt x="80" y="319"/>
                </a:cubicBezTo>
                <a:cubicBezTo>
                  <a:pt x="80" y="344"/>
                  <a:pt x="178" y="371"/>
                  <a:pt x="253" y="371"/>
                </a:cubicBezTo>
                <a:cubicBezTo>
                  <a:pt x="280" y="371"/>
                  <a:pt x="320" y="199"/>
                  <a:pt x="320" y="172"/>
                </a:cubicBezTo>
                <a:cubicBezTo>
                  <a:pt x="320" y="145"/>
                  <a:pt x="235" y="145"/>
                  <a:pt x="233" y="138"/>
                </a:cubicBezTo>
                <a:close/>
                <a:moveTo>
                  <a:pt x="60" y="140"/>
                </a:moveTo>
                <a:cubicBezTo>
                  <a:pt x="47" y="140"/>
                  <a:pt x="0" y="148"/>
                  <a:pt x="0" y="202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54"/>
                  <a:pt x="47" y="360"/>
                  <a:pt x="60" y="360"/>
                </a:cubicBezTo>
                <a:cubicBezTo>
                  <a:pt x="73" y="360"/>
                  <a:pt x="40" y="348"/>
                  <a:pt x="40" y="315"/>
                </a:cubicBezTo>
                <a:cubicBezTo>
                  <a:pt x="40" y="187"/>
                  <a:pt x="40" y="187"/>
                  <a:pt x="40" y="187"/>
                </a:cubicBezTo>
                <a:cubicBezTo>
                  <a:pt x="40" y="152"/>
                  <a:pt x="73" y="140"/>
                  <a:pt x="60" y="1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6"/>
          <p:cNvSpPr>
            <a:spLocks noChangeAspect="1" noEditPoints="1"/>
          </p:cNvSpPr>
          <p:nvPr/>
        </p:nvSpPr>
        <p:spPr bwMode="auto">
          <a:xfrm>
            <a:off x="5326906" y="3218176"/>
            <a:ext cx="469123" cy="412093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11"/>
          <p:cNvSpPr>
            <a:spLocks noChangeAspect="1" noEditPoints="1"/>
          </p:cNvSpPr>
          <p:nvPr/>
        </p:nvSpPr>
        <p:spPr bwMode="auto">
          <a:xfrm>
            <a:off x="3979738" y="3218177"/>
            <a:ext cx="429721" cy="428577"/>
          </a:xfrm>
          <a:custGeom>
            <a:avLst/>
            <a:gdLst>
              <a:gd name="T0" fmla="*/ 309 w 319"/>
              <a:gd name="T1" fmla="*/ 267 h 318"/>
              <a:gd name="T2" fmla="*/ 233 w 319"/>
              <a:gd name="T3" fmla="*/ 192 h 318"/>
              <a:gd name="T4" fmla="*/ 251 w 319"/>
              <a:gd name="T5" fmla="*/ 127 h 318"/>
              <a:gd name="T6" fmla="*/ 123 w 319"/>
              <a:gd name="T7" fmla="*/ 0 h 318"/>
              <a:gd name="T8" fmla="*/ 0 w 319"/>
              <a:gd name="T9" fmla="*/ 124 h 318"/>
              <a:gd name="T10" fmla="*/ 127 w 319"/>
              <a:gd name="T11" fmla="*/ 251 h 318"/>
              <a:gd name="T12" fmla="*/ 190 w 319"/>
              <a:gd name="T13" fmla="*/ 234 h 318"/>
              <a:gd name="T14" fmla="*/ 266 w 319"/>
              <a:gd name="T15" fmla="*/ 310 h 318"/>
              <a:gd name="T16" fmla="*/ 293 w 319"/>
              <a:gd name="T17" fmla="*/ 310 h 318"/>
              <a:gd name="T18" fmla="*/ 311 w 319"/>
              <a:gd name="T19" fmla="*/ 291 h 318"/>
              <a:gd name="T20" fmla="*/ 309 w 319"/>
              <a:gd name="T21" fmla="*/ 267 h 318"/>
              <a:gd name="T22" fmla="*/ 38 w 319"/>
              <a:gd name="T23" fmla="*/ 124 h 318"/>
              <a:gd name="T24" fmla="*/ 123 w 319"/>
              <a:gd name="T25" fmla="*/ 38 h 318"/>
              <a:gd name="T26" fmla="*/ 213 w 319"/>
              <a:gd name="T27" fmla="*/ 127 h 318"/>
              <a:gd name="T28" fmla="*/ 127 w 319"/>
              <a:gd name="T29" fmla="*/ 213 h 318"/>
              <a:gd name="T30" fmla="*/ 38 w 319"/>
              <a:gd name="T31" fmla="*/ 124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9" h="318">
                <a:moveTo>
                  <a:pt x="309" y="267"/>
                </a:moveTo>
                <a:cubicBezTo>
                  <a:pt x="233" y="192"/>
                  <a:pt x="233" y="192"/>
                  <a:pt x="233" y="192"/>
                </a:cubicBezTo>
                <a:cubicBezTo>
                  <a:pt x="244" y="173"/>
                  <a:pt x="251" y="151"/>
                  <a:pt x="251" y="127"/>
                </a:cubicBezTo>
                <a:cubicBezTo>
                  <a:pt x="251" y="59"/>
                  <a:pt x="192" y="0"/>
                  <a:pt x="123" y="0"/>
                </a:cubicBezTo>
                <a:cubicBezTo>
                  <a:pt x="55" y="0"/>
                  <a:pt x="0" y="55"/>
                  <a:pt x="0" y="124"/>
                </a:cubicBezTo>
                <a:cubicBezTo>
                  <a:pt x="0" y="192"/>
                  <a:pt x="59" y="251"/>
                  <a:pt x="127" y="251"/>
                </a:cubicBezTo>
                <a:cubicBezTo>
                  <a:pt x="150" y="251"/>
                  <a:pt x="171" y="245"/>
                  <a:pt x="190" y="234"/>
                </a:cubicBezTo>
                <a:cubicBezTo>
                  <a:pt x="266" y="310"/>
                  <a:pt x="266" y="310"/>
                  <a:pt x="266" y="310"/>
                </a:cubicBezTo>
                <a:cubicBezTo>
                  <a:pt x="273" y="318"/>
                  <a:pt x="285" y="318"/>
                  <a:pt x="293" y="310"/>
                </a:cubicBezTo>
                <a:cubicBezTo>
                  <a:pt x="311" y="291"/>
                  <a:pt x="311" y="291"/>
                  <a:pt x="311" y="291"/>
                </a:cubicBezTo>
                <a:cubicBezTo>
                  <a:pt x="319" y="284"/>
                  <a:pt x="316" y="275"/>
                  <a:pt x="309" y="267"/>
                </a:cubicBezTo>
                <a:close/>
                <a:moveTo>
                  <a:pt x="38" y="124"/>
                </a:moveTo>
                <a:cubicBezTo>
                  <a:pt x="38" y="76"/>
                  <a:pt x="76" y="38"/>
                  <a:pt x="123" y="38"/>
                </a:cubicBezTo>
                <a:cubicBezTo>
                  <a:pt x="171" y="38"/>
                  <a:pt x="213" y="80"/>
                  <a:pt x="213" y="127"/>
                </a:cubicBezTo>
                <a:cubicBezTo>
                  <a:pt x="213" y="175"/>
                  <a:pt x="175" y="213"/>
                  <a:pt x="127" y="213"/>
                </a:cubicBezTo>
                <a:cubicBezTo>
                  <a:pt x="80" y="213"/>
                  <a:pt x="38" y="171"/>
                  <a:pt x="38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21"/>
          <p:cNvSpPr>
            <a:spLocks noChangeAspect="1" noEditPoints="1"/>
          </p:cNvSpPr>
          <p:nvPr/>
        </p:nvSpPr>
        <p:spPr bwMode="auto">
          <a:xfrm rot="2728210">
            <a:off x="9593330" y="3196410"/>
            <a:ext cx="497920" cy="510120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36"/>
          <p:cNvSpPr>
            <a:spLocks noChangeAspect="1" noEditPoints="1"/>
          </p:cNvSpPr>
          <p:nvPr/>
        </p:nvSpPr>
        <p:spPr bwMode="auto">
          <a:xfrm>
            <a:off x="6744489" y="3303116"/>
            <a:ext cx="529474" cy="296707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4122001" y="2382547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2887623" y="2382545"/>
            <a:ext cx="1234381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813860" y="4191464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2861733" y="4516419"/>
            <a:ext cx="194507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/>
          <p:cNvSpPr txBox="1">
            <a:spLocks/>
          </p:cNvSpPr>
          <p:nvPr/>
        </p:nvSpPr>
        <p:spPr>
          <a:xfrm>
            <a:off x="2235268" y="2105091"/>
            <a:ext cx="501092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2235268" y="4237214"/>
            <a:ext cx="501092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6973748" y="2374070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5739368" y="2374068"/>
            <a:ext cx="1234381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692192" y="4182987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726765" y="4507941"/>
            <a:ext cx="1978046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ontent Placeholder 2"/>
          <p:cNvSpPr txBox="1">
            <a:spLocks/>
          </p:cNvSpPr>
          <p:nvPr/>
        </p:nvSpPr>
        <p:spPr>
          <a:xfrm>
            <a:off x="5087013" y="2095820"/>
            <a:ext cx="501092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087016" y="4242027"/>
            <a:ext cx="501090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2176812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176813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482570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4482570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788326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788327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9094083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9094082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60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65076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5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5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25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75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5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51" grpId="0"/>
      <p:bldP spid="52" grpId="0"/>
      <p:bldP spid="57" grpId="0"/>
      <p:bldP spid="58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6"/>
          <p:cNvSpPr>
            <a:spLocks noGrp="1"/>
          </p:cNvSpPr>
          <p:nvPr>
            <p:ph type="body" sz="quarter" idx="4294967295"/>
          </p:nvPr>
        </p:nvSpPr>
        <p:spPr>
          <a:xfrm>
            <a:off x="1934078" y="2741613"/>
            <a:ext cx="1957388" cy="5921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4294967295"/>
          </p:nvPr>
        </p:nvSpPr>
        <p:spPr>
          <a:xfrm>
            <a:off x="1934078" y="4756150"/>
            <a:ext cx="1957388" cy="59055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4294967295"/>
          </p:nvPr>
        </p:nvSpPr>
        <p:spPr>
          <a:xfrm>
            <a:off x="9238641" y="4022725"/>
            <a:ext cx="1963737" cy="59055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842649" y="2347947"/>
            <a:ext cx="3743142" cy="3704069"/>
            <a:chOff x="9988635" y="4910465"/>
            <a:chExt cx="5069416" cy="5016501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>
              <a:off x="10483935" y="4910465"/>
              <a:ext cx="3297767" cy="3388784"/>
            </a:xfrm>
            <a:custGeom>
              <a:avLst/>
              <a:gdLst>
                <a:gd name="T0" fmla="*/ 547 w 1071"/>
                <a:gd name="T1" fmla="*/ 0 h 1101"/>
                <a:gd name="T2" fmla="*/ 0 w 1071"/>
                <a:gd name="T3" fmla="*/ 547 h 1101"/>
                <a:gd name="T4" fmla="*/ 263 w 1071"/>
                <a:gd name="T5" fmla="*/ 1015 h 1101"/>
                <a:gd name="T6" fmla="*/ 213 w 1071"/>
                <a:gd name="T7" fmla="*/ 1101 h 1101"/>
                <a:gd name="T8" fmla="*/ 604 w 1071"/>
                <a:gd name="T9" fmla="*/ 1101 h 1101"/>
                <a:gd name="T10" fmla="*/ 409 w 1071"/>
                <a:gd name="T11" fmla="*/ 762 h 1101"/>
                <a:gd name="T12" fmla="*/ 359 w 1071"/>
                <a:gd name="T13" fmla="*/ 847 h 1101"/>
                <a:gd name="T14" fmla="*/ 193 w 1071"/>
                <a:gd name="T15" fmla="*/ 547 h 1101"/>
                <a:gd name="T16" fmla="*/ 547 w 1071"/>
                <a:gd name="T17" fmla="*/ 194 h 1101"/>
                <a:gd name="T18" fmla="*/ 859 w 1071"/>
                <a:gd name="T19" fmla="*/ 381 h 1101"/>
                <a:gd name="T20" fmla="*/ 938 w 1071"/>
                <a:gd name="T21" fmla="*/ 375 h 1101"/>
                <a:gd name="T22" fmla="*/ 1071 w 1071"/>
                <a:gd name="T23" fmla="*/ 390 h 1101"/>
                <a:gd name="T24" fmla="*/ 547 w 1071"/>
                <a:gd name="T25" fmla="*/ 0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1" h="1101">
                  <a:moveTo>
                    <a:pt x="547" y="0"/>
                  </a:moveTo>
                  <a:cubicBezTo>
                    <a:pt x="245" y="0"/>
                    <a:pt x="0" y="245"/>
                    <a:pt x="0" y="547"/>
                  </a:cubicBezTo>
                  <a:cubicBezTo>
                    <a:pt x="0" y="745"/>
                    <a:pt x="105" y="919"/>
                    <a:pt x="263" y="1015"/>
                  </a:cubicBezTo>
                  <a:cubicBezTo>
                    <a:pt x="213" y="1101"/>
                    <a:pt x="213" y="1101"/>
                    <a:pt x="213" y="1101"/>
                  </a:cubicBezTo>
                  <a:cubicBezTo>
                    <a:pt x="604" y="1101"/>
                    <a:pt x="604" y="1101"/>
                    <a:pt x="604" y="1101"/>
                  </a:cubicBezTo>
                  <a:cubicBezTo>
                    <a:pt x="409" y="762"/>
                    <a:pt x="409" y="762"/>
                    <a:pt x="409" y="762"/>
                  </a:cubicBezTo>
                  <a:cubicBezTo>
                    <a:pt x="359" y="847"/>
                    <a:pt x="359" y="847"/>
                    <a:pt x="359" y="847"/>
                  </a:cubicBezTo>
                  <a:cubicBezTo>
                    <a:pt x="260" y="785"/>
                    <a:pt x="193" y="674"/>
                    <a:pt x="193" y="547"/>
                  </a:cubicBezTo>
                  <a:cubicBezTo>
                    <a:pt x="193" y="352"/>
                    <a:pt x="352" y="194"/>
                    <a:pt x="547" y="194"/>
                  </a:cubicBezTo>
                  <a:cubicBezTo>
                    <a:pt x="682" y="194"/>
                    <a:pt x="799" y="269"/>
                    <a:pt x="859" y="381"/>
                  </a:cubicBezTo>
                  <a:cubicBezTo>
                    <a:pt x="885" y="377"/>
                    <a:pt x="911" y="375"/>
                    <a:pt x="938" y="375"/>
                  </a:cubicBezTo>
                  <a:cubicBezTo>
                    <a:pt x="984" y="375"/>
                    <a:pt x="1029" y="380"/>
                    <a:pt x="1071" y="390"/>
                  </a:cubicBezTo>
                  <a:cubicBezTo>
                    <a:pt x="1004" y="165"/>
                    <a:pt x="795" y="0"/>
                    <a:pt x="5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55820" tIns="27911" rIns="55820" bIns="2791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11777218" y="6144481"/>
              <a:ext cx="3280833" cy="3412067"/>
            </a:xfrm>
            <a:custGeom>
              <a:avLst/>
              <a:gdLst>
                <a:gd name="T0" fmla="*/ 518 w 1065"/>
                <a:gd name="T1" fmla="*/ 14 h 1108"/>
                <a:gd name="T2" fmla="*/ 245 w 1065"/>
                <a:gd name="T3" fmla="*/ 87 h 1108"/>
                <a:gd name="T4" fmla="*/ 195 w 1065"/>
                <a:gd name="T5" fmla="*/ 0 h 1108"/>
                <a:gd name="T6" fmla="*/ 0 w 1065"/>
                <a:gd name="T7" fmla="*/ 339 h 1108"/>
                <a:gd name="T8" fmla="*/ 391 w 1065"/>
                <a:gd name="T9" fmla="*/ 339 h 1108"/>
                <a:gd name="T10" fmla="*/ 342 w 1065"/>
                <a:gd name="T11" fmla="*/ 254 h 1108"/>
                <a:gd name="T12" fmla="*/ 518 w 1065"/>
                <a:gd name="T13" fmla="*/ 208 h 1108"/>
                <a:gd name="T14" fmla="*/ 872 w 1065"/>
                <a:gd name="T15" fmla="*/ 561 h 1108"/>
                <a:gd name="T16" fmla="*/ 518 w 1065"/>
                <a:gd name="T17" fmla="*/ 915 h 1108"/>
                <a:gd name="T18" fmla="*/ 505 w 1065"/>
                <a:gd name="T19" fmla="*/ 915 h 1108"/>
                <a:gd name="T20" fmla="*/ 385 w 1065"/>
                <a:gd name="T21" fmla="*/ 1092 h 1108"/>
                <a:gd name="T22" fmla="*/ 518 w 1065"/>
                <a:gd name="T23" fmla="*/ 1108 h 1108"/>
                <a:gd name="T24" fmla="*/ 1065 w 1065"/>
                <a:gd name="T25" fmla="*/ 561 h 1108"/>
                <a:gd name="T26" fmla="*/ 518 w 1065"/>
                <a:gd name="T27" fmla="*/ 14 h 1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5" h="1108">
                  <a:moveTo>
                    <a:pt x="518" y="14"/>
                  </a:moveTo>
                  <a:cubicBezTo>
                    <a:pt x="419" y="14"/>
                    <a:pt x="326" y="41"/>
                    <a:pt x="245" y="87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0" y="339"/>
                    <a:pt x="0" y="339"/>
                    <a:pt x="0" y="339"/>
                  </a:cubicBezTo>
                  <a:cubicBezTo>
                    <a:pt x="391" y="339"/>
                    <a:pt x="391" y="339"/>
                    <a:pt x="391" y="339"/>
                  </a:cubicBezTo>
                  <a:cubicBezTo>
                    <a:pt x="342" y="254"/>
                    <a:pt x="342" y="254"/>
                    <a:pt x="342" y="254"/>
                  </a:cubicBezTo>
                  <a:cubicBezTo>
                    <a:pt x="394" y="225"/>
                    <a:pt x="454" y="208"/>
                    <a:pt x="518" y="208"/>
                  </a:cubicBezTo>
                  <a:cubicBezTo>
                    <a:pt x="713" y="208"/>
                    <a:pt x="872" y="366"/>
                    <a:pt x="872" y="561"/>
                  </a:cubicBezTo>
                  <a:cubicBezTo>
                    <a:pt x="872" y="757"/>
                    <a:pt x="713" y="915"/>
                    <a:pt x="518" y="915"/>
                  </a:cubicBezTo>
                  <a:cubicBezTo>
                    <a:pt x="514" y="915"/>
                    <a:pt x="509" y="915"/>
                    <a:pt x="505" y="915"/>
                  </a:cubicBezTo>
                  <a:cubicBezTo>
                    <a:pt x="476" y="981"/>
                    <a:pt x="435" y="1041"/>
                    <a:pt x="385" y="1092"/>
                  </a:cubicBezTo>
                  <a:cubicBezTo>
                    <a:pt x="428" y="1103"/>
                    <a:pt x="472" y="1108"/>
                    <a:pt x="518" y="1108"/>
                  </a:cubicBezTo>
                  <a:cubicBezTo>
                    <a:pt x="820" y="1108"/>
                    <a:pt x="1065" y="863"/>
                    <a:pt x="1065" y="561"/>
                  </a:cubicBezTo>
                  <a:cubicBezTo>
                    <a:pt x="1065" y="259"/>
                    <a:pt x="820" y="14"/>
                    <a:pt x="518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55820" tIns="27911" rIns="55820" bIns="2791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9988635" y="7101215"/>
              <a:ext cx="3644900" cy="2825751"/>
            </a:xfrm>
            <a:custGeom>
              <a:avLst/>
              <a:gdLst>
                <a:gd name="T0" fmla="*/ 1184 w 1184"/>
                <a:gd name="T1" fmla="*/ 388 h 917"/>
                <a:gd name="T2" fmla="*/ 988 w 1184"/>
                <a:gd name="T3" fmla="*/ 49 h 917"/>
                <a:gd name="T4" fmla="*/ 793 w 1184"/>
                <a:gd name="T5" fmla="*/ 388 h 917"/>
                <a:gd name="T6" fmla="*/ 900 w 1184"/>
                <a:gd name="T7" fmla="*/ 388 h 917"/>
                <a:gd name="T8" fmla="*/ 547 w 1184"/>
                <a:gd name="T9" fmla="*/ 724 h 917"/>
                <a:gd name="T10" fmla="*/ 193 w 1184"/>
                <a:gd name="T11" fmla="*/ 370 h 917"/>
                <a:gd name="T12" fmla="*/ 242 w 1184"/>
                <a:gd name="T13" fmla="*/ 192 h 917"/>
                <a:gd name="T14" fmla="*/ 145 w 1184"/>
                <a:gd name="T15" fmla="*/ 0 h 917"/>
                <a:gd name="T16" fmla="*/ 0 w 1184"/>
                <a:gd name="T17" fmla="*/ 370 h 917"/>
                <a:gd name="T18" fmla="*/ 547 w 1184"/>
                <a:gd name="T19" fmla="*/ 917 h 917"/>
                <a:gd name="T20" fmla="*/ 1094 w 1184"/>
                <a:gd name="T21" fmla="*/ 388 h 917"/>
                <a:gd name="T22" fmla="*/ 1184 w 1184"/>
                <a:gd name="T23" fmla="*/ 388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84" h="917">
                  <a:moveTo>
                    <a:pt x="1184" y="388"/>
                  </a:moveTo>
                  <a:cubicBezTo>
                    <a:pt x="988" y="49"/>
                    <a:pt x="988" y="49"/>
                    <a:pt x="988" y="49"/>
                  </a:cubicBezTo>
                  <a:cubicBezTo>
                    <a:pt x="793" y="388"/>
                    <a:pt x="793" y="388"/>
                    <a:pt x="793" y="388"/>
                  </a:cubicBezTo>
                  <a:cubicBezTo>
                    <a:pt x="900" y="388"/>
                    <a:pt x="900" y="388"/>
                    <a:pt x="900" y="388"/>
                  </a:cubicBezTo>
                  <a:cubicBezTo>
                    <a:pt x="891" y="575"/>
                    <a:pt x="737" y="724"/>
                    <a:pt x="547" y="724"/>
                  </a:cubicBezTo>
                  <a:cubicBezTo>
                    <a:pt x="352" y="724"/>
                    <a:pt x="193" y="566"/>
                    <a:pt x="193" y="370"/>
                  </a:cubicBezTo>
                  <a:cubicBezTo>
                    <a:pt x="193" y="305"/>
                    <a:pt x="211" y="244"/>
                    <a:pt x="242" y="192"/>
                  </a:cubicBezTo>
                  <a:cubicBezTo>
                    <a:pt x="198" y="134"/>
                    <a:pt x="165" y="69"/>
                    <a:pt x="145" y="0"/>
                  </a:cubicBezTo>
                  <a:cubicBezTo>
                    <a:pt x="55" y="97"/>
                    <a:pt x="0" y="227"/>
                    <a:pt x="0" y="370"/>
                  </a:cubicBezTo>
                  <a:cubicBezTo>
                    <a:pt x="0" y="672"/>
                    <a:pt x="245" y="917"/>
                    <a:pt x="547" y="917"/>
                  </a:cubicBezTo>
                  <a:cubicBezTo>
                    <a:pt x="843" y="917"/>
                    <a:pt x="1085" y="682"/>
                    <a:pt x="1094" y="388"/>
                  </a:cubicBezTo>
                  <a:lnTo>
                    <a:pt x="1184" y="38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55820" tIns="27911" rIns="55820" bIns="2791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rot="18978467">
              <a:off x="10746309" y="5519640"/>
              <a:ext cx="1366259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861134" y="9105070"/>
              <a:ext cx="1645320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 rot="17644843">
              <a:off x="13516862" y="8044825"/>
              <a:ext cx="1748521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2" name="直接连接符 1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5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2131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18" grpId="0" build="p"/>
      <p:bldP spid="1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Oval 5"/>
          <p:cNvSpPr>
            <a:spLocks/>
          </p:cNvSpPr>
          <p:nvPr/>
        </p:nvSpPr>
        <p:spPr bwMode="auto">
          <a:xfrm>
            <a:off x="961943" y="781360"/>
            <a:ext cx="6350136" cy="6350136"/>
          </a:xfrm>
          <a:prstGeom prst="ellips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50" name="Group 49"/>
          <p:cNvGrpSpPr/>
          <p:nvPr/>
        </p:nvGrpSpPr>
        <p:grpSpPr>
          <a:xfrm>
            <a:off x="-34920" y="4683209"/>
            <a:ext cx="12910252" cy="2476823"/>
            <a:chOff x="-25400" y="3026721"/>
            <a:chExt cx="9181757" cy="2131431"/>
          </a:xfrm>
          <a:solidFill>
            <a:schemeClr val="accent1"/>
          </a:solidFill>
        </p:grpSpPr>
        <p:sp>
          <p:nvSpPr>
            <p:cNvPr id="51" name="Right Triangle 50"/>
            <p:cNvSpPr/>
            <p:nvPr/>
          </p:nvSpPr>
          <p:spPr bwMode="auto">
            <a:xfrm>
              <a:off x="-25400" y="3044983"/>
              <a:ext cx="2797200" cy="2113169"/>
            </a:xfrm>
            <a:prstGeom prst="rtTriangl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128572" tIns="64286" rIns="128572" bIns="64286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85738"/>
              <a:endParaRPr lang="en-US" sz="7874" b="1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-24155" y="3026721"/>
              <a:ext cx="9180512" cy="2124819"/>
            </a:xfrm>
            <a:custGeom>
              <a:avLst/>
              <a:gdLst>
                <a:gd name="T0" fmla="*/ 4609 w 4609"/>
                <a:gd name="T1" fmla="*/ 0 h 1044"/>
                <a:gd name="T2" fmla="*/ 4609 w 4609"/>
                <a:gd name="T3" fmla="*/ 1044 h 1044"/>
                <a:gd name="T4" fmla="*/ 0 w 4609"/>
                <a:gd name="T5" fmla="*/ 1044 h 1044"/>
                <a:gd name="T6" fmla="*/ 0 w 4609"/>
                <a:gd name="T7" fmla="*/ 788 h 1044"/>
                <a:gd name="T8" fmla="*/ 4609 w 4609"/>
                <a:gd name="T9" fmla="*/ 0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09" h="1044">
                  <a:moveTo>
                    <a:pt x="4609" y="0"/>
                  </a:moveTo>
                  <a:lnTo>
                    <a:pt x="4609" y="1044"/>
                  </a:lnTo>
                  <a:lnTo>
                    <a:pt x="0" y="1044"/>
                  </a:lnTo>
                  <a:lnTo>
                    <a:pt x="0" y="788"/>
                  </a:lnTo>
                  <a:lnTo>
                    <a:pt x="46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-34920" y="4820172"/>
            <a:ext cx="12910252" cy="2476822"/>
            <a:chOff x="-25400" y="3026721"/>
            <a:chExt cx="9181757" cy="2131430"/>
          </a:xfrm>
          <a:solidFill>
            <a:schemeClr val="accent2"/>
          </a:solidFill>
        </p:grpSpPr>
        <p:sp>
          <p:nvSpPr>
            <p:cNvPr id="16" name="Right Triangle 15"/>
            <p:cNvSpPr/>
            <p:nvPr/>
          </p:nvSpPr>
          <p:spPr bwMode="auto">
            <a:xfrm>
              <a:off x="-25400" y="3044983"/>
              <a:ext cx="2797200" cy="2113168"/>
            </a:xfrm>
            <a:prstGeom prst="rtTriangl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128572" tIns="64286" rIns="128572" bIns="64286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85738"/>
              <a:endParaRPr lang="en-US" sz="7874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-24155" y="3026721"/>
              <a:ext cx="9180512" cy="2124819"/>
            </a:xfrm>
            <a:custGeom>
              <a:avLst/>
              <a:gdLst>
                <a:gd name="T0" fmla="*/ 4609 w 4609"/>
                <a:gd name="T1" fmla="*/ 0 h 1044"/>
                <a:gd name="T2" fmla="*/ 4609 w 4609"/>
                <a:gd name="T3" fmla="*/ 1044 h 1044"/>
                <a:gd name="T4" fmla="*/ 0 w 4609"/>
                <a:gd name="T5" fmla="*/ 1044 h 1044"/>
                <a:gd name="T6" fmla="*/ 0 w 4609"/>
                <a:gd name="T7" fmla="*/ 788 h 1044"/>
                <a:gd name="T8" fmla="*/ 4609 w 4609"/>
                <a:gd name="T9" fmla="*/ 0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09" h="1044">
                  <a:moveTo>
                    <a:pt x="4609" y="0"/>
                  </a:moveTo>
                  <a:lnTo>
                    <a:pt x="4609" y="1044"/>
                  </a:lnTo>
                  <a:lnTo>
                    <a:pt x="0" y="1044"/>
                  </a:lnTo>
                  <a:lnTo>
                    <a:pt x="0" y="788"/>
                  </a:lnTo>
                  <a:lnTo>
                    <a:pt x="46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680448" y="2574495"/>
            <a:ext cx="4079292" cy="4079292"/>
            <a:chOff x="5461762" y="1830802"/>
            <a:chExt cx="2901188" cy="2901188"/>
          </a:xfrm>
        </p:grpSpPr>
        <p:sp>
          <p:nvSpPr>
            <p:cNvPr id="39" name="Oval 5"/>
            <p:cNvSpPr>
              <a:spLocks/>
            </p:cNvSpPr>
            <p:nvPr/>
          </p:nvSpPr>
          <p:spPr bwMode="auto">
            <a:xfrm>
              <a:off x="5508104" y="1858811"/>
              <a:ext cx="2828153" cy="2828153"/>
            </a:xfrm>
            <a:prstGeom prst="ellipse">
              <a:avLst/>
            </a:prstGeom>
            <a:solidFill>
              <a:schemeClr val="accent1">
                <a:alpha val="85000"/>
              </a:schemeClr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3" name="Oval 5"/>
            <p:cNvSpPr>
              <a:spLocks/>
            </p:cNvSpPr>
            <p:nvPr/>
          </p:nvSpPr>
          <p:spPr bwMode="auto">
            <a:xfrm>
              <a:off x="5461762" y="1830802"/>
              <a:ext cx="2901188" cy="2901188"/>
            </a:xfrm>
            <a:prstGeom prst="ellipse">
              <a:avLst/>
            </a:prstGeom>
            <a:noFill/>
            <a:ln w="101600">
              <a:solidFill>
                <a:schemeClr val="bg1"/>
              </a:solidFill>
            </a:ln>
            <a:extLst/>
          </p:spPr>
          <p:txBody>
            <a:bodyPr lIns="0" tIns="0" rIns="0" bIns="0"/>
            <a:lstStyle/>
            <a:p>
              <a:endParaRPr lang="en-US">
                <a:noFill/>
              </a:endParaRPr>
            </a:p>
          </p:txBody>
        </p:sp>
      </p:grpSp>
      <p:sp>
        <p:nvSpPr>
          <p:cNvPr id="40" name="Oval 5"/>
          <p:cNvSpPr>
            <a:spLocks/>
          </p:cNvSpPr>
          <p:nvPr/>
        </p:nvSpPr>
        <p:spPr bwMode="auto">
          <a:xfrm>
            <a:off x="7967771" y="696722"/>
            <a:ext cx="888594" cy="888594"/>
          </a:xfrm>
          <a:prstGeom prst="ellipse">
            <a:avLst/>
          </a:prstGeom>
          <a:solidFill>
            <a:schemeClr val="accent1">
              <a:alpha val="84999"/>
            </a:schemeClr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6629" name="Oval 5"/>
          <p:cNvSpPr>
            <a:spLocks/>
          </p:cNvSpPr>
          <p:nvPr/>
        </p:nvSpPr>
        <p:spPr bwMode="auto">
          <a:xfrm>
            <a:off x="10272219" y="580361"/>
            <a:ext cx="2012904" cy="2012904"/>
          </a:xfrm>
          <a:prstGeom prst="ellipse">
            <a:avLst/>
          </a:prstGeom>
          <a:solidFill>
            <a:schemeClr val="accent2">
              <a:alpha val="84999"/>
            </a:schemeClr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6643" name="Rectangle 19"/>
          <p:cNvSpPr>
            <a:spLocks/>
          </p:cNvSpPr>
          <p:nvPr/>
        </p:nvSpPr>
        <p:spPr bwMode="auto">
          <a:xfrm>
            <a:off x="10286275" y="828031"/>
            <a:ext cx="848952" cy="1803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ct val="80000"/>
              </a:lnSpc>
            </a:pPr>
            <a:endParaRPr lang="en-US" sz="10546" dirty="0">
              <a:solidFill>
                <a:srgbClr val="FFFFFF"/>
              </a:solidFill>
              <a:latin typeface="Agency FB" pitchFamily="34" charset="0"/>
              <a:ea typeface="ＭＳ Ｐゴシック" charset="0"/>
              <a:cs typeface="Bebas Neue" charset="0"/>
              <a:sym typeface="Bebas Neue" charset="0"/>
            </a:endParaRPr>
          </a:p>
        </p:txBody>
      </p:sp>
      <p:sp>
        <p:nvSpPr>
          <p:cNvPr id="26644" name="Rectangle 20"/>
          <p:cNvSpPr>
            <a:spLocks/>
          </p:cNvSpPr>
          <p:nvPr/>
        </p:nvSpPr>
        <p:spPr bwMode="auto">
          <a:xfrm>
            <a:off x="10344754" y="1194664"/>
            <a:ext cx="1891890" cy="1117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点击添加相关标题文字，点击添加相关标题文字，点击添加相关标题文字，点击添加相关标题文字，点击添加相关标题文字。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Oval 5"/>
          <p:cNvSpPr>
            <a:spLocks/>
          </p:cNvSpPr>
          <p:nvPr/>
        </p:nvSpPr>
        <p:spPr bwMode="auto">
          <a:xfrm>
            <a:off x="10130803" y="436459"/>
            <a:ext cx="2297712" cy="2297712"/>
          </a:xfrm>
          <a:prstGeom prst="ellipse">
            <a:avLst/>
          </a:prstGeom>
          <a:noFill/>
          <a:ln w="19050">
            <a:solidFill>
              <a:schemeClr val="accent2"/>
            </a:solidFill>
            <a:prstDash val="sysDot"/>
          </a:ln>
          <a:extLst/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8307191" y="3902743"/>
            <a:ext cx="3410586" cy="2060706"/>
            <a:chOff x="5910651" y="2927949"/>
            <a:chExt cx="2425605" cy="1465572"/>
          </a:xfrm>
        </p:grpSpPr>
        <p:sp>
          <p:nvSpPr>
            <p:cNvPr id="26646" name="Rectangle 22"/>
            <p:cNvSpPr>
              <a:spLocks/>
            </p:cNvSpPr>
            <p:nvPr/>
          </p:nvSpPr>
          <p:spPr bwMode="auto">
            <a:xfrm>
              <a:off x="5910651" y="2927949"/>
              <a:ext cx="2425605" cy="974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6600" spc="300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TITLE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dirty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 </a:t>
              </a:r>
              <a:r>
                <a:rPr lang="en-US" altLang="zh-CN" dirty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ON </a:t>
              </a:r>
              <a:r>
                <a:rPr lang="en-US" altLang="zh-CN" dirty="0" smtClean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ADD RELATED </a:t>
              </a:r>
              <a:r>
                <a:rPr lang="en-US" altLang="zh-CN" dirty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TITLE WORDS</a:t>
              </a:r>
              <a:endParaRPr lang="zh-CN" altLang="en-US" dirty="0">
                <a:solidFill>
                  <a:schemeClr val="bg1"/>
                </a:solidFill>
                <a:latin typeface="Franklin Gothic Book" panose="020B0503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6647" name="Rectangle 23"/>
            <p:cNvSpPr>
              <a:spLocks/>
            </p:cNvSpPr>
            <p:nvPr/>
          </p:nvSpPr>
          <p:spPr bwMode="auto">
            <a:xfrm>
              <a:off x="5982089" y="3969225"/>
              <a:ext cx="1935307" cy="424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点击添加相关标题文字，点击添加相关标题文字，点击添加相关标题文字，点击添加相关标题文字，点击添加相关标题文字。</a:t>
              </a:r>
              <a:endPara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9208238" y="2953654"/>
            <a:ext cx="917413" cy="779020"/>
          </a:xfrm>
          <a:custGeom>
            <a:avLst/>
            <a:gdLst>
              <a:gd name="T0" fmla="*/ 76 w 174"/>
              <a:gd name="T1" fmla="*/ 50 h 148"/>
              <a:gd name="T2" fmla="*/ 118 w 174"/>
              <a:gd name="T3" fmla="*/ 77 h 148"/>
              <a:gd name="T4" fmla="*/ 128 w 174"/>
              <a:gd name="T5" fmla="*/ 75 h 148"/>
              <a:gd name="T6" fmla="*/ 172 w 174"/>
              <a:gd name="T7" fmla="*/ 13 h 148"/>
              <a:gd name="T8" fmla="*/ 170 w 174"/>
              <a:gd name="T9" fmla="*/ 2 h 148"/>
              <a:gd name="T10" fmla="*/ 159 w 174"/>
              <a:gd name="T11" fmla="*/ 4 h 148"/>
              <a:gd name="T12" fmla="*/ 120 w 174"/>
              <a:gd name="T13" fmla="*/ 60 h 148"/>
              <a:gd name="T14" fmla="*/ 78 w 174"/>
              <a:gd name="T15" fmla="*/ 33 h 148"/>
              <a:gd name="T16" fmla="*/ 72 w 174"/>
              <a:gd name="T17" fmla="*/ 32 h 148"/>
              <a:gd name="T18" fmla="*/ 67 w 174"/>
              <a:gd name="T19" fmla="*/ 35 h 148"/>
              <a:gd name="T20" fmla="*/ 3 w 174"/>
              <a:gd name="T21" fmla="*/ 136 h 148"/>
              <a:gd name="T22" fmla="*/ 5 w 174"/>
              <a:gd name="T23" fmla="*/ 147 h 148"/>
              <a:gd name="T24" fmla="*/ 9 w 174"/>
              <a:gd name="T25" fmla="*/ 148 h 148"/>
              <a:gd name="T26" fmla="*/ 16 w 174"/>
              <a:gd name="T27" fmla="*/ 145 h 148"/>
              <a:gd name="T28" fmla="*/ 76 w 174"/>
              <a:gd name="T29" fmla="*/ 50 h 148"/>
              <a:gd name="T30" fmla="*/ 160 w 174"/>
              <a:gd name="T31" fmla="*/ 88 h 148"/>
              <a:gd name="T32" fmla="*/ 122 w 174"/>
              <a:gd name="T33" fmla="*/ 123 h 148"/>
              <a:gd name="T34" fmla="*/ 77 w 174"/>
              <a:gd name="T35" fmla="*/ 88 h 148"/>
              <a:gd name="T36" fmla="*/ 74 w 174"/>
              <a:gd name="T37" fmla="*/ 86 h 148"/>
              <a:gd name="T38" fmla="*/ 68 w 174"/>
              <a:gd name="T39" fmla="*/ 85 h 148"/>
              <a:gd name="T40" fmla="*/ 59 w 174"/>
              <a:gd name="T41" fmla="*/ 99 h 148"/>
              <a:gd name="T42" fmla="*/ 68 w 174"/>
              <a:gd name="T43" fmla="*/ 101 h 148"/>
              <a:gd name="T44" fmla="*/ 117 w 174"/>
              <a:gd name="T45" fmla="*/ 139 h 148"/>
              <a:gd name="T46" fmla="*/ 122 w 174"/>
              <a:gd name="T47" fmla="*/ 140 h 148"/>
              <a:gd name="T48" fmla="*/ 127 w 174"/>
              <a:gd name="T49" fmla="*/ 138 h 148"/>
              <a:gd name="T50" fmla="*/ 170 w 174"/>
              <a:gd name="T51" fmla="*/ 100 h 148"/>
              <a:gd name="T52" fmla="*/ 171 w 174"/>
              <a:gd name="T53" fmla="*/ 89 h 148"/>
              <a:gd name="T54" fmla="*/ 160 w 174"/>
              <a:gd name="T55" fmla="*/ 88 h 148"/>
              <a:gd name="T56" fmla="*/ 7 w 174"/>
              <a:gd name="T57" fmla="*/ 86 h 148"/>
              <a:gd name="T58" fmla="*/ 19 w 174"/>
              <a:gd name="T59" fmla="*/ 89 h 148"/>
              <a:gd name="T60" fmla="*/ 28 w 174"/>
              <a:gd name="T61" fmla="*/ 75 h 148"/>
              <a:gd name="T62" fmla="*/ 11 w 174"/>
              <a:gd name="T63" fmla="*/ 71 h 148"/>
              <a:gd name="T64" fmla="*/ 2 w 174"/>
              <a:gd name="T65" fmla="*/ 76 h 148"/>
              <a:gd name="T66" fmla="*/ 7 w 174"/>
              <a:gd name="T67" fmla="*/ 86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4" h="148">
                <a:moveTo>
                  <a:pt x="76" y="50"/>
                </a:moveTo>
                <a:cubicBezTo>
                  <a:pt x="118" y="77"/>
                  <a:pt x="118" y="77"/>
                  <a:pt x="118" y="77"/>
                </a:cubicBezTo>
                <a:cubicBezTo>
                  <a:pt x="121" y="79"/>
                  <a:pt x="126" y="78"/>
                  <a:pt x="128" y="75"/>
                </a:cubicBezTo>
                <a:cubicBezTo>
                  <a:pt x="172" y="13"/>
                  <a:pt x="172" y="13"/>
                  <a:pt x="172" y="13"/>
                </a:cubicBezTo>
                <a:cubicBezTo>
                  <a:pt x="174" y="9"/>
                  <a:pt x="173" y="5"/>
                  <a:pt x="170" y="2"/>
                </a:cubicBezTo>
                <a:cubicBezTo>
                  <a:pt x="166" y="0"/>
                  <a:pt x="161" y="1"/>
                  <a:pt x="159" y="4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78" y="33"/>
                  <a:pt x="78" y="33"/>
                  <a:pt x="78" y="33"/>
                </a:cubicBezTo>
                <a:cubicBezTo>
                  <a:pt x="76" y="32"/>
                  <a:pt x="74" y="31"/>
                  <a:pt x="72" y="32"/>
                </a:cubicBezTo>
                <a:cubicBezTo>
                  <a:pt x="70" y="32"/>
                  <a:pt x="68" y="34"/>
                  <a:pt x="67" y="35"/>
                </a:cubicBezTo>
                <a:cubicBezTo>
                  <a:pt x="3" y="136"/>
                  <a:pt x="3" y="136"/>
                  <a:pt x="3" y="136"/>
                </a:cubicBezTo>
                <a:cubicBezTo>
                  <a:pt x="0" y="140"/>
                  <a:pt x="1" y="145"/>
                  <a:pt x="5" y="147"/>
                </a:cubicBezTo>
                <a:cubicBezTo>
                  <a:pt x="6" y="148"/>
                  <a:pt x="8" y="148"/>
                  <a:pt x="9" y="148"/>
                </a:cubicBezTo>
                <a:cubicBezTo>
                  <a:pt x="12" y="148"/>
                  <a:pt x="14" y="147"/>
                  <a:pt x="16" y="145"/>
                </a:cubicBezTo>
                <a:cubicBezTo>
                  <a:pt x="76" y="50"/>
                  <a:pt x="76" y="50"/>
                  <a:pt x="76" y="50"/>
                </a:cubicBezTo>
                <a:close/>
                <a:moveTo>
                  <a:pt x="160" y="88"/>
                </a:moveTo>
                <a:cubicBezTo>
                  <a:pt x="122" y="123"/>
                  <a:pt x="122" y="123"/>
                  <a:pt x="122" y="123"/>
                </a:cubicBezTo>
                <a:cubicBezTo>
                  <a:pt x="77" y="88"/>
                  <a:pt x="77" y="88"/>
                  <a:pt x="77" y="88"/>
                </a:cubicBezTo>
                <a:cubicBezTo>
                  <a:pt x="76" y="87"/>
                  <a:pt x="75" y="87"/>
                  <a:pt x="74" y="86"/>
                </a:cubicBezTo>
                <a:cubicBezTo>
                  <a:pt x="68" y="85"/>
                  <a:pt x="68" y="85"/>
                  <a:pt x="68" y="85"/>
                </a:cubicBezTo>
                <a:cubicBezTo>
                  <a:pt x="59" y="99"/>
                  <a:pt x="59" y="99"/>
                  <a:pt x="59" y="99"/>
                </a:cubicBezTo>
                <a:cubicBezTo>
                  <a:pt x="68" y="101"/>
                  <a:pt x="68" y="101"/>
                  <a:pt x="68" y="101"/>
                </a:cubicBezTo>
                <a:cubicBezTo>
                  <a:pt x="117" y="139"/>
                  <a:pt x="117" y="139"/>
                  <a:pt x="117" y="139"/>
                </a:cubicBezTo>
                <a:cubicBezTo>
                  <a:pt x="119" y="140"/>
                  <a:pt x="120" y="140"/>
                  <a:pt x="122" y="140"/>
                </a:cubicBezTo>
                <a:cubicBezTo>
                  <a:pt x="124" y="140"/>
                  <a:pt x="126" y="140"/>
                  <a:pt x="127" y="138"/>
                </a:cubicBezTo>
                <a:cubicBezTo>
                  <a:pt x="170" y="100"/>
                  <a:pt x="170" y="100"/>
                  <a:pt x="170" y="100"/>
                </a:cubicBezTo>
                <a:cubicBezTo>
                  <a:pt x="174" y="97"/>
                  <a:pt x="174" y="92"/>
                  <a:pt x="171" y="89"/>
                </a:cubicBezTo>
                <a:cubicBezTo>
                  <a:pt x="168" y="85"/>
                  <a:pt x="163" y="85"/>
                  <a:pt x="160" y="88"/>
                </a:cubicBezTo>
                <a:close/>
                <a:moveTo>
                  <a:pt x="7" y="86"/>
                </a:moveTo>
                <a:cubicBezTo>
                  <a:pt x="19" y="89"/>
                  <a:pt x="19" y="89"/>
                  <a:pt x="19" y="89"/>
                </a:cubicBezTo>
                <a:cubicBezTo>
                  <a:pt x="28" y="75"/>
                  <a:pt x="28" y="75"/>
                  <a:pt x="28" y="75"/>
                </a:cubicBezTo>
                <a:cubicBezTo>
                  <a:pt x="11" y="71"/>
                  <a:pt x="11" y="71"/>
                  <a:pt x="11" y="71"/>
                </a:cubicBezTo>
                <a:cubicBezTo>
                  <a:pt x="7" y="70"/>
                  <a:pt x="3" y="72"/>
                  <a:pt x="2" y="76"/>
                </a:cubicBezTo>
                <a:cubicBezTo>
                  <a:pt x="1" y="81"/>
                  <a:pt x="3" y="85"/>
                  <a:pt x="7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Oval 5"/>
          <p:cNvSpPr>
            <a:spLocks/>
          </p:cNvSpPr>
          <p:nvPr/>
        </p:nvSpPr>
        <p:spPr bwMode="auto">
          <a:xfrm>
            <a:off x="7340109" y="407985"/>
            <a:ext cx="373377" cy="373377"/>
          </a:xfrm>
          <a:prstGeom prst="ellipse">
            <a:avLst/>
          </a:prstGeom>
          <a:solidFill>
            <a:schemeClr val="accent2">
              <a:alpha val="84999"/>
            </a:schemeClr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cxnSp>
        <p:nvCxnSpPr>
          <p:cNvPr id="22" name="直接连接符 2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24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08488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6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6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6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6" grpId="1" animBg="1"/>
      <p:bldP spid="40" grpId="0" animBg="1"/>
      <p:bldP spid="40" grpId="1" animBg="1"/>
      <p:bldP spid="26629" grpId="0" animBg="1"/>
      <p:bldP spid="26629" grpId="1" animBg="1"/>
      <p:bldP spid="26643" grpId="0"/>
      <p:bldP spid="26644" grpId="0"/>
      <p:bldP spid="41" grpId="0" animBg="1"/>
      <p:bldP spid="41" grpId="1" animBg="1"/>
      <p:bldP spid="7" grpId="0" animBg="1"/>
      <p:bldP spid="26" grpId="0" animBg="1"/>
      <p:bldP spid="26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540878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04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2762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2"/>
          <p:cNvGrpSpPr>
            <a:grpSpLocks/>
          </p:cNvGrpSpPr>
          <p:nvPr/>
        </p:nvGrpSpPr>
        <p:grpSpPr bwMode="auto">
          <a:xfrm>
            <a:off x="714699" y="3536282"/>
            <a:ext cx="3623299" cy="618304"/>
            <a:chOff x="-1032447" y="0"/>
            <a:chExt cx="2967616" cy="506624"/>
          </a:xfrm>
          <a:solidFill>
            <a:schemeClr val="accent1"/>
          </a:solidFill>
        </p:grpSpPr>
        <p:sp>
          <p:nvSpPr>
            <p:cNvPr id="5" name="圆角矩形 33"/>
            <p:cNvSpPr>
              <a:spLocks noChangeArrowheads="1"/>
            </p:cNvSpPr>
            <p:nvPr/>
          </p:nvSpPr>
          <p:spPr bwMode="auto">
            <a:xfrm>
              <a:off x="-1032447" y="73989"/>
              <a:ext cx="2967616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等腰三角形 34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" name="椭圆 35"/>
          <p:cNvSpPr>
            <a:spLocks noChangeArrowheads="1"/>
          </p:cNvSpPr>
          <p:nvPr/>
        </p:nvSpPr>
        <p:spPr bwMode="auto">
          <a:xfrm>
            <a:off x="2508282" y="1931404"/>
            <a:ext cx="1294756" cy="12947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" name="组合 36"/>
          <p:cNvGrpSpPr>
            <a:grpSpLocks/>
          </p:cNvGrpSpPr>
          <p:nvPr/>
        </p:nvGrpSpPr>
        <p:grpSpPr bwMode="auto">
          <a:xfrm flipV="1">
            <a:off x="4196504" y="3627380"/>
            <a:ext cx="2362736" cy="618305"/>
            <a:chOff x="0" y="0"/>
            <a:chExt cx="1935168" cy="506624"/>
          </a:xfrm>
          <a:solidFill>
            <a:schemeClr val="accent2"/>
          </a:solidFill>
        </p:grpSpPr>
        <p:sp>
          <p:nvSpPr>
            <p:cNvPr id="9" name="圆角矩形 37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等腰三角形 38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椭圆 39"/>
          <p:cNvSpPr>
            <a:spLocks noChangeArrowheads="1"/>
          </p:cNvSpPr>
          <p:nvPr/>
        </p:nvSpPr>
        <p:spPr bwMode="auto">
          <a:xfrm>
            <a:off x="4808992" y="4657674"/>
            <a:ext cx="1294756" cy="12947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组合 40"/>
          <p:cNvGrpSpPr>
            <a:grpSpLocks/>
          </p:cNvGrpSpPr>
          <p:nvPr/>
        </p:nvGrpSpPr>
        <p:grpSpPr bwMode="auto">
          <a:xfrm>
            <a:off x="6421625" y="3536282"/>
            <a:ext cx="2364673" cy="618304"/>
            <a:chOff x="0" y="0"/>
            <a:chExt cx="1935168" cy="506624"/>
          </a:xfrm>
          <a:solidFill>
            <a:schemeClr val="accent3"/>
          </a:solidFill>
        </p:grpSpPr>
        <p:sp>
          <p:nvSpPr>
            <p:cNvPr id="13" name="圆角矩形 41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等腰三角形 42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椭圆 43"/>
          <p:cNvSpPr>
            <a:spLocks noChangeArrowheads="1"/>
          </p:cNvSpPr>
          <p:nvPr/>
        </p:nvSpPr>
        <p:spPr bwMode="auto">
          <a:xfrm>
            <a:off x="6956580" y="1931404"/>
            <a:ext cx="1294756" cy="12947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椭圆 45"/>
          <p:cNvSpPr>
            <a:spLocks noChangeArrowheads="1"/>
          </p:cNvSpPr>
          <p:nvPr/>
        </p:nvSpPr>
        <p:spPr bwMode="auto">
          <a:xfrm>
            <a:off x="9177824" y="4657674"/>
            <a:ext cx="1294756" cy="129475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46"/>
          <p:cNvSpPr>
            <a:spLocks noChangeArrowheads="1"/>
          </p:cNvSpPr>
          <p:nvPr/>
        </p:nvSpPr>
        <p:spPr bwMode="auto">
          <a:xfrm>
            <a:off x="2103306" y="4904178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47"/>
          <p:cNvSpPr>
            <a:spLocks noChangeArrowheads="1"/>
          </p:cNvSpPr>
          <p:nvPr/>
        </p:nvSpPr>
        <p:spPr bwMode="auto">
          <a:xfrm>
            <a:off x="2426878" y="4636282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50"/>
          <p:cNvSpPr>
            <a:spLocks noChangeArrowheads="1"/>
          </p:cNvSpPr>
          <p:nvPr/>
        </p:nvSpPr>
        <p:spPr bwMode="auto">
          <a:xfrm>
            <a:off x="2414274" y="3778564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0" name="TextBox 51"/>
          <p:cNvSpPr>
            <a:spLocks noChangeArrowheads="1"/>
          </p:cNvSpPr>
          <p:nvPr/>
        </p:nvSpPr>
        <p:spPr bwMode="auto">
          <a:xfrm>
            <a:off x="4635517" y="3778564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1" name="TextBox 52"/>
          <p:cNvSpPr>
            <a:spLocks noChangeArrowheads="1"/>
          </p:cNvSpPr>
          <p:nvPr/>
        </p:nvSpPr>
        <p:spPr bwMode="auto">
          <a:xfrm>
            <a:off x="6959486" y="3778564"/>
            <a:ext cx="1457569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grpSp>
        <p:nvGrpSpPr>
          <p:cNvPr id="22" name="组合 53"/>
          <p:cNvGrpSpPr>
            <a:grpSpLocks/>
          </p:cNvGrpSpPr>
          <p:nvPr/>
        </p:nvGrpSpPr>
        <p:grpSpPr bwMode="auto">
          <a:xfrm flipV="1">
            <a:off x="8642864" y="3627376"/>
            <a:ext cx="3501188" cy="618306"/>
            <a:chOff x="-1" y="0"/>
            <a:chExt cx="2865253" cy="506625"/>
          </a:xfrm>
          <a:solidFill>
            <a:schemeClr val="accent4"/>
          </a:solidFill>
        </p:grpSpPr>
        <p:sp>
          <p:nvSpPr>
            <p:cNvPr id="23" name="圆角矩形 54"/>
            <p:cNvSpPr>
              <a:spLocks noChangeArrowheads="1"/>
            </p:cNvSpPr>
            <p:nvPr/>
          </p:nvSpPr>
          <p:spPr bwMode="auto">
            <a:xfrm>
              <a:off x="-1" y="73990"/>
              <a:ext cx="2865253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等腰三角形 55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" name="TextBox 56"/>
          <p:cNvSpPr>
            <a:spLocks noChangeArrowheads="1"/>
          </p:cNvSpPr>
          <p:nvPr/>
        </p:nvSpPr>
        <p:spPr bwMode="auto">
          <a:xfrm>
            <a:off x="9002406" y="3778564"/>
            <a:ext cx="1459508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6" name="TextBox 57"/>
          <p:cNvSpPr>
            <a:spLocks noChangeArrowheads="1"/>
          </p:cNvSpPr>
          <p:nvPr/>
        </p:nvSpPr>
        <p:spPr bwMode="auto">
          <a:xfrm>
            <a:off x="4404014" y="2177907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58"/>
          <p:cNvSpPr>
            <a:spLocks noChangeArrowheads="1"/>
          </p:cNvSpPr>
          <p:nvPr/>
        </p:nvSpPr>
        <p:spPr bwMode="auto">
          <a:xfrm>
            <a:off x="4727588" y="1918845"/>
            <a:ext cx="1457569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59"/>
          <p:cNvSpPr>
            <a:spLocks noChangeArrowheads="1"/>
          </p:cNvSpPr>
          <p:nvPr/>
        </p:nvSpPr>
        <p:spPr bwMode="auto">
          <a:xfrm>
            <a:off x="6551603" y="4904178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62"/>
          <p:cNvSpPr>
            <a:spLocks noChangeArrowheads="1"/>
          </p:cNvSpPr>
          <p:nvPr/>
        </p:nvSpPr>
        <p:spPr bwMode="auto">
          <a:xfrm>
            <a:off x="6873239" y="4649851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63"/>
          <p:cNvSpPr>
            <a:spLocks noChangeArrowheads="1"/>
          </p:cNvSpPr>
          <p:nvPr/>
        </p:nvSpPr>
        <p:spPr bwMode="auto">
          <a:xfrm>
            <a:off x="8693378" y="2177907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66"/>
          <p:cNvSpPr>
            <a:spLocks noChangeArrowheads="1"/>
          </p:cNvSpPr>
          <p:nvPr/>
        </p:nvSpPr>
        <p:spPr bwMode="auto">
          <a:xfrm>
            <a:off x="9015011" y="1918845"/>
            <a:ext cx="1459508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67"/>
          <p:cNvSpPr>
            <a:spLocks noChangeArrowheads="1"/>
          </p:cNvSpPr>
          <p:nvPr/>
        </p:nvSpPr>
        <p:spPr bwMode="auto">
          <a:xfrm>
            <a:off x="2774611" y="2338259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3" name="TextBox 68"/>
          <p:cNvSpPr>
            <a:spLocks noChangeArrowheads="1"/>
          </p:cNvSpPr>
          <p:nvPr/>
        </p:nvSpPr>
        <p:spPr bwMode="auto">
          <a:xfrm>
            <a:off x="7223020" y="2338259"/>
            <a:ext cx="759945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4" name="TextBox 70"/>
          <p:cNvSpPr>
            <a:spLocks noChangeArrowheads="1"/>
          </p:cNvSpPr>
          <p:nvPr/>
        </p:nvSpPr>
        <p:spPr bwMode="auto">
          <a:xfrm>
            <a:off x="5075322" y="5064530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5" name="TextBox 72"/>
          <p:cNvSpPr>
            <a:spLocks noChangeArrowheads="1"/>
          </p:cNvSpPr>
          <p:nvPr/>
        </p:nvSpPr>
        <p:spPr bwMode="auto">
          <a:xfrm>
            <a:off x="9444153" y="5064530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cxnSp>
        <p:nvCxnSpPr>
          <p:cNvPr id="36" name="直接连接符 35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8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34675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6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6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6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1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6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200"/>
                            </p:stCondLst>
                            <p:childTnLst>
                              <p:par>
                                <p:cTn id="4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6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6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8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3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8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1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6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7" dur="6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2" dur="6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6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7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5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0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4" dur="6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9" dur="6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4" dur="6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9" dur="6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 autoUpdateAnimBg="0"/>
      <p:bldP spid="11" grpId="0" bldLvl="0" animBg="1" autoUpdateAnimBg="0"/>
      <p:bldP spid="15" grpId="0" bldLvl="0" animBg="1" autoUpdateAnimBg="0"/>
      <p:bldP spid="16" grpId="0" bldLvl="0" animBg="1" autoUpdateAnimBg="0"/>
      <p:bldP spid="17" grpId="0" bldLvl="0" autoUpdateAnimBg="0"/>
      <p:bldP spid="18" grpId="0" bldLvl="0" autoUpdateAnimBg="0"/>
      <p:bldP spid="19" grpId="0" bldLvl="0" autoUpdateAnimBg="0"/>
      <p:bldP spid="20" grpId="0" bldLvl="0" autoUpdateAnimBg="0"/>
      <p:bldP spid="21" grpId="0" bldLvl="0" autoUpdateAnimBg="0"/>
      <p:bldP spid="25" grpId="0" bldLvl="0" autoUpdateAnimBg="0"/>
      <p:bldP spid="26" grpId="0" bldLvl="0" autoUpdateAnimBg="0"/>
      <p:bldP spid="27" grpId="0" bldLvl="0" autoUpdateAnimBg="0"/>
      <p:bldP spid="28" grpId="0" bldLvl="0" autoUpdateAnimBg="0"/>
      <p:bldP spid="29" grpId="0" bldLvl="0" autoUpdateAnimBg="0"/>
      <p:bldP spid="30" grpId="0" bldLvl="0" autoUpdateAnimBg="0"/>
      <p:bldP spid="31" grpId="0" bldLvl="0" autoUpdateAnimBg="0"/>
      <p:bldP spid="32" grpId="0" bldLvl="0" autoUpdateAnimBg="0"/>
      <p:bldP spid="33" grpId="0" bldLvl="0" autoUpdateAnimBg="0"/>
      <p:bldP spid="34" grpId="0" bldLvl="0" autoUpdateAnimBg="0"/>
      <p:bldP spid="35" grpId="0" bldLvl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448"/>
            <a:ext cx="12856810" cy="7231757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309452" y="108482"/>
            <a:ext cx="2807965" cy="2807965"/>
            <a:chOff x="1899616" y="1875374"/>
            <a:chExt cx="4573375" cy="4573375"/>
          </a:xfrm>
        </p:grpSpPr>
        <p:sp>
          <p:nvSpPr>
            <p:cNvPr id="7" name="椭圆 6"/>
            <p:cNvSpPr/>
            <p:nvPr/>
          </p:nvSpPr>
          <p:spPr>
            <a:xfrm>
              <a:off x="1899616" y="1875374"/>
              <a:ext cx="4573375" cy="4573375"/>
            </a:xfrm>
            <a:prstGeom prst="ellipse">
              <a:avLst/>
            </a:prstGeom>
            <a:noFill/>
            <a:ln w="1016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2256431" y="2232189"/>
              <a:ext cx="3859744" cy="3859744"/>
            </a:xfrm>
            <a:prstGeom prst="ellipse">
              <a:avLst/>
            </a:prstGeom>
            <a:solidFill>
              <a:srgbClr val="FBB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6429375" y="448"/>
            <a:ext cx="6428228" cy="7231757"/>
          </a:xfrm>
          <a:prstGeom prst="rect">
            <a:avLst/>
          </a:prstGeom>
          <a:solidFill>
            <a:srgbClr val="FBB6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6567054" y="1723899"/>
            <a:ext cx="830312" cy="83031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zh-CN" altLang="en-US" sz="2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23"/>
          <p:cNvSpPr txBox="1"/>
          <p:nvPr/>
        </p:nvSpPr>
        <p:spPr>
          <a:xfrm>
            <a:off x="7830898" y="2125777"/>
            <a:ext cx="2254808" cy="304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Please replace the written content</a:t>
            </a:r>
            <a:endParaRPr lang="en-GB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24"/>
          <p:cNvSpPr txBox="1"/>
          <p:nvPr/>
        </p:nvSpPr>
        <p:spPr>
          <a:xfrm>
            <a:off x="7830899" y="1875728"/>
            <a:ext cx="1800271" cy="369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2" name="椭圆 41"/>
          <p:cNvSpPr/>
          <p:nvPr/>
        </p:nvSpPr>
        <p:spPr>
          <a:xfrm>
            <a:off x="6567054" y="2916447"/>
            <a:ext cx="830312" cy="83031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zh-CN" altLang="en-US" sz="2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23"/>
          <p:cNvSpPr txBox="1"/>
          <p:nvPr/>
        </p:nvSpPr>
        <p:spPr>
          <a:xfrm>
            <a:off x="7830898" y="3318325"/>
            <a:ext cx="2254808" cy="304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Please replace the written content</a:t>
            </a:r>
            <a:endParaRPr lang="en-GB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24"/>
          <p:cNvSpPr txBox="1"/>
          <p:nvPr/>
        </p:nvSpPr>
        <p:spPr>
          <a:xfrm>
            <a:off x="7830899" y="3068276"/>
            <a:ext cx="1800271" cy="369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5" name="椭圆 44"/>
          <p:cNvSpPr/>
          <p:nvPr/>
        </p:nvSpPr>
        <p:spPr>
          <a:xfrm>
            <a:off x="6567054" y="4099058"/>
            <a:ext cx="830312" cy="83031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zh-CN" altLang="en-US" sz="2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23"/>
          <p:cNvSpPr txBox="1"/>
          <p:nvPr/>
        </p:nvSpPr>
        <p:spPr>
          <a:xfrm>
            <a:off x="7830898" y="4500936"/>
            <a:ext cx="2254808" cy="304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Please replace the written content</a:t>
            </a:r>
            <a:endParaRPr lang="en-GB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Box 24"/>
          <p:cNvSpPr txBox="1"/>
          <p:nvPr/>
        </p:nvSpPr>
        <p:spPr>
          <a:xfrm>
            <a:off x="7830899" y="4250887"/>
            <a:ext cx="1800271" cy="369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8" name="椭圆 47"/>
          <p:cNvSpPr/>
          <p:nvPr/>
        </p:nvSpPr>
        <p:spPr>
          <a:xfrm>
            <a:off x="6567054" y="5331358"/>
            <a:ext cx="830312" cy="83031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zh-CN" altLang="en-US" sz="2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7830898" y="5733236"/>
            <a:ext cx="2254808" cy="304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Please replace the written content</a:t>
            </a:r>
            <a:endParaRPr lang="en-GB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7830899" y="5483187"/>
            <a:ext cx="1800271" cy="369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1" name="矩形 50"/>
          <p:cNvSpPr/>
          <p:nvPr/>
        </p:nvSpPr>
        <p:spPr>
          <a:xfrm>
            <a:off x="1078162" y="1543390"/>
            <a:ext cx="1313018" cy="76934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sz="4400" dirty="0">
                <a:solidFill>
                  <a:schemeClr val="bg1"/>
                </a:solidFill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52" name="矩形 51"/>
          <p:cNvSpPr/>
          <p:nvPr/>
        </p:nvSpPr>
        <p:spPr>
          <a:xfrm>
            <a:off x="669447" y="923736"/>
            <a:ext cx="2130450" cy="76934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DIRECTORY</a:t>
            </a:r>
            <a:endParaRPr lang="zh-CN" altLang="en-US" sz="44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414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400"/>
                            </p:stCondLst>
                            <p:childTnLst>
                              <p:par>
                                <p:cTn id="31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900"/>
                            </p:stCondLst>
                            <p:childTnLst>
                              <p:par>
                                <p:cTn id="3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400"/>
                            </p:stCondLst>
                            <p:childTnLst>
                              <p:par>
                                <p:cTn id="4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9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400"/>
                            </p:stCondLst>
                            <p:childTnLst>
                              <p:par>
                                <p:cTn id="5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900"/>
                            </p:stCondLst>
                            <p:childTnLst>
                              <p:par>
                                <p:cTn id="6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400"/>
                            </p:stCondLst>
                            <p:childTnLst>
                              <p:par>
                                <p:cTn id="6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900"/>
                            </p:stCondLst>
                            <p:childTnLst>
                              <p:par>
                                <p:cTn id="7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400"/>
                            </p:stCondLst>
                            <p:childTnLst>
                              <p:par>
                                <p:cTn id="8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39" grpId="0" animBg="1"/>
      <p:bldP spid="40" grpId="0"/>
      <p:bldP spid="41" grpId="0"/>
      <p:bldP spid="42" grpId="0" animBg="1"/>
      <p:bldP spid="43" grpId="0"/>
      <p:bldP spid="44" grpId="0"/>
      <p:bldP spid="45" grpId="0" animBg="1"/>
      <p:bldP spid="46" grpId="0"/>
      <p:bldP spid="47" grpId="0"/>
      <p:bldP spid="48" grpId="0" animBg="1"/>
      <p:bldP spid="49" grpId="0"/>
      <p:bldP spid="50" grpId="0"/>
      <p:bldP spid="51" grpId="0"/>
      <p:bldP spid="5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直角三角形 1"/>
          <p:cNvSpPr>
            <a:spLocks noChangeArrowheads="1"/>
          </p:cNvSpPr>
          <p:nvPr/>
        </p:nvSpPr>
        <p:spPr bwMode="auto">
          <a:xfrm>
            <a:off x="3259" y="1"/>
            <a:ext cx="7363711" cy="7232650"/>
          </a:xfrm>
          <a:prstGeom prst="rtTriangl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Tx/>
              <a:buNone/>
            </a:pPr>
            <a:endParaRPr lang="zh-CN" altLang="zh-CN">
              <a:ea typeface="微软雅黑" panose="020B0503020204020204" pitchFamily="34" charset="-122"/>
            </a:endParaRPr>
          </a:p>
        </p:txBody>
      </p:sp>
      <p:sp>
        <p:nvSpPr>
          <p:cNvPr id="15363" name="直角三角形 19"/>
          <p:cNvSpPr>
            <a:spLocks noChangeArrowheads="1"/>
          </p:cNvSpPr>
          <p:nvPr/>
        </p:nvSpPr>
        <p:spPr bwMode="auto">
          <a:xfrm rot="10800000">
            <a:off x="11600352" y="-40460"/>
            <a:ext cx="1276866" cy="1276866"/>
          </a:xfrm>
          <a:prstGeom prst="rtTriangle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Tx/>
              <a:buNone/>
            </a:pPr>
            <a:endParaRPr lang="zh-CN" altLang="zh-CN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6933431" y="2824237"/>
            <a:ext cx="3656786" cy="120018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dirty="0">
                <a:solidFill>
                  <a:schemeClr val="bg1"/>
                </a:solidFill>
                <a:latin typeface="Franklin Gothic Book" panose="020B0503020102020204" pitchFamily="34" charset="0"/>
                <a:ea typeface="微软雅黑" panose="020B0503020204020204" pitchFamily="34" charset="-122"/>
              </a:rPr>
              <a:t>Click on add related title words</a:t>
            </a:r>
            <a:endParaRPr lang="zh-CN" altLang="en-US" sz="3600" dirty="0">
              <a:solidFill>
                <a:schemeClr val="bg1"/>
              </a:solidFill>
              <a:latin typeface="Franklin Gothic Book" panose="020B05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6933431" y="4585778"/>
            <a:ext cx="3656786" cy="93244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105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105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>
            <a:off x="6933431" y="4293299"/>
            <a:ext cx="3656786" cy="1672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9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86138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nimBg="1"/>
      <p:bldP spid="15363" grpId="0" animBg="1"/>
      <p:bldP spid="15364" grpId="0" animBg="1"/>
      <p:bldP spid="15365" grpId="0" animBg="1"/>
      <p:bldP spid="1536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08676" y="2924089"/>
            <a:ext cx="10641398" cy="2288575"/>
            <a:chOff x="1050566" y="2772576"/>
            <a:chExt cx="10090868" cy="2170176"/>
          </a:xfrm>
          <a:solidFill>
            <a:srgbClr val="0170C1"/>
          </a:solidFill>
        </p:grpSpPr>
        <p:sp>
          <p:nvSpPr>
            <p:cNvPr id="50" name="Block Arc 49"/>
            <p:cNvSpPr/>
            <p:nvPr/>
          </p:nvSpPr>
          <p:spPr>
            <a:xfrm>
              <a:off x="105056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1" name="Block Arc 50"/>
            <p:cNvSpPr/>
            <p:nvPr/>
          </p:nvSpPr>
          <p:spPr>
            <a:xfrm flipV="1">
              <a:off x="303425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2" name="Block Arc 51"/>
            <p:cNvSpPr/>
            <p:nvPr/>
          </p:nvSpPr>
          <p:spPr>
            <a:xfrm>
              <a:off x="501794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3" name="Block Arc 52"/>
            <p:cNvSpPr/>
            <p:nvPr/>
          </p:nvSpPr>
          <p:spPr>
            <a:xfrm flipV="1">
              <a:off x="700163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4" name="Block Arc 53"/>
            <p:cNvSpPr/>
            <p:nvPr/>
          </p:nvSpPr>
          <p:spPr>
            <a:xfrm>
              <a:off x="898532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879557" y="3419225"/>
            <a:ext cx="1283466" cy="1283466"/>
            <a:chOff x="7471157" y="3242097"/>
            <a:chExt cx="1217066" cy="1217066"/>
          </a:xfrm>
        </p:grpSpPr>
        <p:sp>
          <p:nvSpPr>
            <p:cNvPr id="59" name="Oval 58"/>
            <p:cNvSpPr/>
            <p:nvPr/>
          </p:nvSpPr>
          <p:spPr>
            <a:xfrm>
              <a:off x="7471157" y="3242097"/>
              <a:ext cx="1217066" cy="121706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 noEditPoints="1"/>
            </p:cNvSpPr>
            <p:nvPr/>
          </p:nvSpPr>
          <p:spPr bwMode="auto">
            <a:xfrm>
              <a:off x="7885731" y="3639946"/>
              <a:ext cx="387918" cy="438717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971472" y="3419225"/>
            <a:ext cx="1283466" cy="1283466"/>
            <a:chOff x="9454847" y="3242097"/>
            <a:chExt cx="1217066" cy="1217066"/>
          </a:xfrm>
        </p:grpSpPr>
        <p:sp>
          <p:nvSpPr>
            <p:cNvPr id="60" name="Oval 59"/>
            <p:cNvSpPr/>
            <p:nvPr/>
          </p:nvSpPr>
          <p:spPr>
            <a:xfrm>
              <a:off x="9454847" y="3242097"/>
              <a:ext cx="1217066" cy="12170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 noEditPoints="1"/>
            </p:cNvSpPr>
            <p:nvPr/>
          </p:nvSpPr>
          <p:spPr bwMode="auto">
            <a:xfrm>
              <a:off x="9854412" y="3611644"/>
              <a:ext cx="417935" cy="477972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695727" y="3419225"/>
            <a:ext cx="1283466" cy="1283466"/>
            <a:chOff x="3503777" y="3242097"/>
            <a:chExt cx="1217066" cy="1217066"/>
          </a:xfrm>
        </p:grpSpPr>
        <p:sp>
          <p:nvSpPr>
            <p:cNvPr id="57" name="Oval 56"/>
            <p:cNvSpPr/>
            <p:nvPr/>
          </p:nvSpPr>
          <p:spPr>
            <a:xfrm>
              <a:off x="3503777" y="3242097"/>
              <a:ext cx="1217066" cy="121706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auto">
            <a:xfrm>
              <a:off x="3944905" y="3598612"/>
              <a:ext cx="334809" cy="52877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787642" y="3419225"/>
            <a:ext cx="1283466" cy="1283466"/>
            <a:chOff x="5487467" y="3242097"/>
            <a:chExt cx="1217066" cy="1217066"/>
          </a:xfrm>
        </p:grpSpPr>
        <p:sp>
          <p:nvSpPr>
            <p:cNvPr id="58" name="Oval 57"/>
            <p:cNvSpPr/>
            <p:nvPr/>
          </p:nvSpPr>
          <p:spPr>
            <a:xfrm>
              <a:off x="5487467" y="3242097"/>
              <a:ext cx="1217066" cy="121706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5862422" y="3626092"/>
              <a:ext cx="468733" cy="46642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603812" y="3419225"/>
            <a:ext cx="1283466" cy="1283466"/>
            <a:chOff x="1520087" y="3242097"/>
            <a:chExt cx="1217066" cy="1217066"/>
          </a:xfrm>
        </p:grpSpPr>
        <p:sp>
          <p:nvSpPr>
            <p:cNvPr id="56" name="Oval 55"/>
            <p:cNvSpPr/>
            <p:nvPr/>
          </p:nvSpPr>
          <p:spPr>
            <a:xfrm>
              <a:off x="1520087" y="3242097"/>
              <a:ext cx="1217066" cy="12170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 noEditPoints="1"/>
            </p:cNvSpPr>
            <p:nvPr/>
          </p:nvSpPr>
          <p:spPr bwMode="auto">
            <a:xfrm>
              <a:off x="1892065" y="3591229"/>
              <a:ext cx="460437" cy="536153"/>
            </a:xfrm>
            <a:custGeom>
              <a:avLst/>
              <a:gdLst>
                <a:gd name="T0" fmla="*/ 233 w 233"/>
                <a:gd name="T1" fmla="*/ 118 h 271"/>
                <a:gd name="T2" fmla="*/ 205 w 233"/>
                <a:gd name="T3" fmla="*/ 262 h 271"/>
                <a:gd name="T4" fmla="*/ 200 w 233"/>
                <a:gd name="T5" fmla="*/ 271 h 271"/>
                <a:gd name="T6" fmla="*/ 175 w 233"/>
                <a:gd name="T7" fmla="*/ 262 h 271"/>
                <a:gd name="T8" fmla="*/ 57 w 233"/>
                <a:gd name="T9" fmla="*/ 271 h 271"/>
                <a:gd name="T10" fmla="*/ 32 w 233"/>
                <a:gd name="T11" fmla="*/ 262 h 271"/>
                <a:gd name="T12" fmla="*/ 0 w 233"/>
                <a:gd name="T13" fmla="*/ 234 h 271"/>
                <a:gd name="T14" fmla="*/ 28 w 233"/>
                <a:gd name="T15" fmla="*/ 90 h 271"/>
                <a:gd name="T16" fmla="*/ 56 w 233"/>
                <a:gd name="T17" fmla="*/ 20 h 271"/>
                <a:gd name="T18" fmla="*/ 122 w 233"/>
                <a:gd name="T19" fmla="*/ 0 h 271"/>
                <a:gd name="T20" fmla="*/ 103 w 233"/>
                <a:gd name="T21" fmla="*/ 65 h 271"/>
                <a:gd name="T22" fmla="*/ 61 w 233"/>
                <a:gd name="T23" fmla="*/ 84 h 271"/>
                <a:gd name="T24" fmla="*/ 43 w 233"/>
                <a:gd name="T25" fmla="*/ 31 h 271"/>
                <a:gd name="T26" fmla="*/ 80 w 233"/>
                <a:gd name="T27" fmla="*/ 137 h 271"/>
                <a:gd name="T28" fmla="*/ 55 w 233"/>
                <a:gd name="T29" fmla="*/ 181 h 271"/>
                <a:gd name="T30" fmla="*/ 80 w 233"/>
                <a:gd name="T31" fmla="*/ 137 h 271"/>
                <a:gd name="T32" fmla="*/ 180 w 233"/>
                <a:gd name="T33" fmla="*/ 126 h 271"/>
                <a:gd name="T34" fmla="*/ 214 w 233"/>
                <a:gd name="T35" fmla="*/ 119 h 271"/>
                <a:gd name="T36" fmla="*/ 196 w 233"/>
                <a:gd name="T37" fmla="*/ 205 h 271"/>
                <a:gd name="T38" fmla="*/ 196 w 233"/>
                <a:gd name="T39" fmla="*/ 225 h 271"/>
                <a:gd name="T40" fmla="*/ 196 w 233"/>
                <a:gd name="T41" fmla="*/ 205 h 271"/>
                <a:gd name="T42" fmla="*/ 187 w 233"/>
                <a:gd name="T43" fmla="*/ 185 h 271"/>
                <a:gd name="T44" fmla="*/ 206 w 233"/>
                <a:gd name="T45" fmla="*/ 185 h 271"/>
                <a:gd name="T46" fmla="*/ 180 w 233"/>
                <a:gd name="T47" fmla="*/ 151 h 271"/>
                <a:gd name="T48" fmla="*/ 214 w 233"/>
                <a:gd name="T49" fmla="*/ 158 h 271"/>
                <a:gd name="T50" fmla="*/ 180 w 233"/>
                <a:gd name="T51" fmla="*/ 151 h 271"/>
                <a:gd name="T52" fmla="*/ 180 w 233"/>
                <a:gd name="T53" fmla="*/ 147 h 271"/>
                <a:gd name="T54" fmla="*/ 214 w 233"/>
                <a:gd name="T55" fmla="*/ 141 h 271"/>
                <a:gd name="T56" fmla="*/ 180 w 233"/>
                <a:gd name="T57" fmla="*/ 130 h 271"/>
                <a:gd name="T58" fmla="*/ 214 w 233"/>
                <a:gd name="T59" fmla="*/ 136 h 271"/>
                <a:gd name="T60" fmla="*/ 180 w 233"/>
                <a:gd name="T61" fmla="*/ 130 h 271"/>
                <a:gd name="T62" fmla="*/ 34 w 233"/>
                <a:gd name="T63" fmla="*/ 159 h 271"/>
                <a:gd name="T64" fmla="*/ 71 w 233"/>
                <a:gd name="T65" fmla="*/ 226 h 271"/>
                <a:gd name="T66" fmla="*/ 170 w 233"/>
                <a:gd name="T67" fmla="*/ 189 h 271"/>
                <a:gd name="T68" fmla="*/ 133 w 233"/>
                <a:gd name="T69" fmla="*/ 12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3" h="271">
                  <a:moveTo>
                    <a:pt x="205" y="90"/>
                  </a:moveTo>
                  <a:cubicBezTo>
                    <a:pt x="221" y="90"/>
                    <a:pt x="233" y="103"/>
                    <a:pt x="233" y="118"/>
                  </a:cubicBezTo>
                  <a:cubicBezTo>
                    <a:pt x="233" y="234"/>
                    <a:pt x="233" y="234"/>
                    <a:pt x="233" y="234"/>
                  </a:cubicBezTo>
                  <a:cubicBezTo>
                    <a:pt x="233" y="250"/>
                    <a:pt x="221" y="262"/>
                    <a:pt x="205" y="262"/>
                  </a:cubicBezTo>
                  <a:cubicBezTo>
                    <a:pt x="200" y="262"/>
                    <a:pt x="200" y="262"/>
                    <a:pt x="200" y="262"/>
                  </a:cubicBezTo>
                  <a:cubicBezTo>
                    <a:pt x="200" y="271"/>
                    <a:pt x="200" y="271"/>
                    <a:pt x="200" y="271"/>
                  </a:cubicBezTo>
                  <a:cubicBezTo>
                    <a:pt x="175" y="271"/>
                    <a:pt x="175" y="271"/>
                    <a:pt x="175" y="271"/>
                  </a:cubicBezTo>
                  <a:cubicBezTo>
                    <a:pt x="175" y="262"/>
                    <a:pt x="175" y="262"/>
                    <a:pt x="175" y="262"/>
                  </a:cubicBezTo>
                  <a:cubicBezTo>
                    <a:pt x="57" y="262"/>
                    <a:pt x="57" y="262"/>
                    <a:pt x="57" y="262"/>
                  </a:cubicBezTo>
                  <a:cubicBezTo>
                    <a:pt x="57" y="271"/>
                    <a:pt x="57" y="271"/>
                    <a:pt x="57" y="271"/>
                  </a:cubicBezTo>
                  <a:cubicBezTo>
                    <a:pt x="32" y="271"/>
                    <a:pt x="32" y="271"/>
                    <a:pt x="32" y="271"/>
                  </a:cubicBezTo>
                  <a:cubicBezTo>
                    <a:pt x="32" y="262"/>
                    <a:pt x="32" y="262"/>
                    <a:pt x="32" y="262"/>
                  </a:cubicBezTo>
                  <a:cubicBezTo>
                    <a:pt x="28" y="262"/>
                    <a:pt x="28" y="262"/>
                    <a:pt x="28" y="262"/>
                  </a:cubicBezTo>
                  <a:cubicBezTo>
                    <a:pt x="13" y="262"/>
                    <a:pt x="0" y="250"/>
                    <a:pt x="0" y="234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03"/>
                    <a:pt x="13" y="90"/>
                    <a:pt x="28" y="90"/>
                  </a:cubicBezTo>
                  <a:cubicBezTo>
                    <a:pt x="91" y="90"/>
                    <a:pt x="155" y="90"/>
                    <a:pt x="205" y="90"/>
                  </a:cubicBezTo>
                  <a:close/>
                  <a:moveTo>
                    <a:pt x="56" y="20"/>
                  </a:moveTo>
                  <a:cubicBezTo>
                    <a:pt x="87" y="57"/>
                    <a:pt x="87" y="57"/>
                    <a:pt x="87" y="57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03" y="65"/>
                    <a:pt x="103" y="65"/>
                    <a:pt x="103" y="65"/>
                  </a:cubicBezTo>
                  <a:cubicBezTo>
                    <a:pt x="110" y="69"/>
                    <a:pt x="114" y="76"/>
                    <a:pt x="116" y="84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2" y="77"/>
                    <a:pt x="66" y="70"/>
                    <a:pt x="72" y="66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56" y="20"/>
                    <a:pt x="56" y="20"/>
                    <a:pt x="56" y="20"/>
                  </a:cubicBezTo>
                  <a:close/>
                  <a:moveTo>
                    <a:pt x="80" y="137"/>
                  </a:moveTo>
                  <a:cubicBezTo>
                    <a:pt x="71" y="132"/>
                    <a:pt x="58" y="137"/>
                    <a:pt x="51" y="149"/>
                  </a:cubicBezTo>
                  <a:cubicBezTo>
                    <a:pt x="44" y="161"/>
                    <a:pt x="46" y="175"/>
                    <a:pt x="55" y="181"/>
                  </a:cubicBezTo>
                  <a:cubicBezTo>
                    <a:pt x="64" y="186"/>
                    <a:pt x="69" y="175"/>
                    <a:pt x="76" y="163"/>
                  </a:cubicBezTo>
                  <a:cubicBezTo>
                    <a:pt x="83" y="151"/>
                    <a:pt x="89" y="142"/>
                    <a:pt x="80" y="137"/>
                  </a:cubicBezTo>
                  <a:close/>
                  <a:moveTo>
                    <a:pt x="180" y="119"/>
                  </a:moveTo>
                  <a:cubicBezTo>
                    <a:pt x="180" y="126"/>
                    <a:pt x="180" y="126"/>
                    <a:pt x="180" y="126"/>
                  </a:cubicBezTo>
                  <a:cubicBezTo>
                    <a:pt x="214" y="126"/>
                    <a:pt x="214" y="126"/>
                    <a:pt x="214" y="126"/>
                  </a:cubicBezTo>
                  <a:cubicBezTo>
                    <a:pt x="214" y="119"/>
                    <a:pt x="214" y="119"/>
                    <a:pt x="214" y="119"/>
                  </a:cubicBezTo>
                  <a:cubicBezTo>
                    <a:pt x="180" y="119"/>
                    <a:pt x="180" y="119"/>
                    <a:pt x="180" y="119"/>
                  </a:cubicBezTo>
                  <a:close/>
                  <a:moveTo>
                    <a:pt x="196" y="205"/>
                  </a:moveTo>
                  <a:cubicBezTo>
                    <a:pt x="191" y="205"/>
                    <a:pt x="187" y="210"/>
                    <a:pt x="187" y="215"/>
                  </a:cubicBezTo>
                  <a:cubicBezTo>
                    <a:pt x="187" y="220"/>
                    <a:pt x="191" y="225"/>
                    <a:pt x="196" y="225"/>
                  </a:cubicBezTo>
                  <a:cubicBezTo>
                    <a:pt x="202" y="225"/>
                    <a:pt x="206" y="220"/>
                    <a:pt x="206" y="215"/>
                  </a:cubicBezTo>
                  <a:cubicBezTo>
                    <a:pt x="206" y="210"/>
                    <a:pt x="202" y="205"/>
                    <a:pt x="196" y="205"/>
                  </a:cubicBezTo>
                  <a:close/>
                  <a:moveTo>
                    <a:pt x="196" y="176"/>
                  </a:moveTo>
                  <a:cubicBezTo>
                    <a:pt x="191" y="176"/>
                    <a:pt x="187" y="180"/>
                    <a:pt x="187" y="185"/>
                  </a:cubicBezTo>
                  <a:cubicBezTo>
                    <a:pt x="187" y="191"/>
                    <a:pt x="191" y="195"/>
                    <a:pt x="196" y="195"/>
                  </a:cubicBezTo>
                  <a:cubicBezTo>
                    <a:pt x="202" y="195"/>
                    <a:pt x="206" y="191"/>
                    <a:pt x="206" y="185"/>
                  </a:cubicBezTo>
                  <a:cubicBezTo>
                    <a:pt x="206" y="180"/>
                    <a:pt x="202" y="176"/>
                    <a:pt x="196" y="176"/>
                  </a:cubicBezTo>
                  <a:close/>
                  <a:moveTo>
                    <a:pt x="180" y="151"/>
                  </a:moveTo>
                  <a:cubicBezTo>
                    <a:pt x="180" y="158"/>
                    <a:pt x="180" y="158"/>
                    <a:pt x="180" y="158"/>
                  </a:cubicBezTo>
                  <a:cubicBezTo>
                    <a:pt x="214" y="158"/>
                    <a:pt x="214" y="158"/>
                    <a:pt x="214" y="158"/>
                  </a:cubicBezTo>
                  <a:cubicBezTo>
                    <a:pt x="214" y="151"/>
                    <a:pt x="214" y="151"/>
                    <a:pt x="214" y="151"/>
                  </a:cubicBezTo>
                  <a:cubicBezTo>
                    <a:pt x="180" y="151"/>
                    <a:pt x="180" y="151"/>
                    <a:pt x="180" y="151"/>
                  </a:cubicBezTo>
                  <a:close/>
                  <a:moveTo>
                    <a:pt x="180" y="141"/>
                  </a:moveTo>
                  <a:cubicBezTo>
                    <a:pt x="180" y="147"/>
                    <a:pt x="180" y="147"/>
                    <a:pt x="180" y="147"/>
                  </a:cubicBezTo>
                  <a:cubicBezTo>
                    <a:pt x="214" y="147"/>
                    <a:pt x="214" y="147"/>
                    <a:pt x="214" y="147"/>
                  </a:cubicBezTo>
                  <a:cubicBezTo>
                    <a:pt x="214" y="141"/>
                    <a:pt x="214" y="141"/>
                    <a:pt x="214" y="141"/>
                  </a:cubicBezTo>
                  <a:cubicBezTo>
                    <a:pt x="180" y="141"/>
                    <a:pt x="180" y="141"/>
                    <a:pt x="180" y="141"/>
                  </a:cubicBezTo>
                  <a:close/>
                  <a:moveTo>
                    <a:pt x="180" y="130"/>
                  </a:moveTo>
                  <a:cubicBezTo>
                    <a:pt x="180" y="136"/>
                    <a:pt x="180" y="136"/>
                    <a:pt x="180" y="136"/>
                  </a:cubicBezTo>
                  <a:cubicBezTo>
                    <a:pt x="214" y="136"/>
                    <a:pt x="214" y="136"/>
                    <a:pt x="214" y="136"/>
                  </a:cubicBezTo>
                  <a:cubicBezTo>
                    <a:pt x="214" y="130"/>
                    <a:pt x="214" y="130"/>
                    <a:pt x="214" y="130"/>
                  </a:cubicBezTo>
                  <a:cubicBezTo>
                    <a:pt x="180" y="130"/>
                    <a:pt x="180" y="130"/>
                    <a:pt x="180" y="130"/>
                  </a:cubicBezTo>
                  <a:close/>
                  <a:moveTo>
                    <a:pt x="71" y="122"/>
                  </a:moveTo>
                  <a:cubicBezTo>
                    <a:pt x="51" y="122"/>
                    <a:pt x="34" y="139"/>
                    <a:pt x="34" y="159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210"/>
                    <a:pt x="51" y="226"/>
                    <a:pt x="71" y="226"/>
                  </a:cubicBezTo>
                  <a:cubicBezTo>
                    <a:pt x="133" y="226"/>
                    <a:pt x="133" y="226"/>
                    <a:pt x="133" y="226"/>
                  </a:cubicBezTo>
                  <a:cubicBezTo>
                    <a:pt x="153" y="226"/>
                    <a:pt x="170" y="210"/>
                    <a:pt x="170" y="189"/>
                  </a:cubicBezTo>
                  <a:cubicBezTo>
                    <a:pt x="170" y="159"/>
                    <a:pt x="170" y="159"/>
                    <a:pt x="170" y="159"/>
                  </a:cubicBezTo>
                  <a:cubicBezTo>
                    <a:pt x="170" y="139"/>
                    <a:pt x="153" y="122"/>
                    <a:pt x="133" y="122"/>
                  </a:cubicBezTo>
                  <a:lnTo>
                    <a:pt x="71" y="1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160029" y="4833501"/>
            <a:ext cx="157669" cy="554104"/>
            <a:chOff x="8243431" y="1672074"/>
            <a:chExt cx="199000" cy="699358"/>
          </a:xfrm>
          <a:solidFill>
            <a:schemeClr val="accent1"/>
          </a:solidFill>
        </p:grpSpPr>
        <p:sp>
          <p:nvSpPr>
            <p:cNvPr id="66" name="Oval 65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7" name="Oval 66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8" name="Oval 67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350542" y="4833501"/>
            <a:ext cx="157669" cy="554104"/>
            <a:chOff x="8243431" y="1672074"/>
            <a:chExt cx="199000" cy="699358"/>
          </a:xfrm>
          <a:solidFill>
            <a:schemeClr val="accent3"/>
          </a:solidFill>
        </p:grpSpPr>
        <p:sp>
          <p:nvSpPr>
            <p:cNvPr id="71" name="Oval 70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10534370" y="4833501"/>
            <a:ext cx="157669" cy="554104"/>
            <a:chOff x="8243431" y="1672074"/>
            <a:chExt cx="199000" cy="699358"/>
          </a:xfrm>
          <a:solidFill>
            <a:schemeClr val="accent1"/>
          </a:solidFill>
        </p:grpSpPr>
        <p:sp>
          <p:nvSpPr>
            <p:cNvPr id="75" name="Oval 74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6" name="Oval 75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4258626" y="2734311"/>
            <a:ext cx="157669" cy="554104"/>
            <a:chOff x="8243431" y="1672074"/>
            <a:chExt cx="199000" cy="699358"/>
          </a:xfrm>
          <a:solidFill>
            <a:schemeClr val="accent2"/>
          </a:solidFill>
        </p:grpSpPr>
        <p:sp>
          <p:nvSpPr>
            <p:cNvPr id="79" name="Oval 78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0" name="Oval 79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1" name="Oval 80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8442456" y="2734311"/>
            <a:ext cx="157669" cy="554104"/>
            <a:chOff x="8243431" y="1672074"/>
            <a:chExt cx="199000" cy="699358"/>
          </a:xfrm>
          <a:solidFill>
            <a:schemeClr val="accent4"/>
          </a:solidFill>
        </p:grpSpPr>
        <p:sp>
          <p:nvSpPr>
            <p:cNvPr id="83" name="Oval 82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4" name="Oval 83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/>
        </p:nvSpPr>
        <p:spPr>
          <a:xfrm>
            <a:off x="954882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9266770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5145394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7174857" y="188816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3047660" y="188816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49" name="直接连接符 48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91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9060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/>
      <p:bldP spid="88" grpId="0"/>
      <p:bldP spid="89" grpId="0"/>
      <p:bldP spid="9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3040261"/>
            <a:ext cx="7293471" cy="2448272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4" name="矩形 259"/>
          <p:cNvSpPr>
            <a:spLocks noChangeArrowheads="1"/>
          </p:cNvSpPr>
          <p:nvPr/>
        </p:nvSpPr>
        <p:spPr bwMode="auto">
          <a:xfrm>
            <a:off x="452711" y="3400301"/>
            <a:ext cx="748883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意大利</a:t>
            </a:r>
            <a:r>
              <a:rPr lang="zh-CN" altLang="en-US" sz="72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美食</a:t>
            </a:r>
            <a:r>
              <a:rPr lang="zh-CN" altLang="en-US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披萨</a:t>
            </a:r>
            <a:endParaRPr lang="zh-CN" altLang="en-US" sz="7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205" name="矩形 259"/>
          <p:cNvSpPr>
            <a:spLocks noChangeArrowheads="1"/>
          </p:cNvSpPr>
          <p:nvPr/>
        </p:nvSpPr>
        <p:spPr bwMode="auto">
          <a:xfrm>
            <a:off x="452711" y="4454576"/>
            <a:ext cx="662473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框架完整适用于工作总结、工作汇报、工作安排</a:t>
            </a:r>
            <a:endParaRPr lang="zh-CN" altLang="en-US" sz="2400" cap="al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6" name="矩形 259"/>
          <p:cNvSpPr>
            <a:spLocks noChangeArrowheads="1"/>
          </p:cNvSpPr>
          <p:nvPr/>
        </p:nvSpPr>
        <p:spPr bwMode="auto">
          <a:xfrm>
            <a:off x="452711" y="4894156"/>
            <a:ext cx="648072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work summary report, work, work </a:t>
            </a:r>
            <a:r>
              <a:rPr lang="en-US" altLang="zh-CN" sz="1000" dirty="0" err="1">
                <a:latin typeface="Arial" panose="020B0604020202020204" pitchFamily="34" charset="0"/>
                <a:cs typeface="Arial" panose="020B0604020202020204" pitchFamily="34" charset="0"/>
              </a:rPr>
              <a:t>arrangementsFramework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 is applicable to complete work summary report, work, work arrangements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276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800"/>
                            </p:stCondLst>
                            <p:childTnLst>
                              <p:par>
                                <p:cTn id="2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2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300"/>
                            </p:stCondLst>
                            <p:childTnLst>
                              <p:par>
                                <p:cTn id="3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800"/>
                            </p:stCondLst>
                            <p:childTnLst>
                              <p:par>
                                <p:cTn id="3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2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32" grpId="1" animBg="1"/>
      <p:bldP spid="3" grpId="0" animBg="1"/>
      <p:bldP spid="204" grpId="0"/>
      <p:bldP spid="204" grpId="1"/>
      <p:bldP spid="205" grpId="0"/>
      <p:bldP spid="205" grpId="1"/>
      <p:bldP spid="20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835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213866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01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979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75959" y="6178296"/>
            <a:ext cx="4895912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5959" y="4918452"/>
            <a:ext cx="4895912" cy="539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75959" y="2400439"/>
            <a:ext cx="4895912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5959" y="3660282"/>
            <a:ext cx="4895912" cy="5374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75959" y="1140595"/>
            <a:ext cx="4745231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77207" y="1004331"/>
            <a:ext cx="6585250" cy="60340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898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89037" y="1240061"/>
            <a:ext cx="6140938" cy="295764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5704901" y="4905852"/>
            <a:ext cx="6068007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5644086" y="4560708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644085" y="4950253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644085" y="5715566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9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34571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2" grpId="0" animBg="1"/>
      <p:bldP spid="17" grpId="0"/>
      <p:bldP spid="18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1278" y="2345090"/>
            <a:ext cx="3694572" cy="3694572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10" y="2712498"/>
            <a:ext cx="3608714" cy="733966"/>
            <a:chOff x="8633669" y="2306010"/>
            <a:chExt cx="2990246" cy="801523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4839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10" y="3535902"/>
            <a:ext cx="3608714" cy="733966"/>
            <a:chOff x="8633669" y="2306010"/>
            <a:chExt cx="2990246" cy="801523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4839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10" y="4359307"/>
            <a:ext cx="3608714" cy="733966"/>
            <a:chOff x="8633669" y="2306010"/>
            <a:chExt cx="2990246" cy="801523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4839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10" y="5182710"/>
            <a:ext cx="3608714" cy="733966"/>
            <a:chOff x="8633669" y="2306010"/>
            <a:chExt cx="2990246" cy="801523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4839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2" name="直接连接符 3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43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41326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452"/>
          <p:cNvSpPr/>
          <p:nvPr/>
        </p:nvSpPr>
        <p:spPr>
          <a:xfrm>
            <a:off x="1202324" y="3045370"/>
            <a:ext cx="2417641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1454"/>
          <p:cNvSpPr/>
          <p:nvPr/>
        </p:nvSpPr>
        <p:spPr>
          <a:xfrm>
            <a:off x="3888332" y="3045370"/>
            <a:ext cx="2417643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1456"/>
          <p:cNvSpPr/>
          <p:nvPr/>
        </p:nvSpPr>
        <p:spPr>
          <a:xfrm>
            <a:off x="6552781" y="3045370"/>
            <a:ext cx="2417643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458"/>
          <p:cNvSpPr/>
          <p:nvPr/>
        </p:nvSpPr>
        <p:spPr>
          <a:xfrm>
            <a:off x="9238790" y="3045370"/>
            <a:ext cx="2417643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460"/>
          <p:cNvSpPr/>
          <p:nvPr/>
        </p:nvSpPr>
        <p:spPr>
          <a:xfrm>
            <a:off x="1521292" y="2160671"/>
            <a:ext cx="1779700" cy="1779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20"/>
          <p:cNvGrpSpPr/>
          <p:nvPr/>
        </p:nvGrpSpPr>
        <p:grpSpPr>
          <a:xfrm>
            <a:off x="1445124" y="2203094"/>
            <a:ext cx="499824" cy="499824"/>
            <a:chOff x="1369087" y="2088729"/>
            <a:chExt cx="474017" cy="474016"/>
          </a:xfrm>
        </p:grpSpPr>
        <p:sp>
          <p:nvSpPr>
            <p:cNvPr id="8" name="Shape 1463"/>
            <p:cNvSpPr/>
            <p:nvPr/>
          </p:nvSpPr>
          <p:spPr>
            <a:xfrm>
              <a:off x="1369087" y="2088729"/>
              <a:ext cx="474017" cy="4740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26784" tIns="26784" rIns="26784" bIns="26784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1464"/>
            <p:cNvSpPr/>
            <p:nvPr/>
          </p:nvSpPr>
          <p:spPr>
            <a:xfrm>
              <a:off x="1477567" y="2232573"/>
              <a:ext cx="231656" cy="186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" name="Shape 1465"/>
          <p:cNvSpPr/>
          <p:nvPr/>
        </p:nvSpPr>
        <p:spPr>
          <a:xfrm>
            <a:off x="4207303" y="2160671"/>
            <a:ext cx="1779700" cy="1779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468"/>
          <p:cNvSpPr/>
          <p:nvPr/>
        </p:nvSpPr>
        <p:spPr>
          <a:xfrm>
            <a:off x="6890594" y="2160814"/>
            <a:ext cx="1776054" cy="17760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471"/>
          <p:cNvSpPr/>
          <p:nvPr/>
        </p:nvSpPr>
        <p:spPr>
          <a:xfrm>
            <a:off x="9581148" y="2162492"/>
            <a:ext cx="1776054" cy="17760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32"/>
          <p:cNvGrpSpPr/>
          <p:nvPr/>
        </p:nvGrpSpPr>
        <p:grpSpPr>
          <a:xfrm>
            <a:off x="4120772" y="2203092"/>
            <a:ext cx="499824" cy="499824"/>
            <a:chOff x="3906591" y="2088732"/>
            <a:chExt cx="474017" cy="474017"/>
          </a:xfrm>
        </p:grpSpPr>
        <p:sp>
          <p:nvSpPr>
            <p:cNvPr id="14" name="Shape 1474"/>
            <p:cNvSpPr/>
            <p:nvPr/>
          </p:nvSpPr>
          <p:spPr>
            <a:xfrm>
              <a:off x="3906591" y="2088732"/>
              <a:ext cx="474017" cy="474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>
              <a:miter lim="400000"/>
            </a:ln>
          </p:spPr>
          <p:txBody>
            <a:bodyPr lIns="26784" tIns="26784" rIns="26784" bIns="26784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" name="Group 1479"/>
            <p:cNvGrpSpPr/>
            <p:nvPr/>
          </p:nvGrpSpPr>
          <p:grpSpPr>
            <a:xfrm>
              <a:off x="4031314" y="2211790"/>
              <a:ext cx="199171" cy="186335"/>
              <a:chOff x="0" y="0"/>
              <a:chExt cx="398340" cy="372667"/>
            </a:xfrm>
          </p:grpSpPr>
          <p:sp>
            <p:nvSpPr>
              <p:cNvPr id="16" name="Shape 1477"/>
              <p:cNvSpPr/>
              <p:nvPr/>
            </p:nvSpPr>
            <p:spPr>
              <a:xfrm>
                <a:off x="0" y="0"/>
                <a:ext cx="346395" cy="2419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4" h="21420" extrusionOk="0">
                    <a:moveTo>
                      <a:pt x="21474" y="11049"/>
                    </a:moveTo>
                    <a:lnTo>
                      <a:pt x="18909" y="958"/>
                    </a:lnTo>
                    <a:cubicBezTo>
                      <a:pt x="18720" y="217"/>
                      <a:pt x="18164" y="-180"/>
                      <a:pt x="17669" y="79"/>
                    </a:cubicBezTo>
                    <a:lnTo>
                      <a:pt x="618" y="8962"/>
                    </a:lnTo>
                    <a:cubicBezTo>
                      <a:pt x="123" y="9221"/>
                      <a:pt x="-126" y="10036"/>
                      <a:pt x="64" y="10782"/>
                    </a:cubicBezTo>
                    <a:lnTo>
                      <a:pt x="2769" y="21420"/>
                    </a:lnTo>
                    <a:lnTo>
                      <a:pt x="2769" y="15715"/>
                    </a:lnTo>
                    <a:cubicBezTo>
                      <a:pt x="2769" y="13145"/>
                      <a:pt x="4209" y="11049"/>
                      <a:pt x="5979" y="11049"/>
                    </a:cubicBezTo>
                    <a:lnTo>
                      <a:pt x="10484" y="11049"/>
                    </a:lnTo>
                    <a:lnTo>
                      <a:pt x="15858" y="5663"/>
                    </a:lnTo>
                    <a:lnTo>
                      <a:pt x="18967" y="11049"/>
                    </a:lnTo>
                    <a:cubicBezTo>
                      <a:pt x="18967" y="11049"/>
                      <a:pt x="21474" y="11049"/>
                      <a:pt x="21474" y="11049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</a:pPr>
                <a:endParaRPr sz="182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Shape 1478"/>
              <p:cNvSpPr/>
              <p:nvPr/>
            </p:nvSpPr>
            <p:spPr>
              <a:xfrm>
                <a:off x="74826" y="149651"/>
                <a:ext cx="323515" cy="2230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571" y="0"/>
                    </a:moveTo>
                    <a:lnTo>
                      <a:pt x="1028" y="0"/>
                    </a:lnTo>
                    <a:cubicBezTo>
                      <a:pt x="460" y="0"/>
                      <a:pt x="0" y="708"/>
                      <a:pt x="0" y="1571"/>
                    </a:cubicBezTo>
                    <a:lnTo>
                      <a:pt x="0" y="20029"/>
                    </a:lnTo>
                    <a:cubicBezTo>
                      <a:pt x="0" y="20897"/>
                      <a:pt x="460" y="21600"/>
                      <a:pt x="1028" y="21600"/>
                    </a:cubicBezTo>
                    <a:lnTo>
                      <a:pt x="20571" y="21600"/>
                    </a:lnTo>
                    <a:cubicBezTo>
                      <a:pt x="21140" y="21600"/>
                      <a:pt x="21600" y="20897"/>
                      <a:pt x="21600" y="20029"/>
                    </a:cubicBezTo>
                    <a:lnTo>
                      <a:pt x="21600" y="1571"/>
                    </a:lnTo>
                    <a:cubicBezTo>
                      <a:pt x="21600" y="708"/>
                      <a:pt x="21140" y="0"/>
                      <a:pt x="205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</a:pPr>
                <a:endParaRPr sz="182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40"/>
          <p:cNvGrpSpPr/>
          <p:nvPr/>
        </p:nvGrpSpPr>
        <p:grpSpPr>
          <a:xfrm>
            <a:off x="9486166" y="2203093"/>
            <a:ext cx="499824" cy="499824"/>
            <a:chOff x="8994965" y="2088733"/>
            <a:chExt cx="474017" cy="474017"/>
          </a:xfrm>
        </p:grpSpPr>
        <p:sp>
          <p:nvSpPr>
            <p:cNvPr id="19" name="Shape 1476"/>
            <p:cNvSpPr/>
            <p:nvPr/>
          </p:nvSpPr>
          <p:spPr>
            <a:xfrm>
              <a:off x="8994965" y="2088733"/>
              <a:ext cx="474017" cy="474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>
              <a:miter lim="400000"/>
            </a:ln>
          </p:spPr>
          <p:txBody>
            <a:bodyPr lIns="26784" tIns="26784" rIns="26784" bIns="26784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Shape 1481"/>
            <p:cNvSpPr/>
            <p:nvPr/>
          </p:nvSpPr>
          <p:spPr>
            <a:xfrm>
              <a:off x="9132223" y="2211790"/>
              <a:ext cx="194606" cy="186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13" y="16137"/>
                  </a:moveTo>
                  <a:cubicBezTo>
                    <a:pt x="14080" y="15059"/>
                    <a:pt x="13176" y="14150"/>
                    <a:pt x="13176" y="12203"/>
                  </a:cubicBezTo>
                  <a:cubicBezTo>
                    <a:pt x="13176" y="11034"/>
                    <a:pt x="14040" y="11415"/>
                    <a:pt x="14419" y="9274"/>
                  </a:cubicBezTo>
                  <a:cubicBezTo>
                    <a:pt x="14577" y="8387"/>
                    <a:pt x="15341" y="9261"/>
                    <a:pt x="15487" y="7233"/>
                  </a:cubicBezTo>
                  <a:cubicBezTo>
                    <a:pt x="15487" y="6425"/>
                    <a:pt x="15071" y="6224"/>
                    <a:pt x="15071" y="6224"/>
                  </a:cubicBezTo>
                  <a:cubicBezTo>
                    <a:pt x="15071" y="6224"/>
                    <a:pt x="15283" y="5028"/>
                    <a:pt x="15366" y="4109"/>
                  </a:cubicBezTo>
                  <a:cubicBezTo>
                    <a:pt x="15468" y="2962"/>
                    <a:pt x="14731" y="0"/>
                    <a:pt x="10800" y="0"/>
                  </a:cubicBezTo>
                  <a:cubicBezTo>
                    <a:pt x="6869" y="0"/>
                    <a:pt x="6131" y="2962"/>
                    <a:pt x="6234" y="4109"/>
                  </a:cubicBezTo>
                  <a:cubicBezTo>
                    <a:pt x="6317" y="5028"/>
                    <a:pt x="6529" y="6224"/>
                    <a:pt x="6529" y="6224"/>
                  </a:cubicBezTo>
                  <a:cubicBezTo>
                    <a:pt x="6529" y="6224"/>
                    <a:pt x="6113" y="6425"/>
                    <a:pt x="6113" y="7233"/>
                  </a:cubicBezTo>
                  <a:cubicBezTo>
                    <a:pt x="6258" y="9261"/>
                    <a:pt x="7022" y="8387"/>
                    <a:pt x="7179" y="9274"/>
                  </a:cubicBezTo>
                  <a:cubicBezTo>
                    <a:pt x="7560" y="11415"/>
                    <a:pt x="8424" y="11034"/>
                    <a:pt x="8424" y="12203"/>
                  </a:cubicBezTo>
                  <a:cubicBezTo>
                    <a:pt x="8424" y="14150"/>
                    <a:pt x="7520" y="15059"/>
                    <a:pt x="4687" y="16137"/>
                  </a:cubicBezTo>
                  <a:cubicBezTo>
                    <a:pt x="1846" y="17219"/>
                    <a:pt x="0" y="18321"/>
                    <a:pt x="0" y="19073"/>
                  </a:cubicBezTo>
                  <a:cubicBezTo>
                    <a:pt x="0" y="19825"/>
                    <a:pt x="0" y="21600"/>
                    <a:pt x="0" y="21600"/>
                  </a:cubicBezTo>
                  <a:lnTo>
                    <a:pt x="10800" y="21600"/>
                  </a:lnTo>
                  <a:lnTo>
                    <a:pt x="21600" y="21600"/>
                  </a:lnTo>
                  <a:cubicBezTo>
                    <a:pt x="21600" y="21600"/>
                    <a:pt x="21600" y="19825"/>
                    <a:pt x="21600" y="19073"/>
                  </a:cubicBezTo>
                  <a:cubicBezTo>
                    <a:pt x="21600" y="18321"/>
                    <a:pt x="19754" y="17219"/>
                    <a:pt x="16913" y="16137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5"/>
          <p:cNvSpPr txBox="1">
            <a:spLocks/>
          </p:cNvSpPr>
          <p:nvPr/>
        </p:nvSpPr>
        <p:spPr>
          <a:xfrm>
            <a:off x="1687553" y="2844897"/>
            <a:ext cx="1379498" cy="411253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2" name="Text Placeholder 6"/>
          <p:cNvSpPr txBox="1">
            <a:spLocks/>
          </p:cNvSpPr>
          <p:nvPr/>
        </p:nvSpPr>
        <p:spPr>
          <a:xfrm>
            <a:off x="1327629" y="4227101"/>
            <a:ext cx="2165857" cy="1195937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5"/>
          <p:cNvSpPr txBox="1">
            <a:spLocks/>
          </p:cNvSpPr>
          <p:nvPr/>
        </p:nvSpPr>
        <p:spPr>
          <a:xfrm>
            <a:off x="4491370" y="2844897"/>
            <a:ext cx="1282998" cy="411253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4" name="Text Placeholder 5"/>
          <p:cNvSpPr txBox="1">
            <a:spLocks/>
          </p:cNvSpPr>
          <p:nvPr/>
        </p:nvSpPr>
        <p:spPr>
          <a:xfrm>
            <a:off x="9863391" y="2844897"/>
            <a:ext cx="1282998" cy="411253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5" name="Text Placeholder 6"/>
          <p:cNvSpPr txBox="1">
            <a:spLocks/>
          </p:cNvSpPr>
          <p:nvPr/>
        </p:nvSpPr>
        <p:spPr>
          <a:xfrm>
            <a:off x="4140118" y="4227101"/>
            <a:ext cx="1914071" cy="119593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 Placeholder 6"/>
          <p:cNvSpPr txBox="1">
            <a:spLocks/>
          </p:cNvSpPr>
          <p:nvPr/>
        </p:nvSpPr>
        <p:spPr>
          <a:xfrm>
            <a:off x="6816339" y="4227101"/>
            <a:ext cx="1914071" cy="119593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6"/>
          <p:cNvSpPr txBox="1">
            <a:spLocks/>
          </p:cNvSpPr>
          <p:nvPr/>
        </p:nvSpPr>
        <p:spPr>
          <a:xfrm>
            <a:off x="9512139" y="4227101"/>
            <a:ext cx="1914071" cy="119593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Placeholder 5"/>
          <p:cNvSpPr txBox="1">
            <a:spLocks/>
          </p:cNvSpPr>
          <p:nvPr/>
        </p:nvSpPr>
        <p:spPr>
          <a:xfrm>
            <a:off x="7167589" y="2844897"/>
            <a:ext cx="1282998" cy="411253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0" name="Shape 1475"/>
          <p:cNvSpPr/>
          <p:nvPr/>
        </p:nvSpPr>
        <p:spPr>
          <a:xfrm>
            <a:off x="6803469" y="2203092"/>
            <a:ext cx="499824" cy="4998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12700"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Shape 1480"/>
          <p:cNvSpPr/>
          <p:nvPr/>
        </p:nvSpPr>
        <p:spPr>
          <a:xfrm>
            <a:off x="6954796" y="2332852"/>
            <a:ext cx="196493" cy="196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43" y="20435"/>
                </a:moveTo>
                <a:cubicBezTo>
                  <a:pt x="17964" y="20435"/>
                  <a:pt x="17252" y="19721"/>
                  <a:pt x="17252" y="18844"/>
                </a:cubicBezTo>
                <a:cubicBezTo>
                  <a:pt x="17252" y="17964"/>
                  <a:pt x="17964" y="17253"/>
                  <a:pt x="18843" y="17253"/>
                </a:cubicBezTo>
                <a:cubicBezTo>
                  <a:pt x="19721" y="17253"/>
                  <a:pt x="20434" y="17964"/>
                  <a:pt x="20434" y="18844"/>
                </a:cubicBezTo>
                <a:cubicBezTo>
                  <a:pt x="20434" y="19721"/>
                  <a:pt x="19721" y="20435"/>
                  <a:pt x="18843" y="20435"/>
                </a:cubicBezTo>
                <a:close/>
                <a:moveTo>
                  <a:pt x="12390" y="18844"/>
                </a:moveTo>
                <a:cubicBezTo>
                  <a:pt x="12390" y="19721"/>
                  <a:pt x="11679" y="20435"/>
                  <a:pt x="10801" y="20435"/>
                </a:cubicBezTo>
                <a:cubicBezTo>
                  <a:pt x="9922" y="20435"/>
                  <a:pt x="9210" y="19721"/>
                  <a:pt x="9210" y="18844"/>
                </a:cubicBezTo>
                <a:cubicBezTo>
                  <a:pt x="9210" y="17964"/>
                  <a:pt x="9922" y="17253"/>
                  <a:pt x="10801" y="17253"/>
                </a:cubicBezTo>
                <a:cubicBezTo>
                  <a:pt x="11679" y="17253"/>
                  <a:pt x="12390" y="17964"/>
                  <a:pt x="12390" y="18844"/>
                </a:cubicBezTo>
                <a:close/>
                <a:moveTo>
                  <a:pt x="9210" y="2756"/>
                </a:moveTo>
                <a:cubicBezTo>
                  <a:pt x="9210" y="1879"/>
                  <a:pt x="9922" y="1165"/>
                  <a:pt x="10801" y="1165"/>
                </a:cubicBezTo>
                <a:cubicBezTo>
                  <a:pt x="11679" y="1165"/>
                  <a:pt x="12390" y="1879"/>
                  <a:pt x="12390" y="2756"/>
                </a:cubicBezTo>
                <a:cubicBezTo>
                  <a:pt x="12390" y="3636"/>
                  <a:pt x="11679" y="4347"/>
                  <a:pt x="10801" y="4347"/>
                </a:cubicBezTo>
                <a:cubicBezTo>
                  <a:pt x="9922" y="4347"/>
                  <a:pt x="9210" y="3636"/>
                  <a:pt x="9210" y="2756"/>
                </a:cubicBezTo>
                <a:close/>
                <a:moveTo>
                  <a:pt x="4348" y="18844"/>
                </a:moveTo>
                <a:cubicBezTo>
                  <a:pt x="4348" y="19721"/>
                  <a:pt x="3636" y="20435"/>
                  <a:pt x="2757" y="20435"/>
                </a:cubicBezTo>
                <a:cubicBezTo>
                  <a:pt x="1879" y="20435"/>
                  <a:pt x="1168" y="19721"/>
                  <a:pt x="1168" y="18844"/>
                </a:cubicBezTo>
                <a:cubicBezTo>
                  <a:pt x="1168" y="17964"/>
                  <a:pt x="1879" y="17253"/>
                  <a:pt x="2757" y="17253"/>
                </a:cubicBezTo>
                <a:cubicBezTo>
                  <a:pt x="3636" y="17253"/>
                  <a:pt x="4348" y="17964"/>
                  <a:pt x="4348" y="18844"/>
                </a:cubicBezTo>
                <a:close/>
                <a:moveTo>
                  <a:pt x="19934" y="16312"/>
                </a:moveTo>
                <a:lnTo>
                  <a:pt x="19934" y="13672"/>
                </a:lnTo>
                <a:cubicBezTo>
                  <a:pt x="19934" y="12078"/>
                  <a:pt x="18879" y="9707"/>
                  <a:pt x="15971" y="9707"/>
                </a:cubicBezTo>
                <a:lnTo>
                  <a:pt x="13673" y="9707"/>
                </a:lnTo>
                <a:cubicBezTo>
                  <a:pt x="12050" y="9707"/>
                  <a:pt x="11899" y="8913"/>
                  <a:pt x="11892" y="8503"/>
                </a:cubicBezTo>
                <a:lnTo>
                  <a:pt x="11892" y="5288"/>
                </a:lnTo>
                <a:cubicBezTo>
                  <a:pt x="12872" y="4867"/>
                  <a:pt x="13558" y="3893"/>
                  <a:pt x="13558" y="2756"/>
                </a:cubicBezTo>
                <a:cubicBezTo>
                  <a:pt x="13558" y="1234"/>
                  <a:pt x="12323" y="0"/>
                  <a:pt x="10801" y="0"/>
                </a:cubicBezTo>
                <a:cubicBezTo>
                  <a:pt x="9277" y="0"/>
                  <a:pt x="8043" y="1234"/>
                  <a:pt x="8043" y="2756"/>
                </a:cubicBezTo>
                <a:cubicBezTo>
                  <a:pt x="8043" y="3893"/>
                  <a:pt x="8730" y="4867"/>
                  <a:pt x="9709" y="5288"/>
                </a:cubicBezTo>
                <a:lnTo>
                  <a:pt x="9709" y="8503"/>
                </a:lnTo>
                <a:cubicBezTo>
                  <a:pt x="9709" y="8799"/>
                  <a:pt x="9623" y="9707"/>
                  <a:pt x="7927" y="9707"/>
                </a:cubicBezTo>
                <a:lnTo>
                  <a:pt x="5631" y="9707"/>
                </a:lnTo>
                <a:cubicBezTo>
                  <a:pt x="2723" y="9707"/>
                  <a:pt x="1666" y="12078"/>
                  <a:pt x="1666" y="13672"/>
                </a:cubicBezTo>
                <a:lnTo>
                  <a:pt x="1666" y="16312"/>
                </a:lnTo>
                <a:cubicBezTo>
                  <a:pt x="686" y="16733"/>
                  <a:pt x="0" y="17707"/>
                  <a:pt x="0" y="18844"/>
                </a:cubicBezTo>
                <a:cubicBezTo>
                  <a:pt x="0" y="20366"/>
                  <a:pt x="1235" y="21600"/>
                  <a:pt x="2757" y="21600"/>
                </a:cubicBezTo>
                <a:cubicBezTo>
                  <a:pt x="4280" y="21600"/>
                  <a:pt x="5516" y="20366"/>
                  <a:pt x="5516" y="18844"/>
                </a:cubicBezTo>
                <a:cubicBezTo>
                  <a:pt x="5516" y="17707"/>
                  <a:pt x="4828" y="16733"/>
                  <a:pt x="3849" y="16312"/>
                </a:cubicBezTo>
                <a:lnTo>
                  <a:pt x="3849" y="13672"/>
                </a:lnTo>
                <a:cubicBezTo>
                  <a:pt x="3849" y="13376"/>
                  <a:pt x="3935" y="11890"/>
                  <a:pt x="5631" y="11890"/>
                </a:cubicBezTo>
                <a:lnTo>
                  <a:pt x="7927" y="11890"/>
                </a:lnTo>
                <a:cubicBezTo>
                  <a:pt x="8626" y="11890"/>
                  <a:pt x="9214" y="11785"/>
                  <a:pt x="9709" y="11608"/>
                </a:cubicBezTo>
                <a:lnTo>
                  <a:pt x="9709" y="16312"/>
                </a:lnTo>
                <a:cubicBezTo>
                  <a:pt x="8730" y="16733"/>
                  <a:pt x="8043" y="17707"/>
                  <a:pt x="8043" y="18844"/>
                </a:cubicBezTo>
                <a:cubicBezTo>
                  <a:pt x="8043" y="20366"/>
                  <a:pt x="9277" y="21600"/>
                  <a:pt x="10801" y="21600"/>
                </a:cubicBezTo>
                <a:cubicBezTo>
                  <a:pt x="12323" y="21600"/>
                  <a:pt x="13558" y="20366"/>
                  <a:pt x="13558" y="18844"/>
                </a:cubicBezTo>
                <a:cubicBezTo>
                  <a:pt x="13558" y="17707"/>
                  <a:pt x="12872" y="16733"/>
                  <a:pt x="11892" y="16312"/>
                </a:cubicBezTo>
                <a:lnTo>
                  <a:pt x="11892" y="11608"/>
                </a:lnTo>
                <a:cubicBezTo>
                  <a:pt x="12388" y="11785"/>
                  <a:pt x="12975" y="11890"/>
                  <a:pt x="13673" y="11890"/>
                </a:cubicBezTo>
                <a:lnTo>
                  <a:pt x="15971" y="11890"/>
                </a:lnTo>
                <a:cubicBezTo>
                  <a:pt x="17592" y="11890"/>
                  <a:pt x="17743" y="13263"/>
                  <a:pt x="17751" y="13672"/>
                </a:cubicBezTo>
                <a:lnTo>
                  <a:pt x="17751" y="16312"/>
                </a:lnTo>
                <a:cubicBezTo>
                  <a:pt x="16772" y="16733"/>
                  <a:pt x="16086" y="17707"/>
                  <a:pt x="16086" y="18844"/>
                </a:cubicBezTo>
                <a:cubicBezTo>
                  <a:pt x="16086" y="20366"/>
                  <a:pt x="17320" y="21600"/>
                  <a:pt x="18843" y="21600"/>
                </a:cubicBezTo>
                <a:cubicBezTo>
                  <a:pt x="20366" y="21600"/>
                  <a:pt x="21600" y="20366"/>
                  <a:pt x="21600" y="18844"/>
                </a:cubicBezTo>
                <a:cubicBezTo>
                  <a:pt x="21600" y="17707"/>
                  <a:pt x="20914" y="16733"/>
                  <a:pt x="19934" y="16312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4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48083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5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500"/>
                            </p:stCondLst>
                            <p:childTnLst>
                              <p:par>
                                <p:cTn id="9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10" grpId="0" animBg="1"/>
      <p:bldP spid="11" grpId="0" animBg="1"/>
      <p:bldP spid="12" grpId="0" animBg="1"/>
      <p:bldP spid="21" grpId="0" build="p"/>
      <p:bldP spid="22" grpId="0" build="p"/>
      <p:bldP spid="23" grpId="0"/>
      <p:bldP spid="24" grpId="0"/>
      <p:bldP spid="25" grpId="0"/>
      <p:bldP spid="26" grpId="0"/>
      <p:bldP spid="27" grpId="0"/>
      <p:bldP spid="29" grpId="0"/>
      <p:bldP spid="30" grpId="0" animBg="1"/>
      <p:bldP spid="3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8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00592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5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100"/>
                            </p:stCondLst>
                            <p:childTnLst>
                              <p:par>
                                <p:cTn id="4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1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553702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02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4640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/>
          <p:cNvSpPr>
            <a:spLocks/>
          </p:cNvSpPr>
          <p:nvPr/>
        </p:nvSpPr>
        <p:spPr bwMode="auto">
          <a:xfrm>
            <a:off x="4888980" y="4034933"/>
            <a:ext cx="3080792" cy="1885855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4888980" y="3580356"/>
            <a:ext cx="3080792" cy="1885855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>
            <a:off x="4888980" y="3130487"/>
            <a:ext cx="3080792" cy="1885855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4888980" y="2598184"/>
            <a:ext cx="3080792" cy="1885855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607350" y="3367310"/>
            <a:ext cx="1770653" cy="7385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607350" y="4502306"/>
            <a:ext cx="1770653" cy="7385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8648511" y="3318703"/>
            <a:ext cx="797132" cy="77039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8648511" y="4453698"/>
            <a:ext cx="797132" cy="77039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533437" y="3367310"/>
            <a:ext cx="1770653" cy="7385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533437" y="4502306"/>
            <a:ext cx="1770653" cy="7385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438190" y="3318703"/>
            <a:ext cx="797132" cy="77039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3438190" y="4453698"/>
            <a:ext cx="797132" cy="77039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8773382" y="3433658"/>
            <a:ext cx="547387" cy="543640"/>
            <a:chOff x="1979613" y="3067051"/>
            <a:chExt cx="231775" cy="230188"/>
          </a:xfrm>
          <a:solidFill>
            <a:schemeClr val="bg1"/>
          </a:solidFill>
        </p:grpSpPr>
        <p:sp>
          <p:nvSpPr>
            <p:cNvPr id="20" name="Freeform 38"/>
            <p:cNvSpPr>
              <a:spLocks noEditPoints="1"/>
            </p:cNvSpPr>
            <p:nvPr/>
          </p:nvSpPr>
          <p:spPr bwMode="auto">
            <a:xfrm>
              <a:off x="1979613" y="3067051"/>
              <a:ext cx="231775" cy="230188"/>
            </a:xfrm>
            <a:custGeom>
              <a:avLst/>
              <a:gdLst>
                <a:gd name="T0" fmla="*/ 61 w 122"/>
                <a:gd name="T1" fmla="*/ 0 h 122"/>
                <a:gd name="T2" fmla="*/ 0 w 122"/>
                <a:gd name="T3" fmla="*/ 61 h 122"/>
                <a:gd name="T4" fmla="*/ 61 w 122"/>
                <a:gd name="T5" fmla="*/ 122 h 122"/>
                <a:gd name="T6" fmla="*/ 122 w 122"/>
                <a:gd name="T7" fmla="*/ 61 h 122"/>
                <a:gd name="T8" fmla="*/ 61 w 122"/>
                <a:gd name="T9" fmla="*/ 0 h 122"/>
                <a:gd name="T10" fmla="*/ 64 w 122"/>
                <a:gd name="T11" fmla="*/ 109 h 122"/>
                <a:gd name="T12" fmla="*/ 64 w 122"/>
                <a:gd name="T13" fmla="*/ 102 h 122"/>
                <a:gd name="T14" fmla="*/ 57 w 122"/>
                <a:gd name="T15" fmla="*/ 102 h 122"/>
                <a:gd name="T16" fmla="*/ 57 w 122"/>
                <a:gd name="T17" fmla="*/ 109 h 122"/>
                <a:gd name="T18" fmla="*/ 29 w 122"/>
                <a:gd name="T19" fmla="*/ 97 h 122"/>
                <a:gd name="T20" fmla="*/ 28 w 122"/>
                <a:gd name="T21" fmla="*/ 97 h 122"/>
                <a:gd name="T22" fmla="*/ 27 w 122"/>
                <a:gd name="T23" fmla="*/ 95 h 122"/>
                <a:gd name="T24" fmla="*/ 25 w 122"/>
                <a:gd name="T25" fmla="*/ 93 h 122"/>
                <a:gd name="T26" fmla="*/ 24 w 122"/>
                <a:gd name="T27" fmla="*/ 93 h 122"/>
                <a:gd name="T28" fmla="*/ 13 w 122"/>
                <a:gd name="T29" fmla="*/ 65 h 122"/>
                <a:gd name="T30" fmla="*/ 20 w 122"/>
                <a:gd name="T31" fmla="*/ 65 h 122"/>
                <a:gd name="T32" fmla="*/ 20 w 122"/>
                <a:gd name="T33" fmla="*/ 58 h 122"/>
                <a:gd name="T34" fmla="*/ 13 w 122"/>
                <a:gd name="T35" fmla="*/ 58 h 122"/>
                <a:gd name="T36" fmla="*/ 57 w 122"/>
                <a:gd name="T37" fmla="*/ 13 h 122"/>
                <a:gd name="T38" fmla="*/ 57 w 122"/>
                <a:gd name="T39" fmla="*/ 20 h 122"/>
                <a:gd name="T40" fmla="*/ 64 w 122"/>
                <a:gd name="T41" fmla="*/ 20 h 122"/>
                <a:gd name="T42" fmla="*/ 64 w 122"/>
                <a:gd name="T43" fmla="*/ 13 h 122"/>
                <a:gd name="T44" fmla="*/ 83 w 122"/>
                <a:gd name="T45" fmla="*/ 18 h 122"/>
                <a:gd name="T46" fmla="*/ 83 w 122"/>
                <a:gd name="T47" fmla="*/ 19 h 122"/>
                <a:gd name="T48" fmla="*/ 86 w 122"/>
                <a:gd name="T49" fmla="*/ 21 h 122"/>
                <a:gd name="T50" fmla="*/ 87 w 122"/>
                <a:gd name="T51" fmla="*/ 21 h 122"/>
                <a:gd name="T52" fmla="*/ 90 w 122"/>
                <a:gd name="T53" fmla="*/ 23 h 122"/>
                <a:gd name="T54" fmla="*/ 91 w 122"/>
                <a:gd name="T55" fmla="*/ 24 h 122"/>
                <a:gd name="T56" fmla="*/ 93 w 122"/>
                <a:gd name="T57" fmla="*/ 26 h 122"/>
                <a:gd name="T58" fmla="*/ 94 w 122"/>
                <a:gd name="T59" fmla="*/ 27 h 122"/>
                <a:gd name="T60" fmla="*/ 96 w 122"/>
                <a:gd name="T61" fmla="*/ 29 h 122"/>
                <a:gd name="T62" fmla="*/ 98 w 122"/>
                <a:gd name="T63" fmla="*/ 31 h 122"/>
                <a:gd name="T64" fmla="*/ 99 w 122"/>
                <a:gd name="T65" fmla="*/ 32 h 122"/>
                <a:gd name="T66" fmla="*/ 101 w 122"/>
                <a:gd name="T67" fmla="*/ 35 h 122"/>
                <a:gd name="T68" fmla="*/ 101 w 122"/>
                <a:gd name="T69" fmla="*/ 36 h 122"/>
                <a:gd name="T70" fmla="*/ 103 w 122"/>
                <a:gd name="T71" fmla="*/ 39 h 122"/>
                <a:gd name="T72" fmla="*/ 103 w 122"/>
                <a:gd name="T73" fmla="*/ 39 h 122"/>
                <a:gd name="T74" fmla="*/ 108 w 122"/>
                <a:gd name="T75" fmla="*/ 58 h 122"/>
                <a:gd name="T76" fmla="*/ 102 w 122"/>
                <a:gd name="T77" fmla="*/ 58 h 122"/>
                <a:gd name="T78" fmla="*/ 102 w 122"/>
                <a:gd name="T79" fmla="*/ 65 h 122"/>
                <a:gd name="T80" fmla="*/ 108 w 122"/>
                <a:gd name="T81" fmla="*/ 65 h 122"/>
                <a:gd name="T82" fmla="*/ 64 w 122"/>
                <a:gd name="T83" fmla="*/ 10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2" h="122">
                  <a:moveTo>
                    <a:pt x="61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5"/>
                    <a:pt x="27" y="122"/>
                    <a:pt x="61" y="122"/>
                  </a:cubicBezTo>
                  <a:cubicBezTo>
                    <a:pt x="94" y="122"/>
                    <a:pt x="122" y="95"/>
                    <a:pt x="122" y="61"/>
                  </a:cubicBezTo>
                  <a:cubicBezTo>
                    <a:pt x="122" y="27"/>
                    <a:pt x="94" y="0"/>
                    <a:pt x="61" y="0"/>
                  </a:cubicBezTo>
                  <a:close/>
                  <a:moveTo>
                    <a:pt x="64" y="109"/>
                  </a:moveTo>
                  <a:cubicBezTo>
                    <a:pt x="64" y="102"/>
                    <a:pt x="64" y="102"/>
                    <a:pt x="64" y="102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9"/>
                    <a:pt x="57" y="109"/>
                    <a:pt x="57" y="109"/>
                  </a:cubicBezTo>
                  <a:cubicBezTo>
                    <a:pt x="46" y="108"/>
                    <a:pt x="37" y="104"/>
                    <a:pt x="29" y="97"/>
                  </a:cubicBezTo>
                  <a:cubicBezTo>
                    <a:pt x="29" y="97"/>
                    <a:pt x="29" y="97"/>
                    <a:pt x="28" y="97"/>
                  </a:cubicBezTo>
                  <a:cubicBezTo>
                    <a:pt x="28" y="96"/>
                    <a:pt x="27" y="96"/>
                    <a:pt x="27" y="95"/>
                  </a:cubicBezTo>
                  <a:cubicBezTo>
                    <a:pt x="26" y="95"/>
                    <a:pt x="25" y="94"/>
                    <a:pt x="25" y="93"/>
                  </a:cubicBezTo>
                  <a:cubicBezTo>
                    <a:pt x="25" y="93"/>
                    <a:pt x="25" y="93"/>
                    <a:pt x="24" y="93"/>
                  </a:cubicBezTo>
                  <a:cubicBezTo>
                    <a:pt x="18" y="85"/>
                    <a:pt x="13" y="75"/>
                    <a:pt x="13" y="65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5" y="34"/>
                    <a:pt x="33" y="15"/>
                    <a:pt x="57" y="13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71" y="14"/>
                    <a:pt x="77" y="16"/>
                    <a:pt x="83" y="1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4" y="19"/>
                    <a:pt x="85" y="20"/>
                    <a:pt x="86" y="21"/>
                  </a:cubicBezTo>
                  <a:cubicBezTo>
                    <a:pt x="87" y="21"/>
                    <a:pt x="87" y="21"/>
                    <a:pt x="87" y="21"/>
                  </a:cubicBezTo>
                  <a:cubicBezTo>
                    <a:pt x="88" y="22"/>
                    <a:pt x="89" y="22"/>
                    <a:pt x="90" y="23"/>
                  </a:cubicBezTo>
                  <a:cubicBezTo>
                    <a:pt x="90" y="23"/>
                    <a:pt x="91" y="24"/>
                    <a:pt x="91" y="24"/>
                  </a:cubicBezTo>
                  <a:cubicBezTo>
                    <a:pt x="92" y="25"/>
                    <a:pt x="92" y="25"/>
                    <a:pt x="93" y="26"/>
                  </a:cubicBezTo>
                  <a:cubicBezTo>
                    <a:pt x="94" y="26"/>
                    <a:pt x="94" y="27"/>
                    <a:pt x="94" y="27"/>
                  </a:cubicBezTo>
                  <a:cubicBezTo>
                    <a:pt x="95" y="28"/>
                    <a:pt x="96" y="28"/>
                    <a:pt x="96" y="29"/>
                  </a:cubicBezTo>
                  <a:cubicBezTo>
                    <a:pt x="97" y="29"/>
                    <a:pt x="97" y="30"/>
                    <a:pt x="98" y="31"/>
                  </a:cubicBezTo>
                  <a:cubicBezTo>
                    <a:pt x="98" y="31"/>
                    <a:pt x="98" y="32"/>
                    <a:pt x="99" y="32"/>
                  </a:cubicBezTo>
                  <a:cubicBezTo>
                    <a:pt x="99" y="33"/>
                    <a:pt x="100" y="34"/>
                    <a:pt x="101" y="35"/>
                  </a:cubicBezTo>
                  <a:cubicBezTo>
                    <a:pt x="101" y="35"/>
                    <a:pt x="101" y="35"/>
                    <a:pt x="101" y="36"/>
                  </a:cubicBezTo>
                  <a:cubicBezTo>
                    <a:pt x="102" y="37"/>
                    <a:pt x="103" y="38"/>
                    <a:pt x="103" y="39"/>
                  </a:cubicBezTo>
                  <a:cubicBezTo>
                    <a:pt x="103" y="39"/>
                    <a:pt x="103" y="39"/>
                    <a:pt x="103" y="39"/>
                  </a:cubicBezTo>
                  <a:cubicBezTo>
                    <a:pt x="106" y="45"/>
                    <a:pt x="108" y="51"/>
                    <a:pt x="108" y="58"/>
                  </a:cubicBezTo>
                  <a:cubicBezTo>
                    <a:pt x="102" y="58"/>
                    <a:pt x="102" y="58"/>
                    <a:pt x="102" y="58"/>
                  </a:cubicBezTo>
                  <a:cubicBezTo>
                    <a:pt x="102" y="65"/>
                    <a:pt x="102" y="65"/>
                    <a:pt x="102" y="65"/>
                  </a:cubicBezTo>
                  <a:cubicBezTo>
                    <a:pt x="108" y="65"/>
                    <a:pt x="108" y="65"/>
                    <a:pt x="108" y="65"/>
                  </a:cubicBezTo>
                  <a:cubicBezTo>
                    <a:pt x="107" y="88"/>
                    <a:pt x="88" y="107"/>
                    <a:pt x="64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39"/>
            <p:cNvSpPr>
              <a:spLocks noEditPoints="1"/>
            </p:cNvSpPr>
            <p:nvPr/>
          </p:nvSpPr>
          <p:spPr bwMode="auto">
            <a:xfrm>
              <a:off x="2063750" y="3125788"/>
              <a:ext cx="69850" cy="98425"/>
            </a:xfrm>
            <a:custGeom>
              <a:avLst/>
              <a:gdLst>
                <a:gd name="T0" fmla="*/ 9 w 36"/>
                <a:gd name="T1" fmla="*/ 29 h 52"/>
                <a:gd name="T2" fmla="*/ 9 w 36"/>
                <a:gd name="T3" fmla="*/ 29 h 52"/>
                <a:gd name="T4" fmla="*/ 0 w 36"/>
                <a:gd name="T5" fmla="*/ 52 h 52"/>
                <a:gd name="T6" fmla="*/ 20 w 36"/>
                <a:gd name="T7" fmla="*/ 36 h 52"/>
                <a:gd name="T8" fmla="*/ 20 w 36"/>
                <a:gd name="T9" fmla="*/ 36 h 52"/>
                <a:gd name="T10" fmla="*/ 22 w 36"/>
                <a:gd name="T11" fmla="*/ 32 h 52"/>
                <a:gd name="T12" fmla="*/ 36 w 36"/>
                <a:gd name="T13" fmla="*/ 0 h 52"/>
                <a:gd name="T14" fmla="*/ 11 w 36"/>
                <a:gd name="T15" fmla="*/ 25 h 52"/>
                <a:gd name="T16" fmla="*/ 9 w 36"/>
                <a:gd name="T17" fmla="*/ 29 h 52"/>
                <a:gd name="T18" fmla="*/ 16 w 36"/>
                <a:gd name="T19" fmla="*/ 27 h 52"/>
                <a:gd name="T20" fmla="*/ 19 w 36"/>
                <a:gd name="T21" fmla="*/ 30 h 52"/>
                <a:gd name="T22" fmla="*/ 16 w 36"/>
                <a:gd name="T23" fmla="*/ 33 h 52"/>
                <a:gd name="T24" fmla="*/ 13 w 36"/>
                <a:gd name="T25" fmla="*/ 30 h 52"/>
                <a:gd name="T26" fmla="*/ 16 w 36"/>
                <a:gd name="T27" fmla="*/ 2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52">
                  <a:moveTo>
                    <a:pt x="9" y="29"/>
                  </a:moveTo>
                  <a:cubicBezTo>
                    <a:pt x="9" y="29"/>
                    <a:pt x="9" y="29"/>
                    <a:pt x="9" y="29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2" y="35"/>
                    <a:pt x="22" y="33"/>
                    <a:pt x="22" y="32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6"/>
                    <a:pt x="9" y="27"/>
                    <a:pt x="9" y="29"/>
                  </a:cubicBezTo>
                  <a:close/>
                  <a:moveTo>
                    <a:pt x="16" y="27"/>
                  </a:moveTo>
                  <a:cubicBezTo>
                    <a:pt x="17" y="27"/>
                    <a:pt x="19" y="28"/>
                    <a:pt x="19" y="30"/>
                  </a:cubicBezTo>
                  <a:cubicBezTo>
                    <a:pt x="19" y="32"/>
                    <a:pt x="17" y="33"/>
                    <a:pt x="16" y="33"/>
                  </a:cubicBezTo>
                  <a:cubicBezTo>
                    <a:pt x="14" y="33"/>
                    <a:pt x="13" y="32"/>
                    <a:pt x="13" y="30"/>
                  </a:cubicBezTo>
                  <a:cubicBezTo>
                    <a:pt x="13" y="28"/>
                    <a:pt x="14" y="27"/>
                    <a:pt x="1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Oval 40"/>
            <p:cNvSpPr>
              <a:spLocks noChangeArrowheads="1"/>
            </p:cNvSpPr>
            <p:nvPr/>
          </p:nvSpPr>
          <p:spPr bwMode="auto">
            <a:xfrm>
              <a:off x="2090738" y="3179763"/>
              <a:ext cx="6350" cy="63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8810217" y="4651661"/>
            <a:ext cx="451220" cy="434631"/>
            <a:chOff x="4616450" y="1549401"/>
            <a:chExt cx="215900" cy="207963"/>
          </a:xfrm>
          <a:solidFill>
            <a:schemeClr val="bg1"/>
          </a:solidFill>
        </p:grpSpPr>
        <p:sp>
          <p:nvSpPr>
            <p:cNvPr id="24" name="Freeform 6"/>
            <p:cNvSpPr>
              <a:spLocks noEditPoints="1"/>
            </p:cNvSpPr>
            <p:nvPr/>
          </p:nvSpPr>
          <p:spPr bwMode="auto">
            <a:xfrm>
              <a:off x="4616450" y="1549401"/>
              <a:ext cx="215900" cy="207963"/>
            </a:xfrm>
            <a:custGeom>
              <a:avLst/>
              <a:gdLst>
                <a:gd name="T0" fmla="*/ 124 w 133"/>
                <a:gd name="T1" fmla="*/ 0 h 127"/>
                <a:gd name="T2" fmla="*/ 9 w 133"/>
                <a:gd name="T3" fmla="*/ 0 h 127"/>
                <a:gd name="T4" fmla="*/ 0 w 133"/>
                <a:gd name="T5" fmla="*/ 9 h 127"/>
                <a:gd name="T6" fmla="*/ 0 w 133"/>
                <a:gd name="T7" fmla="*/ 91 h 127"/>
                <a:gd name="T8" fmla="*/ 9 w 133"/>
                <a:gd name="T9" fmla="*/ 100 h 127"/>
                <a:gd name="T10" fmla="*/ 53 w 133"/>
                <a:gd name="T11" fmla="*/ 100 h 127"/>
                <a:gd name="T12" fmla="*/ 39 w 133"/>
                <a:gd name="T13" fmla="*/ 118 h 127"/>
                <a:gd name="T14" fmla="*/ 39 w 133"/>
                <a:gd name="T15" fmla="*/ 127 h 127"/>
                <a:gd name="T16" fmla="*/ 53 w 133"/>
                <a:gd name="T17" fmla="*/ 127 h 127"/>
                <a:gd name="T18" fmla="*/ 80 w 133"/>
                <a:gd name="T19" fmla="*/ 127 h 127"/>
                <a:gd name="T20" fmla="*/ 93 w 133"/>
                <a:gd name="T21" fmla="*/ 127 h 127"/>
                <a:gd name="T22" fmla="*/ 93 w 133"/>
                <a:gd name="T23" fmla="*/ 118 h 127"/>
                <a:gd name="T24" fmla="*/ 80 w 133"/>
                <a:gd name="T25" fmla="*/ 100 h 127"/>
                <a:gd name="T26" fmla="*/ 124 w 133"/>
                <a:gd name="T27" fmla="*/ 100 h 127"/>
                <a:gd name="T28" fmla="*/ 133 w 133"/>
                <a:gd name="T29" fmla="*/ 91 h 127"/>
                <a:gd name="T30" fmla="*/ 133 w 133"/>
                <a:gd name="T31" fmla="*/ 9 h 127"/>
                <a:gd name="T32" fmla="*/ 124 w 133"/>
                <a:gd name="T33" fmla="*/ 0 h 127"/>
                <a:gd name="T34" fmla="*/ 59 w 133"/>
                <a:gd name="T35" fmla="*/ 89 h 127"/>
                <a:gd name="T36" fmla="*/ 67 w 133"/>
                <a:gd name="T37" fmla="*/ 82 h 127"/>
                <a:gd name="T38" fmla="*/ 75 w 133"/>
                <a:gd name="T39" fmla="*/ 89 h 127"/>
                <a:gd name="T40" fmla="*/ 67 w 133"/>
                <a:gd name="T41" fmla="*/ 97 h 127"/>
                <a:gd name="T42" fmla="*/ 59 w 133"/>
                <a:gd name="T43" fmla="*/ 89 h 127"/>
                <a:gd name="T44" fmla="*/ 123 w 133"/>
                <a:gd name="T45" fmla="*/ 79 h 127"/>
                <a:gd name="T46" fmla="*/ 9 w 133"/>
                <a:gd name="T47" fmla="*/ 79 h 127"/>
                <a:gd name="T48" fmla="*/ 9 w 133"/>
                <a:gd name="T49" fmla="*/ 10 h 127"/>
                <a:gd name="T50" fmla="*/ 123 w 133"/>
                <a:gd name="T51" fmla="*/ 10 h 127"/>
                <a:gd name="T52" fmla="*/ 123 w 133"/>
                <a:gd name="T53" fmla="*/ 7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27">
                  <a:moveTo>
                    <a:pt x="124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4" y="100"/>
                    <a:pt x="9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0"/>
                    <a:pt x="55" y="118"/>
                    <a:pt x="39" y="118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93" y="127"/>
                    <a:pt x="93" y="127"/>
                    <a:pt x="93" y="127"/>
                  </a:cubicBezTo>
                  <a:cubicBezTo>
                    <a:pt x="93" y="118"/>
                    <a:pt x="93" y="118"/>
                    <a:pt x="93" y="118"/>
                  </a:cubicBezTo>
                  <a:cubicBezTo>
                    <a:pt x="77" y="118"/>
                    <a:pt x="80" y="100"/>
                    <a:pt x="80" y="100"/>
                  </a:cubicBezTo>
                  <a:cubicBezTo>
                    <a:pt x="124" y="100"/>
                    <a:pt x="124" y="100"/>
                    <a:pt x="124" y="100"/>
                  </a:cubicBezTo>
                  <a:cubicBezTo>
                    <a:pt x="129" y="100"/>
                    <a:pt x="133" y="96"/>
                    <a:pt x="133" y="9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4" y="0"/>
                  </a:cubicBezTo>
                  <a:close/>
                  <a:moveTo>
                    <a:pt x="59" y="89"/>
                  </a:moveTo>
                  <a:cubicBezTo>
                    <a:pt x="59" y="85"/>
                    <a:pt x="63" y="82"/>
                    <a:pt x="67" y="82"/>
                  </a:cubicBezTo>
                  <a:cubicBezTo>
                    <a:pt x="71" y="82"/>
                    <a:pt x="75" y="85"/>
                    <a:pt x="75" y="89"/>
                  </a:cubicBezTo>
                  <a:cubicBezTo>
                    <a:pt x="75" y="93"/>
                    <a:pt x="71" y="97"/>
                    <a:pt x="67" y="97"/>
                  </a:cubicBezTo>
                  <a:cubicBezTo>
                    <a:pt x="63" y="97"/>
                    <a:pt x="59" y="93"/>
                    <a:pt x="59" y="89"/>
                  </a:cubicBezTo>
                  <a:close/>
                  <a:moveTo>
                    <a:pt x="123" y="79"/>
                  </a:moveTo>
                  <a:cubicBezTo>
                    <a:pt x="9" y="79"/>
                    <a:pt x="9" y="79"/>
                    <a:pt x="9" y="7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3" y="10"/>
                    <a:pt x="123" y="10"/>
                    <a:pt x="123" y="10"/>
                  </a:cubicBezTo>
                  <a:lnTo>
                    <a:pt x="123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Oval 7"/>
            <p:cNvSpPr>
              <a:spLocks noChangeArrowheads="1"/>
            </p:cNvSpPr>
            <p:nvPr/>
          </p:nvSpPr>
          <p:spPr bwMode="auto">
            <a:xfrm>
              <a:off x="4718050" y="1685926"/>
              <a:ext cx="15875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Freeform 59"/>
          <p:cNvSpPr>
            <a:spLocks noEditPoints="1"/>
          </p:cNvSpPr>
          <p:nvPr/>
        </p:nvSpPr>
        <p:spPr bwMode="auto">
          <a:xfrm>
            <a:off x="3629965" y="4560253"/>
            <a:ext cx="392251" cy="526039"/>
          </a:xfrm>
          <a:custGeom>
            <a:avLst/>
            <a:gdLst>
              <a:gd name="T0" fmla="*/ 108 w 108"/>
              <a:gd name="T1" fmla="*/ 145 h 145"/>
              <a:gd name="T2" fmla="*/ 0 w 108"/>
              <a:gd name="T3" fmla="*/ 145 h 145"/>
              <a:gd name="T4" fmla="*/ 0 w 108"/>
              <a:gd name="T5" fmla="*/ 135 h 145"/>
              <a:gd name="T6" fmla="*/ 13 w 108"/>
              <a:gd name="T7" fmla="*/ 124 h 145"/>
              <a:gd name="T8" fmla="*/ 96 w 108"/>
              <a:gd name="T9" fmla="*/ 124 h 145"/>
              <a:gd name="T10" fmla="*/ 108 w 108"/>
              <a:gd name="T11" fmla="*/ 135 h 145"/>
              <a:gd name="T12" fmla="*/ 108 w 108"/>
              <a:gd name="T13" fmla="*/ 145 h 145"/>
              <a:gd name="T14" fmla="*/ 16 w 108"/>
              <a:gd name="T15" fmla="*/ 116 h 145"/>
              <a:gd name="T16" fmla="*/ 24 w 108"/>
              <a:gd name="T17" fmla="*/ 91 h 145"/>
              <a:gd name="T18" fmla="*/ 85 w 108"/>
              <a:gd name="T19" fmla="*/ 91 h 145"/>
              <a:gd name="T20" fmla="*/ 93 w 108"/>
              <a:gd name="T21" fmla="*/ 116 h 145"/>
              <a:gd name="T22" fmla="*/ 16 w 108"/>
              <a:gd name="T23" fmla="*/ 116 h 145"/>
              <a:gd name="T24" fmla="*/ 28 w 108"/>
              <a:gd name="T25" fmla="*/ 76 h 145"/>
              <a:gd name="T26" fmla="*/ 36 w 108"/>
              <a:gd name="T27" fmla="*/ 51 h 145"/>
              <a:gd name="T28" fmla="*/ 72 w 108"/>
              <a:gd name="T29" fmla="*/ 51 h 145"/>
              <a:gd name="T30" fmla="*/ 80 w 108"/>
              <a:gd name="T31" fmla="*/ 76 h 145"/>
              <a:gd name="T32" fmla="*/ 28 w 108"/>
              <a:gd name="T33" fmla="*/ 76 h 145"/>
              <a:gd name="T34" fmla="*/ 49 w 108"/>
              <a:gd name="T35" fmla="*/ 12 h 145"/>
              <a:gd name="T36" fmla="*/ 60 w 108"/>
              <a:gd name="T37" fmla="*/ 12 h 145"/>
              <a:gd name="T38" fmla="*/ 68 w 108"/>
              <a:gd name="T39" fmla="*/ 36 h 145"/>
              <a:gd name="T40" fmla="*/ 41 w 108"/>
              <a:gd name="T41" fmla="*/ 36 h 145"/>
              <a:gd name="T42" fmla="*/ 49 w 108"/>
              <a:gd name="T43" fmla="*/ 1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8" h="145">
                <a:moveTo>
                  <a:pt x="108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35"/>
                  <a:pt x="0" y="135"/>
                  <a:pt x="0" y="135"/>
                </a:cubicBezTo>
                <a:cubicBezTo>
                  <a:pt x="13" y="124"/>
                  <a:pt x="13" y="124"/>
                  <a:pt x="13" y="124"/>
                </a:cubicBezTo>
                <a:cubicBezTo>
                  <a:pt x="96" y="124"/>
                  <a:pt x="96" y="124"/>
                  <a:pt x="96" y="124"/>
                </a:cubicBezTo>
                <a:cubicBezTo>
                  <a:pt x="108" y="135"/>
                  <a:pt x="108" y="135"/>
                  <a:pt x="108" y="135"/>
                </a:cubicBezTo>
                <a:lnTo>
                  <a:pt x="108" y="145"/>
                </a:lnTo>
                <a:close/>
                <a:moveTo>
                  <a:pt x="16" y="116"/>
                </a:moveTo>
                <a:cubicBezTo>
                  <a:pt x="24" y="91"/>
                  <a:pt x="24" y="91"/>
                  <a:pt x="24" y="91"/>
                </a:cubicBezTo>
                <a:cubicBezTo>
                  <a:pt x="85" y="91"/>
                  <a:pt x="85" y="91"/>
                  <a:pt x="85" y="91"/>
                </a:cubicBezTo>
                <a:cubicBezTo>
                  <a:pt x="93" y="116"/>
                  <a:pt x="93" y="116"/>
                  <a:pt x="93" y="116"/>
                </a:cubicBezTo>
                <a:lnTo>
                  <a:pt x="16" y="116"/>
                </a:lnTo>
                <a:close/>
                <a:moveTo>
                  <a:pt x="28" y="76"/>
                </a:moveTo>
                <a:cubicBezTo>
                  <a:pt x="36" y="51"/>
                  <a:pt x="36" y="51"/>
                  <a:pt x="36" y="51"/>
                </a:cubicBezTo>
                <a:cubicBezTo>
                  <a:pt x="72" y="51"/>
                  <a:pt x="72" y="51"/>
                  <a:pt x="72" y="51"/>
                </a:cubicBezTo>
                <a:cubicBezTo>
                  <a:pt x="80" y="76"/>
                  <a:pt x="80" y="76"/>
                  <a:pt x="80" y="76"/>
                </a:cubicBezTo>
                <a:lnTo>
                  <a:pt x="28" y="76"/>
                </a:lnTo>
                <a:close/>
                <a:moveTo>
                  <a:pt x="49" y="12"/>
                </a:moveTo>
                <a:cubicBezTo>
                  <a:pt x="49" y="12"/>
                  <a:pt x="54" y="0"/>
                  <a:pt x="60" y="12"/>
                </a:cubicBezTo>
                <a:cubicBezTo>
                  <a:pt x="68" y="36"/>
                  <a:pt x="68" y="36"/>
                  <a:pt x="68" y="36"/>
                </a:cubicBezTo>
                <a:cubicBezTo>
                  <a:pt x="41" y="36"/>
                  <a:pt x="41" y="36"/>
                  <a:pt x="41" y="36"/>
                </a:cubicBezTo>
                <a:lnTo>
                  <a:pt x="49" y="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3651298" y="3490640"/>
            <a:ext cx="370919" cy="429678"/>
            <a:chOff x="3581400" y="3905251"/>
            <a:chExt cx="160338" cy="185738"/>
          </a:xfrm>
          <a:solidFill>
            <a:schemeClr val="bg1"/>
          </a:solidFill>
        </p:grpSpPr>
        <p:sp>
          <p:nvSpPr>
            <p:cNvPr id="28" name="Rectangle 33"/>
            <p:cNvSpPr>
              <a:spLocks noChangeArrowheads="1"/>
            </p:cNvSpPr>
            <p:nvPr/>
          </p:nvSpPr>
          <p:spPr bwMode="auto">
            <a:xfrm>
              <a:off x="3670300" y="3941763"/>
              <a:ext cx="28575" cy="149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34"/>
            <p:cNvSpPr>
              <a:spLocks noChangeArrowheads="1"/>
            </p:cNvSpPr>
            <p:nvPr/>
          </p:nvSpPr>
          <p:spPr bwMode="auto">
            <a:xfrm>
              <a:off x="3627438" y="3971926"/>
              <a:ext cx="26988" cy="1190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35"/>
            <p:cNvSpPr>
              <a:spLocks noChangeArrowheads="1"/>
            </p:cNvSpPr>
            <p:nvPr/>
          </p:nvSpPr>
          <p:spPr bwMode="auto">
            <a:xfrm>
              <a:off x="3581400" y="3994151"/>
              <a:ext cx="26988" cy="968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6"/>
            <p:cNvSpPr>
              <a:spLocks noChangeArrowheads="1"/>
            </p:cNvSpPr>
            <p:nvPr/>
          </p:nvSpPr>
          <p:spPr bwMode="auto">
            <a:xfrm>
              <a:off x="3714750" y="3905251"/>
              <a:ext cx="26988" cy="185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2" name="直接连接符 3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4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4707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5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75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 animBg="1"/>
      <p:bldP spid="9" grpId="0" animBg="1"/>
      <p:bldP spid="8" grpId="0" animBg="1"/>
      <p:bldP spid="11" grpId="0"/>
      <p:bldP spid="12" grpId="0"/>
      <p:bldP spid="13" grpId="0" animBg="1"/>
      <p:bldP spid="14" grpId="0" animBg="1"/>
      <p:bldP spid="15" grpId="0"/>
      <p:bldP spid="16" grpId="0"/>
      <p:bldP spid="17" grpId="0" animBg="1"/>
      <p:bldP spid="18" grpId="0" animBg="1"/>
      <p:bldP spid="2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036"/>
</p:tagLst>
</file>

<file path=ppt/theme/theme1.xml><?xml version="1.0" encoding="utf-8"?>
<a:theme xmlns:a="http://schemas.openxmlformats.org/drawingml/2006/main" name="第一PPT，www.1ppt.com">
  <a:themeElements>
    <a:clrScheme name="自定义 12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21E0E"/>
      </a:accent1>
      <a:accent2>
        <a:srgbClr val="FF7C73"/>
      </a:accent2>
      <a:accent3>
        <a:srgbClr val="F21E0E"/>
      </a:accent3>
      <a:accent4>
        <a:srgbClr val="FF7C73"/>
      </a:accent4>
      <a:accent5>
        <a:srgbClr val="F21E0E"/>
      </a:accent5>
      <a:accent6>
        <a:srgbClr val="FF7C73"/>
      </a:accent6>
      <a:hlink>
        <a:srgbClr val="F21E0E"/>
      </a:hlink>
      <a:folHlink>
        <a:srgbClr val="FF7C73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5017</Words>
  <Application>Microsoft Office PowerPoint</Application>
  <PresentationFormat>自定义</PresentationFormat>
  <Paragraphs>195</Paragraphs>
  <Slides>23</Slides>
  <Notes>10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意大利披萨</dc:title>
  <dc:creator/>
  <cp:keywords>第一PPT模板网：www.1ppt.com</cp:keywords>
  <cp:lastModifiedBy/>
  <cp:revision>1</cp:revision>
  <dcterms:created xsi:type="dcterms:W3CDTF">2016-10-17T11:15:57Z</dcterms:created>
  <dcterms:modified xsi:type="dcterms:W3CDTF">2017-12-25T08:39:22Z</dcterms:modified>
</cp:coreProperties>
</file>