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166" r:id="rId3"/>
    <p:sldId id="3167" r:id="rId4"/>
    <p:sldId id="3161" r:id="rId5"/>
    <p:sldId id="3158" r:id="rId6"/>
    <p:sldId id="3157" r:id="rId7"/>
    <p:sldId id="3159" r:id="rId8"/>
    <p:sldId id="3108" r:id="rId9"/>
    <p:sldId id="3168" r:id="rId10"/>
    <p:sldId id="3104" r:id="rId11"/>
    <p:sldId id="3139" r:id="rId12"/>
    <p:sldId id="3116" r:id="rId13"/>
    <p:sldId id="3111" r:id="rId14"/>
    <p:sldId id="3169" r:id="rId15"/>
    <p:sldId id="3155" r:id="rId16"/>
    <p:sldId id="3142" r:id="rId17"/>
    <p:sldId id="3106" r:id="rId18"/>
    <p:sldId id="3110" r:id="rId19"/>
    <p:sldId id="3170" r:id="rId20"/>
    <p:sldId id="3107" r:id="rId21"/>
    <p:sldId id="3141" r:id="rId22"/>
    <p:sldId id="3140" r:id="rId23"/>
    <p:sldId id="3171" r:id="rId24"/>
    <p:sldId id="317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000"/>
    <a:srgbClr val="CD3822"/>
    <a:srgbClr val="1D2029"/>
    <a:srgbClr val="AE0304"/>
    <a:srgbClr val="F0A12C"/>
    <a:srgbClr val="1CB7F1"/>
    <a:srgbClr val="FBBF09"/>
    <a:srgbClr val="0170C1"/>
    <a:srgbClr val="006AB6"/>
    <a:srgbClr val="8ED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94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2509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1362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90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692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488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293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32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096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70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59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27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03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46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75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4718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FF9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5269121"/>
            <a:ext cx="12858750" cy="1963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6357367" y="5978798"/>
            <a:ext cx="4883389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buNone/>
            </a:pPr>
            <a:r>
              <a:rPr lang="zh-CN" altLang="en-US" sz="4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健身馆运动健身</a:t>
            </a:r>
            <a:r>
              <a:rPr lang="en-US" altLang="zh-CN" sz="4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7367" y="5681032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健身俱乐部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57367" y="6562119"/>
            <a:ext cx="393712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GYM EXERCISE PPT</a:t>
            </a:r>
            <a:endParaRPr lang="en-US" altLang="zh-CN" sz="2400" spc="3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6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10" grpId="0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10" grpId="0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09638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p:transition spd="slow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p:transition spd="slow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6644947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6" name="直接连接符 85"/>
          <p:cNvCxnSpPr/>
          <p:nvPr/>
        </p:nvCxnSpPr>
        <p:spPr>
          <a:xfrm flipV="1">
            <a:off x="1816656" y="-163321"/>
            <a:ext cx="2046326" cy="4290996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flipV="1">
            <a:off x="1395551" y="-1046660"/>
            <a:ext cx="2619400" cy="5492688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2390170" y="2938303"/>
            <a:ext cx="1060931" cy="313856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5694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69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92769" y="1308103"/>
            <a:ext cx="1573290" cy="1573290"/>
            <a:chOff x="1892209" y="1307818"/>
            <a:chExt cx="1573484" cy="1573484"/>
          </a:xfrm>
        </p:grpSpPr>
        <p:sp>
          <p:nvSpPr>
            <p:cNvPr id="4" name="椭圆 3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1600" dist="50800" dir="8100000" algn="tr" rotWithShape="0">
                <a:schemeClr val="accent6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085569" y="1519146"/>
              <a:ext cx="1186766" cy="1260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59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697621" y="1138575"/>
            <a:ext cx="6063613" cy="1252792"/>
            <a:chOff x="4915789" y="1052513"/>
            <a:chExt cx="5750624" cy="1188126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3" name="任意多边形 52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1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7373257" y="1167088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5123626" y="2348803"/>
            <a:ext cx="6063613" cy="1252792"/>
            <a:chOff x="4915789" y="1052513"/>
            <a:chExt cx="5750624" cy="1188126"/>
          </a:xfrm>
        </p:grpSpPr>
        <p:grpSp>
          <p:nvGrpSpPr>
            <p:cNvPr id="64" name="组合 6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6" name="任意多边形 6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2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文本框 64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549632" y="3708854"/>
            <a:ext cx="6063613" cy="1252792"/>
            <a:chOff x="4915789" y="1052513"/>
            <a:chExt cx="5750624" cy="1188126"/>
          </a:xfrm>
        </p:grpSpPr>
        <p:grpSp>
          <p:nvGrpSpPr>
            <p:cNvPr id="70" name="组合 6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2" name="任意多边形 7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3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文本框 70"/>
            <p:cNvSpPr txBox="1"/>
            <p:nvPr/>
          </p:nvSpPr>
          <p:spPr>
            <a:xfrm>
              <a:off x="7373257" y="117461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975638" y="5012799"/>
            <a:ext cx="6063613" cy="1252792"/>
            <a:chOff x="4915789" y="1052513"/>
            <a:chExt cx="5750624" cy="1188126"/>
          </a:xfrm>
        </p:grpSpPr>
        <p:grpSp>
          <p:nvGrpSpPr>
            <p:cNvPr id="76" name="组合 75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78" name="任意多边形 77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101600" dist="50800" dir="8100000" algn="tr" rotWithShape="0">
                  <a:schemeClr val="accent6"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>
                <a:solidFill>
                  <a:srgbClr val="01583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2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4</a:t>
                </a:r>
                <a:endParaRPr lang="zh-CN" altLang="en-US" sz="32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文本框 76"/>
            <p:cNvSpPr txBox="1"/>
            <p:nvPr/>
          </p:nvSpPr>
          <p:spPr>
            <a:xfrm>
              <a:off x="7373257" y="1189455"/>
              <a:ext cx="3048000" cy="437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603195" y="2622344"/>
            <a:ext cx="888947" cy="922257"/>
            <a:chOff x="2797919" y="2726482"/>
            <a:chExt cx="843062" cy="874652"/>
          </a:xfrm>
        </p:grpSpPr>
        <p:sp>
          <p:nvSpPr>
            <p:cNvPr id="5" name="椭圆 4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63557" y="2836477"/>
              <a:ext cx="742783" cy="764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64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录</a:t>
              </a:r>
            </a:p>
          </p:txBody>
        </p:sp>
      </p:grpSp>
      <p:cxnSp>
        <p:nvCxnSpPr>
          <p:cNvPr id="85" name="直接连接符 84"/>
          <p:cNvCxnSpPr/>
          <p:nvPr/>
        </p:nvCxnSpPr>
        <p:spPr>
          <a:xfrm flipV="1">
            <a:off x="-2091700" y="3484977"/>
            <a:ext cx="4007300" cy="8403014"/>
          </a:xfrm>
          <a:prstGeom prst="line">
            <a:avLst/>
          </a:prstGeom>
          <a:ln w="9525">
            <a:solidFill>
              <a:srgbClr val="0158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222886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5128493"/>
            <a:ext cx="12858750" cy="2104157"/>
          </a:xfrm>
          <a:prstGeom prst="rect">
            <a:avLst/>
          </a:prstGeom>
          <a:solidFill>
            <a:srgbClr val="FF90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5269121"/>
            <a:ext cx="12858750" cy="19635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6357367" y="5978798"/>
            <a:ext cx="4410503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buNone/>
            </a:pPr>
            <a:r>
              <a:rPr lang="zh-CN" altLang="en-US" sz="4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57367" y="5681032"/>
            <a:ext cx="397786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健身俱乐部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357367" y="6452434"/>
            <a:ext cx="3937125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spc="3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GYM EXERCISE PPT</a:t>
            </a:r>
            <a:endParaRPr lang="en-US" altLang="zh-CN" sz="2400" spc="3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94722"/>
      </p:ext>
    </p:extLst>
  </p:cSld>
  <p:clrMapOvr>
    <a:masterClrMapping/>
  </p:clrMapOvr>
  <p:transition spd="slow" advTm="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10" grpId="0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10" grpId="0" animBg="1"/>
          <p:bldP spid="9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37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3328100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6"/>
          <p:cNvSpPr>
            <a:spLocks noChangeArrowheads="1"/>
          </p:cNvSpPr>
          <p:nvPr/>
        </p:nvSpPr>
        <p:spPr bwMode="auto">
          <a:xfrm>
            <a:off x="-26794" y="-1845"/>
            <a:ext cx="12884748" cy="346277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7" name="Group 35"/>
          <p:cNvGrpSpPr>
            <a:grpSpLocks/>
          </p:cNvGrpSpPr>
          <p:nvPr/>
        </p:nvGrpSpPr>
        <p:grpSpPr bwMode="auto">
          <a:xfrm>
            <a:off x="1214590" y="4877417"/>
            <a:ext cx="2172052" cy="1835488"/>
            <a:chOff x="0" y="0"/>
            <a:chExt cx="2100" cy="1097"/>
          </a:xfrm>
        </p:grpSpPr>
        <p:sp>
          <p:nvSpPr>
            <p:cNvPr id="132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35"/>
          <p:cNvGrpSpPr>
            <a:grpSpLocks/>
          </p:cNvGrpSpPr>
          <p:nvPr/>
        </p:nvGrpSpPr>
        <p:grpSpPr bwMode="auto">
          <a:xfrm>
            <a:off x="4008590" y="4877417"/>
            <a:ext cx="2172052" cy="1835488"/>
            <a:chOff x="0" y="0"/>
            <a:chExt cx="2100" cy="1097"/>
          </a:xfrm>
        </p:grpSpPr>
        <p:sp>
          <p:nvSpPr>
            <p:cNvPr id="85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35"/>
          <p:cNvGrpSpPr>
            <a:grpSpLocks/>
          </p:cNvGrpSpPr>
          <p:nvPr/>
        </p:nvGrpSpPr>
        <p:grpSpPr bwMode="auto">
          <a:xfrm>
            <a:off x="6713690" y="4877417"/>
            <a:ext cx="2172052" cy="1835488"/>
            <a:chOff x="0" y="0"/>
            <a:chExt cx="2100" cy="1097"/>
          </a:xfrm>
        </p:grpSpPr>
        <p:sp>
          <p:nvSpPr>
            <p:cNvPr id="88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35"/>
          <p:cNvGrpSpPr>
            <a:grpSpLocks/>
          </p:cNvGrpSpPr>
          <p:nvPr/>
        </p:nvGrpSpPr>
        <p:grpSpPr bwMode="auto">
          <a:xfrm>
            <a:off x="9418790" y="4877417"/>
            <a:ext cx="2172052" cy="1835488"/>
            <a:chOff x="0" y="0"/>
            <a:chExt cx="2100" cy="1097"/>
          </a:xfrm>
        </p:grpSpPr>
        <p:sp>
          <p:nvSpPr>
            <p:cNvPr id="91" name="Rectangle 36"/>
            <p:cNvSpPr>
              <a:spLocks/>
            </p:cNvSpPr>
            <p:nvPr/>
          </p:nvSpPr>
          <p:spPr bwMode="auto">
            <a:xfrm>
              <a:off x="0" y="0"/>
              <a:ext cx="2088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2" name="Rectangle 37"/>
            <p:cNvSpPr>
              <a:spLocks/>
            </p:cNvSpPr>
            <p:nvPr/>
          </p:nvSpPr>
          <p:spPr bwMode="auto">
            <a:xfrm>
              <a:off x="12" y="310"/>
              <a:ext cx="2088" cy="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just"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6756839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2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rgbClr val="926757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solidFill>
              <a:srgbClr val="1D2029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solidFill>
              <a:srgbClr val="1D202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  <a:solidFill>
            <a:srgbClr val="1D2029"/>
          </a:solidFill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grp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rgbClr val="1D2029">
              <a:alpha val="84999"/>
            </a:srgb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988661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矩形 6"/>
          <p:cNvSpPr>
            <a:spLocks noChangeArrowheads="1"/>
          </p:cNvSpPr>
          <p:nvPr/>
        </p:nvSpPr>
        <p:spPr bwMode="auto">
          <a:xfrm>
            <a:off x="795" y="-3100"/>
            <a:ext cx="3465407" cy="7235502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736847" y="730161"/>
            <a:ext cx="3524000" cy="3524001"/>
            <a:chOff x="1736053" y="730160"/>
            <a:chExt cx="3524000" cy="3524001"/>
          </a:xfrm>
        </p:grpSpPr>
        <p:sp>
          <p:nvSpPr>
            <p:cNvPr id="14341" name="椭圆 7"/>
            <p:cNvSpPr>
              <a:spLocks noChangeArrowheads="1"/>
            </p:cNvSpPr>
            <p:nvPr/>
          </p:nvSpPr>
          <p:spPr bwMode="auto">
            <a:xfrm>
              <a:off x="1736053" y="730160"/>
              <a:ext cx="3524000" cy="3524001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  <a:effectLst/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3" name="椭圆 9"/>
            <p:cNvSpPr>
              <a:spLocks noChangeAspect="1" noChangeArrowheads="1"/>
            </p:cNvSpPr>
            <p:nvPr/>
          </p:nvSpPr>
          <p:spPr bwMode="auto">
            <a:xfrm>
              <a:off x="1903464" y="897571"/>
              <a:ext cx="3189178" cy="3187505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78924" y="4681060"/>
            <a:ext cx="1752793" cy="1751119"/>
            <a:chOff x="2578129" y="4681059"/>
            <a:chExt cx="1752793" cy="1751119"/>
          </a:xfrm>
        </p:grpSpPr>
        <p:sp>
          <p:nvSpPr>
            <p:cNvPr id="14342" name="椭圆 8"/>
            <p:cNvSpPr>
              <a:spLocks noChangeArrowheads="1"/>
            </p:cNvSpPr>
            <p:nvPr/>
          </p:nvSpPr>
          <p:spPr bwMode="auto">
            <a:xfrm>
              <a:off x="2578129" y="4681059"/>
              <a:ext cx="1752793" cy="1751119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44" name="椭圆 10"/>
            <p:cNvSpPr>
              <a:spLocks noChangeArrowheads="1"/>
            </p:cNvSpPr>
            <p:nvPr/>
          </p:nvSpPr>
          <p:spPr bwMode="auto">
            <a:xfrm>
              <a:off x="2715406" y="4816662"/>
              <a:ext cx="1478239" cy="1478238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" name="Rectangle 1"/>
          <p:cNvSpPr>
            <a:spLocks/>
          </p:cNvSpPr>
          <p:nvPr/>
        </p:nvSpPr>
        <p:spPr bwMode="auto">
          <a:xfrm>
            <a:off x="6357368" y="1888134"/>
            <a:ext cx="3680735" cy="191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CLICK ON ADD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RELATED TITLE 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Rectangle 2"/>
          <p:cNvSpPr>
            <a:spLocks/>
          </p:cNvSpPr>
          <p:nvPr/>
        </p:nvSpPr>
        <p:spPr bwMode="auto">
          <a:xfrm>
            <a:off x="6357367" y="4038603"/>
            <a:ext cx="5040561" cy="1422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99698943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bg1"/>
                  </a:solidFill>
                  <a:latin typeface="Agency FB" panose="020B0503020202020204" pitchFamily="34" charset="0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bg1"/>
                </a:solidFill>
                <a:latin typeface="Agency FB" panose="020B0503020202020204" pitchFamily="34" charset="0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154627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3961D"/>
      </a:accent1>
      <a:accent2>
        <a:srgbClr val="FF9000"/>
      </a:accent2>
      <a:accent3>
        <a:srgbClr val="23961D"/>
      </a:accent3>
      <a:accent4>
        <a:srgbClr val="FF9000"/>
      </a:accent4>
      <a:accent5>
        <a:srgbClr val="23961D"/>
      </a:accent5>
      <a:accent6>
        <a:srgbClr val="FF9000"/>
      </a:accent6>
      <a:hlink>
        <a:srgbClr val="23961D"/>
      </a:hlink>
      <a:folHlink>
        <a:srgbClr val="FF9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5425</Words>
  <Application>Microsoft Office PowerPoint</Application>
  <PresentationFormat>自定义</PresentationFormat>
  <Paragraphs>190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跑步机健身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2017-12-25T08:32:55Z</dcterms:modified>
</cp:coreProperties>
</file>