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1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47" r:id="rId4"/>
    <p:sldId id="3148" r:id="rId5"/>
    <p:sldId id="3119" r:id="rId6"/>
    <p:sldId id="3097" r:id="rId7"/>
    <p:sldId id="3087" r:id="rId8"/>
    <p:sldId id="3092" r:id="rId9"/>
    <p:sldId id="3149" r:id="rId10"/>
    <p:sldId id="3117" r:id="rId11"/>
    <p:sldId id="3118" r:id="rId12"/>
    <p:sldId id="3094" r:id="rId13"/>
    <p:sldId id="3096" r:id="rId14"/>
    <p:sldId id="3150" r:id="rId15"/>
    <p:sldId id="3115" r:id="rId16"/>
    <p:sldId id="3095" r:id="rId17"/>
    <p:sldId id="3114" r:id="rId18"/>
    <p:sldId id="3090" r:id="rId19"/>
    <p:sldId id="3151" r:id="rId20"/>
    <p:sldId id="3093" r:id="rId21"/>
    <p:sldId id="3116" r:id="rId22"/>
    <p:sldId id="3091" r:id="rId23"/>
    <p:sldId id="3152" r:id="rId24"/>
    <p:sldId id="315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416"/>
    <a:srgbClr val="FD9E24"/>
    <a:srgbClr val="A78357"/>
    <a:srgbClr val="28C7D4"/>
    <a:srgbClr val="F94D4D"/>
    <a:srgbClr val="FEFEFE"/>
    <a:srgbClr val="FFFFFF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940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4595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05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512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95229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316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3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98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8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0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 txBox="1">
            <a:spLocks/>
          </p:cNvSpPr>
          <p:nvPr userDrawn="1"/>
        </p:nvSpPr>
        <p:spPr>
          <a:xfrm>
            <a:off x="695043" y="272341"/>
            <a:ext cx="3248307" cy="558076"/>
          </a:xfrm>
          <a:prstGeom prst="rect">
            <a:avLst/>
          </a:prstGeom>
          <a:ln w="12700" cmpd="sng">
            <a:solidFill>
              <a:schemeClr val="accent1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429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1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6" name="文本占位符 7"/>
          <p:cNvSpPr txBox="1">
            <a:spLocks/>
          </p:cNvSpPr>
          <p:nvPr userDrawn="1"/>
        </p:nvSpPr>
        <p:spPr>
          <a:xfrm>
            <a:off x="12009296" y="272339"/>
            <a:ext cx="849454" cy="55807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429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1" lang="zh-CN" altLang="en-US" sz="2531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1" y="272340"/>
            <a:ext cx="397371" cy="558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75014" y="272340"/>
            <a:ext cx="132732" cy="558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7323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67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00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441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12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8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18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65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112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2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4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115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18091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439497" y="2444977"/>
            <a:ext cx="53904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 INSURANCE WORK REPORT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39496" y="2845765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67489" y="1759047"/>
            <a:ext cx="5678461" cy="807905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太平洋保险工作汇报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312" y="9130"/>
            <a:ext cx="2972638" cy="167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4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4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24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4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4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24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779984" y="1124830"/>
            <a:ext cx="2458876" cy="2452126"/>
          </a:xfrm>
          <a:custGeom>
            <a:avLst/>
            <a:gdLst>
              <a:gd name="T0" fmla="*/ 91 w 1093"/>
              <a:gd name="T1" fmla="*/ 0 h 1090"/>
              <a:gd name="T2" fmla="*/ 1004 w 1093"/>
              <a:gd name="T3" fmla="*/ 0 h 1090"/>
              <a:gd name="T4" fmla="*/ 1032 w 1093"/>
              <a:gd name="T5" fmla="*/ 3 h 1090"/>
              <a:gd name="T6" fmla="*/ 1057 w 1093"/>
              <a:gd name="T7" fmla="*/ 17 h 1090"/>
              <a:gd name="T8" fmla="*/ 1076 w 1093"/>
              <a:gd name="T9" fmla="*/ 36 h 1090"/>
              <a:gd name="T10" fmla="*/ 1088 w 1093"/>
              <a:gd name="T11" fmla="*/ 61 h 1090"/>
              <a:gd name="T12" fmla="*/ 1093 w 1093"/>
              <a:gd name="T13" fmla="*/ 89 h 1090"/>
              <a:gd name="T14" fmla="*/ 1093 w 1093"/>
              <a:gd name="T15" fmla="*/ 1001 h 1090"/>
              <a:gd name="T16" fmla="*/ 1088 w 1093"/>
              <a:gd name="T17" fmla="*/ 1029 h 1090"/>
              <a:gd name="T18" fmla="*/ 1076 w 1093"/>
              <a:gd name="T19" fmla="*/ 1054 h 1090"/>
              <a:gd name="T20" fmla="*/ 1057 w 1093"/>
              <a:gd name="T21" fmla="*/ 1073 h 1090"/>
              <a:gd name="T22" fmla="*/ 1032 w 1093"/>
              <a:gd name="T23" fmla="*/ 1085 h 1090"/>
              <a:gd name="T24" fmla="*/ 1004 w 1093"/>
              <a:gd name="T25" fmla="*/ 1090 h 1090"/>
              <a:gd name="T26" fmla="*/ 91 w 1093"/>
              <a:gd name="T27" fmla="*/ 1090 h 1090"/>
              <a:gd name="T28" fmla="*/ 62 w 1093"/>
              <a:gd name="T29" fmla="*/ 1085 h 1090"/>
              <a:gd name="T30" fmla="*/ 37 w 1093"/>
              <a:gd name="T31" fmla="*/ 1073 h 1090"/>
              <a:gd name="T32" fmla="*/ 18 w 1093"/>
              <a:gd name="T33" fmla="*/ 1054 h 1090"/>
              <a:gd name="T34" fmla="*/ 6 w 1093"/>
              <a:gd name="T35" fmla="*/ 1029 h 1090"/>
              <a:gd name="T36" fmla="*/ 0 w 1093"/>
              <a:gd name="T37" fmla="*/ 1001 h 1090"/>
              <a:gd name="T38" fmla="*/ 0 w 1093"/>
              <a:gd name="T39" fmla="*/ 89 h 1090"/>
              <a:gd name="T40" fmla="*/ 6 w 1093"/>
              <a:gd name="T41" fmla="*/ 61 h 1090"/>
              <a:gd name="T42" fmla="*/ 18 w 1093"/>
              <a:gd name="T43" fmla="*/ 36 h 1090"/>
              <a:gd name="T44" fmla="*/ 37 w 1093"/>
              <a:gd name="T45" fmla="*/ 17 h 1090"/>
              <a:gd name="T46" fmla="*/ 62 w 1093"/>
              <a:gd name="T47" fmla="*/ 3 h 1090"/>
              <a:gd name="T48" fmla="*/ 91 w 1093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0">
                <a:moveTo>
                  <a:pt x="91" y="0"/>
                </a:moveTo>
                <a:lnTo>
                  <a:pt x="1004" y="0"/>
                </a:lnTo>
                <a:lnTo>
                  <a:pt x="1032" y="3"/>
                </a:lnTo>
                <a:lnTo>
                  <a:pt x="1057" y="17"/>
                </a:lnTo>
                <a:lnTo>
                  <a:pt x="1076" y="36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1"/>
                </a:lnTo>
                <a:lnTo>
                  <a:pt x="1088" y="1029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5"/>
                </a:lnTo>
                <a:lnTo>
                  <a:pt x="1004" y="1090"/>
                </a:lnTo>
                <a:lnTo>
                  <a:pt x="91" y="1090"/>
                </a:lnTo>
                <a:lnTo>
                  <a:pt x="62" y="1085"/>
                </a:lnTo>
                <a:lnTo>
                  <a:pt x="37" y="1073"/>
                </a:lnTo>
                <a:lnTo>
                  <a:pt x="18" y="1054"/>
                </a:lnTo>
                <a:lnTo>
                  <a:pt x="6" y="1029"/>
                </a:lnTo>
                <a:lnTo>
                  <a:pt x="0" y="1001"/>
                </a:lnTo>
                <a:lnTo>
                  <a:pt x="0" y="89"/>
                </a:lnTo>
                <a:lnTo>
                  <a:pt x="6" y="61"/>
                </a:lnTo>
                <a:lnTo>
                  <a:pt x="18" y="36"/>
                </a:lnTo>
                <a:lnTo>
                  <a:pt x="37" y="17"/>
                </a:lnTo>
                <a:lnTo>
                  <a:pt x="62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358093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4 w 1091"/>
              <a:gd name="T7" fmla="*/ 17 h 1090"/>
              <a:gd name="T8" fmla="*/ 1075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5 w 1091"/>
              <a:gd name="T19" fmla="*/ 1054 h 1090"/>
              <a:gd name="T20" fmla="*/ 1054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6 w 1091"/>
              <a:gd name="T31" fmla="*/ 1073 h 1090"/>
              <a:gd name="T32" fmla="*/ 17 w 1091"/>
              <a:gd name="T33" fmla="*/ 1054 h 1090"/>
              <a:gd name="T34" fmla="*/ 5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5 w 1091"/>
              <a:gd name="T41" fmla="*/ 61 h 1090"/>
              <a:gd name="T42" fmla="*/ 17 w 1091"/>
              <a:gd name="T43" fmla="*/ 36 h 1090"/>
              <a:gd name="T44" fmla="*/ 36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4" y="17"/>
                </a:lnTo>
                <a:lnTo>
                  <a:pt x="1075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6" y="1073"/>
                </a:lnTo>
                <a:lnTo>
                  <a:pt x="17" y="1054"/>
                </a:lnTo>
                <a:lnTo>
                  <a:pt x="5" y="1029"/>
                </a:lnTo>
                <a:lnTo>
                  <a:pt x="0" y="1001"/>
                </a:lnTo>
                <a:lnTo>
                  <a:pt x="0" y="89"/>
                </a:lnTo>
                <a:lnTo>
                  <a:pt x="5" y="61"/>
                </a:lnTo>
                <a:lnTo>
                  <a:pt x="17" y="36"/>
                </a:lnTo>
                <a:lnTo>
                  <a:pt x="36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33950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5 w 1091"/>
              <a:gd name="T7" fmla="*/ 17 h 1090"/>
              <a:gd name="T8" fmla="*/ 1074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4 w 1091"/>
              <a:gd name="T19" fmla="*/ 1054 h 1090"/>
              <a:gd name="T20" fmla="*/ 1055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7 w 1091"/>
              <a:gd name="T31" fmla="*/ 1073 h 1090"/>
              <a:gd name="T32" fmla="*/ 18 w 1091"/>
              <a:gd name="T33" fmla="*/ 1054 h 1090"/>
              <a:gd name="T34" fmla="*/ 4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4 w 1091"/>
              <a:gd name="T41" fmla="*/ 61 h 1090"/>
              <a:gd name="T42" fmla="*/ 18 w 1091"/>
              <a:gd name="T43" fmla="*/ 36 h 1090"/>
              <a:gd name="T44" fmla="*/ 37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5" y="17"/>
                </a:lnTo>
                <a:lnTo>
                  <a:pt x="1074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7" y="1073"/>
                </a:lnTo>
                <a:lnTo>
                  <a:pt x="18" y="1054"/>
                </a:lnTo>
                <a:lnTo>
                  <a:pt x="4" y="1029"/>
                </a:lnTo>
                <a:lnTo>
                  <a:pt x="0" y="1001"/>
                </a:lnTo>
                <a:lnTo>
                  <a:pt x="0" y="89"/>
                </a:lnTo>
                <a:lnTo>
                  <a:pt x="4" y="61"/>
                </a:lnTo>
                <a:lnTo>
                  <a:pt x="18" y="36"/>
                </a:lnTo>
                <a:lnTo>
                  <a:pt x="37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79984" y="3655696"/>
            <a:ext cx="2458876" cy="2454378"/>
          </a:xfrm>
          <a:custGeom>
            <a:avLst/>
            <a:gdLst>
              <a:gd name="T0" fmla="*/ 91 w 1093"/>
              <a:gd name="T1" fmla="*/ 0 h 1091"/>
              <a:gd name="T2" fmla="*/ 1004 w 1093"/>
              <a:gd name="T3" fmla="*/ 0 h 1091"/>
              <a:gd name="T4" fmla="*/ 1032 w 1093"/>
              <a:gd name="T5" fmla="*/ 4 h 1091"/>
              <a:gd name="T6" fmla="*/ 1057 w 1093"/>
              <a:gd name="T7" fmla="*/ 16 h 1091"/>
              <a:gd name="T8" fmla="*/ 1076 w 1093"/>
              <a:gd name="T9" fmla="*/ 35 h 1091"/>
              <a:gd name="T10" fmla="*/ 1088 w 1093"/>
              <a:gd name="T11" fmla="*/ 61 h 1091"/>
              <a:gd name="T12" fmla="*/ 1093 w 1093"/>
              <a:gd name="T13" fmla="*/ 89 h 1091"/>
              <a:gd name="T14" fmla="*/ 1093 w 1093"/>
              <a:gd name="T15" fmla="*/ 1002 h 1091"/>
              <a:gd name="T16" fmla="*/ 1088 w 1093"/>
              <a:gd name="T17" fmla="*/ 1030 h 1091"/>
              <a:gd name="T18" fmla="*/ 1076 w 1093"/>
              <a:gd name="T19" fmla="*/ 1054 h 1091"/>
              <a:gd name="T20" fmla="*/ 1057 w 1093"/>
              <a:gd name="T21" fmla="*/ 1073 h 1091"/>
              <a:gd name="T22" fmla="*/ 1032 w 1093"/>
              <a:gd name="T23" fmla="*/ 1086 h 1091"/>
              <a:gd name="T24" fmla="*/ 1004 w 1093"/>
              <a:gd name="T25" fmla="*/ 1091 h 1091"/>
              <a:gd name="T26" fmla="*/ 91 w 1093"/>
              <a:gd name="T27" fmla="*/ 1091 h 1091"/>
              <a:gd name="T28" fmla="*/ 62 w 1093"/>
              <a:gd name="T29" fmla="*/ 1086 h 1091"/>
              <a:gd name="T30" fmla="*/ 37 w 1093"/>
              <a:gd name="T31" fmla="*/ 1073 h 1091"/>
              <a:gd name="T32" fmla="*/ 18 w 1093"/>
              <a:gd name="T33" fmla="*/ 1054 h 1091"/>
              <a:gd name="T34" fmla="*/ 6 w 1093"/>
              <a:gd name="T35" fmla="*/ 1030 h 1091"/>
              <a:gd name="T36" fmla="*/ 0 w 1093"/>
              <a:gd name="T37" fmla="*/ 1002 h 1091"/>
              <a:gd name="T38" fmla="*/ 0 w 1093"/>
              <a:gd name="T39" fmla="*/ 89 h 1091"/>
              <a:gd name="T40" fmla="*/ 6 w 1093"/>
              <a:gd name="T41" fmla="*/ 61 h 1091"/>
              <a:gd name="T42" fmla="*/ 18 w 1093"/>
              <a:gd name="T43" fmla="*/ 35 h 1091"/>
              <a:gd name="T44" fmla="*/ 37 w 1093"/>
              <a:gd name="T45" fmla="*/ 16 h 1091"/>
              <a:gd name="T46" fmla="*/ 62 w 1093"/>
              <a:gd name="T47" fmla="*/ 4 h 1091"/>
              <a:gd name="T48" fmla="*/ 91 w 1093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1">
                <a:moveTo>
                  <a:pt x="91" y="0"/>
                </a:moveTo>
                <a:lnTo>
                  <a:pt x="1004" y="0"/>
                </a:lnTo>
                <a:lnTo>
                  <a:pt x="1032" y="4"/>
                </a:lnTo>
                <a:lnTo>
                  <a:pt x="1057" y="16"/>
                </a:lnTo>
                <a:lnTo>
                  <a:pt x="1076" y="35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2"/>
                </a:lnTo>
                <a:lnTo>
                  <a:pt x="1088" y="1030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6"/>
                </a:lnTo>
                <a:lnTo>
                  <a:pt x="1004" y="1091"/>
                </a:lnTo>
                <a:lnTo>
                  <a:pt x="91" y="1091"/>
                </a:lnTo>
                <a:lnTo>
                  <a:pt x="62" y="1086"/>
                </a:lnTo>
                <a:lnTo>
                  <a:pt x="37" y="1073"/>
                </a:lnTo>
                <a:lnTo>
                  <a:pt x="18" y="1054"/>
                </a:lnTo>
                <a:lnTo>
                  <a:pt x="6" y="1030"/>
                </a:lnTo>
                <a:lnTo>
                  <a:pt x="0" y="1002"/>
                </a:lnTo>
                <a:lnTo>
                  <a:pt x="0" y="89"/>
                </a:lnTo>
                <a:lnTo>
                  <a:pt x="6" y="61"/>
                </a:lnTo>
                <a:lnTo>
                  <a:pt x="18" y="35"/>
                </a:lnTo>
                <a:lnTo>
                  <a:pt x="37" y="16"/>
                </a:lnTo>
                <a:lnTo>
                  <a:pt x="62" y="4"/>
                </a:lnTo>
                <a:lnTo>
                  <a:pt x="9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8093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4 w 1091"/>
              <a:gd name="T7" fmla="*/ 16 h 1091"/>
              <a:gd name="T8" fmla="*/ 1075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5 w 1091"/>
              <a:gd name="T19" fmla="*/ 1054 h 1091"/>
              <a:gd name="T20" fmla="*/ 1054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6 w 1091"/>
              <a:gd name="T31" fmla="*/ 1073 h 1091"/>
              <a:gd name="T32" fmla="*/ 17 w 1091"/>
              <a:gd name="T33" fmla="*/ 1054 h 1091"/>
              <a:gd name="T34" fmla="*/ 5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5 w 1091"/>
              <a:gd name="T41" fmla="*/ 61 h 1091"/>
              <a:gd name="T42" fmla="*/ 17 w 1091"/>
              <a:gd name="T43" fmla="*/ 35 h 1091"/>
              <a:gd name="T44" fmla="*/ 36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4" y="16"/>
                </a:lnTo>
                <a:lnTo>
                  <a:pt x="1075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6" y="1073"/>
                </a:lnTo>
                <a:lnTo>
                  <a:pt x="17" y="1054"/>
                </a:lnTo>
                <a:lnTo>
                  <a:pt x="5" y="1030"/>
                </a:lnTo>
                <a:lnTo>
                  <a:pt x="0" y="1002"/>
                </a:lnTo>
                <a:lnTo>
                  <a:pt x="0" y="89"/>
                </a:lnTo>
                <a:lnTo>
                  <a:pt x="5" y="61"/>
                </a:lnTo>
                <a:lnTo>
                  <a:pt x="17" y="35"/>
                </a:lnTo>
                <a:lnTo>
                  <a:pt x="36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33950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5 w 1091"/>
              <a:gd name="T7" fmla="*/ 16 h 1091"/>
              <a:gd name="T8" fmla="*/ 1074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4 w 1091"/>
              <a:gd name="T19" fmla="*/ 1054 h 1091"/>
              <a:gd name="T20" fmla="*/ 1055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7 w 1091"/>
              <a:gd name="T31" fmla="*/ 1073 h 1091"/>
              <a:gd name="T32" fmla="*/ 18 w 1091"/>
              <a:gd name="T33" fmla="*/ 1054 h 1091"/>
              <a:gd name="T34" fmla="*/ 4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4 w 1091"/>
              <a:gd name="T41" fmla="*/ 61 h 1091"/>
              <a:gd name="T42" fmla="*/ 18 w 1091"/>
              <a:gd name="T43" fmla="*/ 35 h 1091"/>
              <a:gd name="T44" fmla="*/ 37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5" y="16"/>
                </a:lnTo>
                <a:lnTo>
                  <a:pt x="1074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7" y="1073"/>
                </a:lnTo>
                <a:lnTo>
                  <a:pt x="18" y="1054"/>
                </a:lnTo>
                <a:lnTo>
                  <a:pt x="4" y="1030"/>
                </a:lnTo>
                <a:lnTo>
                  <a:pt x="0" y="1002"/>
                </a:lnTo>
                <a:lnTo>
                  <a:pt x="0" y="89"/>
                </a:lnTo>
                <a:lnTo>
                  <a:pt x="4" y="61"/>
                </a:lnTo>
                <a:lnTo>
                  <a:pt x="18" y="35"/>
                </a:lnTo>
                <a:lnTo>
                  <a:pt x="37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20262" y="-42863"/>
            <a:ext cx="4038136" cy="7275514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TextBox 32"/>
          <p:cNvSpPr txBox="1"/>
          <p:nvPr/>
        </p:nvSpPr>
        <p:spPr>
          <a:xfrm rot="5400000">
            <a:off x="8225521" y="2561293"/>
            <a:ext cx="6336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454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917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3</a:t>
              </a:r>
              <a:endParaRPr lang="zh-CN" altLang="en-US" sz="6748" dirty="0">
                <a:ln w="12700">
                  <a:noFill/>
                </a:ln>
                <a:solidFill>
                  <a:schemeClr val="accent2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084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4</a:t>
              </a:r>
              <a:endParaRPr lang="zh-CN" altLang="en-US" sz="6748" dirty="0">
                <a:ln w="12700">
                  <a:noFill/>
                </a:ln>
                <a:solidFill>
                  <a:schemeClr val="accent2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04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6429375" y="3076813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6429375" y="283081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2252911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1991404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6429375" y="401174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6429375" y="376574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6429375" y="494667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6429375" y="470067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6429375" y="5881601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6429375" y="563560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544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952029"/>
            <a:ext cx="12896850" cy="4245888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13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367490" y="2532824"/>
            <a:ext cx="53904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 INSURANCE WORK REPORT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367489" y="3005620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67489" y="1903063"/>
            <a:ext cx="5264887" cy="807905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312" y="9130"/>
            <a:ext cx="2972638" cy="167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7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96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16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96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16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52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1</a:t>
              </a:r>
              <a:endParaRPr lang="zh-CN" altLang="en-US" sz="6748" dirty="0">
                <a:ln w="12700">
                  <a:noFill/>
                </a:ln>
                <a:solidFill>
                  <a:schemeClr val="accent2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024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903 w 1073"/>
              <a:gd name="T3" fmla="*/ 0 h 1073"/>
              <a:gd name="T4" fmla="*/ 1073 w 1073"/>
              <a:gd name="T5" fmla="*/ 170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903" y="0"/>
                </a:lnTo>
                <a:lnTo>
                  <a:pt x="1073" y="170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11443" y="1430231"/>
            <a:ext cx="2411444" cy="2395258"/>
          </a:xfrm>
          <a:custGeom>
            <a:avLst/>
            <a:gdLst>
              <a:gd name="T0" fmla="*/ 182 w 1075"/>
              <a:gd name="T1" fmla="*/ 0 h 1073"/>
              <a:gd name="T2" fmla="*/ 1075 w 1075"/>
              <a:gd name="T3" fmla="*/ 0 h 1073"/>
              <a:gd name="T4" fmla="*/ 1075 w 1075"/>
              <a:gd name="T5" fmla="*/ 1073 h 1073"/>
              <a:gd name="T6" fmla="*/ 0 w 1075"/>
              <a:gd name="T7" fmla="*/ 1073 h 1073"/>
              <a:gd name="T8" fmla="*/ 0 w 1075"/>
              <a:gd name="T9" fmla="*/ 182 h 1073"/>
              <a:gd name="T10" fmla="*/ 182 w 1075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3">
                <a:moveTo>
                  <a:pt x="182" y="0"/>
                </a:moveTo>
                <a:lnTo>
                  <a:pt x="1075" y="0"/>
                </a:lnTo>
                <a:lnTo>
                  <a:pt x="1075" y="1073"/>
                </a:lnTo>
                <a:lnTo>
                  <a:pt x="0" y="1073"/>
                </a:lnTo>
                <a:lnTo>
                  <a:pt x="0" y="182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227018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896 w 1073"/>
              <a:gd name="T3" fmla="*/ 0 h 1073"/>
              <a:gd name="T4" fmla="*/ 1073 w 1073"/>
              <a:gd name="T5" fmla="*/ 179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896" y="0"/>
                </a:lnTo>
                <a:lnTo>
                  <a:pt x="1073" y="179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838108" y="1430231"/>
            <a:ext cx="2409200" cy="2395258"/>
          </a:xfrm>
          <a:custGeom>
            <a:avLst/>
            <a:gdLst>
              <a:gd name="T0" fmla="*/ 175 w 1074"/>
              <a:gd name="T1" fmla="*/ 0 h 1073"/>
              <a:gd name="T2" fmla="*/ 1074 w 1074"/>
              <a:gd name="T3" fmla="*/ 0 h 1073"/>
              <a:gd name="T4" fmla="*/ 1074 w 1074"/>
              <a:gd name="T5" fmla="*/ 1073 h 1073"/>
              <a:gd name="T6" fmla="*/ 0 w 1074"/>
              <a:gd name="T7" fmla="*/ 1073 h 1073"/>
              <a:gd name="T8" fmla="*/ 0 w 1074"/>
              <a:gd name="T9" fmla="*/ 174 h 1073"/>
              <a:gd name="T10" fmla="*/ 175 w 1074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3">
                <a:moveTo>
                  <a:pt x="175" y="0"/>
                </a:moveTo>
                <a:lnTo>
                  <a:pt x="1074" y="0"/>
                </a:lnTo>
                <a:lnTo>
                  <a:pt x="1074" y="1073"/>
                </a:lnTo>
                <a:lnTo>
                  <a:pt x="0" y="1073"/>
                </a:lnTo>
                <a:lnTo>
                  <a:pt x="0" y="174"/>
                </a:lnTo>
                <a:lnTo>
                  <a:pt x="17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451439" y="1430231"/>
            <a:ext cx="2406958" cy="2395258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4" y="4019698"/>
            <a:ext cx="2406958" cy="239749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11443" y="4019698"/>
            <a:ext cx="2411444" cy="2397490"/>
          </a:xfrm>
          <a:custGeom>
            <a:avLst/>
            <a:gdLst>
              <a:gd name="T0" fmla="*/ 0 w 1075"/>
              <a:gd name="T1" fmla="*/ 0 h 1074"/>
              <a:gd name="T2" fmla="*/ 1075 w 1075"/>
              <a:gd name="T3" fmla="*/ 0 h 1074"/>
              <a:gd name="T4" fmla="*/ 1075 w 1075"/>
              <a:gd name="T5" fmla="*/ 896 h 1074"/>
              <a:gd name="T6" fmla="*/ 898 w 1075"/>
              <a:gd name="T7" fmla="*/ 1074 h 1074"/>
              <a:gd name="T8" fmla="*/ 0 w 1075"/>
              <a:gd name="T9" fmla="*/ 1074 h 1074"/>
              <a:gd name="T10" fmla="*/ 0 w 1075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4">
                <a:moveTo>
                  <a:pt x="0" y="0"/>
                </a:moveTo>
                <a:lnTo>
                  <a:pt x="1075" y="0"/>
                </a:lnTo>
                <a:lnTo>
                  <a:pt x="1075" y="896"/>
                </a:lnTo>
                <a:lnTo>
                  <a:pt x="898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227018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80 w 1073"/>
              <a:gd name="T7" fmla="*/ 1074 h 1074"/>
              <a:gd name="T8" fmla="*/ 0 w 1073"/>
              <a:gd name="T9" fmla="*/ 892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80" y="1074"/>
                </a:lnTo>
                <a:lnTo>
                  <a:pt x="0" y="89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838108" y="4019698"/>
            <a:ext cx="2409200" cy="2397490"/>
          </a:xfrm>
          <a:custGeom>
            <a:avLst/>
            <a:gdLst>
              <a:gd name="T0" fmla="*/ 0 w 1074"/>
              <a:gd name="T1" fmla="*/ 0 h 1074"/>
              <a:gd name="T2" fmla="*/ 1074 w 1074"/>
              <a:gd name="T3" fmla="*/ 0 h 1074"/>
              <a:gd name="T4" fmla="*/ 1074 w 1074"/>
              <a:gd name="T5" fmla="*/ 889 h 1074"/>
              <a:gd name="T6" fmla="*/ 889 w 1074"/>
              <a:gd name="T7" fmla="*/ 1074 h 1074"/>
              <a:gd name="T8" fmla="*/ 0 w 1074"/>
              <a:gd name="T9" fmla="*/ 1074 h 1074"/>
              <a:gd name="T10" fmla="*/ 0 w 1074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4">
                <a:moveTo>
                  <a:pt x="0" y="0"/>
                </a:moveTo>
                <a:lnTo>
                  <a:pt x="1074" y="0"/>
                </a:lnTo>
                <a:lnTo>
                  <a:pt x="1074" y="889"/>
                </a:lnTo>
                <a:lnTo>
                  <a:pt x="889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10451439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74 w 1073"/>
              <a:gd name="T7" fmla="*/ 1074 h 1074"/>
              <a:gd name="T8" fmla="*/ 0 w 1073"/>
              <a:gd name="T9" fmla="*/ 901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74" y="1074"/>
                </a:lnTo>
                <a:lnTo>
                  <a:pt x="0" y="90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2662487" y="2320181"/>
            <a:ext cx="2360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7941543" y="449781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913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2</a:t>
              </a:r>
              <a:endParaRPr lang="zh-CN" altLang="en-US" sz="6748" dirty="0">
                <a:ln w="12700">
                  <a:noFill/>
                </a:ln>
                <a:solidFill>
                  <a:schemeClr val="accent2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63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917950"/>
            <a:ext cx="5282188" cy="319441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408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471AE"/>
      </a:accent1>
      <a:accent2>
        <a:srgbClr val="36B8F6"/>
      </a:accent2>
      <a:accent3>
        <a:srgbClr val="1471AE"/>
      </a:accent3>
      <a:accent4>
        <a:srgbClr val="36B8F6"/>
      </a:accent4>
      <a:accent5>
        <a:srgbClr val="1471AE"/>
      </a:accent5>
      <a:accent6>
        <a:srgbClr val="36B8F6"/>
      </a:accent6>
      <a:hlink>
        <a:srgbClr val="1471AE"/>
      </a:hlink>
      <a:folHlink>
        <a:srgbClr val="36B8F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4118</Words>
  <Application>Microsoft Office PowerPoint</Application>
  <PresentationFormat>自定义</PresentationFormat>
  <Paragraphs>202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太平洋保险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2017-12-25T07:54:04Z</dcterms:modified>
</cp:coreProperties>
</file>