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5" r:id="rId2"/>
  </p:sldMasterIdLst>
  <p:notesMasterIdLst>
    <p:notesMasterId r:id="rId26"/>
  </p:notesMasterIdLst>
  <p:handoutMasterIdLst>
    <p:handoutMasterId r:id="rId27"/>
  </p:handoutMasterIdLst>
  <p:sldIdLst>
    <p:sldId id="3162" r:id="rId3"/>
    <p:sldId id="3172" r:id="rId4"/>
    <p:sldId id="3164" r:id="rId5"/>
    <p:sldId id="3132" r:id="rId6"/>
    <p:sldId id="3133" r:id="rId7"/>
    <p:sldId id="3129" r:id="rId8"/>
    <p:sldId id="3141" r:id="rId9"/>
    <p:sldId id="3173" r:id="rId10"/>
    <p:sldId id="3149" r:id="rId11"/>
    <p:sldId id="3138" r:id="rId12"/>
    <p:sldId id="3135" r:id="rId13"/>
    <p:sldId id="3148" r:id="rId14"/>
    <p:sldId id="3174" r:id="rId15"/>
    <p:sldId id="3130" r:id="rId16"/>
    <p:sldId id="3143" r:id="rId17"/>
    <p:sldId id="3142" r:id="rId18"/>
    <p:sldId id="3150" r:id="rId19"/>
    <p:sldId id="3175" r:id="rId20"/>
    <p:sldId id="3131" r:id="rId21"/>
    <p:sldId id="3134" r:id="rId22"/>
    <p:sldId id="3136" r:id="rId23"/>
    <p:sldId id="3176" r:id="rId24"/>
    <p:sldId id="317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CB10D7"/>
    <a:srgbClr val="259FE5"/>
    <a:srgbClr val="72B027"/>
    <a:srgbClr val="FEA702"/>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4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2353813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17</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2330680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20</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32210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355731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404013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5</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3079563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9</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11</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268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484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348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016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788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9643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4041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1276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476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439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96458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2017/12/22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14203507"/>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45399" y="312782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8013551" y="975722"/>
            <a:ext cx="2376264" cy="1412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快乐</a:t>
            </a:r>
            <a:endParaRPr lang="en-US" altLang="zh-CN"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7170754" y="357201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a:spLocks noChangeArrowheads="1"/>
          </p:cNvSpPr>
          <p:nvPr/>
        </p:nvSpPr>
        <p:spPr bwMode="auto">
          <a:xfrm>
            <a:off x="9381703" y="1081569"/>
            <a:ext cx="2415852" cy="220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11500" kern="2000" dirty="0" smtClean="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rPr>
              <a:t>游</a:t>
            </a:r>
            <a:endParaRPr lang="zh-CN" altLang="en-US" sz="11500" kern="2000" dirty="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4129574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7608398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a:off x="5944507" y="657890"/>
            <a:ext cx="0" cy="6574315"/>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860700" y="3429680"/>
            <a:ext cx="167616" cy="16761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7" name="文本框 25"/>
          <p:cNvSpPr txBox="1">
            <a:spLocks noChangeArrowheads="1"/>
          </p:cNvSpPr>
          <p:nvPr/>
        </p:nvSpPr>
        <p:spPr bwMode="auto">
          <a:xfrm>
            <a:off x="5193839" y="3359619"/>
            <a:ext cx="542729"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r>
              <a:rPr lang="en-US" altLang="zh-CN" sz="2000" b="1" dirty="0">
                <a:solidFill>
                  <a:schemeClr val="accent2"/>
                </a:solidFill>
                <a:latin typeface="Arial" panose="020B0604020202020204" pitchFamily="34" charset="0"/>
                <a:cs typeface="Arial" panose="020B0604020202020204" pitchFamily="34" charset="0"/>
                <a:sym typeface="Arial" panose="020B0604020202020204" pitchFamily="34" charset="0"/>
              </a:rPr>
              <a:t>01</a:t>
            </a:r>
            <a:endParaRPr lang="zh-CN" altLang="en-US" sz="2000" b="1"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
        <p:nvSpPr>
          <p:cNvPr id="38" name="文本框 37"/>
          <p:cNvSpPr txBox="1"/>
          <p:nvPr/>
        </p:nvSpPr>
        <p:spPr>
          <a:xfrm>
            <a:off x="6109663" y="3359619"/>
            <a:ext cx="3083937" cy="307739"/>
          </a:xfrm>
          <a:prstGeom prst="rect">
            <a:avLst/>
          </a:prstGeom>
          <a:noFill/>
        </p:spPr>
        <p:txBody>
          <a:bodyPr lIns="0" tIns="0" rIns="0" bIns="0">
            <a:spAutoFit/>
          </a:bodyPr>
          <a:lstStyle/>
          <a:p>
            <a:pPr>
              <a:defRPr/>
            </a:pPr>
            <a:r>
              <a:rPr lang="zh-CN" altLang="en-US" sz="20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点击添加相关标题文字</a:t>
            </a:r>
            <a:endParaRPr lang="zh-CN" altLang="en-US" sz="20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5860700" y="4318843"/>
            <a:ext cx="167616" cy="16761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0" name="文本框 28"/>
          <p:cNvSpPr txBox="1">
            <a:spLocks noChangeArrowheads="1"/>
          </p:cNvSpPr>
          <p:nvPr/>
        </p:nvSpPr>
        <p:spPr bwMode="auto">
          <a:xfrm>
            <a:off x="5193839" y="4228267"/>
            <a:ext cx="542729"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r>
              <a:rPr lang="en-US" altLang="zh-CN" sz="2000" b="1" dirty="0">
                <a:solidFill>
                  <a:schemeClr val="accent1"/>
                </a:solidFill>
                <a:latin typeface="Arial" panose="020B0604020202020204" pitchFamily="34" charset="0"/>
                <a:cs typeface="Arial" panose="020B0604020202020204" pitchFamily="34" charset="0"/>
                <a:sym typeface="Arial" panose="020B0604020202020204" pitchFamily="34" charset="0"/>
              </a:rPr>
              <a:t>02</a:t>
            </a:r>
            <a:endParaRPr lang="zh-CN" altLang="en-US" sz="2000" b="1"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41" name="文本框 40"/>
          <p:cNvSpPr txBox="1"/>
          <p:nvPr/>
        </p:nvSpPr>
        <p:spPr>
          <a:xfrm>
            <a:off x="6109663" y="4248782"/>
            <a:ext cx="3083937" cy="307739"/>
          </a:xfrm>
          <a:prstGeom prst="rect">
            <a:avLst/>
          </a:prstGeom>
          <a:noFill/>
        </p:spPr>
        <p:txBody>
          <a:bodyPr lIns="0" tIns="0" rIns="0" bIns="0">
            <a:spAutoFit/>
          </a:bodyPr>
          <a:lstStyle/>
          <a:p>
            <a:pPr>
              <a:defRPr/>
            </a:pPr>
            <a:r>
              <a:rPr lang="zh-CN" altLang="en-US" sz="20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5860700" y="5208006"/>
            <a:ext cx="167616" cy="16761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3" name="文本框 30"/>
          <p:cNvSpPr txBox="1">
            <a:spLocks noChangeArrowheads="1"/>
          </p:cNvSpPr>
          <p:nvPr/>
        </p:nvSpPr>
        <p:spPr bwMode="auto">
          <a:xfrm>
            <a:off x="5193839" y="5096915"/>
            <a:ext cx="542729"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r>
              <a:rPr lang="en-US" altLang="zh-CN" sz="2000" b="1" dirty="0">
                <a:solidFill>
                  <a:schemeClr val="accent2"/>
                </a:solidFill>
                <a:latin typeface="Arial" panose="020B0604020202020204" pitchFamily="34" charset="0"/>
                <a:cs typeface="Arial" panose="020B0604020202020204" pitchFamily="34" charset="0"/>
                <a:sym typeface="Arial" panose="020B0604020202020204" pitchFamily="34" charset="0"/>
              </a:rPr>
              <a:t>03</a:t>
            </a:r>
            <a:endParaRPr lang="zh-CN" altLang="en-US" sz="2000" b="1" dirty="0">
              <a:solidFill>
                <a:schemeClr val="accent2"/>
              </a:solidFill>
              <a:latin typeface="Arial" panose="020B0604020202020204" pitchFamily="34" charset="0"/>
              <a:cs typeface="Arial" panose="020B0604020202020204" pitchFamily="34" charset="0"/>
              <a:sym typeface="Arial" panose="020B0604020202020204" pitchFamily="34" charset="0"/>
            </a:endParaRPr>
          </a:p>
        </p:txBody>
      </p:sp>
      <p:sp>
        <p:nvSpPr>
          <p:cNvPr id="44" name="文本框 43"/>
          <p:cNvSpPr txBox="1"/>
          <p:nvPr/>
        </p:nvSpPr>
        <p:spPr>
          <a:xfrm>
            <a:off x="6109663" y="5137946"/>
            <a:ext cx="3083937" cy="307739"/>
          </a:xfrm>
          <a:prstGeom prst="rect">
            <a:avLst/>
          </a:prstGeom>
          <a:noFill/>
        </p:spPr>
        <p:txBody>
          <a:bodyPr lIns="0" tIns="0" rIns="0" bIns="0">
            <a:spAutoFit/>
          </a:bodyPr>
          <a:lstStyle/>
          <a:p>
            <a:pPr>
              <a:defRPr/>
            </a:pPr>
            <a:r>
              <a:rPr lang="zh-CN" altLang="en-US" sz="20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点击添加相关标题文字</a:t>
            </a:r>
            <a:endParaRPr lang="zh-CN" altLang="en-US" sz="20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5860700" y="6097169"/>
            <a:ext cx="167616" cy="16761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6" name="文本框 32"/>
          <p:cNvSpPr txBox="1">
            <a:spLocks noChangeArrowheads="1"/>
          </p:cNvSpPr>
          <p:nvPr/>
        </p:nvSpPr>
        <p:spPr bwMode="auto">
          <a:xfrm>
            <a:off x="5193839" y="6027109"/>
            <a:ext cx="542729"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r>
              <a:rPr lang="en-US" altLang="zh-CN" sz="2000" b="1" dirty="0">
                <a:solidFill>
                  <a:schemeClr val="accent1"/>
                </a:solidFill>
                <a:latin typeface="Arial" panose="020B0604020202020204" pitchFamily="34" charset="0"/>
                <a:cs typeface="Arial" panose="020B0604020202020204" pitchFamily="34" charset="0"/>
                <a:sym typeface="Arial" panose="020B0604020202020204" pitchFamily="34" charset="0"/>
              </a:rPr>
              <a:t>04</a:t>
            </a:r>
            <a:endParaRPr lang="zh-CN" altLang="en-US" sz="2000" b="1"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47" name="文本框 46"/>
          <p:cNvSpPr txBox="1"/>
          <p:nvPr/>
        </p:nvSpPr>
        <p:spPr>
          <a:xfrm>
            <a:off x="6109663" y="6027109"/>
            <a:ext cx="3083937" cy="307739"/>
          </a:xfrm>
          <a:prstGeom prst="rect">
            <a:avLst/>
          </a:prstGeom>
          <a:noFill/>
        </p:spPr>
        <p:txBody>
          <a:bodyPr lIns="0" tIns="0" rIns="0" bIns="0">
            <a:spAutoFit/>
          </a:bodyPr>
          <a:lstStyle/>
          <a:p>
            <a:pPr>
              <a:defRPr/>
            </a:pPr>
            <a:r>
              <a:rPr lang="zh-CN" altLang="en-US" sz="2000"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点击添加相关标题文字</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4773396" y="572692"/>
            <a:ext cx="2343120" cy="2343120"/>
          </a:xfrm>
          <a:prstGeom prst="ellipse">
            <a:avLst/>
          </a:prstGeom>
          <a:solidFill>
            <a:schemeClr val="accent2"/>
          </a:solidFill>
          <a:ln>
            <a:noFill/>
          </a:ln>
          <a:effectLst>
            <a:outerShdw blurRad="355600" dist="1905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s_1"/>
          <p:cNvSpPr txBox="1"/>
          <p:nvPr>
            <p:custDataLst>
              <p:tags r:id="rId1"/>
            </p:custDataLst>
          </p:nvPr>
        </p:nvSpPr>
        <p:spPr>
          <a:xfrm>
            <a:off x="5353005" y="657888"/>
            <a:ext cx="1513312" cy="2172726"/>
          </a:xfrm>
          <a:prstGeom prst="rect">
            <a:avLst/>
          </a:prstGeom>
          <a:noFill/>
        </p:spPr>
        <p:txBody>
          <a:bodyPr wrap="square" lIns="0" tIns="0" rIns="0" bIns="0" rtlCol="0" anchor="ctr" anchorCtr="0">
            <a:noAutofit/>
          </a:bodyPr>
          <a:lstStyle/>
          <a:p>
            <a:pPr algn="ctr"/>
            <a:r>
              <a:rPr lang="zh-CN" altLang="en-US" sz="6599" b="1" dirty="0">
                <a:solidFill>
                  <a:schemeClr val="bg1"/>
                </a:solidFill>
                <a:latin typeface="Arial" panose="020B0604020202020204" pitchFamily="34" charset="0"/>
                <a:ea typeface="微软雅黑" panose="020B0503020204020204" pitchFamily="34" charset="-122"/>
                <a:sym typeface="Arial" panose="020B0604020202020204" pitchFamily="34" charset="0"/>
              </a:rPr>
              <a:t>目</a:t>
            </a:r>
            <a:endParaRPr lang="en-US" altLang="zh-CN" sz="659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zh-CN" altLang="en-US" sz="6599" b="1" dirty="0">
                <a:solidFill>
                  <a:schemeClr val="bg1"/>
                </a:solidFill>
                <a:latin typeface="Arial" panose="020B0604020202020204" pitchFamily="34" charset="0"/>
                <a:ea typeface="微软雅黑" panose="020B0503020204020204" pitchFamily="34" charset="-122"/>
                <a:sym typeface="Arial" panose="020B0604020202020204" pitchFamily="34" charset="0"/>
              </a:rPr>
              <a:t>录</a:t>
            </a:r>
          </a:p>
        </p:txBody>
      </p:sp>
      <p:sp>
        <p:nvSpPr>
          <p:cNvPr id="17" name="MH_Others_2"/>
          <p:cNvSpPr txBox="1"/>
          <p:nvPr>
            <p:custDataLst>
              <p:tags r:id="rId2"/>
            </p:custDataLst>
          </p:nvPr>
        </p:nvSpPr>
        <p:spPr>
          <a:xfrm rot="5400000">
            <a:off x="4362178" y="1513448"/>
            <a:ext cx="2272891" cy="461608"/>
          </a:xfrm>
          <a:prstGeom prst="rect">
            <a:avLst/>
          </a:prstGeom>
          <a:noFill/>
        </p:spPr>
        <p:txBody>
          <a:bodyPr wrap="square">
            <a:spAutoFit/>
          </a:bodyPr>
          <a:lstStyle/>
          <a:p>
            <a:pPr algn="ctr">
              <a:defRPr/>
            </a:pPr>
            <a:r>
              <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91781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6"/>
                                        </p:tgtEl>
                                        <p:attrNameLst>
                                          <p:attrName>style.visibility</p:attrName>
                                        </p:attrNameLst>
                                      </p:cBhvr>
                                      <p:to>
                                        <p:strVal val="visible"/>
                                      </p:to>
                                    </p:set>
                                    <p:anim by="(-#ppt_w*2)" calcmode="lin" valueType="num">
                                      <p:cBhvr rctx="PPT">
                                        <p:cTn id="14" dur="500" autoRev="1" fill="hold">
                                          <p:stCondLst>
                                            <p:cond delay="0"/>
                                          </p:stCondLst>
                                        </p:cTn>
                                        <p:tgtEl>
                                          <p:spTgt spid="16"/>
                                        </p:tgtEl>
                                        <p:attrNameLst>
                                          <p:attrName>ppt_w</p:attrName>
                                        </p:attrNameLst>
                                      </p:cBhvr>
                                    </p:anim>
                                    <p:anim by="(#ppt_w*0.50)" calcmode="lin" valueType="num">
                                      <p:cBhvr>
                                        <p:cTn id="15" dur="500" decel="50000" autoRev="1" fill="hold">
                                          <p:stCondLst>
                                            <p:cond delay="0"/>
                                          </p:stCondLst>
                                        </p:cTn>
                                        <p:tgtEl>
                                          <p:spTgt spid="16"/>
                                        </p:tgtEl>
                                        <p:attrNameLst>
                                          <p:attrName>ppt_x</p:attrName>
                                        </p:attrNameLst>
                                      </p:cBhvr>
                                    </p:anim>
                                    <p:anim from="(-#ppt_h/2)" to="(#ppt_y)" calcmode="lin" valueType="num">
                                      <p:cBhvr>
                                        <p:cTn id="16" dur="1000" fill="hold">
                                          <p:stCondLst>
                                            <p:cond delay="0"/>
                                          </p:stCondLst>
                                        </p:cTn>
                                        <p:tgtEl>
                                          <p:spTgt spid="16"/>
                                        </p:tgtEl>
                                        <p:attrNameLst>
                                          <p:attrName>ppt_y</p:attrName>
                                        </p:attrNameLst>
                                      </p:cBhvr>
                                    </p:anim>
                                    <p:animRot by="21600000">
                                      <p:cBhvr>
                                        <p:cTn id="17" dur="1000" fill="hold">
                                          <p:stCondLst>
                                            <p:cond delay="0"/>
                                          </p:stCondLst>
                                        </p:cTn>
                                        <p:tgtEl>
                                          <p:spTgt spid="16"/>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by="(-#ppt_w*2)" calcmode="lin" valueType="num">
                                      <p:cBhvr rctx="PPT">
                                        <p:cTn id="20" dur="500" autoRev="1" fill="hold">
                                          <p:stCondLst>
                                            <p:cond delay="0"/>
                                          </p:stCondLst>
                                        </p:cTn>
                                        <p:tgtEl>
                                          <p:spTgt spid="17"/>
                                        </p:tgtEl>
                                        <p:attrNameLst>
                                          <p:attrName>ppt_w</p:attrName>
                                        </p:attrNameLst>
                                      </p:cBhvr>
                                    </p:anim>
                                    <p:anim by="(#ppt_w*0.50)" calcmode="lin" valueType="num">
                                      <p:cBhvr>
                                        <p:cTn id="21" dur="500" decel="50000" autoRev="1" fill="hold">
                                          <p:stCondLst>
                                            <p:cond delay="0"/>
                                          </p:stCondLst>
                                        </p:cTn>
                                        <p:tgtEl>
                                          <p:spTgt spid="17"/>
                                        </p:tgtEl>
                                        <p:attrNameLst>
                                          <p:attrName>ppt_x</p:attrName>
                                        </p:attrNameLst>
                                      </p:cBhvr>
                                    </p:anim>
                                    <p:anim from="(-#ppt_h/2)" to="(#ppt_y)" calcmode="lin" valueType="num">
                                      <p:cBhvr>
                                        <p:cTn id="22" dur="1000" fill="hold">
                                          <p:stCondLst>
                                            <p:cond delay="0"/>
                                          </p:stCondLst>
                                        </p:cTn>
                                        <p:tgtEl>
                                          <p:spTgt spid="17"/>
                                        </p:tgtEl>
                                        <p:attrNameLst>
                                          <p:attrName>ppt_y</p:attrName>
                                        </p:attrNameLst>
                                      </p:cBhvr>
                                    </p:anim>
                                    <p:animRot by="21600000">
                                      <p:cBhvr>
                                        <p:cTn id="23" dur="1000" fill="hold">
                                          <p:stCondLst>
                                            <p:cond delay="0"/>
                                          </p:stCondLst>
                                        </p:cTn>
                                        <p:tgtEl>
                                          <p:spTgt spid="17"/>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0-#ppt_w/2"/>
                                          </p:val>
                                        </p:tav>
                                        <p:tav tm="100000">
                                          <p:val>
                                            <p:strVal val="#ppt_x"/>
                                          </p:val>
                                        </p:tav>
                                      </p:tavLst>
                                    </p:anim>
                                    <p:anim calcmode="lin" valueType="num">
                                      <p:cBhvr additive="base">
                                        <p:cTn id="56" dur="5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additive="base">
                                        <p:cTn id="65" dur="500" fill="hold"/>
                                        <p:tgtEl>
                                          <p:spTgt spid="40"/>
                                        </p:tgtEl>
                                        <p:attrNameLst>
                                          <p:attrName>ppt_x</p:attrName>
                                        </p:attrNameLst>
                                      </p:cBhvr>
                                      <p:tavLst>
                                        <p:tav tm="0">
                                          <p:val>
                                            <p:strVal val="0-#ppt_w/2"/>
                                          </p:val>
                                        </p:tav>
                                        <p:tav tm="100000">
                                          <p:val>
                                            <p:strVal val="#ppt_x"/>
                                          </p:val>
                                        </p:tav>
                                      </p:tavLst>
                                    </p:anim>
                                    <p:anim calcmode="lin" valueType="num">
                                      <p:cBhvr additive="base">
                                        <p:cTn id="66" dur="500" fill="hold"/>
                                        <p:tgtEl>
                                          <p:spTgt spid="4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500" fill="hold"/>
                                        <p:tgtEl>
                                          <p:spTgt spid="41"/>
                                        </p:tgtEl>
                                        <p:attrNameLst>
                                          <p:attrName>ppt_x</p:attrName>
                                        </p:attrNameLst>
                                      </p:cBhvr>
                                      <p:tavLst>
                                        <p:tav tm="0">
                                          <p:val>
                                            <p:strVal val="1+#ppt_w/2"/>
                                          </p:val>
                                        </p:tav>
                                        <p:tav tm="100000">
                                          <p:val>
                                            <p:strVal val="#ppt_x"/>
                                          </p:val>
                                        </p:tav>
                                      </p:tavLst>
                                    </p:anim>
                                    <p:anim calcmode="lin" valueType="num">
                                      <p:cBhvr additive="base">
                                        <p:cTn id="70"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0-#ppt_w/2"/>
                                          </p:val>
                                        </p:tav>
                                        <p:tav tm="100000">
                                          <p:val>
                                            <p:strVal val="#ppt_x"/>
                                          </p:val>
                                        </p:tav>
                                      </p:tavLst>
                                    </p:anim>
                                    <p:anim calcmode="lin" valueType="num">
                                      <p:cBhvr additive="base">
                                        <p:cTn id="76" dur="500" fill="hold"/>
                                        <p:tgtEl>
                                          <p:spTgt spid="43"/>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1+#ppt_w/2"/>
                                          </p:val>
                                        </p:tav>
                                        <p:tav tm="100000">
                                          <p:val>
                                            <p:strVal val="#ppt_x"/>
                                          </p:val>
                                        </p:tav>
                                      </p:tavLst>
                                    </p:anim>
                                    <p:anim calcmode="lin" valueType="num">
                                      <p:cBhvr additive="base">
                                        <p:cTn id="80"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46"/>
                                        </p:tgtEl>
                                        <p:attrNameLst>
                                          <p:attrName>style.visibility</p:attrName>
                                        </p:attrNameLst>
                                      </p:cBhvr>
                                      <p:to>
                                        <p:strVal val="visible"/>
                                      </p:to>
                                    </p:set>
                                    <p:anim calcmode="lin" valueType="num">
                                      <p:cBhvr additive="base">
                                        <p:cTn id="85" dur="500" fill="hold"/>
                                        <p:tgtEl>
                                          <p:spTgt spid="46"/>
                                        </p:tgtEl>
                                        <p:attrNameLst>
                                          <p:attrName>ppt_x</p:attrName>
                                        </p:attrNameLst>
                                      </p:cBhvr>
                                      <p:tavLst>
                                        <p:tav tm="0">
                                          <p:val>
                                            <p:strVal val="0-#ppt_w/2"/>
                                          </p:val>
                                        </p:tav>
                                        <p:tav tm="100000">
                                          <p:val>
                                            <p:strVal val="#ppt_x"/>
                                          </p:val>
                                        </p:tav>
                                      </p:tavLst>
                                    </p:anim>
                                    <p:anim calcmode="lin" valueType="num">
                                      <p:cBhvr additive="base">
                                        <p:cTn id="86" dur="500" fill="hold"/>
                                        <p:tgtEl>
                                          <p:spTgt spid="46"/>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47"/>
                                        </p:tgtEl>
                                        <p:attrNameLst>
                                          <p:attrName>style.visibility</p:attrName>
                                        </p:attrNameLst>
                                      </p:cBhvr>
                                      <p:to>
                                        <p:strVal val="visible"/>
                                      </p:to>
                                    </p:set>
                                    <p:anim calcmode="lin" valueType="num">
                                      <p:cBhvr additive="base">
                                        <p:cTn id="89" dur="500" fill="hold"/>
                                        <p:tgtEl>
                                          <p:spTgt spid="47"/>
                                        </p:tgtEl>
                                        <p:attrNameLst>
                                          <p:attrName>ppt_x</p:attrName>
                                        </p:attrNameLst>
                                      </p:cBhvr>
                                      <p:tavLst>
                                        <p:tav tm="0">
                                          <p:val>
                                            <p:strVal val="1+#ppt_w/2"/>
                                          </p:val>
                                        </p:tav>
                                        <p:tav tm="100000">
                                          <p:val>
                                            <p:strVal val="#ppt_x"/>
                                          </p:val>
                                        </p:tav>
                                      </p:tavLst>
                                    </p:anim>
                                    <p:anim calcmode="lin" valueType="num">
                                      <p:cBhvr additive="base">
                                        <p:cTn id="90"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animBg="1"/>
      <p:bldP spid="40" grpId="0"/>
      <p:bldP spid="41" grpId="0"/>
      <p:bldP spid="42" grpId="0" animBg="1"/>
      <p:bldP spid="43" grpId="0"/>
      <p:bldP spid="44" grpId="0"/>
      <p:bldP spid="45" grpId="0" animBg="1"/>
      <p:bldP spid="46" grpId="0"/>
      <p:bldP spid="47" grpId="0"/>
      <p:bldP spid="10" grpId="0" animBg="1"/>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6512242"/>
            <a:ext cx="12858750" cy="720408"/>
          </a:xfrm>
          <a:prstGeom prst="rect">
            <a:avLst/>
          </a:pr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645399" y="312782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8013551" y="975722"/>
            <a:ext cx="2376264" cy="14126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快乐</a:t>
            </a:r>
            <a:endParaRPr lang="en-US" altLang="zh-CN" sz="6600" kern="2000" dirty="0" smtClean="0">
              <a:solidFill>
                <a:schemeClr val="accent2"/>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7170754" y="357201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a:spLocks noChangeArrowheads="1"/>
          </p:cNvSpPr>
          <p:nvPr/>
        </p:nvSpPr>
        <p:spPr bwMode="auto">
          <a:xfrm>
            <a:off x="9381703" y="1081569"/>
            <a:ext cx="2415852" cy="220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11500" kern="2000" dirty="0" smtClean="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rPr>
              <a:t>游</a:t>
            </a:r>
            <a:endParaRPr lang="zh-CN" altLang="en-US" sz="11500" kern="2000" dirty="0">
              <a:solidFill>
                <a:srgbClr val="FF0000"/>
              </a:solidFill>
              <a:effectLst>
                <a:outerShdw blurRad="38100" dist="38100" dir="2700000" algn="tl">
                  <a:srgbClr val="000000">
                    <a:alpha val="43137"/>
                  </a:srgbClr>
                </a:outerShdw>
              </a:effectLst>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Tree>
    <p:extLst>
      <p:ext uri="{BB962C8B-B14F-4D97-AF65-F5344CB8AC3E}">
        <p14:creationId xmlns:p14="http://schemas.microsoft.com/office/powerpoint/2010/main" val="6843113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6251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9072130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613848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42">
      <a:dk1>
        <a:sysClr val="windowText" lastClr="000000"/>
      </a:dk1>
      <a:lt1>
        <a:sysClr val="window" lastClr="FFFFFF"/>
      </a:lt1>
      <a:dk2>
        <a:srgbClr val="44546A"/>
      </a:dk2>
      <a:lt2>
        <a:srgbClr val="E7E6E6"/>
      </a:lt2>
      <a:accent1>
        <a:srgbClr val="F7DD5B"/>
      </a:accent1>
      <a:accent2>
        <a:srgbClr val="6E1F21"/>
      </a:accent2>
      <a:accent3>
        <a:srgbClr val="F7DD5B"/>
      </a:accent3>
      <a:accent4>
        <a:srgbClr val="6E1F21"/>
      </a:accent4>
      <a:accent5>
        <a:srgbClr val="F7DD5B"/>
      </a:accent5>
      <a:accent6>
        <a:srgbClr val="6E1F21"/>
      </a:accent6>
      <a:hlink>
        <a:srgbClr val="F7DD5B"/>
      </a:hlink>
      <a:folHlink>
        <a:srgbClr val="6E1F2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5063</Words>
  <Application>Microsoft Office PowerPoint</Application>
  <PresentationFormat>自定义</PresentationFormat>
  <Paragraphs>226</Paragraphs>
  <Slides>23</Slides>
  <Notes>18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快乐旅游</dc:title>
  <dc:creator/>
  <cp:keywords>第一PPT模板网：www.1ppt.com</cp:keywords>
  <cp:lastModifiedBy/>
  <cp:revision>1</cp:revision>
  <dcterms:created xsi:type="dcterms:W3CDTF">2016-10-17T14:00:15Z</dcterms:created>
  <dcterms:modified xsi:type="dcterms:W3CDTF">2017-12-22T08:42:14Z</dcterms:modified>
</cp:coreProperties>
</file>