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3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03" r:id="rId4"/>
    <p:sldId id="3108" r:id="rId5"/>
    <p:sldId id="3089" r:id="rId6"/>
    <p:sldId id="3093" r:id="rId7"/>
    <p:sldId id="3088" r:id="rId8"/>
    <p:sldId id="3097" r:id="rId9"/>
    <p:sldId id="3109" r:id="rId10"/>
    <p:sldId id="3078" r:id="rId11"/>
    <p:sldId id="3098" r:id="rId12"/>
    <p:sldId id="3082" r:id="rId13"/>
    <p:sldId id="3084" r:id="rId14"/>
    <p:sldId id="3110" r:id="rId15"/>
    <p:sldId id="3087" r:id="rId16"/>
    <p:sldId id="3094" r:id="rId17"/>
    <p:sldId id="3083" r:id="rId18"/>
    <p:sldId id="3081" r:id="rId19"/>
    <p:sldId id="3111" r:id="rId20"/>
    <p:sldId id="3095" r:id="rId21"/>
    <p:sldId id="3085" r:id="rId22"/>
    <p:sldId id="3096" r:id="rId23"/>
    <p:sldId id="3112" r:id="rId24"/>
    <p:sldId id="31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AB6"/>
    <a:srgbClr val="1CB7F1"/>
    <a:srgbClr val="8ED7F1"/>
    <a:srgbClr val="D52C0A"/>
    <a:srgbClr val="535353"/>
    <a:srgbClr val="30B9C3"/>
    <a:srgbClr val="157DA8"/>
    <a:srgbClr val="8EC436"/>
    <a:srgbClr val="865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124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09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21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208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298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92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19050" y="244475"/>
            <a:ext cx="323850" cy="57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64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724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711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0789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28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1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84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923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483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8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892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2573668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3590136" y="1024037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工作总结新年计划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232770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191246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2949200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1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94" y="2032344"/>
            <a:ext cx="12857163" cy="230397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41" y="3588178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41" y="3164993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42" y="2176344"/>
            <a:ext cx="993513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accent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6599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427" y="520364"/>
            <a:ext cx="2192913" cy="50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1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9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94" y="2032344"/>
            <a:ext cx="12857163" cy="230397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41" y="3588178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41" y="3164993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42" y="2176344"/>
            <a:ext cx="1065521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accent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6599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427" y="520364"/>
            <a:ext cx="2192913" cy="50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8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1868" y="4715629"/>
            <a:ext cx="2483521" cy="497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1869" y="5229001"/>
            <a:ext cx="2483520" cy="3313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6415" y="525334"/>
            <a:ext cx="1437213" cy="735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276" y="1129218"/>
            <a:ext cx="1409493" cy="3946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49737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49737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605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605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473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473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191" y="2784218"/>
            <a:ext cx="1636872" cy="16368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17" name="Group 42"/>
          <p:cNvGrpSpPr/>
          <p:nvPr/>
        </p:nvGrpSpPr>
        <p:grpSpPr>
          <a:xfrm>
            <a:off x="4173060" y="2784218"/>
            <a:ext cx="1636872" cy="1636872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 smtClean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927" y="2797889"/>
            <a:ext cx="1636872" cy="16368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7" name="Oval 28"/>
          <p:cNvSpPr/>
          <p:nvPr/>
        </p:nvSpPr>
        <p:spPr>
          <a:xfrm>
            <a:off x="9928796" y="2797889"/>
            <a:ext cx="1636872" cy="16368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55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981620" y="3866433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967664" y="313063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5029153" y="388480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892001" y="2782926"/>
            <a:ext cx="3006691" cy="700835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92001" y="3761530"/>
            <a:ext cx="3006691" cy="700834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82587" y="2794553"/>
            <a:ext cx="3006691" cy="700834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82587" y="3773159"/>
            <a:ext cx="3006691" cy="700835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5029153" y="3149008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442044" y="2618210"/>
            <a:ext cx="987332" cy="985094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429377" y="2618210"/>
            <a:ext cx="986213" cy="985094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429377" y="3603306"/>
            <a:ext cx="986213" cy="983975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442044" y="3603306"/>
            <a:ext cx="987332" cy="983975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0" y="3040063"/>
            <a:ext cx="1479550" cy="285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0" y="3987800"/>
            <a:ext cx="1479550" cy="287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330314" y="2937656"/>
            <a:ext cx="452602" cy="402133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43906" y="3896695"/>
            <a:ext cx="440054" cy="437252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195924" y="2926885"/>
            <a:ext cx="282643" cy="378920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8089253" y="3890901"/>
            <a:ext cx="427409" cy="443045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8970700" y="3040603"/>
            <a:ext cx="1479003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970742" y="3989053"/>
            <a:ext cx="1479427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244622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245199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820585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821162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797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685959" y="635262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2573668"/>
            <a:ext cx="4961218" cy="8799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3590136" y="1024037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工作总结新年计划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232770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bg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191246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2949200"/>
            <a:ext cx="4109022" cy="523220"/>
            <a:chOff x="4711919" y="4416522"/>
            <a:chExt cx="4109022" cy="523220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4970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117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81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94" y="2032344"/>
            <a:ext cx="12857163" cy="230397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41" y="3588178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41" y="3164993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42" y="2176344"/>
            <a:ext cx="829313" cy="1107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>
                <a:solidFill>
                  <a:schemeClr val="accent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6599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427" y="520364"/>
            <a:ext cx="2192913" cy="50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794" y="2032344"/>
            <a:ext cx="12857163" cy="230397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55941" y="3588178"/>
            <a:ext cx="2505406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Click on add related title words</a:t>
            </a:r>
            <a:endParaRPr lang="zh-CN" altLang="en-US" sz="16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6155941" y="3164993"/>
            <a:ext cx="3297396" cy="46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cs typeface="+mn-ea"/>
                <a:sym typeface="+mn-lt"/>
              </a:rPr>
              <a:t>点击添加相关标题文字</a:t>
            </a:r>
            <a:endParaRPr lang="zh-CN" altLang="en-US" sz="2400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155942" y="2176344"/>
            <a:ext cx="993513" cy="110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599" dirty="0" smtClean="0">
                <a:solidFill>
                  <a:schemeClr val="accent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6599" cap="all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427" y="520364"/>
            <a:ext cx="2192913" cy="506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E8615"/>
      </a:accent1>
      <a:accent2>
        <a:srgbClr val="003E60"/>
      </a:accent2>
      <a:accent3>
        <a:srgbClr val="EE8615"/>
      </a:accent3>
      <a:accent4>
        <a:srgbClr val="003E60"/>
      </a:accent4>
      <a:accent5>
        <a:srgbClr val="EE8615"/>
      </a:accent5>
      <a:accent6>
        <a:srgbClr val="003E60"/>
      </a:accent6>
      <a:hlink>
        <a:srgbClr val="EE8615"/>
      </a:hlink>
      <a:folHlink>
        <a:srgbClr val="003E6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5377</Words>
  <Application>Microsoft Office PowerPoint</Application>
  <PresentationFormat>自定义</PresentationFormat>
  <Paragraphs>245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金融行业模板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2017-12-22T07:55:53Z</dcterms:modified>
</cp:coreProperties>
</file>