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0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33" r:id="rId4"/>
    <p:sldId id="3120" r:id="rId5"/>
    <p:sldId id="3092" r:id="rId6"/>
    <p:sldId id="3097" r:id="rId7"/>
    <p:sldId id="3093" r:id="rId8"/>
    <p:sldId id="3127" r:id="rId9"/>
    <p:sldId id="3134" r:id="rId10"/>
    <p:sldId id="3087" r:id="rId11"/>
    <p:sldId id="3125" r:id="rId12"/>
    <p:sldId id="3091" r:id="rId13"/>
    <p:sldId id="3090" r:id="rId14"/>
    <p:sldId id="3135" r:id="rId15"/>
    <p:sldId id="3088" r:id="rId16"/>
    <p:sldId id="3094" r:id="rId17"/>
    <p:sldId id="3095" r:id="rId18"/>
    <p:sldId id="3096" r:id="rId19"/>
    <p:sldId id="3136" r:id="rId20"/>
    <p:sldId id="3126" r:id="rId21"/>
    <p:sldId id="3124" r:id="rId22"/>
    <p:sldId id="3089" r:id="rId23"/>
    <p:sldId id="3137" r:id="rId24"/>
    <p:sldId id="313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4" autoAdjust="0"/>
    <p:restoredTop sz="92986" autoAdjust="0"/>
  </p:normalViewPr>
  <p:slideViewPr>
    <p:cSldViewPr>
      <p:cViewPr varScale="1">
        <p:scale>
          <a:sx n="58" d="100"/>
          <a:sy n="58" d="100"/>
        </p:scale>
        <p:origin x="-90" y="-150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35782912"/>
        <c:axId val="235784448"/>
        <c:axId val="0"/>
      </c:bar3DChart>
      <c:catAx>
        <c:axId val="2357829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35784448"/>
        <c:crosses val="autoZero"/>
        <c:auto val="1"/>
        <c:lblAlgn val="ctr"/>
        <c:lblOffset val="100"/>
        <c:noMultiLvlLbl val="0"/>
      </c:catAx>
      <c:valAx>
        <c:axId val="235784448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35782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8228224"/>
        <c:axId val="238229760"/>
      </c:barChart>
      <c:catAx>
        <c:axId val="238228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38229760"/>
        <c:crosses val="autoZero"/>
        <c:auto val="1"/>
        <c:lblAlgn val="ctr"/>
        <c:lblOffset val="100"/>
        <c:noMultiLvlLbl val="0"/>
      </c:catAx>
      <c:valAx>
        <c:axId val="23822976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38228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1714688"/>
        <c:axId val="261716608"/>
      </c:lineChart>
      <c:catAx>
        <c:axId val="26171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61716608"/>
        <c:crosses val="autoZero"/>
        <c:auto val="1"/>
        <c:lblAlgn val="ctr"/>
        <c:lblOffset val="100"/>
        <c:noMultiLvlLbl val="0"/>
      </c:catAx>
      <c:valAx>
        <c:axId val="26171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61714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261821952"/>
        <c:axId val="261823488"/>
      </c:barChart>
      <c:catAx>
        <c:axId val="261821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61823488"/>
        <c:crosses val="autoZero"/>
        <c:auto val="1"/>
        <c:lblAlgn val="ctr"/>
        <c:lblOffset val="100"/>
        <c:noMultiLvlLbl val="0"/>
      </c:catAx>
      <c:valAx>
        <c:axId val="2618234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618219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361206912"/>
        <c:axId val="361208064"/>
      </c:barChart>
      <c:catAx>
        <c:axId val="361206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61208064"/>
        <c:crosses val="autoZero"/>
        <c:auto val="1"/>
        <c:lblAlgn val="ctr"/>
        <c:lblOffset val="100"/>
        <c:noMultiLvlLbl val="0"/>
      </c:catAx>
      <c:valAx>
        <c:axId val="3612080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612069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62051456"/>
        <c:axId val="362052992"/>
      </c:barChart>
      <c:catAx>
        <c:axId val="3620514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62052992"/>
        <c:crosses val="autoZero"/>
        <c:auto val="1"/>
        <c:lblAlgn val="ctr"/>
        <c:lblOffset val="100"/>
        <c:noMultiLvlLbl val="0"/>
      </c:catAx>
      <c:valAx>
        <c:axId val="3620529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620514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62108032"/>
        <c:axId val="362109568"/>
      </c:barChart>
      <c:catAx>
        <c:axId val="3621080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62109568"/>
        <c:crosses val="autoZero"/>
        <c:auto val="1"/>
        <c:lblAlgn val="ctr"/>
        <c:lblOffset val="100"/>
        <c:noMultiLvlLbl val="0"/>
      </c:catAx>
      <c:valAx>
        <c:axId val="3621095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621080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69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32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513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462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147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04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754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6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638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108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2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49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296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4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26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46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60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47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8795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7437487" y="5512053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 GENERAL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970001" y="6053734"/>
            <a:ext cx="5220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709295" y="4696445"/>
            <a:ext cx="64807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银行通用工作总结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7687" y="358555"/>
            <a:ext cx="3031868" cy="83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543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691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 txBox="1">
            <a:spLocks/>
          </p:cNvSpPr>
          <p:nvPr/>
        </p:nvSpPr>
        <p:spPr>
          <a:xfrm>
            <a:off x="872555" y="4715494"/>
            <a:ext cx="2483214" cy="497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accent2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2556" y="5228803"/>
            <a:ext cx="2483213" cy="3312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7126" y="525716"/>
            <a:ext cx="1437036" cy="735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986" y="1129526"/>
            <a:ext cx="1409319" cy="3945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50069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50069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581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582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094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094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825" y="2784321"/>
            <a:ext cx="1636670" cy="16366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</a:p>
        </p:txBody>
      </p:sp>
      <p:grpSp>
        <p:nvGrpSpPr>
          <p:cNvPr id="17" name="Group 42"/>
          <p:cNvGrpSpPr/>
          <p:nvPr/>
        </p:nvGrpSpPr>
        <p:grpSpPr>
          <a:xfrm>
            <a:off x="4173339" y="2784321"/>
            <a:ext cx="1636670" cy="1636670"/>
            <a:chOff x="3956297" y="2639898"/>
            <a:chExt cx="1552274" cy="1552274"/>
          </a:xfrm>
          <a:solidFill>
            <a:schemeClr val="accent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48" tIns="64274" rIns="128548" bIns="64274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850" y="2797990"/>
            <a:ext cx="1636670" cy="16366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</a:p>
        </p:txBody>
      </p:sp>
      <p:sp>
        <p:nvSpPr>
          <p:cNvPr id="27" name="Oval 28"/>
          <p:cNvSpPr/>
          <p:nvPr/>
        </p:nvSpPr>
        <p:spPr>
          <a:xfrm>
            <a:off x="9928364" y="2797990"/>
            <a:ext cx="1636670" cy="1636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0762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7437487" y="5512053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 GENERAL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970001" y="6053734"/>
            <a:ext cx="5220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709295" y="4696445"/>
            <a:ext cx="64807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7687" y="358555"/>
            <a:ext cx="3031868" cy="83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45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489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360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3386138"/>
            <a:ext cx="1809750" cy="57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109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8564E"/>
      </a:accent1>
      <a:accent2>
        <a:srgbClr val="BFBFBF"/>
      </a:accent2>
      <a:accent3>
        <a:srgbClr val="B8564E"/>
      </a:accent3>
      <a:accent4>
        <a:srgbClr val="BFBFBF"/>
      </a:accent4>
      <a:accent5>
        <a:srgbClr val="B8564E"/>
      </a:accent5>
      <a:accent6>
        <a:srgbClr val="BFBFBF"/>
      </a:accent6>
      <a:hlink>
        <a:srgbClr val="B8564E"/>
      </a:hlink>
      <a:folHlink>
        <a:srgbClr val="BFBFB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3737</Words>
  <Application>Microsoft Office PowerPoint</Application>
  <PresentationFormat>自定义</PresentationFormat>
  <Paragraphs>199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华夏银行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2017-12-22T07:50:03Z</dcterms:modified>
</cp:coreProperties>
</file>