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5" r:id="rId2"/>
  </p:sldMasterIdLst>
  <p:notesMasterIdLst>
    <p:notesMasterId r:id="rId26"/>
  </p:notesMasterIdLst>
  <p:handoutMasterIdLst>
    <p:handoutMasterId r:id="rId27"/>
  </p:handoutMasterIdLst>
  <p:sldIdLst>
    <p:sldId id="3149" r:id="rId3"/>
    <p:sldId id="3162" r:id="rId4"/>
    <p:sldId id="3161" r:id="rId5"/>
    <p:sldId id="3110" r:id="rId6"/>
    <p:sldId id="3116" r:id="rId7"/>
    <p:sldId id="3106" r:id="rId8"/>
    <p:sldId id="3115" r:id="rId9"/>
    <p:sldId id="3163" r:id="rId10"/>
    <p:sldId id="3111" r:id="rId11"/>
    <p:sldId id="3139" r:id="rId12"/>
    <p:sldId id="3138" r:id="rId13"/>
    <p:sldId id="3156" r:id="rId14"/>
    <p:sldId id="3164" r:id="rId15"/>
    <p:sldId id="3108" r:id="rId16"/>
    <p:sldId id="3142" r:id="rId17"/>
    <p:sldId id="3141" r:id="rId18"/>
    <p:sldId id="3155" r:id="rId19"/>
    <p:sldId id="3165" r:id="rId20"/>
    <p:sldId id="3140" r:id="rId21"/>
    <p:sldId id="3105" r:id="rId22"/>
    <p:sldId id="3107" r:id="rId23"/>
    <p:sldId id="3166" r:id="rId24"/>
    <p:sldId id="316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0304"/>
    <a:srgbClr val="F0A12C"/>
    <a:srgbClr val="1CB7F1"/>
    <a:srgbClr val="FBBF09"/>
    <a:srgbClr val="0170C1"/>
    <a:srgbClr val="006AB6"/>
    <a:srgbClr val="8ED7F1"/>
    <a:srgbClr val="D52C0A"/>
    <a:srgbClr val="535353"/>
    <a:srgbClr val="30B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48" autoAdjust="0"/>
    <p:restoredTop sz="96340" autoAdjust="0"/>
  </p:normalViewPr>
  <p:slideViewPr>
    <p:cSldViewPr>
      <p:cViewPr varScale="1">
        <p:scale>
          <a:sx n="57" d="100"/>
          <a:sy n="57" d="100"/>
        </p:scale>
        <p:origin x="-96" y="-142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0456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7817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23939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08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33903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062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2537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84375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6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99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019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9879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109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22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027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3C381-27B4-495F-B171-7C5DEA9C8DA3}" type="datetimeFigureOut">
              <a:rPr lang="zh-CN" altLang="en-US" smtClean="0"/>
              <a:t>2017/12/22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72D4F-DDA0-47ED-B7FB-95D71B087A2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604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55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90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6838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35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241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669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4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73544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6" r:id="rId1"/>
    <p:sldLayoutId id="2147483957" r:id="rId2"/>
    <p:sldLayoutId id="2147483958" r:id="rId3"/>
    <p:sldLayoutId id="2147483959" r:id="rId4"/>
    <p:sldLayoutId id="2147483960" r:id="rId5"/>
    <p:sldLayoutId id="2147483961" r:id="rId6"/>
    <p:sldLayoutId id="2147483962" r:id="rId7"/>
    <p:sldLayoutId id="2147483963" r:id="rId8"/>
    <p:sldLayoutId id="2147483964" r:id="rId9"/>
    <p:sldLayoutId id="2147483965" r:id="rId10"/>
    <p:sldLayoutId id="214748396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6485171" y="5216326"/>
            <a:ext cx="5678478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36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创意</a:t>
            </a:r>
            <a:r>
              <a:rPr lang="zh-CN" altLang="en-US" sz="3600" dirty="0">
                <a:latin typeface="华文细黑" panose="02010600040101010101" pitchFamily="2" charset="-122"/>
                <a:ea typeface="华文细黑" panose="02010600040101010101" pitchFamily="2" charset="-122"/>
              </a:rPr>
              <a:t>线条互联网</a:t>
            </a:r>
            <a:r>
              <a:rPr lang="zh-CN" altLang="en-US" sz="36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科技计划书</a:t>
            </a:r>
            <a:endParaRPr lang="zh-CN" altLang="en-US" sz="36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854515" y="5850777"/>
            <a:ext cx="4309134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适用与工作总计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创业计划书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述职报告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381703" y="4408413"/>
            <a:ext cx="2781946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4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201X</a:t>
            </a:r>
            <a:endParaRPr lang="en-US" altLang="zh-CN" sz="48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492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1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460166"/>
            <a:ext cx="6840760" cy="458613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7510987" y="5364658"/>
            <a:ext cx="2310430" cy="681640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3" name="圆角矩形 12"/>
          <p:cNvSpPr/>
          <p:nvPr/>
        </p:nvSpPr>
        <p:spPr>
          <a:xfrm>
            <a:off x="9821417" y="5364658"/>
            <a:ext cx="278584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14" name="矩形 13"/>
          <p:cNvSpPr/>
          <p:nvPr/>
        </p:nvSpPr>
        <p:spPr>
          <a:xfrm>
            <a:off x="8317788" y="5510723"/>
            <a:ext cx="938159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10866190" y="5510723"/>
            <a:ext cx="937446" cy="4004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002" dirty="0">
                <a:solidFill>
                  <a:schemeClr val="bg1"/>
                </a:solidFill>
                <a:latin typeface="冬青黑体简体中文 W3" panose="020B0300000000000000" pitchFamily="34" charset="-122"/>
                <a:ea typeface="冬青黑体简体中文 W3" panose="020B0300000000000000" pitchFamily="34" charset="-122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420694" y="1744117"/>
            <a:ext cx="1835253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420694" y="2049782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420694" y="3153025"/>
            <a:ext cx="4550743" cy="758799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874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5" name="Oval 4"/>
          <p:cNvSpPr>
            <a:spLocks noChangeArrowheads="1"/>
          </p:cNvSpPr>
          <p:nvPr/>
        </p:nvSpPr>
        <p:spPr bwMode="auto">
          <a:xfrm>
            <a:off x="6148661" y="1633331"/>
            <a:ext cx="1138882" cy="1147137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6" name="Oval 4"/>
          <p:cNvSpPr>
            <a:spLocks noChangeArrowheads="1"/>
          </p:cNvSpPr>
          <p:nvPr/>
        </p:nvSpPr>
        <p:spPr bwMode="auto">
          <a:xfrm>
            <a:off x="4882112" y="2151938"/>
            <a:ext cx="1558131" cy="1569425"/>
          </a:xfrm>
          <a:prstGeom prst="ellipse">
            <a:avLst/>
          </a:prstGeom>
          <a:solidFill>
            <a:schemeClr val="accent3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7" name="Oval 4"/>
          <p:cNvSpPr>
            <a:spLocks noChangeArrowheads="1"/>
          </p:cNvSpPr>
          <p:nvPr/>
        </p:nvSpPr>
        <p:spPr bwMode="auto">
          <a:xfrm>
            <a:off x="4882112" y="2620569"/>
            <a:ext cx="1558131" cy="1100792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3412340" y="2872763"/>
            <a:ext cx="1920369" cy="1934541"/>
          </a:xfrm>
          <a:prstGeom prst="ellipse">
            <a:avLst/>
          </a:prstGeom>
          <a:solidFill>
            <a:schemeClr val="accent2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29" name="Oval 4"/>
          <p:cNvSpPr>
            <a:spLocks noChangeArrowheads="1"/>
          </p:cNvSpPr>
          <p:nvPr/>
        </p:nvSpPr>
        <p:spPr bwMode="auto">
          <a:xfrm>
            <a:off x="3412340" y="3823794"/>
            <a:ext cx="1920369" cy="983511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0" name="Oval 4"/>
          <p:cNvSpPr>
            <a:spLocks noChangeArrowheads="1"/>
          </p:cNvSpPr>
          <p:nvPr/>
        </p:nvSpPr>
        <p:spPr bwMode="auto">
          <a:xfrm>
            <a:off x="1676848" y="3798652"/>
            <a:ext cx="2357043" cy="2374440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1" name="Oval 4"/>
          <p:cNvSpPr>
            <a:spLocks noChangeArrowheads="1"/>
          </p:cNvSpPr>
          <p:nvPr/>
        </p:nvSpPr>
        <p:spPr bwMode="auto">
          <a:xfrm>
            <a:off x="1879921" y="5652083"/>
            <a:ext cx="1950898" cy="521009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85667" tIns="42834" rIns="85667" bIns="42834" anchor="ctr"/>
          <a:lstStyle/>
          <a:p>
            <a:endParaRPr lang="ko-KR" altLang="en-US">
              <a:solidFill>
                <a:srgbClr val="000000"/>
              </a:solidFill>
              <a:latin typeface="굴림" pitchFamily="34" charset="-127"/>
              <a:ea typeface="굴림" pitchFamily="34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55296" y="5101259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49917" y="3450540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866071" y="2929114"/>
            <a:ext cx="1429761" cy="345037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719679" y="2366238"/>
            <a:ext cx="100145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5650745" y="3407003"/>
            <a:ext cx="2070392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4328441" y="4447768"/>
            <a:ext cx="3392696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2855369" y="5488533"/>
            <a:ext cx="4865768" cy="0"/>
          </a:xfrm>
          <a:prstGeom prst="line">
            <a:avLst/>
          </a:prstGeom>
          <a:noFill/>
          <a:ln w="9525">
            <a:solidFill>
              <a:srgbClr val="2B2939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9" name="TextBox 38"/>
          <p:cNvSpPr txBox="1"/>
          <p:nvPr/>
        </p:nvSpPr>
        <p:spPr>
          <a:xfrm>
            <a:off x="8079289" y="5456414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079289" y="4353687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079289" y="3250961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079289" y="2148235"/>
            <a:ext cx="3174622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105713" y="2054571"/>
            <a:ext cx="1160457" cy="255782"/>
          </a:xfrm>
          <a:prstGeom prst="rect">
            <a:avLst/>
          </a:prstGeom>
          <a:noFill/>
        </p:spPr>
        <p:txBody>
          <a:bodyPr wrap="none" lIns="85667" tIns="42834" rIns="85667" bIns="42834" rtlCol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170"/>
          <p:cNvSpPr txBox="1"/>
          <p:nvPr/>
        </p:nvSpPr>
        <p:spPr>
          <a:xfrm>
            <a:off x="8079290" y="1727699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8079290" y="293230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8079290" y="4018157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079290" y="5118295"/>
            <a:ext cx="2430227" cy="420537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61575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5000">
        <p14:gallery dir="l"/>
      </p:transition>
    </mc:Choice>
    <mc:Fallback xmlns="">
      <p:transition spd="slow" advTm="5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6" fill="hold">
                          <p:stCondLst>
                            <p:cond delay="indefinite"/>
                          </p:stCondLst>
                          <p:childTnLst>
                            <p:par>
                              <p:cTn id="3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8" presetID="47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4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3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5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7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0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/>
          <p:bldP spid="33" grpId="0"/>
          <p:bldP spid="34" grpId="0"/>
          <p:bldP spid="39" grpId="0"/>
          <p:bldP spid="40" grpId="0"/>
          <p:bldP spid="41" grpId="0"/>
          <p:bldP spid="42" grpId="0"/>
          <p:bldP spid="43" grpId="0"/>
          <p:bldP spid="22" grpId="0"/>
          <p:bldP spid="44" grpId="0"/>
          <p:bldP spid="45" grpId="0"/>
          <p:bldP spid="4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042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同心圆 34"/>
          <p:cNvSpPr/>
          <p:nvPr/>
        </p:nvSpPr>
        <p:spPr>
          <a:xfrm>
            <a:off x="959894" y="3286085"/>
            <a:ext cx="3671678" cy="3671678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同心圆 35"/>
          <p:cNvSpPr/>
          <p:nvPr/>
        </p:nvSpPr>
        <p:spPr>
          <a:xfrm>
            <a:off x="1428781" y="3437968"/>
            <a:ext cx="2733904" cy="2733904"/>
          </a:xfrm>
          <a:prstGeom prst="donut">
            <a:avLst>
              <a:gd name="adj" fmla="val 7852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635000" extrusionH="95250" prstMaterial="flat">
            <a:bevelT h="57150"/>
            <a:bevelB h="571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同心圆 36"/>
          <p:cNvSpPr/>
          <p:nvPr/>
        </p:nvSpPr>
        <p:spPr>
          <a:xfrm>
            <a:off x="1884432" y="3519627"/>
            <a:ext cx="1822602" cy="1822602"/>
          </a:xfrm>
          <a:prstGeom prst="donut">
            <a:avLst>
              <a:gd name="adj" fmla="val 7852"/>
            </a:avLst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270000" extrusionH="95250" prstMaterial="flat">
            <a:bevelT w="44450" h="25400"/>
            <a:bevelB w="44450" h="254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同心圆 37"/>
          <p:cNvSpPr/>
          <p:nvPr/>
        </p:nvSpPr>
        <p:spPr>
          <a:xfrm>
            <a:off x="2250904" y="3817677"/>
            <a:ext cx="1089658" cy="1089658"/>
          </a:xfrm>
          <a:prstGeom prst="donut">
            <a:avLst>
              <a:gd name="adj" fmla="val 12925"/>
            </a:avLst>
          </a:prstGeom>
          <a:solidFill>
            <a:schemeClr val="accent2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1905000" extrusionH="95250" prstMaterial="flat">
            <a:bevelT w="38100" h="19050"/>
            <a:bevelB w="38100" h="190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 flipV="1">
            <a:off x="2567908" y="3920093"/>
            <a:ext cx="455651" cy="4556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92100" dist="1943100" dir="5340000" algn="tl" rotWithShape="0">
              <a:prstClr val="black">
                <a:alpha val="13000"/>
              </a:prstClr>
            </a:outerShdw>
          </a:effectLst>
          <a:scene3d>
            <a:camera prst="perspectiveFront">
              <a:rot lat="17699970" lon="0" rev="0"/>
            </a:camera>
            <a:lightRig rig="flood" dir="t">
              <a:rot lat="0" lon="0" rev="7200000"/>
            </a:lightRig>
          </a:scene3d>
          <a:sp3d z="2374900" extrusionH="95250" prstMaterial="flat">
            <a:bevelT w="95250" h="69850"/>
            <a:bevelB w="95250" h="6985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3412571" y="2003527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3613923" y="2670336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3944163" y="3362153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4475757" y="4374581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4855465" y="5376923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0" name="TextBox 79"/>
          <p:cNvSpPr txBox="1"/>
          <p:nvPr/>
        </p:nvSpPr>
        <p:spPr>
          <a:xfrm>
            <a:off x="7653749" y="5083402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972761" y="498942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7653749" y="423506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972761" y="4002179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653749" y="338673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972761" y="2999683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653749" y="2538396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972761" y="231855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7653749" y="1690061"/>
            <a:ext cx="32401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972761" y="163042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2669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8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2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6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4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6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9500"/>
                                </p:stCondLst>
                                <p:childTnLst>
                                  <p:par>
                                    <p:cTn id="7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7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8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8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2000"/>
                                </p:stCondLst>
                                <p:childTnLst>
                                  <p:par>
                                    <p:cTn id="9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80" grpId="0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49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919"/>
            <a:ext cx="7393781" cy="723081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6109" y="1589435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157" y="1348930"/>
            <a:ext cx="817066" cy="817066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6109" y="2856707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81" y="2648200"/>
            <a:ext cx="817066" cy="817066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898" y="4123979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81" y="3916215"/>
            <a:ext cx="817066" cy="817066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898" y="5391251"/>
            <a:ext cx="25650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713" y="5150745"/>
            <a:ext cx="812602" cy="817066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515" y="1259633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515" y="2525417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515" y="3813524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515" y="5034659"/>
            <a:ext cx="986167" cy="95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5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09700" y="795078"/>
            <a:ext cx="3214688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033" y="1048906"/>
            <a:ext cx="923330" cy="55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b="1" dirty="0" smtClean="0"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b="1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460" y="1172017"/>
            <a:ext cx="19749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 smtClean="0"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09700" y="1909058"/>
            <a:ext cx="3214688" cy="0"/>
          </a:xfrm>
          <a:prstGeom prst="line">
            <a:avLst/>
          </a:prstGeom>
          <a:noFill/>
          <a:ln w="6350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37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0647699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96874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8650725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399900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309929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309929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10"/>
          <p:cNvSpPr txBox="1"/>
          <p:nvPr/>
        </p:nvSpPr>
        <p:spPr>
          <a:xfrm>
            <a:off x="8216415" y="5216326"/>
            <a:ext cx="3947234" cy="623248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36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感谢聆听 批评指导</a:t>
            </a:r>
            <a:endParaRPr lang="zh-CN" altLang="en-US" sz="36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854515" y="5850777"/>
            <a:ext cx="4309134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适用与工作总计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创业计划书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/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述职报告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381703" y="4408413"/>
            <a:ext cx="2781946" cy="80791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r"/>
            <a:r>
              <a:rPr lang="en-US" altLang="zh-CN" sz="4800" dirty="0" smtClean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201X</a:t>
            </a:r>
            <a:endParaRPr lang="en-US" altLang="zh-CN" sz="48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51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1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20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3" fill="hold">
                          <p:stCondLst>
                            <p:cond delay="indefinite"/>
                          </p:stCondLst>
                          <p:childTnLst>
                            <p:par>
                              <p:cTn id="2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5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9" grpId="0"/>
          <p:bldP spid="11" grpId="0"/>
          <p:bldP spid="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37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89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648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4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0000"/>
      </a:accent1>
      <a:accent2>
        <a:srgbClr val="D0CECE"/>
      </a:accent2>
      <a:accent3>
        <a:srgbClr val="000000"/>
      </a:accent3>
      <a:accent4>
        <a:srgbClr val="D0CECE"/>
      </a:accent4>
      <a:accent5>
        <a:srgbClr val="000000"/>
      </a:accent5>
      <a:accent6>
        <a:srgbClr val="D0CECE"/>
      </a:accent6>
      <a:hlink>
        <a:srgbClr val="000000"/>
      </a:hlink>
      <a:folHlink>
        <a:srgbClr val="D0CEC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5699</Words>
  <Application>Microsoft Office PowerPoint</Application>
  <PresentationFormat>自定义</PresentationFormat>
  <Paragraphs>207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创意线条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2017-12-22T01:23:28Z</dcterms:modified>
</cp:coreProperties>
</file>