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6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098" r:id="rId4"/>
    <p:sldId id="3104" r:id="rId5"/>
    <p:sldId id="3092" r:id="rId6"/>
    <p:sldId id="3074" r:id="rId7"/>
    <p:sldId id="3093" r:id="rId8"/>
    <p:sldId id="3085" r:id="rId9"/>
    <p:sldId id="3105" r:id="rId10"/>
    <p:sldId id="3082" r:id="rId11"/>
    <p:sldId id="3096" r:id="rId12"/>
    <p:sldId id="3078" r:id="rId13"/>
    <p:sldId id="3077" r:id="rId14"/>
    <p:sldId id="3106" r:id="rId15"/>
    <p:sldId id="3073" r:id="rId16"/>
    <p:sldId id="3080" r:id="rId17"/>
    <p:sldId id="3097" r:id="rId18"/>
    <p:sldId id="3107" r:id="rId19"/>
    <p:sldId id="3075" r:id="rId20"/>
    <p:sldId id="3095" r:id="rId21"/>
    <p:sldId id="3076" r:id="rId22"/>
    <p:sldId id="3109" r:id="rId23"/>
    <p:sldId id="3108" r:id="rId24"/>
    <p:sldId id="311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D2FB"/>
    <a:srgbClr val="D34179"/>
    <a:srgbClr val="271F66"/>
    <a:srgbClr val="FBB600"/>
    <a:srgbClr val="28C7D4"/>
    <a:srgbClr val="F94D4D"/>
    <a:srgbClr val="FEFEFE"/>
    <a:srgbClr val="FFFFFF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78" autoAdjust="0"/>
    <p:restoredTop sz="92986" autoAdjust="0"/>
  </p:normalViewPr>
  <p:slideViewPr>
    <p:cSldViewPr>
      <p:cViewPr>
        <p:scale>
          <a:sx n="50" d="100"/>
          <a:sy n="50" d="100"/>
        </p:scale>
        <p:origin x="-408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804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4147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364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782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055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771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721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065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348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23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716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44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570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423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341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69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110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378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96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374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819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197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157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43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81188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10"/>
          <p:cNvSpPr txBox="1"/>
          <p:nvPr/>
        </p:nvSpPr>
        <p:spPr>
          <a:xfrm>
            <a:off x="6789415" y="2555227"/>
            <a:ext cx="5781054" cy="684795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>
              <a:buNone/>
            </a:pPr>
            <a:r>
              <a:rPr lang="zh-CN" altLang="en-US" sz="40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爱生命，爱生活，爱健身</a:t>
            </a:r>
            <a:endParaRPr lang="zh-CN" altLang="en-US" sz="40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91823" y="3779552"/>
            <a:ext cx="4036131" cy="238519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1100" dirty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Each day is a new </a:t>
            </a:r>
            <a:r>
              <a:rPr lang="en-US" altLang="zh-CN" sz="1100" dirty="0" smtClean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beginning Seize </a:t>
            </a:r>
            <a:r>
              <a:rPr lang="en-US" altLang="zh-CN" sz="1100" dirty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new opportunities from now on</a:t>
            </a:r>
          </a:p>
        </p:txBody>
      </p:sp>
      <p:sp>
        <p:nvSpPr>
          <p:cNvPr id="8" name="矩形 7"/>
          <p:cNvSpPr/>
          <p:nvPr/>
        </p:nvSpPr>
        <p:spPr>
          <a:xfrm>
            <a:off x="6933431" y="3152001"/>
            <a:ext cx="3375608" cy="715572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每一天都是新的开始</a:t>
            </a:r>
            <a:endParaRPr lang="en-US" altLang="zh-CN" sz="14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     把握住新的机会从现在开始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5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6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332" grpId="1" animBg="1"/>
          <p:bldP spid="6" grpId="0"/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332" grpId="1" animBg="1"/>
          <p:bldP spid="6" grpId="0"/>
          <p:bldP spid="7" grpId="0"/>
          <p:bldP spid="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196913"/>
            <a:ext cx="6576708" cy="4035737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7946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1249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4096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8661623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rPr>
                <a:t>03</a:t>
              </a:r>
              <a:endParaRPr lang="zh-CN" altLang="en-US" sz="5061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8135980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chemeClr val="accent1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445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69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2" y="3279248"/>
            <a:ext cx="3775956" cy="2624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2" y="1498337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1569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8661623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rPr>
                <a:t>04</a:t>
              </a:r>
              <a:endParaRPr lang="zh-CN" altLang="en-US" sz="5061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8135980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chemeClr val="accent1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040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79303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118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矩形 4"/>
          <p:cNvSpPr>
            <a:spLocks noChangeArrowheads="1"/>
          </p:cNvSpPr>
          <p:nvPr/>
        </p:nvSpPr>
        <p:spPr bwMode="auto">
          <a:xfrm>
            <a:off x="354" y="0"/>
            <a:ext cx="9353334" cy="7232650"/>
          </a:xfrm>
          <a:custGeom>
            <a:avLst/>
            <a:gdLst>
              <a:gd name="T0" fmla="*/ 0 w 6652467"/>
              <a:gd name="T1" fmla="*/ 0 h 5143500"/>
              <a:gd name="T2" fmla="*/ 2483782 w 6652467"/>
              <a:gd name="T3" fmla="*/ 0 h 5143500"/>
              <a:gd name="T4" fmla="*/ 6652467 w 6652467"/>
              <a:gd name="T5" fmla="*/ 0 h 5143500"/>
              <a:gd name="T6" fmla="*/ 3423774 w 6652467"/>
              <a:gd name="T7" fmla="*/ 5143500 h 5143500"/>
              <a:gd name="T8" fmla="*/ 2483782 w 6652467"/>
              <a:gd name="T9" fmla="*/ 5143500 h 5143500"/>
              <a:gd name="T10" fmla="*/ 0 w 6652467"/>
              <a:gd name="T11" fmla="*/ 5143500 h 5143500"/>
              <a:gd name="T12" fmla="*/ 0 w 6652467"/>
              <a:gd name="T13" fmla="*/ 0 h 5143500"/>
              <a:gd name="T14" fmla="*/ 0 w 6652467"/>
              <a:gd name="T15" fmla="*/ 0 h 5143500"/>
              <a:gd name="T16" fmla="*/ 6652467 w 6652467"/>
              <a:gd name="T17" fmla="*/ 5143500 h 5143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6652467" h="5143500">
                <a:moveTo>
                  <a:pt x="0" y="0"/>
                </a:moveTo>
                <a:lnTo>
                  <a:pt x="2483782" y="0"/>
                </a:lnTo>
                <a:lnTo>
                  <a:pt x="6652467" y="0"/>
                </a:lnTo>
                <a:lnTo>
                  <a:pt x="3423774" y="5143500"/>
                </a:lnTo>
                <a:lnTo>
                  <a:pt x="2483782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矩形 4"/>
          <p:cNvSpPr>
            <a:spLocks noChangeArrowheads="1"/>
          </p:cNvSpPr>
          <p:nvPr/>
        </p:nvSpPr>
        <p:spPr bwMode="auto">
          <a:xfrm>
            <a:off x="4815424" y="0"/>
            <a:ext cx="4940078" cy="7232650"/>
          </a:xfrm>
          <a:custGeom>
            <a:avLst/>
            <a:gdLst>
              <a:gd name="T0" fmla="*/ 3228693 w 3513701"/>
              <a:gd name="T1" fmla="*/ 0 h 5143500"/>
              <a:gd name="T2" fmla="*/ 3513701 w 3513701"/>
              <a:gd name="T3" fmla="*/ 0 h 5143500"/>
              <a:gd name="T4" fmla="*/ 285008 w 3513701"/>
              <a:gd name="T5" fmla="*/ 5143500 h 5143500"/>
              <a:gd name="T6" fmla="*/ 0 w 3513701"/>
              <a:gd name="T7" fmla="*/ 5143500 h 5143500"/>
              <a:gd name="T8" fmla="*/ 3228693 w 3513701"/>
              <a:gd name="T9" fmla="*/ 0 h 5143500"/>
              <a:gd name="T10" fmla="*/ 0 w 3513701"/>
              <a:gd name="T11" fmla="*/ 0 h 5143500"/>
              <a:gd name="T12" fmla="*/ 3513701 w 3513701"/>
              <a:gd name="T13" fmla="*/ 5143500 h 5143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513701" h="5143500">
                <a:moveTo>
                  <a:pt x="3228693" y="0"/>
                </a:moveTo>
                <a:lnTo>
                  <a:pt x="3513701" y="0"/>
                </a:lnTo>
                <a:lnTo>
                  <a:pt x="285008" y="5143500"/>
                </a:lnTo>
                <a:lnTo>
                  <a:pt x="0" y="5143500"/>
                </a:lnTo>
                <a:lnTo>
                  <a:pt x="322869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A78A03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5215005" y="0"/>
            <a:ext cx="4942311" cy="7232650"/>
          </a:xfrm>
          <a:custGeom>
            <a:avLst/>
            <a:gdLst>
              <a:gd name="T0" fmla="*/ 3228693 w 3513701"/>
              <a:gd name="T1" fmla="*/ 0 h 5143500"/>
              <a:gd name="T2" fmla="*/ 3513701 w 3513701"/>
              <a:gd name="T3" fmla="*/ 0 h 5143500"/>
              <a:gd name="T4" fmla="*/ 285008 w 3513701"/>
              <a:gd name="T5" fmla="*/ 5143500 h 5143500"/>
              <a:gd name="T6" fmla="*/ 0 w 3513701"/>
              <a:gd name="T7" fmla="*/ 5143500 h 5143500"/>
              <a:gd name="T8" fmla="*/ 3228693 w 3513701"/>
              <a:gd name="T9" fmla="*/ 0 h 5143500"/>
              <a:gd name="T10" fmla="*/ 0 w 3513701"/>
              <a:gd name="T11" fmla="*/ 0 h 5143500"/>
              <a:gd name="T12" fmla="*/ 3513701 w 3513701"/>
              <a:gd name="T13" fmla="*/ 5143500 h 5143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513701" h="5143500">
                <a:moveTo>
                  <a:pt x="3228693" y="0"/>
                </a:moveTo>
                <a:lnTo>
                  <a:pt x="3513701" y="0"/>
                </a:lnTo>
                <a:lnTo>
                  <a:pt x="285008" y="5143500"/>
                </a:lnTo>
                <a:lnTo>
                  <a:pt x="0" y="5143500"/>
                </a:lnTo>
                <a:lnTo>
                  <a:pt x="3228693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A78A03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矩形 4"/>
          <p:cNvSpPr>
            <a:spLocks noChangeArrowheads="1"/>
          </p:cNvSpPr>
          <p:nvPr/>
        </p:nvSpPr>
        <p:spPr bwMode="auto">
          <a:xfrm>
            <a:off x="9518877" y="1910848"/>
            <a:ext cx="3339520" cy="5321802"/>
          </a:xfrm>
          <a:custGeom>
            <a:avLst/>
            <a:gdLst>
              <a:gd name="T0" fmla="*/ 2375125 w 2375125"/>
              <a:gd name="T1" fmla="*/ 0 h 3783715"/>
              <a:gd name="T2" fmla="*/ 2375125 w 2375125"/>
              <a:gd name="T3" fmla="*/ 454034 h 3783715"/>
              <a:gd name="T4" fmla="*/ 285008 w 2375125"/>
              <a:gd name="T5" fmla="*/ 3783715 h 3783715"/>
              <a:gd name="T6" fmla="*/ 0 w 2375125"/>
              <a:gd name="T7" fmla="*/ 3783715 h 3783715"/>
              <a:gd name="T8" fmla="*/ 2375125 w 2375125"/>
              <a:gd name="T9" fmla="*/ 0 h 3783715"/>
              <a:gd name="T10" fmla="*/ 0 w 2375125"/>
              <a:gd name="T11" fmla="*/ 0 h 3783715"/>
              <a:gd name="T12" fmla="*/ 2375125 w 2375125"/>
              <a:gd name="T13" fmla="*/ 3783715 h 3783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375125" h="3783715">
                <a:moveTo>
                  <a:pt x="2375125" y="0"/>
                </a:moveTo>
                <a:lnTo>
                  <a:pt x="2375125" y="454034"/>
                </a:lnTo>
                <a:lnTo>
                  <a:pt x="285008" y="3783715"/>
                </a:lnTo>
                <a:lnTo>
                  <a:pt x="0" y="3783715"/>
                </a:lnTo>
                <a:lnTo>
                  <a:pt x="237512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A78A03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矩形 4"/>
          <p:cNvSpPr>
            <a:spLocks noChangeArrowheads="1"/>
          </p:cNvSpPr>
          <p:nvPr/>
        </p:nvSpPr>
        <p:spPr bwMode="auto">
          <a:xfrm>
            <a:off x="9121529" y="1279108"/>
            <a:ext cx="3736869" cy="5953542"/>
          </a:xfrm>
          <a:custGeom>
            <a:avLst/>
            <a:gdLst>
              <a:gd name="T0" fmla="*/ 2657419 w 2657419"/>
              <a:gd name="T1" fmla="*/ 0 h 4233427"/>
              <a:gd name="T2" fmla="*/ 2657419 w 2657419"/>
              <a:gd name="T3" fmla="*/ 454035 h 4233427"/>
              <a:gd name="T4" fmla="*/ 285008 w 2657419"/>
              <a:gd name="T5" fmla="*/ 4233427 h 4233427"/>
              <a:gd name="T6" fmla="*/ 0 w 2657419"/>
              <a:gd name="T7" fmla="*/ 4233427 h 4233427"/>
              <a:gd name="T8" fmla="*/ 2657419 w 2657419"/>
              <a:gd name="T9" fmla="*/ 0 h 4233427"/>
              <a:gd name="T10" fmla="*/ 0 w 2657419"/>
              <a:gd name="T11" fmla="*/ 0 h 4233427"/>
              <a:gd name="T12" fmla="*/ 2657419 w 2657419"/>
              <a:gd name="T13" fmla="*/ 4233427 h 4233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657419" h="4233427">
                <a:moveTo>
                  <a:pt x="2657419" y="0"/>
                </a:moveTo>
                <a:lnTo>
                  <a:pt x="2657419" y="454035"/>
                </a:lnTo>
                <a:lnTo>
                  <a:pt x="285008" y="4233427"/>
                </a:lnTo>
                <a:lnTo>
                  <a:pt x="0" y="4233427"/>
                </a:lnTo>
                <a:lnTo>
                  <a:pt x="2657419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A78A03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矩形 4"/>
          <p:cNvSpPr>
            <a:spLocks noChangeArrowheads="1"/>
          </p:cNvSpPr>
          <p:nvPr/>
        </p:nvSpPr>
        <p:spPr bwMode="auto">
          <a:xfrm>
            <a:off x="9922924" y="2553750"/>
            <a:ext cx="2935473" cy="4678900"/>
          </a:xfrm>
          <a:custGeom>
            <a:avLst/>
            <a:gdLst>
              <a:gd name="T0" fmla="*/ 2088128 w 2088128"/>
              <a:gd name="T1" fmla="*/ 0 h 3326512"/>
              <a:gd name="T2" fmla="*/ 2088128 w 2088128"/>
              <a:gd name="T3" fmla="*/ 3326512 h 3326512"/>
              <a:gd name="T4" fmla="*/ 0 w 2088128"/>
              <a:gd name="T5" fmla="*/ 3326512 h 3326512"/>
              <a:gd name="T6" fmla="*/ 2088128 w 2088128"/>
              <a:gd name="T7" fmla="*/ 0 h 3326512"/>
              <a:gd name="T8" fmla="*/ 0 w 2088128"/>
              <a:gd name="T9" fmla="*/ 0 h 3326512"/>
              <a:gd name="T10" fmla="*/ 2088128 w 2088128"/>
              <a:gd name="T11" fmla="*/ 3326512 h 3326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088128" h="3326512">
                <a:moveTo>
                  <a:pt x="2088128" y="0"/>
                </a:moveTo>
                <a:lnTo>
                  <a:pt x="2088128" y="3326512"/>
                </a:lnTo>
                <a:lnTo>
                  <a:pt x="0" y="3326512"/>
                </a:lnTo>
                <a:lnTo>
                  <a:pt x="2088128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1" name="矩形 1"/>
          <p:cNvSpPr>
            <a:spLocks noChangeArrowheads="1"/>
          </p:cNvSpPr>
          <p:nvPr/>
        </p:nvSpPr>
        <p:spPr bwMode="auto">
          <a:xfrm>
            <a:off x="353" y="1185352"/>
            <a:ext cx="8835441" cy="995606"/>
          </a:xfrm>
          <a:custGeom>
            <a:avLst/>
            <a:gdLst>
              <a:gd name="T0" fmla="*/ 0 w 6282928"/>
              <a:gd name="T1" fmla="*/ 0 h 707886"/>
              <a:gd name="T2" fmla="*/ 6283325 w 6282928"/>
              <a:gd name="T3" fmla="*/ 0 h 707886"/>
              <a:gd name="T4" fmla="*/ 5724490 w 6282928"/>
              <a:gd name="T5" fmla="*/ 708025 h 707886"/>
              <a:gd name="T6" fmla="*/ 0 w 6282928"/>
              <a:gd name="T7" fmla="*/ 708025 h 707886"/>
              <a:gd name="T8" fmla="*/ 0 w 6282928"/>
              <a:gd name="T9" fmla="*/ 0 h 7078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82928"/>
              <a:gd name="T16" fmla="*/ 0 h 707886"/>
              <a:gd name="T17" fmla="*/ 6282928 w 6282928"/>
              <a:gd name="T18" fmla="*/ 707886 h 7078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82928" h="707886">
                <a:moveTo>
                  <a:pt x="0" y="0"/>
                </a:moveTo>
                <a:lnTo>
                  <a:pt x="6282928" y="0"/>
                </a:lnTo>
                <a:lnTo>
                  <a:pt x="5724128" y="707886"/>
                </a:lnTo>
                <a:lnTo>
                  <a:pt x="0" y="707886"/>
                </a:lnTo>
                <a:lnTo>
                  <a:pt x="0" y="0"/>
                </a:lnTo>
                <a:close/>
              </a:path>
            </a:pathLst>
          </a:custGeom>
          <a:solidFill>
            <a:srgbClr val="FF388C">
              <a:alpha val="69804"/>
            </a:srgbClr>
          </a:solidFill>
          <a:ln>
            <a:noFill/>
          </a:ln>
          <a:extLst/>
        </p:spPr>
        <p:txBody>
          <a:bodyPr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2" name="TextBox 9"/>
          <p:cNvSpPr>
            <a:spLocks noChangeArrowheads="1"/>
          </p:cNvSpPr>
          <p:nvPr/>
        </p:nvSpPr>
        <p:spPr bwMode="auto">
          <a:xfrm>
            <a:off x="812751" y="1185352"/>
            <a:ext cx="600504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 </a:t>
            </a:r>
            <a:r>
              <a:rPr lang="en-US" altLang="zh-CN" sz="4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3" name="组合 43"/>
          <p:cNvGrpSpPr>
            <a:grpSpLocks/>
          </p:cNvGrpSpPr>
          <p:nvPr/>
        </p:nvGrpSpPr>
        <p:grpSpPr bwMode="auto">
          <a:xfrm>
            <a:off x="1022301" y="3410954"/>
            <a:ext cx="3756961" cy="584776"/>
            <a:chOff x="0" y="0"/>
            <a:chExt cx="2672009" cy="415343"/>
          </a:xfrm>
        </p:grpSpPr>
        <p:sp>
          <p:nvSpPr>
            <p:cNvPr id="5147" name="TextBox 22"/>
            <p:cNvSpPr>
              <a:spLocks noChangeArrowheads="1"/>
            </p:cNvSpPr>
            <p:nvPr/>
          </p:nvSpPr>
          <p:spPr bwMode="auto">
            <a:xfrm>
              <a:off x="583777" y="0"/>
              <a:ext cx="2088232" cy="415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精英团队</a:t>
              </a:r>
            </a:p>
          </p:txBody>
        </p:sp>
        <p:grpSp>
          <p:nvGrpSpPr>
            <p:cNvPr id="5148" name="组合 34"/>
            <p:cNvGrpSpPr>
              <a:grpSpLocks/>
            </p:cNvGrpSpPr>
            <p:nvPr/>
          </p:nvGrpSpPr>
          <p:grpSpPr bwMode="auto">
            <a:xfrm>
              <a:off x="0" y="76654"/>
              <a:ext cx="491433" cy="337353"/>
              <a:chOff x="0" y="0"/>
              <a:chExt cx="481013" cy="330200"/>
            </a:xfrm>
          </p:grpSpPr>
          <p:sp>
            <p:nvSpPr>
              <p:cNvPr id="5149" name="Freeform 1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30200" cy="330200"/>
              </a:xfrm>
              <a:custGeom>
                <a:avLst/>
                <a:gdLst>
                  <a:gd name="T0" fmla="*/ 303934 w 88"/>
                  <a:gd name="T1" fmla="*/ 258907 h 88"/>
                  <a:gd name="T2" fmla="*/ 213880 w 88"/>
                  <a:gd name="T3" fmla="*/ 217632 h 88"/>
                  <a:gd name="T4" fmla="*/ 221384 w 88"/>
                  <a:gd name="T5" fmla="*/ 183861 h 88"/>
                  <a:gd name="T6" fmla="*/ 225136 w 88"/>
                  <a:gd name="T7" fmla="*/ 176357 h 88"/>
                  <a:gd name="T8" fmla="*/ 225136 w 88"/>
                  <a:gd name="T9" fmla="*/ 176357 h 88"/>
                  <a:gd name="T10" fmla="*/ 251402 w 88"/>
                  <a:gd name="T11" fmla="*/ 93807 h 88"/>
                  <a:gd name="T12" fmla="*/ 165100 w 88"/>
                  <a:gd name="T13" fmla="*/ 0 h 88"/>
                  <a:gd name="T14" fmla="*/ 165100 w 88"/>
                  <a:gd name="T15" fmla="*/ 0 h 88"/>
                  <a:gd name="T16" fmla="*/ 165100 w 88"/>
                  <a:gd name="T17" fmla="*/ 0 h 88"/>
                  <a:gd name="T18" fmla="*/ 165100 w 88"/>
                  <a:gd name="T19" fmla="*/ 0 h 88"/>
                  <a:gd name="T20" fmla="*/ 165100 w 88"/>
                  <a:gd name="T21" fmla="*/ 0 h 88"/>
                  <a:gd name="T22" fmla="*/ 78798 w 88"/>
                  <a:gd name="T23" fmla="*/ 93807 h 88"/>
                  <a:gd name="T24" fmla="*/ 105064 w 88"/>
                  <a:gd name="T25" fmla="*/ 176357 h 88"/>
                  <a:gd name="T26" fmla="*/ 105064 w 88"/>
                  <a:gd name="T27" fmla="*/ 176357 h 88"/>
                  <a:gd name="T28" fmla="*/ 105064 w 88"/>
                  <a:gd name="T29" fmla="*/ 176357 h 88"/>
                  <a:gd name="T30" fmla="*/ 108816 w 88"/>
                  <a:gd name="T31" fmla="*/ 183861 h 88"/>
                  <a:gd name="T32" fmla="*/ 116320 w 88"/>
                  <a:gd name="T33" fmla="*/ 217632 h 88"/>
                  <a:gd name="T34" fmla="*/ 26266 w 88"/>
                  <a:gd name="T35" fmla="*/ 258907 h 88"/>
                  <a:gd name="T36" fmla="*/ 0 w 88"/>
                  <a:gd name="T37" fmla="*/ 296430 h 88"/>
                  <a:gd name="T38" fmla="*/ 0 w 88"/>
                  <a:gd name="T39" fmla="*/ 330200 h 88"/>
                  <a:gd name="T40" fmla="*/ 330200 w 88"/>
                  <a:gd name="T41" fmla="*/ 330200 h 88"/>
                  <a:gd name="T42" fmla="*/ 330200 w 88"/>
                  <a:gd name="T43" fmla="*/ 296430 h 88"/>
                  <a:gd name="T44" fmla="*/ 303934 w 88"/>
                  <a:gd name="T45" fmla="*/ 258907 h 8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88"/>
                  <a:gd name="T70" fmla="*/ 0 h 88"/>
                  <a:gd name="T71" fmla="*/ 88 w 88"/>
                  <a:gd name="T72" fmla="*/ 88 h 88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88" h="88">
                    <a:moveTo>
                      <a:pt x="81" y="69"/>
                    </a:moveTo>
                    <a:cubicBezTo>
                      <a:pt x="81" y="69"/>
                      <a:pt x="60" y="64"/>
                      <a:pt x="57" y="58"/>
                    </a:cubicBezTo>
                    <a:cubicBezTo>
                      <a:pt x="56" y="55"/>
                      <a:pt x="57" y="52"/>
                      <a:pt x="59" y="49"/>
                    </a:cubicBezTo>
                    <a:cubicBezTo>
                      <a:pt x="59" y="49"/>
                      <a:pt x="60" y="48"/>
                      <a:pt x="6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64" y="41"/>
                      <a:pt x="67" y="34"/>
                      <a:pt x="67" y="25"/>
                    </a:cubicBezTo>
                    <a:cubicBezTo>
                      <a:pt x="67" y="11"/>
                      <a:pt x="57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1" y="0"/>
                      <a:pt x="21" y="11"/>
                      <a:pt x="21" y="25"/>
                    </a:cubicBezTo>
                    <a:cubicBezTo>
                      <a:pt x="22" y="34"/>
                      <a:pt x="24" y="41"/>
                      <a:pt x="28" y="47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28" y="48"/>
                      <a:pt x="29" y="49"/>
                      <a:pt x="29" y="49"/>
                    </a:cubicBezTo>
                    <a:cubicBezTo>
                      <a:pt x="31" y="52"/>
                      <a:pt x="32" y="55"/>
                      <a:pt x="31" y="58"/>
                    </a:cubicBezTo>
                    <a:cubicBezTo>
                      <a:pt x="28" y="64"/>
                      <a:pt x="7" y="69"/>
                      <a:pt x="7" y="69"/>
                    </a:cubicBezTo>
                    <a:cubicBezTo>
                      <a:pt x="3" y="70"/>
                      <a:pt x="0" y="74"/>
                      <a:pt x="0" y="7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79"/>
                      <a:pt x="88" y="79"/>
                      <a:pt x="88" y="79"/>
                    </a:cubicBezTo>
                    <a:cubicBezTo>
                      <a:pt x="88" y="74"/>
                      <a:pt x="85" y="70"/>
                      <a:pt x="81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50" name="Freeform 172"/>
              <p:cNvSpPr>
                <a:spLocks noChangeArrowheads="1"/>
              </p:cNvSpPr>
              <p:nvPr/>
            </p:nvSpPr>
            <p:spPr bwMode="auto">
              <a:xfrm>
                <a:off x="296863" y="90487"/>
                <a:ext cx="184150" cy="239713"/>
              </a:xfrm>
              <a:custGeom>
                <a:avLst/>
                <a:gdLst>
                  <a:gd name="T0" fmla="*/ 165359 w 49"/>
                  <a:gd name="T1" fmla="*/ 187276 h 64"/>
                  <a:gd name="T2" fmla="*/ 165359 w 49"/>
                  <a:gd name="T3" fmla="*/ 187276 h 64"/>
                  <a:gd name="T4" fmla="*/ 101470 w 49"/>
                  <a:gd name="T5" fmla="*/ 157312 h 64"/>
                  <a:gd name="T6" fmla="*/ 105229 w 49"/>
                  <a:gd name="T7" fmla="*/ 134839 h 64"/>
                  <a:gd name="T8" fmla="*/ 108987 w 49"/>
                  <a:gd name="T9" fmla="*/ 127348 h 64"/>
                  <a:gd name="T10" fmla="*/ 108987 w 49"/>
                  <a:gd name="T11" fmla="*/ 127348 h 64"/>
                  <a:gd name="T12" fmla="*/ 127778 w 49"/>
                  <a:gd name="T13" fmla="*/ 67419 h 64"/>
                  <a:gd name="T14" fmla="*/ 63889 w 49"/>
                  <a:gd name="T15" fmla="*/ 0 h 64"/>
                  <a:gd name="T16" fmla="*/ 63889 w 49"/>
                  <a:gd name="T17" fmla="*/ 0 h 64"/>
                  <a:gd name="T18" fmla="*/ 63889 w 49"/>
                  <a:gd name="T19" fmla="*/ 0 h 64"/>
                  <a:gd name="T20" fmla="*/ 63889 w 49"/>
                  <a:gd name="T21" fmla="*/ 0 h 64"/>
                  <a:gd name="T22" fmla="*/ 63889 w 49"/>
                  <a:gd name="T23" fmla="*/ 0 h 64"/>
                  <a:gd name="T24" fmla="*/ 0 w 49"/>
                  <a:gd name="T25" fmla="*/ 67419 h 64"/>
                  <a:gd name="T26" fmla="*/ 18791 w 49"/>
                  <a:gd name="T27" fmla="*/ 127348 h 64"/>
                  <a:gd name="T28" fmla="*/ 18791 w 49"/>
                  <a:gd name="T29" fmla="*/ 127348 h 64"/>
                  <a:gd name="T30" fmla="*/ 18791 w 49"/>
                  <a:gd name="T31" fmla="*/ 127348 h 64"/>
                  <a:gd name="T32" fmla="*/ 22549 w 49"/>
                  <a:gd name="T33" fmla="*/ 134839 h 64"/>
                  <a:gd name="T34" fmla="*/ 26307 w 49"/>
                  <a:gd name="T35" fmla="*/ 134839 h 64"/>
                  <a:gd name="T36" fmla="*/ 71405 w 49"/>
                  <a:gd name="T37" fmla="*/ 206003 h 64"/>
                  <a:gd name="T38" fmla="*/ 71405 w 49"/>
                  <a:gd name="T39" fmla="*/ 239713 h 64"/>
                  <a:gd name="T40" fmla="*/ 184150 w 49"/>
                  <a:gd name="T41" fmla="*/ 239713 h 64"/>
                  <a:gd name="T42" fmla="*/ 184150 w 49"/>
                  <a:gd name="T43" fmla="*/ 213494 h 64"/>
                  <a:gd name="T44" fmla="*/ 165359 w 49"/>
                  <a:gd name="T45" fmla="*/ 187276 h 6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9"/>
                  <a:gd name="T70" fmla="*/ 0 h 64"/>
                  <a:gd name="T71" fmla="*/ 49 w 49"/>
                  <a:gd name="T72" fmla="*/ 64 h 6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9" h="64">
                    <a:moveTo>
                      <a:pt x="44" y="50"/>
                    </a:move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50"/>
                      <a:pt x="29" y="46"/>
                      <a:pt x="27" y="42"/>
                    </a:cubicBezTo>
                    <a:cubicBezTo>
                      <a:pt x="26" y="40"/>
                      <a:pt x="27" y="38"/>
                      <a:pt x="28" y="36"/>
                    </a:cubicBezTo>
                    <a:cubicBezTo>
                      <a:pt x="28" y="35"/>
                      <a:pt x="28" y="35"/>
                      <a:pt x="29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1" y="30"/>
                      <a:pt x="33" y="25"/>
                      <a:pt x="34" y="18"/>
                    </a:cubicBezTo>
                    <a:cubicBezTo>
                      <a:pt x="34" y="8"/>
                      <a:pt x="26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1" y="25"/>
                      <a:pt x="3" y="30"/>
                      <a:pt x="5" y="34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35"/>
                      <a:pt x="6" y="35"/>
                      <a:pt x="6" y="36"/>
                    </a:cubicBezTo>
                    <a:cubicBezTo>
                      <a:pt x="6" y="36"/>
                      <a:pt x="7" y="36"/>
                      <a:pt x="7" y="36"/>
                    </a:cubicBezTo>
                    <a:cubicBezTo>
                      <a:pt x="14" y="39"/>
                      <a:pt x="19" y="47"/>
                      <a:pt x="19" y="55"/>
                    </a:cubicBezTo>
                    <a:cubicBezTo>
                      <a:pt x="19" y="64"/>
                      <a:pt x="19" y="64"/>
                      <a:pt x="19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57"/>
                      <a:pt x="49" y="57"/>
                      <a:pt x="49" y="57"/>
                    </a:cubicBezTo>
                    <a:cubicBezTo>
                      <a:pt x="49" y="54"/>
                      <a:pt x="47" y="51"/>
                      <a:pt x="44" y="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134" name="组合 44"/>
          <p:cNvGrpSpPr>
            <a:grpSpLocks/>
          </p:cNvGrpSpPr>
          <p:nvPr/>
        </p:nvGrpSpPr>
        <p:grpSpPr bwMode="auto">
          <a:xfrm>
            <a:off x="1022301" y="4259228"/>
            <a:ext cx="3748031" cy="643247"/>
            <a:chOff x="0" y="0"/>
            <a:chExt cx="2666005" cy="456873"/>
          </a:xfrm>
        </p:grpSpPr>
        <p:sp>
          <p:nvSpPr>
            <p:cNvPr id="5143" name="TextBox 23"/>
            <p:cNvSpPr>
              <a:spLocks noChangeArrowheads="1"/>
            </p:cNvSpPr>
            <p:nvPr/>
          </p:nvSpPr>
          <p:spPr bwMode="auto">
            <a:xfrm>
              <a:off x="577773" y="0"/>
              <a:ext cx="2088232" cy="415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项目展示</a:t>
              </a:r>
            </a:p>
          </p:txBody>
        </p:sp>
        <p:grpSp>
          <p:nvGrpSpPr>
            <p:cNvPr id="5144" name="组合 35"/>
            <p:cNvGrpSpPr>
              <a:grpSpLocks/>
            </p:cNvGrpSpPr>
            <p:nvPr/>
          </p:nvGrpSpPr>
          <p:grpSpPr bwMode="auto">
            <a:xfrm>
              <a:off x="0" y="66347"/>
              <a:ext cx="479425" cy="390526"/>
              <a:chOff x="0" y="0"/>
              <a:chExt cx="479425" cy="390526"/>
            </a:xfrm>
          </p:grpSpPr>
          <p:sp>
            <p:nvSpPr>
              <p:cNvPr id="5145" name="Freeform 71"/>
              <p:cNvSpPr>
                <a:spLocks noChangeArrowheads="1"/>
              </p:cNvSpPr>
              <p:nvPr/>
            </p:nvSpPr>
            <p:spPr bwMode="auto">
              <a:xfrm>
                <a:off x="146050" y="0"/>
                <a:ext cx="187325" cy="74613"/>
              </a:xfrm>
              <a:custGeom>
                <a:avLst/>
                <a:gdLst>
                  <a:gd name="T0" fmla="*/ 37465 w 50"/>
                  <a:gd name="T1" fmla="*/ 37307 h 20"/>
                  <a:gd name="T2" fmla="*/ 149860 w 50"/>
                  <a:gd name="T3" fmla="*/ 37307 h 20"/>
                  <a:gd name="T4" fmla="*/ 149860 w 50"/>
                  <a:gd name="T5" fmla="*/ 74613 h 20"/>
                  <a:gd name="T6" fmla="*/ 187325 w 50"/>
                  <a:gd name="T7" fmla="*/ 74613 h 20"/>
                  <a:gd name="T8" fmla="*/ 187325 w 50"/>
                  <a:gd name="T9" fmla="*/ 37307 h 20"/>
                  <a:gd name="T10" fmla="*/ 149860 w 50"/>
                  <a:gd name="T11" fmla="*/ 0 h 20"/>
                  <a:gd name="T12" fmla="*/ 37465 w 50"/>
                  <a:gd name="T13" fmla="*/ 0 h 20"/>
                  <a:gd name="T14" fmla="*/ 0 w 50"/>
                  <a:gd name="T15" fmla="*/ 37307 h 20"/>
                  <a:gd name="T16" fmla="*/ 0 w 50"/>
                  <a:gd name="T17" fmla="*/ 74613 h 20"/>
                  <a:gd name="T18" fmla="*/ 37465 w 50"/>
                  <a:gd name="T19" fmla="*/ 74613 h 20"/>
                  <a:gd name="T20" fmla="*/ 37465 w 50"/>
                  <a:gd name="T21" fmla="*/ 37307 h 2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"/>
                  <a:gd name="T34" fmla="*/ 0 h 20"/>
                  <a:gd name="T35" fmla="*/ 50 w 50"/>
                  <a:gd name="T36" fmla="*/ 20 h 2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" h="20">
                    <a:moveTo>
                      <a:pt x="10" y="10"/>
                    </a:move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5"/>
                      <a:pt x="45" y="0"/>
                      <a:pt x="4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0" y="20"/>
                      <a:pt x="10" y="20"/>
                      <a:pt x="10" y="20"/>
                    </a:cubicBezTo>
                    <a:lnTo>
                      <a:pt x="10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46" name="Freeform 72"/>
              <p:cNvSpPr>
                <a:spLocks noChangeArrowheads="1"/>
              </p:cNvSpPr>
              <p:nvPr/>
            </p:nvSpPr>
            <p:spPr bwMode="auto">
              <a:xfrm>
                <a:off x="0" y="93663"/>
                <a:ext cx="479425" cy="296863"/>
              </a:xfrm>
              <a:custGeom>
                <a:avLst/>
                <a:gdLst>
                  <a:gd name="T0" fmla="*/ 441970 w 128"/>
                  <a:gd name="T1" fmla="*/ 0 h 79"/>
                  <a:gd name="T2" fmla="*/ 37455 w 128"/>
                  <a:gd name="T3" fmla="*/ 0 h 79"/>
                  <a:gd name="T4" fmla="*/ 0 w 128"/>
                  <a:gd name="T5" fmla="*/ 37578 h 79"/>
                  <a:gd name="T6" fmla="*/ 0 w 128"/>
                  <a:gd name="T7" fmla="*/ 259285 h 79"/>
                  <a:gd name="T8" fmla="*/ 37455 w 128"/>
                  <a:gd name="T9" fmla="*/ 296863 h 79"/>
                  <a:gd name="T10" fmla="*/ 441970 w 128"/>
                  <a:gd name="T11" fmla="*/ 296863 h 79"/>
                  <a:gd name="T12" fmla="*/ 479425 w 128"/>
                  <a:gd name="T13" fmla="*/ 259285 h 79"/>
                  <a:gd name="T14" fmla="*/ 479425 w 128"/>
                  <a:gd name="T15" fmla="*/ 37578 h 79"/>
                  <a:gd name="T16" fmla="*/ 441970 w 128"/>
                  <a:gd name="T17" fmla="*/ 0 h 7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8"/>
                  <a:gd name="T28" fmla="*/ 0 h 79"/>
                  <a:gd name="T29" fmla="*/ 128 w 128"/>
                  <a:gd name="T30" fmla="*/ 79 h 7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8" h="79">
                    <a:moveTo>
                      <a:pt x="118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4"/>
                      <a:pt x="4" y="79"/>
                      <a:pt x="10" y="79"/>
                    </a:cubicBezTo>
                    <a:cubicBezTo>
                      <a:pt x="118" y="79"/>
                      <a:pt x="118" y="79"/>
                      <a:pt x="118" y="79"/>
                    </a:cubicBezTo>
                    <a:cubicBezTo>
                      <a:pt x="124" y="79"/>
                      <a:pt x="128" y="74"/>
                      <a:pt x="128" y="69"/>
                    </a:cubicBezTo>
                    <a:cubicBezTo>
                      <a:pt x="128" y="10"/>
                      <a:pt x="128" y="10"/>
                      <a:pt x="128" y="10"/>
                    </a:cubicBezTo>
                    <a:cubicBezTo>
                      <a:pt x="128" y="5"/>
                      <a:pt x="124" y="0"/>
                      <a:pt x="1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135" name="组合 45"/>
          <p:cNvGrpSpPr>
            <a:grpSpLocks/>
          </p:cNvGrpSpPr>
          <p:nvPr/>
        </p:nvGrpSpPr>
        <p:grpSpPr bwMode="auto">
          <a:xfrm>
            <a:off x="1022301" y="5107502"/>
            <a:ext cx="3719011" cy="689271"/>
            <a:chOff x="0" y="0"/>
            <a:chExt cx="2644574" cy="489562"/>
          </a:xfrm>
        </p:grpSpPr>
        <p:sp>
          <p:nvSpPr>
            <p:cNvPr id="5141" name="TextBox 24"/>
            <p:cNvSpPr>
              <a:spLocks noChangeArrowheads="1"/>
            </p:cNvSpPr>
            <p:nvPr/>
          </p:nvSpPr>
          <p:spPr bwMode="auto">
            <a:xfrm>
              <a:off x="556342" y="0"/>
              <a:ext cx="2088232" cy="415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公司愿景</a:t>
              </a:r>
            </a:p>
          </p:txBody>
        </p:sp>
        <p:sp>
          <p:nvSpPr>
            <p:cNvPr id="5142" name="Freeform 110"/>
            <p:cNvSpPr>
              <a:spLocks noEditPoints="1" noChangeArrowheads="1"/>
            </p:cNvSpPr>
            <p:nvPr/>
          </p:nvSpPr>
          <p:spPr bwMode="auto">
            <a:xfrm>
              <a:off x="0" y="8549"/>
              <a:ext cx="436563" cy="481013"/>
            </a:xfrm>
            <a:custGeom>
              <a:avLst/>
              <a:gdLst>
                <a:gd name="T0" fmla="*/ 387638 w 116"/>
                <a:gd name="T1" fmla="*/ 315665 h 128"/>
                <a:gd name="T2" fmla="*/ 387638 w 116"/>
                <a:gd name="T3" fmla="*/ 165348 h 128"/>
                <a:gd name="T4" fmla="*/ 417746 w 116"/>
                <a:gd name="T5" fmla="*/ 105222 h 128"/>
                <a:gd name="T6" fmla="*/ 237099 w 116"/>
                <a:gd name="T7" fmla="*/ 56369 h 128"/>
                <a:gd name="T8" fmla="*/ 199464 w 116"/>
                <a:gd name="T9" fmla="*/ 0 h 128"/>
                <a:gd name="T10" fmla="*/ 67743 w 116"/>
                <a:gd name="T11" fmla="*/ 131527 h 128"/>
                <a:gd name="T12" fmla="*/ 0 w 116"/>
                <a:gd name="T13" fmla="*/ 135285 h 128"/>
                <a:gd name="T14" fmla="*/ 33871 w 116"/>
                <a:gd name="T15" fmla="*/ 240507 h 128"/>
                <a:gd name="T16" fmla="*/ 0 w 116"/>
                <a:gd name="T17" fmla="*/ 345728 h 128"/>
                <a:gd name="T18" fmla="*/ 67743 w 116"/>
                <a:gd name="T19" fmla="*/ 349486 h 128"/>
                <a:gd name="T20" fmla="*/ 199464 w 116"/>
                <a:gd name="T21" fmla="*/ 481013 h 128"/>
                <a:gd name="T22" fmla="*/ 237099 w 116"/>
                <a:gd name="T23" fmla="*/ 424644 h 128"/>
                <a:gd name="T24" fmla="*/ 417746 w 116"/>
                <a:gd name="T25" fmla="*/ 375791 h 128"/>
                <a:gd name="T26" fmla="*/ 350003 w 116"/>
                <a:gd name="T27" fmla="*/ 240507 h 128"/>
                <a:gd name="T28" fmla="*/ 270970 w 116"/>
                <a:gd name="T29" fmla="*/ 251780 h 128"/>
                <a:gd name="T30" fmla="*/ 270970 w 116"/>
                <a:gd name="T31" fmla="*/ 229233 h 128"/>
                <a:gd name="T32" fmla="*/ 350003 w 116"/>
                <a:gd name="T33" fmla="*/ 240507 h 128"/>
                <a:gd name="T34" fmla="*/ 319895 w 116"/>
                <a:gd name="T35" fmla="*/ 161590 h 128"/>
                <a:gd name="T36" fmla="*/ 237099 w 116"/>
                <a:gd name="T37" fmla="*/ 187896 h 128"/>
                <a:gd name="T38" fmla="*/ 308605 w 116"/>
                <a:gd name="T39" fmla="*/ 150317 h 128"/>
                <a:gd name="T40" fmla="*/ 199464 w 116"/>
                <a:gd name="T41" fmla="*/ 112737 h 128"/>
                <a:gd name="T42" fmla="*/ 180647 w 116"/>
                <a:gd name="T43" fmla="*/ 199169 h 128"/>
                <a:gd name="T44" fmla="*/ 127958 w 116"/>
                <a:gd name="T45" fmla="*/ 150317 h 128"/>
                <a:gd name="T46" fmla="*/ 97850 w 116"/>
                <a:gd name="T47" fmla="*/ 191654 h 128"/>
                <a:gd name="T48" fmla="*/ 161829 w 116"/>
                <a:gd name="T49" fmla="*/ 240507 h 128"/>
                <a:gd name="T50" fmla="*/ 97850 w 116"/>
                <a:gd name="T51" fmla="*/ 289359 h 128"/>
                <a:gd name="T52" fmla="*/ 127958 w 116"/>
                <a:gd name="T53" fmla="*/ 330696 h 128"/>
                <a:gd name="T54" fmla="*/ 180647 w 116"/>
                <a:gd name="T55" fmla="*/ 281844 h 128"/>
                <a:gd name="T56" fmla="*/ 199464 w 116"/>
                <a:gd name="T57" fmla="*/ 368276 h 128"/>
                <a:gd name="T58" fmla="*/ 308605 w 116"/>
                <a:gd name="T59" fmla="*/ 330696 h 128"/>
                <a:gd name="T60" fmla="*/ 237099 w 116"/>
                <a:gd name="T61" fmla="*/ 293117 h 128"/>
                <a:gd name="T62" fmla="*/ 319895 w 116"/>
                <a:gd name="T63" fmla="*/ 319423 h 12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6"/>
                <a:gd name="T97" fmla="*/ 0 h 128"/>
                <a:gd name="T98" fmla="*/ 116 w 116"/>
                <a:gd name="T99" fmla="*/ 128 h 12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6" h="128">
                  <a:moveTo>
                    <a:pt x="116" y="92"/>
                  </a:moveTo>
                  <a:cubicBezTo>
                    <a:pt x="103" y="84"/>
                    <a:pt x="103" y="84"/>
                    <a:pt x="103" y="84"/>
                  </a:cubicBezTo>
                  <a:cubicBezTo>
                    <a:pt x="106" y="78"/>
                    <a:pt x="107" y="71"/>
                    <a:pt x="107" y="64"/>
                  </a:cubicBezTo>
                  <a:cubicBezTo>
                    <a:pt x="107" y="57"/>
                    <a:pt x="106" y="50"/>
                    <a:pt x="103" y="44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0" y="24"/>
                    <a:pt x="77" y="17"/>
                    <a:pt x="63" y="15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39" y="17"/>
                    <a:pt x="26" y="24"/>
                    <a:pt x="18" y="35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50"/>
                    <a:pt x="9" y="57"/>
                    <a:pt x="9" y="64"/>
                  </a:cubicBezTo>
                  <a:cubicBezTo>
                    <a:pt x="9" y="71"/>
                    <a:pt x="10" y="78"/>
                    <a:pt x="13" y="8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26" y="104"/>
                    <a:pt x="39" y="111"/>
                    <a:pt x="53" y="113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63" y="113"/>
                    <a:pt x="63" y="113"/>
                    <a:pt x="63" y="113"/>
                  </a:cubicBezTo>
                  <a:cubicBezTo>
                    <a:pt x="77" y="111"/>
                    <a:pt x="90" y="104"/>
                    <a:pt x="98" y="93"/>
                  </a:cubicBezTo>
                  <a:cubicBezTo>
                    <a:pt x="111" y="100"/>
                    <a:pt x="111" y="100"/>
                    <a:pt x="111" y="100"/>
                  </a:cubicBezTo>
                  <a:lnTo>
                    <a:pt x="116" y="92"/>
                  </a:lnTo>
                  <a:close/>
                  <a:moveTo>
                    <a:pt x="93" y="64"/>
                  </a:moveTo>
                  <a:cubicBezTo>
                    <a:pt x="93" y="68"/>
                    <a:pt x="92" y="73"/>
                    <a:pt x="90" y="77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73" y="66"/>
                    <a:pt x="73" y="65"/>
                    <a:pt x="73" y="64"/>
                  </a:cubicBezTo>
                  <a:cubicBezTo>
                    <a:pt x="73" y="63"/>
                    <a:pt x="73" y="62"/>
                    <a:pt x="72" y="6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2" y="55"/>
                    <a:pt x="93" y="60"/>
                    <a:pt x="93" y="64"/>
                  </a:cubicBezTo>
                  <a:close/>
                  <a:moveTo>
                    <a:pt x="82" y="40"/>
                  </a:moveTo>
                  <a:cubicBezTo>
                    <a:pt x="83" y="41"/>
                    <a:pt x="84" y="42"/>
                    <a:pt x="85" y="43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6" y="52"/>
                    <a:pt x="65" y="51"/>
                    <a:pt x="63" y="5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70" y="31"/>
                    <a:pt x="77" y="34"/>
                    <a:pt x="82" y="40"/>
                  </a:cubicBezTo>
                  <a:close/>
                  <a:moveTo>
                    <a:pt x="34" y="40"/>
                  </a:moveTo>
                  <a:cubicBezTo>
                    <a:pt x="39" y="34"/>
                    <a:pt x="46" y="31"/>
                    <a:pt x="53" y="3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1" y="51"/>
                    <a:pt x="50" y="52"/>
                    <a:pt x="48" y="5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2" y="42"/>
                    <a:pt x="33" y="41"/>
                    <a:pt x="34" y="40"/>
                  </a:cubicBezTo>
                  <a:close/>
                  <a:moveTo>
                    <a:pt x="23" y="64"/>
                  </a:moveTo>
                  <a:cubicBezTo>
                    <a:pt x="23" y="60"/>
                    <a:pt x="24" y="55"/>
                    <a:pt x="26" y="5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3" y="62"/>
                    <a:pt x="43" y="63"/>
                    <a:pt x="43" y="64"/>
                  </a:cubicBezTo>
                  <a:cubicBezTo>
                    <a:pt x="43" y="65"/>
                    <a:pt x="43" y="66"/>
                    <a:pt x="44" y="67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4" y="73"/>
                    <a:pt x="23" y="68"/>
                    <a:pt x="23" y="64"/>
                  </a:cubicBezTo>
                  <a:close/>
                  <a:moveTo>
                    <a:pt x="34" y="88"/>
                  </a:moveTo>
                  <a:cubicBezTo>
                    <a:pt x="33" y="87"/>
                    <a:pt x="32" y="86"/>
                    <a:pt x="31" y="8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50" y="76"/>
                    <a:pt x="51" y="77"/>
                    <a:pt x="53" y="78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46" y="97"/>
                    <a:pt x="39" y="94"/>
                    <a:pt x="34" y="88"/>
                  </a:cubicBezTo>
                  <a:close/>
                  <a:moveTo>
                    <a:pt x="82" y="88"/>
                  </a:moveTo>
                  <a:cubicBezTo>
                    <a:pt x="77" y="94"/>
                    <a:pt x="70" y="97"/>
                    <a:pt x="63" y="9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5" y="77"/>
                    <a:pt x="66" y="76"/>
                    <a:pt x="68" y="7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4" y="86"/>
                    <a:pt x="83" y="87"/>
                    <a:pt x="82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36" name="组合 42"/>
          <p:cNvGrpSpPr>
            <a:grpSpLocks/>
          </p:cNvGrpSpPr>
          <p:nvPr/>
        </p:nvGrpSpPr>
        <p:grpSpPr bwMode="auto">
          <a:xfrm>
            <a:off x="1022301" y="2562680"/>
            <a:ext cx="3748031" cy="675181"/>
            <a:chOff x="0" y="0"/>
            <a:chExt cx="2666005" cy="481012"/>
          </a:xfrm>
        </p:grpSpPr>
        <p:sp>
          <p:nvSpPr>
            <p:cNvPr id="5137" name="TextBox 12"/>
            <p:cNvSpPr>
              <a:spLocks noChangeArrowheads="1"/>
            </p:cNvSpPr>
            <p:nvPr/>
          </p:nvSpPr>
          <p:spPr bwMode="auto">
            <a:xfrm>
              <a:off x="577773" y="0"/>
              <a:ext cx="2088232" cy="416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dirty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公司概况</a:t>
              </a:r>
            </a:p>
          </p:txBody>
        </p:sp>
        <p:grpSp>
          <p:nvGrpSpPr>
            <p:cNvPr id="5138" name="组合 41"/>
            <p:cNvGrpSpPr>
              <a:grpSpLocks/>
            </p:cNvGrpSpPr>
            <p:nvPr/>
          </p:nvGrpSpPr>
          <p:grpSpPr bwMode="auto">
            <a:xfrm>
              <a:off x="0" y="0"/>
              <a:ext cx="479425" cy="481012"/>
              <a:chOff x="0" y="0"/>
              <a:chExt cx="479425" cy="481012"/>
            </a:xfrm>
          </p:grpSpPr>
          <p:sp>
            <p:nvSpPr>
              <p:cNvPr id="5139" name="Freeform 2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9425" cy="280988"/>
              </a:xfrm>
              <a:custGeom>
                <a:avLst/>
                <a:gdLst>
                  <a:gd name="T0" fmla="*/ 404813 w 302"/>
                  <a:gd name="T1" fmla="*/ 165100 h 177"/>
                  <a:gd name="T2" fmla="*/ 404813 w 302"/>
                  <a:gd name="T3" fmla="*/ 60325 h 177"/>
                  <a:gd name="T4" fmla="*/ 352425 w 302"/>
                  <a:gd name="T5" fmla="*/ 60325 h 177"/>
                  <a:gd name="T6" fmla="*/ 352425 w 302"/>
                  <a:gd name="T7" fmla="*/ 112713 h 177"/>
                  <a:gd name="T8" fmla="*/ 247650 w 302"/>
                  <a:gd name="T9" fmla="*/ 7938 h 177"/>
                  <a:gd name="T10" fmla="*/ 239713 w 302"/>
                  <a:gd name="T11" fmla="*/ 0 h 177"/>
                  <a:gd name="T12" fmla="*/ 231775 w 302"/>
                  <a:gd name="T13" fmla="*/ 7938 h 177"/>
                  <a:gd name="T14" fmla="*/ 0 w 302"/>
                  <a:gd name="T15" fmla="*/ 239713 h 177"/>
                  <a:gd name="T16" fmla="*/ 41275 w 302"/>
                  <a:gd name="T17" fmla="*/ 280988 h 177"/>
                  <a:gd name="T18" fmla="*/ 239713 w 302"/>
                  <a:gd name="T19" fmla="*/ 79375 h 177"/>
                  <a:gd name="T20" fmla="*/ 438150 w 302"/>
                  <a:gd name="T21" fmla="*/ 277813 h 177"/>
                  <a:gd name="T22" fmla="*/ 479425 w 302"/>
                  <a:gd name="T23" fmla="*/ 239713 h 177"/>
                  <a:gd name="T24" fmla="*/ 404813 w 302"/>
                  <a:gd name="T25" fmla="*/ 165100 h 1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02"/>
                  <a:gd name="T40" fmla="*/ 0 h 177"/>
                  <a:gd name="T41" fmla="*/ 302 w 302"/>
                  <a:gd name="T42" fmla="*/ 177 h 17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02" h="177">
                    <a:moveTo>
                      <a:pt x="255" y="104"/>
                    </a:moveTo>
                    <a:lnTo>
                      <a:pt x="255" y="38"/>
                    </a:lnTo>
                    <a:lnTo>
                      <a:pt x="222" y="38"/>
                    </a:lnTo>
                    <a:lnTo>
                      <a:pt x="222" y="71"/>
                    </a:lnTo>
                    <a:lnTo>
                      <a:pt x="156" y="5"/>
                    </a:lnTo>
                    <a:lnTo>
                      <a:pt x="151" y="0"/>
                    </a:lnTo>
                    <a:lnTo>
                      <a:pt x="146" y="5"/>
                    </a:lnTo>
                    <a:lnTo>
                      <a:pt x="0" y="151"/>
                    </a:lnTo>
                    <a:lnTo>
                      <a:pt x="26" y="177"/>
                    </a:lnTo>
                    <a:lnTo>
                      <a:pt x="151" y="50"/>
                    </a:lnTo>
                    <a:lnTo>
                      <a:pt x="276" y="175"/>
                    </a:lnTo>
                    <a:lnTo>
                      <a:pt x="302" y="151"/>
                    </a:lnTo>
                    <a:lnTo>
                      <a:pt x="255" y="1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40" name="Freeform 25"/>
              <p:cNvSpPr>
                <a:spLocks noChangeArrowheads="1"/>
              </p:cNvSpPr>
              <p:nvPr/>
            </p:nvSpPr>
            <p:spPr bwMode="auto">
              <a:xfrm>
                <a:off x="74613" y="131762"/>
                <a:ext cx="330200" cy="349250"/>
              </a:xfrm>
              <a:custGeom>
                <a:avLst/>
                <a:gdLst>
                  <a:gd name="T0" fmla="*/ 165100 w 208"/>
                  <a:gd name="T1" fmla="*/ 0 h 220"/>
                  <a:gd name="T2" fmla="*/ 165100 w 208"/>
                  <a:gd name="T3" fmla="*/ 0 h 220"/>
                  <a:gd name="T4" fmla="*/ 0 w 208"/>
                  <a:gd name="T5" fmla="*/ 165100 h 220"/>
                  <a:gd name="T6" fmla="*/ 0 w 208"/>
                  <a:gd name="T7" fmla="*/ 349250 h 220"/>
                  <a:gd name="T8" fmla="*/ 330200 w 208"/>
                  <a:gd name="T9" fmla="*/ 349250 h 220"/>
                  <a:gd name="T10" fmla="*/ 330200 w 208"/>
                  <a:gd name="T11" fmla="*/ 165100 h 220"/>
                  <a:gd name="T12" fmla="*/ 165100 w 208"/>
                  <a:gd name="T13" fmla="*/ 0 h 220"/>
                  <a:gd name="T14" fmla="*/ 165100 w 208"/>
                  <a:gd name="T15" fmla="*/ 0 h 2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8"/>
                  <a:gd name="T25" fmla="*/ 0 h 220"/>
                  <a:gd name="T26" fmla="*/ 208 w 208"/>
                  <a:gd name="T27" fmla="*/ 220 h 2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8" h="220">
                    <a:moveTo>
                      <a:pt x="104" y="0"/>
                    </a:moveTo>
                    <a:lnTo>
                      <a:pt x="104" y="0"/>
                    </a:lnTo>
                    <a:lnTo>
                      <a:pt x="0" y="104"/>
                    </a:lnTo>
                    <a:lnTo>
                      <a:pt x="0" y="220"/>
                    </a:lnTo>
                    <a:lnTo>
                      <a:pt x="208" y="220"/>
                    </a:lnTo>
                    <a:lnTo>
                      <a:pt x="208" y="104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929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 animBg="1"/>
      <p:bldP spid="5126" grpId="0" animBg="1"/>
      <p:bldP spid="5127" grpId="0" animBg="1"/>
      <p:bldP spid="5128" grpId="0" animBg="1"/>
      <p:bldP spid="5129" grpId="0" animBg="1"/>
      <p:bldP spid="5131" grpId="0" animBg="1"/>
      <p:bldP spid="51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7030A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5857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Diagonal Corner Rectangle 34"/>
          <p:cNvSpPr/>
          <p:nvPr/>
        </p:nvSpPr>
        <p:spPr>
          <a:xfrm>
            <a:off x="1672186" y="2032273"/>
            <a:ext cx="2104124" cy="3203042"/>
          </a:xfrm>
          <a:prstGeom prst="round2Diag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Round Diagonal Corner Rectangle 35"/>
          <p:cNvSpPr/>
          <p:nvPr/>
        </p:nvSpPr>
        <p:spPr>
          <a:xfrm>
            <a:off x="4154064" y="2032273"/>
            <a:ext cx="2104124" cy="3203042"/>
          </a:xfrm>
          <a:prstGeom prst="round2Diag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Round Diagonal Corner Rectangle 36"/>
          <p:cNvSpPr/>
          <p:nvPr/>
        </p:nvSpPr>
        <p:spPr>
          <a:xfrm>
            <a:off x="6624608" y="2032273"/>
            <a:ext cx="2104124" cy="3203042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ound Diagonal Corner Rectangle 37"/>
          <p:cNvSpPr/>
          <p:nvPr/>
        </p:nvSpPr>
        <p:spPr>
          <a:xfrm>
            <a:off x="9094609" y="2032273"/>
            <a:ext cx="2104124" cy="3203042"/>
          </a:xfrm>
          <a:prstGeom prst="round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4901803" y="2296372"/>
            <a:ext cx="608689" cy="837885"/>
            <a:chOff x="3291055" y="1604118"/>
            <a:chExt cx="552452" cy="760475"/>
          </a:xfrm>
          <a:solidFill>
            <a:schemeClr val="bg1"/>
          </a:solidFill>
        </p:grpSpPr>
        <p:sp>
          <p:nvSpPr>
            <p:cNvPr id="5125" name="Freeform 5"/>
            <p:cNvSpPr>
              <a:spLocks noEditPoints="1"/>
            </p:cNvSpPr>
            <p:nvPr/>
          </p:nvSpPr>
          <p:spPr bwMode="auto">
            <a:xfrm>
              <a:off x="3291055" y="1604118"/>
              <a:ext cx="552452" cy="760475"/>
            </a:xfrm>
            <a:custGeom>
              <a:avLst/>
              <a:gdLst/>
              <a:ahLst/>
              <a:cxnLst>
                <a:cxn ang="0">
                  <a:pos x="55" y="19"/>
                </a:cxn>
                <a:cxn ang="0">
                  <a:pos x="55" y="17"/>
                </a:cxn>
                <a:cxn ang="0">
                  <a:pos x="51" y="13"/>
                </a:cxn>
                <a:cxn ang="0">
                  <a:pos x="43" y="13"/>
                </a:cxn>
                <a:cxn ang="0">
                  <a:pos x="44" y="9"/>
                </a:cxn>
                <a:cxn ang="0">
                  <a:pos x="36" y="0"/>
                </a:cxn>
                <a:cxn ang="0">
                  <a:pos x="27" y="9"/>
                </a:cxn>
                <a:cxn ang="0">
                  <a:pos x="28" y="13"/>
                </a:cxn>
                <a:cxn ang="0">
                  <a:pos x="22" y="13"/>
                </a:cxn>
                <a:cxn ang="0">
                  <a:pos x="17" y="17"/>
                </a:cxn>
                <a:cxn ang="0">
                  <a:pos x="17" y="19"/>
                </a:cxn>
                <a:cxn ang="0">
                  <a:pos x="7" y="19"/>
                </a:cxn>
                <a:cxn ang="0">
                  <a:pos x="0" y="26"/>
                </a:cxn>
                <a:cxn ang="0">
                  <a:pos x="0" y="95"/>
                </a:cxn>
                <a:cxn ang="0">
                  <a:pos x="7" y="102"/>
                </a:cxn>
                <a:cxn ang="0">
                  <a:pos x="66" y="102"/>
                </a:cxn>
                <a:cxn ang="0">
                  <a:pos x="73" y="95"/>
                </a:cxn>
                <a:cxn ang="0">
                  <a:pos x="73" y="26"/>
                </a:cxn>
                <a:cxn ang="0">
                  <a:pos x="66" y="19"/>
                </a:cxn>
                <a:cxn ang="0">
                  <a:pos x="55" y="19"/>
                </a:cxn>
                <a:cxn ang="0">
                  <a:pos x="31" y="9"/>
                </a:cxn>
                <a:cxn ang="0">
                  <a:pos x="36" y="3"/>
                </a:cxn>
                <a:cxn ang="0">
                  <a:pos x="41" y="9"/>
                </a:cxn>
                <a:cxn ang="0">
                  <a:pos x="39" y="13"/>
                </a:cxn>
                <a:cxn ang="0">
                  <a:pos x="32" y="13"/>
                </a:cxn>
                <a:cxn ang="0">
                  <a:pos x="31" y="9"/>
                </a:cxn>
                <a:cxn ang="0">
                  <a:pos x="66" y="91"/>
                </a:cxn>
                <a:cxn ang="0">
                  <a:pos x="61" y="95"/>
                </a:cxn>
                <a:cxn ang="0">
                  <a:pos x="11" y="95"/>
                </a:cxn>
                <a:cxn ang="0">
                  <a:pos x="7" y="91"/>
                </a:cxn>
                <a:cxn ang="0">
                  <a:pos x="7" y="31"/>
                </a:cxn>
                <a:cxn ang="0">
                  <a:pos x="11" y="26"/>
                </a:cxn>
                <a:cxn ang="0">
                  <a:pos x="17" y="26"/>
                </a:cxn>
                <a:cxn ang="0">
                  <a:pos x="21" y="30"/>
                </a:cxn>
                <a:cxn ang="0">
                  <a:pos x="52" y="30"/>
                </a:cxn>
                <a:cxn ang="0">
                  <a:pos x="55" y="26"/>
                </a:cxn>
                <a:cxn ang="0">
                  <a:pos x="61" y="26"/>
                </a:cxn>
                <a:cxn ang="0">
                  <a:pos x="66" y="31"/>
                </a:cxn>
                <a:cxn ang="0">
                  <a:pos x="66" y="91"/>
                </a:cxn>
                <a:cxn ang="0">
                  <a:pos x="66" y="91"/>
                </a:cxn>
                <a:cxn ang="0">
                  <a:pos x="66" y="91"/>
                </a:cxn>
              </a:cxnLst>
              <a:rect l="0" t="0" r="r" b="b"/>
              <a:pathLst>
                <a:path w="73" h="102">
                  <a:moveTo>
                    <a:pt x="55" y="19"/>
                  </a:moveTo>
                  <a:cubicBezTo>
                    <a:pt x="55" y="17"/>
                    <a:pt x="55" y="17"/>
                    <a:pt x="55" y="17"/>
                  </a:cubicBezTo>
                  <a:cubicBezTo>
                    <a:pt x="55" y="15"/>
                    <a:pt x="53" y="13"/>
                    <a:pt x="51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1"/>
                    <a:pt x="44" y="10"/>
                    <a:pt x="44" y="9"/>
                  </a:cubicBezTo>
                  <a:cubicBezTo>
                    <a:pt x="44" y="4"/>
                    <a:pt x="40" y="0"/>
                    <a:pt x="36" y="0"/>
                  </a:cubicBezTo>
                  <a:cubicBezTo>
                    <a:pt x="31" y="0"/>
                    <a:pt x="27" y="4"/>
                    <a:pt x="27" y="9"/>
                  </a:cubicBezTo>
                  <a:cubicBezTo>
                    <a:pt x="27" y="10"/>
                    <a:pt x="27" y="11"/>
                    <a:pt x="28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9" y="13"/>
                    <a:pt x="17" y="15"/>
                    <a:pt x="17" y="1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3" y="19"/>
                    <a:pt x="0" y="23"/>
                    <a:pt x="0" y="26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9"/>
                    <a:pt x="3" y="102"/>
                    <a:pt x="7" y="102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70" y="102"/>
                    <a:pt x="73" y="99"/>
                    <a:pt x="73" y="95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3"/>
                    <a:pt x="70" y="19"/>
                    <a:pt x="66" y="19"/>
                  </a:cubicBezTo>
                  <a:lnTo>
                    <a:pt x="55" y="19"/>
                  </a:lnTo>
                  <a:close/>
                  <a:moveTo>
                    <a:pt x="31" y="9"/>
                  </a:moveTo>
                  <a:cubicBezTo>
                    <a:pt x="31" y="6"/>
                    <a:pt x="33" y="3"/>
                    <a:pt x="36" y="3"/>
                  </a:cubicBezTo>
                  <a:cubicBezTo>
                    <a:pt x="38" y="3"/>
                    <a:pt x="41" y="6"/>
                    <a:pt x="41" y="9"/>
                  </a:cubicBezTo>
                  <a:cubicBezTo>
                    <a:pt x="41" y="10"/>
                    <a:pt x="40" y="12"/>
                    <a:pt x="39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2"/>
                    <a:pt x="31" y="10"/>
                    <a:pt x="31" y="9"/>
                  </a:cubicBezTo>
                  <a:close/>
                  <a:moveTo>
                    <a:pt x="66" y="91"/>
                  </a:moveTo>
                  <a:cubicBezTo>
                    <a:pt x="66" y="94"/>
                    <a:pt x="64" y="95"/>
                    <a:pt x="61" y="95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5"/>
                    <a:pt x="7" y="94"/>
                    <a:pt x="7" y="9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28"/>
                    <a:pt x="9" y="26"/>
                    <a:pt x="11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8"/>
                    <a:pt x="19" y="30"/>
                    <a:pt x="21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4" y="30"/>
                    <a:pt x="55" y="28"/>
                    <a:pt x="55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4" y="26"/>
                    <a:pt x="66" y="28"/>
                    <a:pt x="66" y="31"/>
                  </a:cubicBezTo>
                  <a:lnTo>
                    <a:pt x="66" y="91"/>
                  </a:lnTo>
                  <a:close/>
                  <a:moveTo>
                    <a:pt x="66" y="91"/>
                  </a:moveTo>
                  <a:cubicBezTo>
                    <a:pt x="66" y="91"/>
                    <a:pt x="66" y="91"/>
                    <a:pt x="66" y="9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26" name="Freeform 6"/>
            <p:cNvSpPr>
              <a:spLocks noEditPoints="1"/>
            </p:cNvSpPr>
            <p:nvPr/>
          </p:nvSpPr>
          <p:spPr bwMode="auto">
            <a:xfrm>
              <a:off x="3396771" y="1872387"/>
              <a:ext cx="90939" cy="89802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6" y="12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6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2" y="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27" name="Freeform 7"/>
            <p:cNvSpPr>
              <a:spLocks noEditPoints="1"/>
            </p:cNvSpPr>
            <p:nvPr/>
          </p:nvSpPr>
          <p:spPr bwMode="auto">
            <a:xfrm>
              <a:off x="3518402" y="1895122"/>
              <a:ext cx="211432" cy="4433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4" y="6"/>
                </a:cxn>
                <a:cxn ang="0">
                  <a:pos x="24" y="6"/>
                </a:cxn>
                <a:cxn ang="0">
                  <a:pos x="28" y="3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8" h="6">
                  <a:moveTo>
                    <a:pt x="2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6"/>
                    <a:pt x="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6" y="6"/>
                    <a:pt x="28" y="5"/>
                    <a:pt x="28" y="3"/>
                  </a:cubicBezTo>
                  <a:cubicBezTo>
                    <a:pt x="28" y="1"/>
                    <a:pt x="26" y="0"/>
                    <a:pt x="24" y="0"/>
                  </a:cubicBezTo>
                  <a:close/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28" name="Freeform 8"/>
            <p:cNvSpPr>
              <a:spLocks noEditPoints="1"/>
            </p:cNvSpPr>
            <p:nvPr/>
          </p:nvSpPr>
          <p:spPr bwMode="auto">
            <a:xfrm>
              <a:off x="3396771" y="1999701"/>
              <a:ext cx="90939" cy="89802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6" y="12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6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10"/>
                    <a:pt x="9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2" y="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29" name="Freeform 9"/>
            <p:cNvSpPr>
              <a:spLocks noEditPoints="1"/>
            </p:cNvSpPr>
            <p:nvPr/>
          </p:nvSpPr>
          <p:spPr bwMode="auto">
            <a:xfrm>
              <a:off x="3518402" y="2021299"/>
              <a:ext cx="211432" cy="5229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4" y="7"/>
                </a:cxn>
                <a:cxn ang="0">
                  <a:pos x="24" y="7"/>
                </a:cxn>
                <a:cxn ang="0">
                  <a:pos x="28" y="3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8" h="7">
                  <a:moveTo>
                    <a:pt x="2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6" y="7"/>
                    <a:pt x="28" y="5"/>
                    <a:pt x="28" y="3"/>
                  </a:cubicBezTo>
                  <a:cubicBezTo>
                    <a:pt x="28" y="1"/>
                    <a:pt x="26" y="0"/>
                    <a:pt x="24" y="0"/>
                  </a:cubicBezTo>
                  <a:close/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30" name="Freeform 10"/>
            <p:cNvSpPr>
              <a:spLocks noEditPoints="1"/>
            </p:cNvSpPr>
            <p:nvPr/>
          </p:nvSpPr>
          <p:spPr bwMode="auto">
            <a:xfrm>
              <a:off x="3396771" y="2133836"/>
              <a:ext cx="90939" cy="96622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6" y="13"/>
                </a:cxn>
                <a:cxn ang="0">
                  <a:pos x="0" y="7"/>
                </a:cxn>
                <a:cxn ang="0">
                  <a:pos x="6" y="0"/>
                </a:cxn>
                <a:cxn ang="0">
                  <a:pos x="12" y="7"/>
                </a:cxn>
                <a:cxn ang="0">
                  <a:pos x="12" y="7"/>
                </a:cxn>
                <a:cxn ang="0">
                  <a:pos x="12" y="7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12" y="10"/>
                    <a:pt x="9" y="13"/>
                    <a:pt x="6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7"/>
                  </a:cubicBezTo>
                  <a:close/>
                  <a:moveTo>
                    <a:pt x="12" y="7"/>
                  </a:moveTo>
                  <a:cubicBezTo>
                    <a:pt x="12" y="7"/>
                    <a:pt x="12" y="7"/>
                    <a:pt x="12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31" name="Freeform 11"/>
            <p:cNvSpPr>
              <a:spLocks noEditPoints="1"/>
            </p:cNvSpPr>
            <p:nvPr/>
          </p:nvSpPr>
          <p:spPr bwMode="auto">
            <a:xfrm>
              <a:off x="3518402" y="2156571"/>
              <a:ext cx="211432" cy="5229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4" y="7"/>
                </a:cxn>
                <a:cxn ang="0">
                  <a:pos x="24" y="7"/>
                </a:cxn>
                <a:cxn ang="0">
                  <a:pos x="28" y="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8" h="7">
                  <a:moveTo>
                    <a:pt x="2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6" y="7"/>
                    <a:pt x="28" y="5"/>
                    <a:pt x="28" y="4"/>
                  </a:cubicBezTo>
                  <a:cubicBezTo>
                    <a:pt x="28" y="2"/>
                    <a:pt x="26" y="0"/>
                    <a:pt x="24" y="0"/>
                  </a:cubicBezTo>
                  <a:close/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334759" y="2314589"/>
            <a:ext cx="778990" cy="801523"/>
            <a:chOff x="1222376" y="1701801"/>
            <a:chExt cx="768350" cy="790576"/>
          </a:xfrm>
          <a:solidFill>
            <a:schemeClr val="bg1"/>
          </a:solidFill>
        </p:grpSpPr>
        <p:sp>
          <p:nvSpPr>
            <p:cNvPr id="5135" name="Freeform 15"/>
            <p:cNvSpPr>
              <a:spLocks noEditPoints="1"/>
            </p:cNvSpPr>
            <p:nvPr/>
          </p:nvSpPr>
          <p:spPr bwMode="auto">
            <a:xfrm>
              <a:off x="1222376" y="1701801"/>
              <a:ext cx="419100" cy="688975"/>
            </a:xfrm>
            <a:custGeom>
              <a:avLst/>
              <a:gdLst/>
              <a:ahLst/>
              <a:cxnLst>
                <a:cxn ang="0">
                  <a:pos x="26" y="61"/>
                </a:cxn>
                <a:cxn ang="0">
                  <a:pos x="35" y="38"/>
                </a:cxn>
                <a:cxn ang="0">
                  <a:pos x="54" y="29"/>
                </a:cxn>
                <a:cxn ang="0">
                  <a:pos x="38" y="3"/>
                </a:cxn>
                <a:cxn ang="0">
                  <a:pos x="32" y="0"/>
                </a:cxn>
                <a:cxn ang="0">
                  <a:pos x="27" y="3"/>
                </a:cxn>
                <a:cxn ang="0">
                  <a:pos x="0" y="56"/>
                </a:cxn>
                <a:cxn ang="0">
                  <a:pos x="32" y="89"/>
                </a:cxn>
                <a:cxn ang="0">
                  <a:pos x="40" y="87"/>
                </a:cxn>
                <a:cxn ang="0">
                  <a:pos x="35" y="83"/>
                </a:cxn>
                <a:cxn ang="0">
                  <a:pos x="26" y="61"/>
                </a:cxn>
                <a:cxn ang="0">
                  <a:pos x="21" y="74"/>
                </a:cxn>
                <a:cxn ang="0">
                  <a:pos x="18" y="76"/>
                </a:cxn>
                <a:cxn ang="0">
                  <a:pos x="15" y="75"/>
                </a:cxn>
                <a:cxn ang="0">
                  <a:pos x="7" y="48"/>
                </a:cxn>
                <a:cxn ang="0">
                  <a:pos x="12" y="45"/>
                </a:cxn>
                <a:cxn ang="0">
                  <a:pos x="15" y="50"/>
                </a:cxn>
                <a:cxn ang="0">
                  <a:pos x="20" y="68"/>
                </a:cxn>
                <a:cxn ang="0">
                  <a:pos x="21" y="74"/>
                </a:cxn>
                <a:cxn ang="0">
                  <a:pos x="21" y="74"/>
                </a:cxn>
                <a:cxn ang="0">
                  <a:pos x="21" y="74"/>
                </a:cxn>
              </a:cxnLst>
              <a:rect l="0" t="0" r="r" b="b"/>
              <a:pathLst>
                <a:path w="54" h="89">
                  <a:moveTo>
                    <a:pt x="26" y="61"/>
                  </a:moveTo>
                  <a:cubicBezTo>
                    <a:pt x="26" y="52"/>
                    <a:pt x="29" y="44"/>
                    <a:pt x="35" y="38"/>
                  </a:cubicBezTo>
                  <a:cubicBezTo>
                    <a:pt x="40" y="33"/>
                    <a:pt x="47" y="30"/>
                    <a:pt x="54" y="29"/>
                  </a:cubicBezTo>
                  <a:cubicBezTo>
                    <a:pt x="49" y="19"/>
                    <a:pt x="42" y="9"/>
                    <a:pt x="38" y="3"/>
                  </a:cubicBezTo>
                  <a:cubicBezTo>
                    <a:pt x="36" y="1"/>
                    <a:pt x="34" y="0"/>
                    <a:pt x="32" y="0"/>
                  </a:cubicBezTo>
                  <a:cubicBezTo>
                    <a:pt x="30" y="0"/>
                    <a:pt x="28" y="1"/>
                    <a:pt x="27" y="3"/>
                  </a:cubicBezTo>
                  <a:cubicBezTo>
                    <a:pt x="18" y="16"/>
                    <a:pt x="0" y="43"/>
                    <a:pt x="0" y="56"/>
                  </a:cubicBezTo>
                  <a:cubicBezTo>
                    <a:pt x="0" y="74"/>
                    <a:pt x="14" y="89"/>
                    <a:pt x="32" y="89"/>
                  </a:cubicBezTo>
                  <a:cubicBezTo>
                    <a:pt x="35" y="89"/>
                    <a:pt x="38" y="88"/>
                    <a:pt x="40" y="87"/>
                  </a:cubicBezTo>
                  <a:cubicBezTo>
                    <a:pt x="39" y="86"/>
                    <a:pt x="37" y="85"/>
                    <a:pt x="35" y="83"/>
                  </a:cubicBezTo>
                  <a:cubicBezTo>
                    <a:pt x="29" y="77"/>
                    <a:pt x="26" y="69"/>
                    <a:pt x="26" y="61"/>
                  </a:cubicBezTo>
                  <a:close/>
                  <a:moveTo>
                    <a:pt x="21" y="74"/>
                  </a:moveTo>
                  <a:cubicBezTo>
                    <a:pt x="20" y="76"/>
                    <a:pt x="19" y="76"/>
                    <a:pt x="18" y="76"/>
                  </a:cubicBezTo>
                  <a:cubicBezTo>
                    <a:pt x="17" y="76"/>
                    <a:pt x="15" y="76"/>
                    <a:pt x="15" y="75"/>
                  </a:cubicBezTo>
                  <a:cubicBezTo>
                    <a:pt x="2" y="64"/>
                    <a:pt x="6" y="48"/>
                    <a:pt x="7" y="48"/>
                  </a:cubicBezTo>
                  <a:cubicBezTo>
                    <a:pt x="7" y="45"/>
                    <a:pt x="10" y="44"/>
                    <a:pt x="12" y="45"/>
                  </a:cubicBezTo>
                  <a:cubicBezTo>
                    <a:pt x="14" y="45"/>
                    <a:pt x="16" y="48"/>
                    <a:pt x="15" y="50"/>
                  </a:cubicBezTo>
                  <a:cubicBezTo>
                    <a:pt x="15" y="51"/>
                    <a:pt x="12" y="61"/>
                    <a:pt x="20" y="68"/>
                  </a:cubicBezTo>
                  <a:cubicBezTo>
                    <a:pt x="22" y="70"/>
                    <a:pt x="23" y="73"/>
                    <a:pt x="21" y="74"/>
                  </a:cubicBezTo>
                  <a:close/>
                  <a:moveTo>
                    <a:pt x="21" y="74"/>
                  </a:moveTo>
                  <a:cubicBezTo>
                    <a:pt x="21" y="74"/>
                    <a:pt x="21" y="74"/>
                    <a:pt x="21" y="7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36" name="Freeform 16"/>
            <p:cNvSpPr>
              <a:spLocks noEditPoints="1"/>
            </p:cNvSpPr>
            <p:nvPr/>
          </p:nvSpPr>
          <p:spPr bwMode="auto">
            <a:xfrm>
              <a:off x="1547814" y="2174876"/>
              <a:ext cx="133350" cy="123825"/>
            </a:xfrm>
            <a:custGeom>
              <a:avLst/>
              <a:gdLst/>
              <a:ahLst/>
              <a:cxnLst>
                <a:cxn ang="0">
                  <a:pos x="14" y="11"/>
                </a:cxn>
                <a:cxn ang="0">
                  <a:pos x="5" y="2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13" y="16"/>
                </a:cxn>
                <a:cxn ang="0">
                  <a:pos x="14" y="16"/>
                </a:cxn>
                <a:cxn ang="0">
                  <a:pos x="16" y="14"/>
                </a:cxn>
                <a:cxn ang="0">
                  <a:pos x="14" y="11"/>
                </a:cxn>
                <a:cxn ang="0">
                  <a:pos x="14" y="11"/>
                </a:cxn>
                <a:cxn ang="0">
                  <a:pos x="14" y="11"/>
                </a:cxn>
              </a:cxnLst>
              <a:rect l="0" t="0" r="r" b="b"/>
              <a:pathLst>
                <a:path w="17" h="16">
                  <a:moveTo>
                    <a:pt x="14" y="11"/>
                  </a:moveTo>
                  <a:cubicBezTo>
                    <a:pt x="7" y="9"/>
                    <a:pt x="5" y="3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3" y="14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7" y="12"/>
                    <a:pt x="16" y="11"/>
                    <a:pt x="14" y="11"/>
                  </a:cubicBezTo>
                  <a:close/>
                  <a:moveTo>
                    <a:pt x="14" y="11"/>
                  </a:moveTo>
                  <a:cubicBezTo>
                    <a:pt x="14" y="11"/>
                    <a:pt x="14" y="11"/>
                    <a:pt x="14" y="1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37" name="Freeform 17"/>
            <p:cNvSpPr>
              <a:spLocks noEditPoints="1"/>
            </p:cNvSpPr>
            <p:nvPr/>
          </p:nvSpPr>
          <p:spPr bwMode="auto">
            <a:xfrm>
              <a:off x="1470026" y="1973264"/>
              <a:ext cx="520700" cy="519113"/>
            </a:xfrm>
            <a:custGeom>
              <a:avLst/>
              <a:gdLst/>
              <a:ahLst/>
              <a:cxnLst>
                <a:cxn ang="0">
                  <a:pos x="66" y="54"/>
                </a:cxn>
                <a:cxn ang="0">
                  <a:pos x="55" y="44"/>
                </a:cxn>
                <a:cxn ang="0">
                  <a:pos x="50" y="44"/>
                </a:cxn>
                <a:cxn ang="0">
                  <a:pos x="47" y="41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7" y="7"/>
                </a:cxn>
                <a:cxn ang="0">
                  <a:pos x="0" y="26"/>
                </a:cxn>
                <a:cxn ang="0">
                  <a:pos x="7" y="44"/>
                </a:cxn>
                <a:cxn ang="0">
                  <a:pos x="26" y="52"/>
                </a:cxn>
                <a:cxn ang="0">
                  <a:pos x="41" y="47"/>
                </a:cxn>
                <a:cxn ang="0">
                  <a:pos x="44" y="50"/>
                </a:cxn>
                <a:cxn ang="0">
                  <a:pos x="44" y="55"/>
                </a:cxn>
                <a:cxn ang="0">
                  <a:pos x="54" y="66"/>
                </a:cxn>
                <a:cxn ang="0">
                  <a:pos x="60" y="66"/>
                </a:cxn>
                <a:cxn ang="0">
                  <a:pos x="66" y="60"/>
                </a:cxn>
                <a:cxn ang="0">
                  <a:pos x="67" y="57"/>
                </a:cxn>
                <a:cxn ang="0">
                  <a:pos x="66" y="54"/>
                </a:cxn>
                <a:cxn ang="0">
                  <a:pos x="39" y="39"/>
                </a:cxn>
                <a:cxn ang="0">
                  <a:pos x="26" y="44"/>
                </a:cxn>
                <a:cxn ang="0">
                  <a:pos x="13" y="39"/>
                </a:cxn>
                <a:cxn ang="0">
                  <a:pos x="8" y="26"/>
                </a:cxn>
                <a:cxn ang="0">
                  <a:pos x="10" y="17"/>
                </a:cxn>
                <a:cxn ang="0">
                  <a:pos x="13" y="13"/>
                </a:cxn>
                <a:cxn ang="0">
                  <a:pos x="14" y="13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0" y="15"/>
                </a:cxn>
                <a:cxn ang="0">
                  <a:pos x="39" y="39"/>
                </a:cxn>
                <a:cxn ang="0">
                  <a:pos x="39" y="39"/>
                </a:cxn>
                <a:cxn ang="0">
                  <a:pos x="39" y="39"/>
                </a:cxn>
              </a:cxnLst>
              <a:rect l="0" t="0" r="r" b="b"/>
              <a:pathLst>
                <a:path w="67" h="67">
                  <a:moveTo>
                    <a:pt x="66" y="54"/>
                  </a:moveTo>
                  <a:cubicBezTo>
                    <a:pt x="55" y="44"/>
                    <a:pt x="55" y="44"/>
                    <a:pt x="55" y="44"/>
                  </a:cubicBezTo>
                  <a:cubicBezTo>
                    <a:pt x="54" y="42"/>
                    <a:pt x="51" y="42"/>
                    <a:pt x="50" y="44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54" y="31"/>
                    <a:pt x="53" y="17"/>
                    <a:pt x="44" y="7"/>
                  </a:cubicBezTo>
                  <a:cubicBezTo>
                    <a:pt x="39" y="2"/>
                    <a:pt x="33" y="0"/>
                    <a:pt x="26" y="0"/>
                  </a:cubicBezTo>
                  <a:cubicBezTo>
                    <a:pt x="19" y="0"/>
                    <a:pt x="12" y="2"/>
                    <a:pt x="7" y="7"/>
                  </a:cubicBezTo>
                  <a:cubicBezTo>
                    <a:pt x="2" y="12"/>
                    <a:pt x="0" y="19"/>
                    <a:pt x="0" y="26"/>
                  </a:cubicBezTo>
                  <a:cubicBezTo>
                    <a:pt x="0" y="33"/>
                    <a:pt x="2" y="39"/>
                    <a:pt x="7" y="44"/>
                  </a:cubicBezTo>
                  <a:cubicBezTo>
                    <a:pt x="12" y="49"/>
                    <a:pt x="19" y="52"/>
                    <a:pt x="26" y="52"/>
                  </a:cubicBezTo>
                  <a:cubicBezTo>
                    <a:pt x="31" y="52"/>
                    <a:pt x="37" y="50"/>
                    <a:pt x="41" y="47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2" y="51"/>
                    <a:pt x="42" y="54"/>
                    <a:pt x="44" y="55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6" y="67"/>
                    <a:pt x="59" y="67"/>
                    <a:pt x="60" y="66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60"/>
                    <a:pt x="67" y="59"/>
                    <a:pt x="67" y="57"/>
                  </a:cubicBezTo>
                  <a:cubicBezTo>
                    <a:pt x="67" y="56"/>
                    <a:pt x="66" y="55"/>
                    <a:pt x="66" y="54"/>
                  </a:cubicBezTo>
                  <a:close/>
                  <a:moveTo>
                    <a:pt x="39" y="39"/>
                  </a:moveTo>
                  <a:cubicBezTo>
                    <a:pt x="35" y="42"/>
                    <a:pt x="31" y="44"/>
                    <a:pt x="26" y="44"/>
                  </a:cubicBezTo>
                  <a:cubicBezTo>
                    <a:pt x="21" y="44"/>
                    <a:pt x="16" y="42"/>
                    <a:pt x="13" y="39"/>
                  </a:cubicBezTo>
                  <a:cubicBezTo>
                    <a:pt x="10" y="35"/>
                    <a:pt x="8" y="31"/>
                    <a:pt x="8" y="26"/>
                  </a:cubicBezTo>
                  <a:cubicBezTo>
                    <a:pt x="8" y="23"/>
                    <a:pt x="8" y="20"/>
                    <a:pt x="10" y="17"/>
                  </a:cubicBezTo>
                  <a:cubicBezTo>
                    <a:pt x="11" y="16"/>
                    <a:pt x="12" y="14"/>
                    <a:pt x="13" y="13"/>
                  </a:cubicBezTo>
                  <a:cubicBezTo>
                    <a:pt x="13" y="13"/>
                    <a:pt x="13" y="13"/>
                    <a:pt x="14" y="13"/>
                  </a:cubicBezTo>
                  <a:cubicBezTo>
                    <a:pt x="17" y="9"/>
                    <a:pt x="21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39" y="14"/>
                    <a:pt x="40" y="14"/>
                    <a:pt x="40" y="15"/>
                  </a:cubicBezTo>
                  <a:cubicBezTo>
                    <a:pt x="45" y="22"/>
                    <a:pt x="45" y="32"/>
                    <a:pt x="39" y="39"/>
                  </a:cubicBezTo>
                  <a:close/>
                  <a:moveTo>
                    <a:pt x="39" y="39"/>
                  </a:moveTo>
                  <a:cubicBezTo>
                    <a:pt x="39" y="39"/>
                    <a:pt x="39" y="39"/>
                    <a:pt x="39" y="3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38" name="Freeform 18"/>
            <p:cNvSpPr>
              <a:spLocks noEditPoints="1"/>
            </p:cNvSpPr>
            <p:nvPr/>
          </p:nvSpPr>
          <p:spPr bwMode="auto">
            <a:xfrm>
              <a:off x="1555751" y="2112964"/>
              <a:ext cx="39688" cy="46038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2" y="6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5" y="3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cubicBezTo>
                    <a:pt x="5" y="4"/>
                    <a:pt x="4" y="6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3"/>
                  </a:cubicBez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7144406" y="2206048"/>
            <a:ext cx="1063963" cy="1018588"/>
            <a:chOff x="5105401" y="1701801"/>
            <a:chExt cx="873880" cy="836612"/>
          </a:xfrm>
          <a:solidFill>
            <a:schemeClr val="bg1"/>
          </a:solidFill>
        </p:grpSpPr>
        <p:sp>
          <p:nvSpPr>
            <p:cNvPr id="5142" name="Freeform 22"/>
            <p:cNvSpPr>
              <a:spLocks noEditPoints="1"/>
            </p:cNvSpPr>
            <p:nvPr/>
          </p:nvSpPr>
          <p:spPr bwMode="auto">
            <a:xfrm>
              <a:off x="5105401" y="1701801"/>
              <a:ext cx="873880" cy="836612"/>
            </a:xfrm>
            <a:custGeom>
              <a:avLst/>
              <a:gdLst/>
              <a:ahLst/>
              <a:cxnLst>
                <a:cxn ang="0">
                  <a:pos x="174" y="144"/>
                </a:cxn>
                <a:cxn ang="0">
                  <a:pos x="230" y="95"/>
                </a:cxn>
                <a:cxn ang="0">
                  <a:pos x="318" y="39"/>
                </a:cxn>
                <a:cxn ang="0">
                  <a:pos x="224" y="91"/>
                </a:cxn>
                <a:cxn ang="0">
                  <a:pos x="174" y="141"/>
                </a:cxn>
                <a:cxn ang="0">
                  <a:pos x="221" y="88"/>
                </a:cxn>
                <a:cxn ang="0">
                  <a:pos x="281" y="76"/>
                </a:cxn>
                <a:cxn ang="0">
                  <a:pos x="223" y="75"/>
                </a:cxn>
                <a:cxn ang="0">
                  <a:pos x="174" y="137"/>
                </a:cxn>
                <a:cxn ang="0">
                  <a:pos x="185" y="96"/>
                </a:cxn>
                <a:cxn ang="0">
                  <a:pos x="165" y="78"/>
                </a:cxn>
                <a:cxn ang="0">
                  <a:pos x="145" y="96"/>
                </a:cxn>
                <a:cxn ang="0">
                  <a:pos x="157" y="137"/>
                </a:cxn>
                <a:cxn ang="0">
                  <a:pos x="108" y="75"/>
                </a:cxn>
                <a:cxn ang="0">
                  <a:pos x="50" y="76"/>
                </a:cxn>
                <a:cxn ang="0">
                  <a:pos x="110" y="88"/>
                </a:cxn>
                <a:cxn ang="0">
                  <a:pos x="157" y="141"/>
                </a:cxn>
                <a:cxn ang="0">
                  <a:pos x="106" y="91"/>
                </a:cxn>
                <a:cxn ang="0">
                  <a:pos x="13" y="39"/>
                </a:cxn>
                <a:cxn ang="0">
                  <a:pos x="101" y="95"/>
                </a:cxn>
                <a:cxn ang="0">
                  <a:pos x="157" y="144"/>
                </a:cxn>
                <a:cxn ang="0">
                  <a:pos x="23" y="87"/>
                </a:cxn>
                <a:cxn ang="0">
                  <a:pos x="38" y="113"/>
                </a:cxn>
                <a:cxn ang="0">
                  <a:pos x="157" y="145"/>
                </a:cxn>
                <a:cxn ang="0">
                  <a:pos x="156" y="193"/>
                </a:cxn>
                <a:cxn ang="0">
                  <a:pos x="151" y="160"/>
                </a:cxn>
                <a:cxn ang="0">
                  <a:pos x="143" y="147"/>
                </a:cxn>
                <a:cxn ang="0">
                  <a:pos x="143" y="197"/>
                </a:cxn>
                <a:cxn ang="0">
                  <a:pos x="144" y="232"/>
                </a:cxn>
                <a:cxn ang="0">
                  <a:pos x="145" y="260"/>
                </a:cxn>
                <a:cxn ang="0">
                  <a:pos x="152" y="289"/>
                </a:cxn>
                <a:cxn ang="0">
                  <a:pos x="157" y="290"/>
                </a:cxn>
                <a:cxn ang="0">
                  <a:pos x="157" y="298"/>
                </a:cxn>
                <a:cxn ang="0">
                  <a:pos x="163" y="316"/>
                </a:cxn>
                <a:cxn ang="0">
                  <a:pos x="169" y="314"/>
                </a:cxn>
                <a:cxn ang="0">
                  <a:pos x="174" y="297"/>
                </a:cxn>
                <a:cxn ang="0">
                  <a:pos x="175" y="290"/>
                </a:cxn>
                <a:cxn ang="0">
                  <a:pos x="190" y="271"/>
                </a:cxn>
                <a:cxn ang="0">
                  <a:pos x="195" y="244"/>
                </a:cxn>
                <a:cxn ang="0">
                  <a:pos x="199" y="210"/>
                </a:cxn>
                <a:cxn ang="0">
                  <a:pos x="202" y="158"/>
                </a:cxn>
                <a:cxn ang="0">
                  <a:pos x="175" y="155"/>
                </a:cxn>
                <a:cxn ang="0">
                  <a:pos x="191" y="163"/>
                </a:cxn>
                <a:cxn ang="0">
                  <a:pos x="174" y="193"/>
                </a:cxn>
                <a:cxn ang="0">
                  <a:pos x="234" y="109"/>
                </a:cxn>
                <a:cxn ang="0">
                  <a:pos x="306" y="90"/>
                </a:cxn>
                <a:cxn ang="0">
                  <a:pos x="232" y="102"/>
                </a:cxn>
                <a:cxn ang="0">
                  <a:pos x="153" y="271"/>
                </a:cxn>
                <a:cxn ang="0">
                  <a:pos x="157" y="277"/>
                </a:cxn>
                <a:cxn ang="0">
                  <a:pos x="148" y="245"/>
                </a:cxn>
                <a:cxn ang="0">
                  <a:pos x="157" y="254"/>
                </a:cxn>
                <a:cxn ang="0">
                  <a:pos x="143" y="212"/>
                </a:cxn>
                <a:cxn ang="0">
                  <a:pos x="157" y="227"/>
                </a:cxn>
                <a:cxn ang="0">
                  <a:pos x="174" y="266"/>
                </a:cxn>
                <a:cxn ang="0">
                  <a:pos x="174" y="277"/>
                </a:cxn>
                <a:cxn ang="0">
                  <a:pos x="174" y="238"/>
                </a:cxn>
                <a:cxn ang="0">
                  <a:pos x="174" y="254"/>
                </a:cxn>
                <a:cxn ang="0">
                  <a:pos x="174" y="227"/>
                </a:cxn>
                <a:cxn ang="0">
                  <a:pos x="188" y="212"/>
                </a:cxn>
                <a:cxn ang="0">
                  <a:pos x="188" y="212"/>
                </a:cxn>
              </a:cxnLst>
              <a:rect l="0" t="0" r="r" b="b"/>
              <a:pathLst>
                <a:path w="330" h="316">
                  <a:moveTo>
                    <a:pt x="232" y="102"/>
                  </a:moveTo>
                  <a:cubicBezTo>
                    <a:pt x="207" y="132"/>
                    <a:pt x="185" y="142"/>
                    <a:pt x="174" y="144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209" y="131"/>
                    <a:pt x="230" y="95"/>
                    <a:pt x="230" y="95"/>
                  </a:cubicBezTo>
                  <a:cubicBezTo>
                    <a:pt x="254" y="104"/>
                    <a:pt x="277" y="99"/>
                    <a:pt x="277" y="99"/>
                  </a:cubicBezTo>
                  <a:cubicBezTo>
                    <a:pt x="319" y="88"/>
                    <a:pt x="318" y="39"/>
                    <a:pt x="318" y="39"/>
                  </a:cubicBezTo>
                  <a:cubicBezTo>
                    <a:pt x="299" y="99"/>
                    <a:pt x="233" y="89"/>
                    <a:pt x="229" y="88"/>
                  </a:cubicBezTo>
                  <a:cubicBezTo>
                    <a:pt x="225" y="87"/>
                    <a:pt x="224" y="91"/>
                    <a:pt x="224" y="91"/>
                  </a:cubicBezTo>
                  <a:cubicBezTo>
                    <a:pt x="222" y="95"/>
                    <a:pt x="222" y="95"/>
                    <a:pt x="222" y="95"/>
                  </a:cubicBezTo>
                  <a:cubicBezTo>
                    <a:pt x="207" y="125"/>
                    <a:pt x="186" y="136"/>
                    <a:pt x="174" y="141"/>
                  </a:cubicBezTo>
                  <a:cubicBezTo>
                    <a:pt x="174" y="138"/>
                    <a:pt x="174" y="138"/>
                    <a:pt x="174" y="138"/>
                  </a:cubicBezTo>
                  <a:cubicBezTo>
                    <a:pt x="203" y="125"/>
                    <a:pt x="219" y="92"/>
                    <a:pt x="221" y="88"/>
                  </a:cubicBezTo>
                  <a:cubicBezTo>
                    <a:pt x="223" y="83"/>
                    <a:pt x="225" y="84"/>
                    <a:pt x="225" y="84"/>
                  </a:cubicBezTo>
                  <a:cubicBezTo>
                    <a:pt x="260" y="87"/>
                    <a:pt x="281" y="76"/>
                    <a:pt x="281" y="76"/>
                  </a:cubicBezTo>
                  <a:cubicBezTo>
                    <a:pt x="330" y="51"/>
                    <a:pt x="305" y="0"/>
                    <a:pt x="305" y="0"/>
                  </a:cubicBezTo>
                  <a:cubicBezTo>
                    <a:pt x="306" y="70"/>
                    <a:pt x="229" y="74"/>
                    <a:pt x="223" y="75"/>
                  </a:cubicBezTo>
                  <a:cubicBezTo>
                    <a:pt x="216" y="76"/>
                    <a:pt x="215" y="83"/>
                    <a:pt x="215" y="83"/>
                  </a:cubicBezTo>
                  <a:cubicBezTo>
                    <a:pt x="206" y="115"/>
                    <a:pt x="186" y="130"/>
                    <a:pt x="174" y="137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81" y="110"/>
                    <a:pt x="185" y="104"/>
                    <a:pt x="185" y="96"/>
                  </a:cubicBezTo>
                  <a:cubicBezTo>
                    <a:pt x="185" y="85"/>
                    <a:pt x="175" y="78"/>
                    <a:pt x="165" y="78"/>
                  </a:cubicBezTo>
                  <a:cubicBezTo>
                    <a:pt x="165" y="78"/>
                    <a:pt x="165" y="78"/>
                    <a:pt x="165" y="78"/>
                  </a:cubicBezTo>
                  <a:cubicBezTo>
                    <a:pt x="165" y="78"/>
                    <a:pt x="165" y="78"/>
                    <a:pt x="165" y="78"/>
                  </a:cubicBezTo>
                  <a:cubicBezTo>
                    <a:pt x="155" y="78"/>
                    <a:pt x="145" y="85"/>
                    <a:pt x="145" y="96"/>
                  </a:cubicBezTo>
                  <a:cubicBezTo>
                    <a:pt x="145" y="104"/>
                    <a:pt x="150" y="110"/>
                    <a:pt x="157" y="113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5" y="130"/>
                    <a:pt x="125" y="115"/>
                    <a:pt x="115" y="83"/>
                  </a:cubicBezTo>
                  <a:cubicBezTo>
                    <a:pt x="115" y="83"/>
                    <a:pt x="114" y="76"/>
                    <a:pt x="108" y="75"/>
                  </a:cubicBezTo>
                  <a:cubicBezTo>
                    <a:pt x="101" y="74"/>
                    <a:pt x="24" y="70"/>
                    <a:pt x="26" y="0"/>
                  </a:cubicBezTo>
                  <a:cubicBezTo>
                    <a:pt x="26" y="0"/>
                    <a:pt x="0" y="51"/>
                    <a:pt x="50" y="76"/>
                  </a:cubicBezTo>
                  <a:cubicBezTo>
                    <a:pt x="50" y="76"/>
                    <a:pt x="71" y="87"/>
                    <a:pt x="105" y="84"/>
                  </a:cubicBezTo>
                  <a:cubicBezTo>
                    <a:pt x="105" y="84"/>
                    <a:pt x="108" y="83"/>
                    <a:pt x="110" y="88"/>
                  </a:cubicBezTo>
                  <a:cubicBezTo>
                    <a:pt x="111" y="92"/>
                    <a:pt x="128" y="125"/>
                    <a:pt x="157" y="138"/>
                  </a:cubicBezTo>
                  <a:cubicBezTo>
                    <a:pt x="157" y="141"/>
                    <a:pt x="157" y="141"/>
                    <a:pt x="157" y="141"/>
                  </a:cubicBezTo>
                  <a:cubicBezTo>
                    <a:pt x="145" y="136"/>
                    <a:pt x="124" y="125"/>
                    <a:pt x="108" y="95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6" y="91"/>
                    <a:pt x="105" y="87"/>
                    <a:pt x="101" y="88"/>
                  </a:cubicBezTo>
                  <a:cubicBezTo>
                    <a:pt x="97" y="89"/>
                    <a:pt x="32" y="99"/>
                    <a:pt x="13" y="39"/>
                  </a:cubicBezTo>
                  <a:cubicBezTo>
                    <a:pt x="13" y="39"/>
                    <a:pt x="12" y="88"/>
                    <a:pt x="54" y="99"/>
                  </a:cubicBezTo>
                  <a:cubicBezTo>
                    <a:pt x="54" y="99"/>
                    <a:pt x="77" y="104"/>
                    <a:pt x="101" y="95"/>
                  </a:cubicBezTo>
                  <a:cubicBezTo>
                    <a:pt x="101" y="95"/>
                    <a:pt x="122" y="131"/>
                    <a:pt x="157" y="141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46" y="142"/>
                    <a:pt x="124" y="132"/>
                    <a:pt x="99" y="102"/>
                  </a:cubicBezTo>
                  <a:cubicBezTo>
                    <a:pt x="99" y="102"/>
                    <a:pt x="53" y="118"/>
                    <a:pt x="23" y="87"/>
                  </a:cubicBezTo>
                  <a:cubicBezTo>
                    <a:pt x="23" y="88"/>
                    <a:pt x="24" y="89"/>
                    <a:pt x="24" y="90"/>
                  </a:cubicBezTo>
                  <a:cubicBezTo>
                    <a:pt x="28" y="98"/>
                    <a:pt x="33" y="105"/>
                    <a:pt x="38" y="113"/>
                  </a:cubicBezTo>
                  <a:cubicBezTo>
                    <a:pt x="51" y="121"/>
                    <a:pt x="70" y="124"/>
                    <a:pt x="96" y="109"/>
                  </a:cubicBezTo>
                  <a:cubicBezTo>
                    <a:pt x="96" y="109"/>
                    <a:pt x="132" y="141"/>
                    <a:pt x="157" y="145"/>
                  </a:cubicBezTo>
                  <a:cubicBezTo>
                    <a:pt x="157" y="193"/>
                    <a:pt x="157" y="193"/>
                    <a:pt x="157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36" y="171"/>
                    <a:pt x="139" y="164"/>
                    <a:pt x="139" y="163"/>
                  </a:cubicBezTo>
                  <a:cubicBezTo>
                    <a:pt x="141" y="161"/>
                    <a:pt x="147" y="160"/>
                    <a:pt x="151" y="160"/>
                  </a:cubicBezTo>
                  <a:cubicBezTo>
                    <a:pt x="154" y="161"/>
                    <a:pt x="155" y="158"/>
                    <a:pt x="156" y="155"/>
                  </a:cubicBezTo>
                  <a:cubicBezTo>
                    <a:pt x="156" y="152"/>
                    <a:pt x="146" y="148"/>
                    <a:pt x="143" y="147"/>
                  </a:cubicBezTo>
                  <a:cubicBezTo>
                    <a:pt x="141" y="147"/>
                    <a:pt x="134" y="147"/>
                    <a:pt x="129" y="158"/>
                  </a:cubicBezTo>
                  <a:cubicBezTo>
                    <a:pt x="124" y="167"/>
                    <a:pt x="129" y="179"/>
                    <a:pt x="143" y="197"/>
                  </a:cubicBezTo>
                  <a:cubicBezTo>
                    <a:pt x="138" y="199"/>
                    <a:pt x="133" y="203"/>
                    <a:pt x="131" y="210"/>
                  </a:cubicBezTo>
                  <a:cubicBezTo>
                    <a:pt x="130" y="217"/>
                    <a:pt x="134" y="224"/>
                    <a:pt x="144" y="232"/>
                  </a:cubicBezTo>
                  <a:cubicBezTo>
                    <a:pt x="140" y="235"/>
                    <a:pt x="137" y="239"/>
                    <a:pt x="136" y="244"/>
                  </a:cubicBezTo>
                  <a:cubicBezTo>
                    <a:pt x="135" y="249"/>
                    <a:pt x="139" y="255"/>
                    <a:pt x="145" y="260"/>
                  </a:cubicBezTo>
                  <a:cubicBezTo>
                    <a:pt x="143" y="263"/>
                    <a:pt x="141" y="266"/>
                    <a:pt x="141" y="271"/>
                  </a:cubicBezTo>
                  <a:cubicBezTo>
                    <a:pt x="140" y="277"/>
                    <a:pt x="144" y="283"/>
                    <a:pt x="152" y="289"/>
                  </a:cubicBezTo>
                  <a:cubicBezTo>
                    <a:pt x="153" y="290"/>
                    <a:pt x="154" y="290"/>
                    <a:pt x="156" y="290"/>
                  </a:cubicBezTo>
                  <a:cubicBezTo>
                    <a:pt x="156" y="290"/>
                    <a:pt x="156" y="290"/>
                    <a:pt x="157" y="290"/>
                  </a:cubicBezTo>
                  <a:cubicBezTo>
                    <a:pt x="157" y="297"/>
                    <a:pt x="157" y="297"/>
                    <a:pt x="157" y="297"/>
                  </a:cubicBezTo>
                  <a:cubicBezTo>
                    <a:pt x="157" y="298"/>
                    <a:pt x="157" y="298"/>
                    <a:pt x="157" y="298"/>
                  </a:cubicBezTo>
                  <a:cubicBezTo>
                    <a:pt x="161" y="314"/>
                    <a:pt x="161" y="314"/>
                    <a:pt x="161" y="314"/>
                  </a:cubicBezTo>
                  <a:cubicBezTo>
                    <a:pt x="161" y="315"/>
                    <a:pt x="162" y="316"/>
                    <a:pt x="163" y="316"/>
                  </a:cubicBezTo>
                  <a:cubicBezTo>
                    <a:pt x="167" y="316"/>
                    <a:pt x="167" y="316"/>
                    <a:pt x="167" y="316"/>
                  </a:cubicBezTo>
                  <a:cubicBezTo>
                    <a:pt x="168" y="316"/>
                    <a:pt x="169" y="315"/>
                    <a:pt x="169" y="314"/>
                  </a:cubicBezTo>
                  <a:cubicBezTo>
                    <a:pt x="174" y="298"/>
                    <a:pt x="174" y="298"/>
                    <a:pt x="174" y="298"/>
                  </a:cubicBezTo>
                  <a:cubicBezTo>
                    <a:pt x="174" y="298"/>
                    <a:pt x="174" y="298"/>
                    <a:pt x="174" y="297"/>
                  </a:cubicBezTo>
                  <a:cubicBezTo>
                    <a:pt x="174" y="290"/>
                    <a:pt x="174" y="290"/>
                    <a:pt x="174" y="290"/>
                  </a:cubicBezTo>
                  <a:cubicBezTo>
                    <a:pt x="174" y="290"/>
                    <a:pt x="175" y="290"/>
                    <a:pt x="175" y="290"/>
                  </a:cubicBezTo>
                  <a:cubicBezTo>
                    <a:pt x="176" y="290"/>
                    <a:pt x="177" y="290"/>
                    <a:pt x="178" y="289"/>
                  </a:cubicBezTo>
                  <a:cubicBezTo>
                    <a:pt x="186" y="283"/>
                    <a:pt x="190" y="277"/>
                    <a:pt x="190" y="271"/>
                  </a:cubicBezTo>
                  <a:cubicBezTo>
                    <a:pt x="190" y="266"/>
                    <a:pt x="188" y="263"/>
                    <a:pt x="185" y="260"/>
                  </a:cubicBezTo>
                  <a:cubicBezTo>
                    <a:pt x="192" y="255"/>
                    <a:pt x="195" y="249"/>
                    <a:pt x="195" y="244"/>
                  </a:cubicBezTo>
                  <a:cubicBezTo>
                    <a:pt x="194" y="239"/>
                    <a:pt x="191" y="235"/>
                    <a:pt x="187" y="232"/>
                  </a:cubicBezTo>
                  <a:cubicBezTo>
                    <a:pt x="197" y="224"/>
                    <a:pt x="201" y="217"/>
                    <a:pt x="199" y="210"/>
                  </a:cubicBezTo>
                  <a:cubicBezTo>
                    <a:pt x="198" y="203"/>
                    <a:pt x="193" y="199"/>
                    <a:pt x="187" y="197"/>
                  </a:cubicBezTo>
                  <a:cubicBezTo>
                    <a:pt x="202" y="179"/>
                    <a:pt x="207" y="167"/>
                    <a:pt x="202" y="158"/>
                  </a:cubicBezTo>
                  <a:cubicBezTo>
                    <a:pt x="196" y="147"/>
                    <a:pt x="189" y="147"/>
                    <a:pt x="188" y="147"/>
                  </a:cubicBezTo>
                  <a:cubicBezTo>
                    <a:pt x="184" y="148"/>
                    <a:pt x="175" y="152"/>
                    <a:pt x="175" y="155"/>
                  </a:cubicBezTo>
                  <a:cubicBezTo>
                    <a:pt x="175" y="158"/>
                    <a:pt x="177" y="161"/>
                    <a:pt x="180" y="160"/>
                  </a:cubicBezTo>
                  <a:cubicBezTo>
                    <a:pt x="183" y="160"/>
                    <a:pt x="190" y="161"/>
                    <a:pt x="191" y="163"/>
                  </a:cubicBezTo>
                  <a:cubicBezTo>
                    <a:pt x="192" y="164"/>
                    <a:pt x="194" y="171"/>
                    <a:pt x="175" y="193"/>
                  </a:cubicBezTo>
                  <a:cubicBezTo>
                    <a:pt x="175" y="193"/>
                    <a:pt x="174" y="193"/>
                    <a:pt x="174" y="193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99" y="141"/>
                    <a:pt x="234" y="109"/>
                    <a:pt x="234" y="109"/>
                  </a:cubicBezTo>
                  <a:cubicBezTo>
                    <a:pt x="261" y="124"/>
                    <a:pt x="280" y="121"/>
                    <a:pt x="293" y="113"/>
                  </a:cubicBezTo>
                  <a:cubicBezTo>
                    <a:pt x="298" y="105"/>
                    <a:pt x="302" y="98"/>
                    <a:pt x="306" y="90"/>
                  </a:cubicBezTo>
                  <a:cubicBezTo>
                    <a:pt x="307" y="89"/>
                    <a:pt x="307" y="88"/>
                    <a:pt x="308" y="87"/>
                  </a:cubicBezTo>
                  <a:cubicBezTo>
                    <a:pt x="278" y="118"/>
                    <a:pt x="232" y="102"/>
                    <a:pt x="232" y="102"/>
                  </a:cubicBezTo>
                  <a:close/>
                  <a:moveTo>
                    <a:pt x="157" y="277"/>
                  </a:moveTo>
                  <a:cubicBezTo>
                    <a:pt x="154" y="275"/>
                    <a:pt x="152" y="273"/>
                    <a:pt x="153" y="271"/>
                  </a:cubicBezTo>
                  <a:cubicBezTo>
                    <a:pt x="153" y="269"/>
                    <a:pt x="156" y="267"/>
                    <a:pt x="157" y="266"/>
                  </a:cubicBezTo>
                  <a:lnTo>
                    <a:pt x="157" y="277"/>
                  </a:lnTo>
                  <a:close/>
                  <a:moveTo>
                    <a:pt x="157" y="254"/>
                  </a:moveTo>
                  <a:cubicBezTo>
                    <a:pt x="149" y="249"/>
                    <a:pt x="148" y="246"/>
                    <a:pt x="148" y="245"/>
                  </a:cubicBezTo>
                  <a:cubicBezTo>
                    <a:pt x="148" y="243"/>
                    <a:pt x="153" y="240"/>
                    <a:pt x="157" y="238"/>
                  </a:cubicBezTo>
                  <a:lnTo>
                    <a:pt x="157" y="254"/>
                  </a:lnTo>
                  <a:close/>
                  <a:moveTo>
                    <a:pt x="157" y="227"/>
                  </a:moveTo>
                  <a:cubicBezTo>
                    <a:pt x="143" y="217"/>
                    <a:pt x="143" y="213"/>
                    <a:pt x="143" y="212"/>
                  </a:cubicBezTo>
                  <a:cubicBezTo>
                    <a:pt x="144" y="207"/>
                    <a:pt x="156" y="205"/>
                    <a:pt x="157" y="205"/>
                  </a:cubicBezTo>
                  <a:lnTo>
                    <a:pt x="157" y="227"/>
                  </a:lnTo>
                  <a:close/>
                  <a:moveTo>
                    <a:pt x="174" y="277"/>
                  </a:moveTo>
                  <a:cubicBezTo>
                    <a:pt x="174" y="266"/>
                    <a:pt x="174" y="266"/>
                    <a:pt x="174" y="266"/>
                  </a:cubicBezTo>
                  <a:cubicBezTo>
                    <a:pt x="175" y="267"/>
                    <a:pt x="178" y="269"/>
                    <a:pt x="178" y="271"/>
                  </a:cubicBezTo>
                  <a:cubicBezTo>
                    <a:pt x="178" y="273"/>
                    <a:pt x="177" y="275"/>
                    <a:pt x="174" y="277"/>
                  </a:cubicBezTo>
                  <a:close/>
                  <a:moveTo>
                    <a:pt x="174" y="254"/>
                  </a:moveTo>
                  <a:cubicBezTo>
                    <a:pt x="174" y="238"/>
                    <a:pt x="174" y="238"/>
                    <a:pt x="174" y="238"/>
                  </a:cubicBezTo>
                  <a:cubicBezTo>
                    <a:pt x="178" y="240"/>
                    <a:pt x="183" y="243"/>
                    <a:pt x="183" y="245"/>
                  </a:cubicBezTo>
                  <a:cubicBezTo>
                    <a:pt x="183" y="246"/>
                    <a:pt x="181" y="249"/>
                    <a:pt x="174" y="254"/>
                  </a:cubicBezTo>
                  <a:close/>
                  <a:moveTo>
                    <a:pt x="188" y="212"/>
                  </a:moveTo>
                  <a:cubicBezTo>
                    <a:pt x="188" y="213"/>
                    <a:pt x="188" y="217"/>
                    <a:pt x="174" y="227"/>
                  </a:cubicBezTo>
                  <a:cubicBezTo>
                    <a:pt x="174" y="205"/>
                    <a:pt x="174" y="205"/>
                    <a:pt x="174" y="205"/>
                  </a:cubicBezTo>
                  <a:cubicBezTo>
                    <a:pt x="175" y="205"/>
                    <a:pt x="187" y="207"/>
                    <a:pt x="188" y="212"/>
                  </a:cubicBezTo>
                  <a:close/>
                  <a:moveTo>
                    <a:pt x="188" y="212"/>
                  </a:moveTo>
                  <a:cubicBezTo>
                    <a:pt x="188" y="212"/>
                    <a:pt x="188" y="212"/>
                    <a:pt x="188" y="21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43" name="Freeform 23"/>
            <p:cNvSpPr>
              <a:spLocks noEditPoints="1"/>
            </p:cNvSpPr>
            <p:nvPr/>
          </p:nvSpPr>
          <p:spPr bwMode="auto">
            <a:xfrm>
              <a:off x="5352144" y="2080911"/>
              <a:ext cx="110520" cy="3983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42" y="6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42" h="15">
                  <a:moveTo>
                    <a:pt x="14" y="0"/>
                  </a:moveTo>
                  <a:cubicBezTo>
                    <a:pt x="14" y="0"/>
                    <a:pt x="13" y="11"/>
                    <a:pt x="0" y="14"/>
                  </a:cubicBezTo>
                  <a:cubicBezTo>
                    <a:pt x="0" y="14"/>
                    <a:pt x="23" y="15"/>
                    <a:pt x="42" y="6"/>
                  </a:cubicBezTo>
                  <a:lnTo>
                    <a:pt x="14" y="0"/>
                  </a:ln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44" name="Freeform 24"/>
            <p:cNvSpPr>
              <a:spLocks noEditPoints="1"/>
            </p:cNvSpPr>
            <p:nvPr/>
          </p:nvSpPr>
          <p:spPr bwMode="auto">
            <a:xfrm>
              <a:off x="5227487" y="2006374"/>
              <a:ext cx="259594" cy="77107"/>
            </a:xfrm>
            <a:custGeom>
              <a:avLst/>
              <a:gdLst/>
              <a:ahLst/>
              <a:cxnLst>
                <a:cxn ang="0">
                  <a:pos x="50" y="9"/>
                </a:cxn>
                <a:cxn ang="0">
                  <a:pos x="98" y="29"/>
                </a:cxn>
                <a:cxn ang="0">
                  <a:pos x="51" y="0"/>
                </a:cxn>
                <a:cxn ang="0">
                  <a:pos x="0" y="10"/>
                </a:cxn>
                <a:cxn ang="0">
                  <a:pos x="13" y="27"/>
                </a:cxn>
                <a:cxn ang="0">
                  <a:pos x="50" y="9"/>
                </a:cxn>
                <a:cxn ang="0">
                  <a:pos x="50" y="9"/>
                </a:cxn>
                <a:cxn ang="0">
                  <a:pos x="50" y="9"/>
                </a:cxn>
              </a:cxnLst>
              <a:rect l="0" t="0" r="r" b="b"/>
              <a:pathLst>
                <a:path w="98" h="29">
                  <a:moveTo>
                    <a:pt x="50" y="9"/>
                  </a:moveTo>
                  <a:cubicBezTo>
                    <a:pt x="50" y="9"/>
                    <a:pt x="89" y="28"/>
                    <a:pt x="98" y="29"/>
                  </a:cubicBezTo>
                  <a:cubicBezTo>
                    <a:pt x="98" y="29"/>
                    <a:pt x="68" y="16"/>
                    <a:pt x="51" y="0"/>
                  </a:cubicBezTo>
                  <a:cubicBezTo>
                    <a:pt x="51" y="0"/>
                    <a:pt x="26" y="16"/>
                    <a:pt x="0" y="10"/>
                  </a:cubicBezTo>
                  <a:cubicBezTo>
                    <a:pt x="4" y="16"/>
                    <a:pt x="9" y="22"/>
                    <a:pt x="13" y="27"/>
                  </a:cubicBezTo>
                  <a:cubicBezTo>
                    <a:pt x="24" y="28"/>
                    <a:pt x="36" y="24"/>
                    <a:pt x="50" y="9"/>
                  </a:cubicBezTo>
                  <a:close/>
                  <a:moveTo>
                    <a:pt x="50" y="9"/>
                  </a:moveTo>
                  <a:cubicBezTo>
                    <a:pt x="50" y="9"/>
                    <a:pt x="50" y="9"/>
                    <a:pt x="50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45" name="Freeform 25"/>
            <p:cNvSpPr>
              <a:spLocks noEditPoints="1"/>
            </p:cNvSpPr>
            <p:nvPr/>
          </p:nvSpPr>
          <p:spPr bwMode="auto">
            <a:xfrm>
              <a:off x="5272466" y="2043642"/>
              <a:ext cx="195338" cy="77107"/>
            </a:xfrm>
            <a:custGeom>
              <a:avLst/>
              <a:gdLst/>
              <a:ahLst/>
              <a:cxnLst>
                <a:cxn ang="0">
                  <a:pos x="39" y="8"/>
                </a:cxn>
                <a:cxn ang="0">
                  <a:pos x="74" y="16"/>
                </a:cxn>
                <a:cxn ang="0">
                  <a:pos x="35" y="0"/>
                </a:cxn>
                <a:cxn ang="0">
                  <a:pos x="0" y="18"/>
                </a:cxn>
                <a:cxn ang="0">
                  <a:pos x="5" y="23"/>
                </a:cxn>
                <a:cxn ang="0">
                  <a:pos x="39" y="8"/>
                </a:cxn>
                <a:cxn ang="0">
                  <a:pos x="39" y="8"/>
                </a:cxn>
                <a:cxn ang="0">
                  <a:pos x="39" y="8"/>
                </a:cxn>
              </a:cxnLst>
              <a:rect l="0" t="0" r="r" b="b"/>
              <a:pathLst>
                <a:path w="74" h="29">
                  <a:moveTo>
                    <a:pt x="39" y="8"/>
                  </a:moveTo>
                  <a:cubicBezTo>
                    <a:pt x="74" y="16"/>
                    <a:pt x="74" y="16"/>
                    <a:pt x="74" y="16"/>
                  </a:cubicBezTo>
                  <a:cubicBezTo>
                    <a:pt x="74" y="16"/>
                    <a:pt x="59" y="10"/>
                    <a:pt x="35" y="0"/>
                  </a:cubicBezTo>
                  <a:cubicBezTo>
                    <a:pt x="35" y="0"/>
                    <a:pt x="20" y="18"/>
                    <a:pt x="0" y="18"/>
                  </a:cubicBezTo>
                  <a:cubicBezTo>
                    <a:pt x="2" y="19"/>
                    <a:pt x="3" y="21"/>
                    <a:pt x="5" y="23"/>
                  </a:cubicBezTo>
                  <a:cubicBezTo>
                    <a:pt x="18" y="27"/>
                    <a:pt x="35" y="29"/>
                    <a:pt x="39" y="8"/>
                  </a:cubicBezTo>
                  <a:close/>
                  <a:moveTo>
                    <a:pt x="39" y="8"/>
                  </a:moveTo>
                  <a:cubicBezTo>
                    <a:pt x="39" y="8"/>
                    <a:pt x="39" y="8"/>
                    <a:pt x="39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46" name="Freeform 26"/>
            <p:cNvSpPr>
              <a:spLocks noEditPoints="1"/>
            </p:cNvSpPr>
            <p:nvPr/>
          </p:nvSpPr>
          <p:spPr bwMode="auto">
            <a:xfrm>
              <a:off x="5624589" y="2080911"/>
              <a:ext cx="110520" cy="39839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6"/>
                </a:cxn>
                <a:cxn ang="0">
                  <a:pos x="42" y="14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28" y="0"/>
                </a:cxn>
              </a:cxnLst>
              <a:rect l="0" t="0" r="r" b="b"/>
              <a:pathLst>
                <a:path w="42" h="15">
                  <a:moveTo>
                    <a:pt x="28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9" y="15"/>
                    <a:pt x="42" y="14"/>
                    <a:pt x="42" y="14"/>
                  </a:cubicBezTo>
                  <a:cubicBezTo>
                    <a:pt x="29" y="11"/>
                    <a:pt x="28" y="0"/>
                    <a:pt x="28" y="0"/>
                  </a:cubicBezTo>
                  <a:close/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47" name="Freeform 27"/>
            <p:cNvSpPr>
              <a:spLocks noEditPoints="1"/>
            </p:cNvSpPr>
            <p:nvPr/>
          </p:nvSpPr>
          <p:spPr bwMode="auto">
            <a:xfrm>
              <a:off x="5600171" y="2006374"/>
              <a:ext cx="259594" cy="77107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0" y="29"/>
                </a:cxn>
                <a:cxn ang="0">
                  <a:pos x="48" y="9"/>
                </a:cxn>
                <a:cxn ang="0">
                  <a:pos x="85" y="27"/>
                </a:cxn>
                <a:cxn ang="0">
                  <a:pos x="98" y="1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7" y="0"/>
                </a:cxn>
              </a:cxnLst>
              <a:rect l="0" t="0" r="r" b="b"/>
              <a:pathLst>
                <a:path w="98" h="29">
                  <a:moveTo>
                    <a:pt x="47" y="0"/>
                  </a:moveTo>
                  <a:cubicBezTo>
                    <a:pt x="30" y="16"/>
                    <a:pt x="0" y="29"/>
                    <a:pt x="0" y="29"/>
                  </a:cubicBezTo>
                  <a:cubicBezTo>
                    <a:pt x="9" y="28"/>
                    <a:pt x="48" y="9"/>
                    <a:pt x="48" y="9"/>
                  </a:cubicBezTo>
                  <a:cubicBezTo>
                    <a:pt x="61" y="24"/>
                    <a:pt x="74" y="28"/>
                    <a:pt x="85" y="27"/>
                  </a:cubicBezTo>
                  <a:cubicBezTo>
                    <a:pt x="89" y="22"/>
                    <a:pt x="94" y="16"/>
                    <a:pt x="98" y="10"/>
                  </a:cubicBezTo>
                  <a:cubicBezTo>
                    <a:pt x="72" y="16"/>
                    <a:pt x="47" y="0"/>
                    <a:pt x="47" y="0"/>
                  </a:cubicBezTo>
                  <a:close/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48" name="Freeform 28"/>
            <p:cNvSpPr>
              <a:spLocks noEditPoints="1"/>
            </p:cNvSpPr>
            <p:nvPr/>
          </p:nvSpPr>
          <p:spPr bwMode="auto">
            <a:xfrm>
              <a:off x="5619448" y="2043642"/>
              <a:ext cx="195338" cy="77107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0" y="16"/>
                </a:cxn>
                <a:cxn ang="0">
                  <a:pos x="35" y="8"/>
                </a:cxn>
                <a:cxn ang="0">
                  <a:pos x="69" y="23"/>
                </a:cxn>
                <a:cxn ang="0">
                  <a:pos x="74" y="18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39" y="0"/>
                </a:cxn>
              </a:cxnLst>
              <a:rect l="0" t="0" r="r" b="b"/>
              <a:pathLst>
                <a:path w="74" h="29">
                  <a:moveTo>
                    <a:pt x="39" y="0"/>
                  </a:moveTo>
                  <a:cubicBezTo>
                    <a:pt x="14" y="10"/>
                    <a:pt x="0" y="16"/>
                    <a:pt x="0" y="16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8" y="29"/>
                    <a:pt x="56" y="27"/>
                    <a:pt x="69" y="23"/>
                  </a:cubicBezTo>
                  <a:cubicBezTo>
                    <a:pt x="71" y="21"/>
                    <a:pt x="72" y="19"/>
                    <a:pt x="74" y="18"/>
                  </a:cubicBezTo>
                  <a:cubicBezTo>
                    <a:pt x="54" y="18"/>
                    <a:pt x="39" y="0"/>
                    <a:pt x="39" y="0"/>
                  </a:cubicBezTo>
                  <a:close/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9688492" y="2336511"/>
            <a:ext cx="916409" cy="757661"/>
            <a:chOff x="7309384" y="1676401"/>
            <a:chExt cx="752687" cy="622300"/>
          </a:xfrm>
          <a:solidFill>
            <a:schemeClr val="bg1"/>
          </a:solidFill>
        </p:grpSpPr>
        <p:sp>
          <p:nvSpPr>
            <p:cNvPr id="5152" name="Freeform 32"/>
            <p:cNvSpPr>
              <a:spLocks noEditPoints="1"/>
            </p:cNvSpPr>
            <p:nvPr/>
          </p:nvSpPr>
          <p:spPr bwMode="auto">
            <a:xfrm>
              <a:off x="7309384" y="1834050"/>
              <a:ext cx="361527" cy="464651"/>
            </a:xfrm>
            <a:custGeom>
              <a:avLst/>
              <a:gdLst/>
              <a:ahLst/>
              <a:cxnLst>
                <a:cxn ang="0">
                  <a:pos x="151" y="136"/>
                </a:cxn>
                <a:cxn ang="0">
                  <a:pos x="97" y="122"/>
                </a:cxn>
                <a:cxn ang="0">
                  <a:pos x="91" y="119"/>
                </a:cxn>
                <a:cxn ang="0">
                  <a:pos x="84" y="113"/>
                </a:cxn>
                <a:cxn ang="0">
                  <a:pos x="75" y="103"/>
                </a:cxn>
                <a:cxn ang="0">
                  <a:pos x="35" y="71"/>
                </a:cxn>
                <a:cxn ang="0">
                  <a:pos x="24" y="80"/>
                </a:cxn>
                <a:cxn ang="0">
                  <a:pos x="47" y="112"/>
                </a:cxn>
                <a:cxn ang="0">
                  <a:pos x="55" y="121"/>
                </a:cxn>
                <a:cxn ang="0">
                  <a:pos x="62" y="129"/>
                </a:cxn>
                <a:cxn ang="0">
                  <a:pos x="46" y="117"/>
                </a:cxn>
                <a:cxn ang="0">
                  <a:pos x="42" y="112"/>
                </a:cxn>
                <a:cxn ang="0">
                  <a:pos x="38" y="105"/>
                </a:cxn>
                <a:cxn ang="0">
                  <a:pos x="33" y="98"/>
                </a:cxn>
                <a:cxn ang="0">
                  <a:pos x="25" y="88"/>
                </a:cxn>
                <a:cxn ang="0">
                  <a:pos x="21" y="83"/>
                </a:cxn>
                <a:cxn ang="0">
                  <a:pos x="28" y="66"/>
                </a:cxn>
                <a:cxn ang="0">
                  <a:pos x="24" y="29"/>
                </a:cxn>
                <a:cxn ang="0">
                  <a:pos x="13" y="1"/>
                </a:cxn>
                <a:cxn ang="0">
                  <a:pos x="8" y="2"/>
                </a:cxn>
                <a:cxn ang="0">
                  <a:pos x="4" y="21"/>
                </a:cxn>
                <a:cxn ang="0">
                  <a:pos x="1" y="74"/>
                </a:cxn>
                <a:cxn ang="0">
                  <a:pos x="38" y="155"/>
                </a:cxn>
                <a:cxn ang="0">
                  <a:pos x="108" y="200"/>
                </a:cxn>
                <a:cxn ang="0">
                  <a:pos x="122" y="223"/>
                </a:cxn>
                <a:cxn ang="0">
                  <a:pos x="122" y="248"/>
                </a:cxn>
                <a:cxn ang="0">
                  <a:pos x="190" y="248"/>
                </a:cxn>
                <a:cxn ang="0">
                  <a:pos x="190" y="225"/>
                </a:cxn>
                <a:cxn ang="0">
                  <a:pos x="191" y="212"/>
                </a:cxn>
                <a:cxn ang="0">
                  <a:pos x="191" y="194"/>
                </a:cxn>
                <a:cxn ang="0">
                  <a:pos x="151" y="136"/>
                </a:cxn>
                <a:cxn ang="0">
                  <a:pos x="151" y="136"/>
                </a:cxn>
                <a:cxn ang="0">
                  <a:pos x="151" y="136"/>
                </a:cxn>
              </a:cxnLst>
              <a:rect l="0" t="0" r="r" b="b"/>
              <a:pathLst>
                <a:path w="193" h="248">
                  <a:moveTo>
                    <a:pt x="151" y="136"/>
                  </a:moveTo>
                  <a:cubicBezTo>
                    <a:pt x="149" y="135"/>
                    <a:pt x="135" y="124"/>
                    <a:pt x="97" y="122"/>
                  </a:cubicBezTo>
                  <a:cubicBezTo>
                    <a:pt x="95" y="121"/>
                    <a:pt x="93" y="120"/>
                    <a:pt x="91" y="119"/>
                  </a:cubicBezTo>
                  <a:cubicBezTo>
                    <a:pt x="88" y="117"/>
                    <a:pt x="86" y="115"/>
                    <a:pt x="84" y="113"/>
                  </a:cubicBezTo>
                  <a:cubicBezTo>
                    <a:pt x="81" y="110"/>
                    <a:pt x="78" y="107"/>
                    <a:pt x="75" y="103"/>
                  </a:cubicBezTo>
                  <a:cubicBezTo>
                    <a:pt x="56" y="77"/>
                    <a:pt x="38" y="72"/>
                    <a:pt x="35" y="71"/>
                  </a:cubicBezTo>
                  <a:cubicBezTo>
                    <a:pt x="32" y="69"/>
                    <a:pt x="18" y="71"/>
                    <a:pt x="24" y="80"/>
                  </a:cubicBezTo>
                  <a:cubicBezTo>
                    <a:pt x="25" y="80"/>
                    <a:pt x="46" y="110"/>
                    <a:pt x="47" y="112"/>
                  </a:cubicBezTo>
                  <a:cubicBezTo>
                    <a:pt x="50" y="116"/>
                    <a:pt x="52" y="118"/>
                    <a:pt x="55" y="121"/>
                  </a:cubicBezTo>
                  <a:cubicBezTo>
                    <a:pt x="57" y="124"/>
                    <a:pt x="60" y="126"/>
                    <a:pt x="62" y="129"/>
                  </a:cubicBezTo>
                  <a:cubicBezTo>
                    <a:pt x="62" y="129"/>
                    <a:pt x="49" y="121"/>
                    <a:pt x="46" y="117"/>
                  </a:cubicBezTo>
                  <a:cubicBezTo>
                    <a:pt x="44" y="116"/>
                    <a:pt x="43" y="113"/>
                    <a:pt x="42" y="112"/>
                  </a:cubicBezTo>
                  <a:cubicBezTo>
                    <a:pt x="41" y="109"/>
                    <a:pt x="40" y="107"/>
                    <a:pt x="38" y="105"/>
                  </a:cubicBezTo>
                  <a:cubicBezTo>
                    <a:pt x="36" y="103"/>
                    <a:pt x="35" y="100"/>
                    <a:pt x="33" y="98"/>
                  </a:cubicBezTo>
                  <a:cubicBezTo>
                    <a:pt x="30" y="95"/>
                    <a:pt x="28" y="91"/>
                    <a:pt x="25" y="88"/>
                  </a:cubicBezTo>
                  <a:cubicBezTo>
                    <a:pt x="24" y="86"/>
                    <a:pt x="22" y="85"/>
                    <a:pt x="21" y="83"/>
                  </a:cubicBezTo>
                  <a:cubicBezTo>
                    <a:pt x="14" y="72"/>
                    <a:pt x="21" y="67"/>
                    <a:pt x="28" y="66"/>
                  </a:cubicBezTo>
                  <a:cubicBezTo>
                    <a:pt x="28" y="65"/>
                    <a:pt x="25" y="34"/>
                    <a:pt x="24" y="29"/>
                  </a:cubicBezTo>
                  <a:cubicBezTo>
                    <a:pt x="23" y="15"/>
                    <a:pt x="21" y="4"/>
                    <a:pt x="13" y="1"/>
                  </a:cubicBezTo>
                  <a:cubicBezTo>
                    <a:pt x="11" y="0"/>
                    <a:pt x="9" y="0"/>
                    <a:pt x="8" y="2"/>
                  </a:cubicBezTo>
                  <a:cubicBezTo>
                    <a:pt x="6" y="4"/>
                    <a:pt x="4" y="15"/>
                    <a:pt x="4" y="21"/>
                  </a:cubicBezTo>
                  <a:cubicBezTo>
                    <a:pt x="4" y="21"/>
                    <a:pt x="0" y="57"/>
                    <a:pt x="1" y="74"/>
                  </a:cubicBezTo>
                  <a:cubicBezTo>
                    <a:pt x="2" y="83"/>
                    <a:pt x="30" y="145"/>
                    <a:pt x="38" y="155"/>
                  </a:cubicBezTo>
                  <a:cubicBezTo>
                    <a:pt x="46" y="164"/>
                    <a:pt x="108" y="200"/>
                    <a:pt x="108" y="200"/>
                  </a:cubicBezTo>
                  <a:cubicBezTo>
                    <a:pt x="111" y="202"/>
                    <a:pt x="122" y="211"/>
                    <a:pt x="122" y="223"/>
                  </a:cubicBezTo>
                  <a:cubicBezTo>
                    <a:pt x="122" y="248"/>
                    <a:pt x="122" y="248"/>
                    <a:pt x="122" y="248"/>
                  </a:cubicBezTo>
                  <a:cubicBezTo>
                    <a:pt x="190" y="248"/>
                    <a:pt x="190" y="248"/>
                    <a:pt x="190" y="248"/>
                  </a:cubicBezTo>
                  <a:cubicBezTo>
                    <a:pt x="190" y="225"/>
                    <a:pt x="190" y="225"/>
                    <a:pt x="190" y="225"/>
                  </a:cubicBezTo>
                  <a:cubicBezTo>
                    <a:pt x="190" y="221"/>
                    <a:pt x="191" y="216"/>
                    <a:pt x="191" y="212"/>
                  </a:cubicBezTo>
                  <a:cubicBezTo>
                    <a:pt x="193" y="207"/>
                    <a:pt x="192" y="198"/>
                    <a:pt x="191" y="194"/>
                  </a:cubicBezTo>
                  <a:cubicBezTo>
                    <a:pt x="183" y="159"/>
                    <a:pt x="154" y="138"/>
                    <a:pt x="151" y="136"/>
                  </a:cubicBezTo>
                  <a:close/>
                  <a:moveTo>
                    <a:pt x="151" y="136"/>
                  </a:moveTo>
                  <a:cubicBezTo>
                    <a:pt x="151" y="136"/>
                    <a:pt x="151" y="136"/>
                    <a:pt x="151" y="13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53" name="Freeform 33"/>
            <p:cNvSpPr>
              <a:spLocks noEditPoints="1"/>
            </p:cNvSpPr>
            <p:nvPr/>
          </p:nvSpPr>
          <p:spPr bwMode="auto">
            <a:xfrm>
              <a:off x="7700544" y="1834050"/>
              <a:ext cx="361527" cy="464651"/>
            </a:xfrm>
            <a:custGeom>
              <a:avLst/>
              <a:gdLst/>
              <a:ahLst/>
              <a:cxnLst>
                <a:cxn ang="0">
                  <a:pos x="189" y="21"/>
                </a:cxn>
                <a:cxn ang="0">
                  <a:pos x="186" y="2"/>
                </a:cxn>
                <a:cxn ang="0">
                  <a:pos x="180" y="1"/>
                </a:cxn>
                <a:cxn ang="0">
                  <a:pos x="169" y="29"/>
                </a:cxn>
                <a:cxn ang="0">
                  <a:pos x="165" y="66"/>
                </a:cxn>
                <a:cxn ang="0">
                  <a:pos x="173" y="83"/>
                </a:cxn>
                <a:cxn ang="0">
                  <a:pos x="168" y="88"/>
                </a:cxn>
                <a:cxn ang="0">
                  <a:pos x="161" y="98"/>
                </a:cxn>
                <a:cxn ang="0">
                  <a:pos x="155" y="105"/>
                </a:cxn>
                <a:cxn ang="0">
                  <a:pos x="151" y="112"/>
                </a:cxn>
                <a:cxn ang="0">
                  <a:pos x="148" y="117"/>
                </a:cxn>
                <a:cxn ang="0">
                  <a:pos x="131" y="129"/>
                </a:cxn>
                <a:cxn ang="0">
                  <a:pos x="138" y="121"/>
                </a:cxn>
                <a:cxn ang="0">
                  <a:pos x="146" y="112"/>
                </a:cxn>
                <a:cxn ang="0">
                  <a:pos x="169" y="80"/>
                </a:cxn>
                <a:cxn ang="0">
                  <a:pos x="158" y="71"/>
                </a:cxn>
                <a:cxn ang="0">
                  <a:pos x="118" y="103"/>
                </a:cxn>
                <a:cxn ang="0">
                  <a:pos x="109" y="113"/>
                </a:cxn>
                <a:cxn ang="0">
                  <a:pos x="102" y="119"/>
                </a:cxn>
                <a:cxn ang="0">
                  <a:pos x="96" y="122"/>
                </a:cxn>
                <a:cxn ang="0">
                  <a:pos x="42" y="136"/>
                </a:cxn>
                <a:cxn ang="0">
                  <a:pos x="2" y="194"/>
                </a:cxn>
                <a:cxn ang="0">
                  <a:pos x="2" y="212"/>
                </a:cxn>
                <a:cxn ang="0">
                  <a:pos x="3" y="225"/>
                </a:cxn>
                <a:cxn ang="0">
                  <a:pos x="3" y="248"/>
                </a:cxn>
                <a:cxn ang="0">
                  <a:pos x="71" y="248"/>
                </a:cxn>
                <a:cxn ang="0">
                  <a:pos x="71" y="223"/>
                </a:cxn>
                <a:cxn ang="0">
                  <a:pos x="85" y="200"/>
                </a:cxn>
                <a:cxn ang="0">
                  <a:pos x="156" y="155"/>
                </a:cxn>
                <a:cxn ang="0">
                  <a:pos x="192" y="74"/>
                </a:cxn>
                <a:cxn ang="0">
                  <a:pos x="189" y="21"/>
                </a:cxn>
                <a:cxn ang="0">
                  <a:pos x="189" y="21"/>
                </a:cxn>
                <a:cxn ang="0">
                  <a:pos x="189" y="21"/>
                </a:cxn>
              </a:cxnLst>
              <a:rect l="0" t="0" r="r" b="b"/>
              <a:pathLst>
                <a:path w="193" h="248">
                  <a:moveTo>
                    <a:pt x="189" y="21"/>
                  </a:moveTo>
                  <a:cubicBezTo>
                    <a:pt x="189" y="15"/>
                    <a:pt x="188" y="4"/>
                    <a:pt x="186" y="2"/>
                  </a:cubicBezTo>
                  <a:cubicBezTo>
                    <a:pt x="184" y="0"/>
                    <a:pt x="183" y="0"/>
                    <a:pt x="180" y="1"/>
                  </a:cubicBezTo>
                  <a:cubicBezTo>
                    <a:pt x="172" y="4"/>
                    <a:pt x="170" y="15"/>
                    <a:pt x="169" y="29"/>
                  </a:cubicBezTo>
                  <a:cubicBezTo>
                    <a:pt x="168" y="34"/>
                    <a:pt x="165" y="65"/>
                    <a:pt x="165" y="66"/>
                  </a:cubicBezTo>
                  <a:cubicBezTo>
                    <a:pt x="172" y="67"/>
                    <a:pt x="179" y="72"/>
                    <a:pt x="173" y="83"/>
                  </a:cubicBezTo>
                  <a:cubicBezTo>
                    <a:pt x="171" y="85"/>
                    <a:pt x="170" y="86"/>
                    <a:pt x="168" y="88"/>
                  </a:cubicBezTo>
                  <a:cubicBezTo>
                    <a:pt x="165" y="91"/>
                    <a:pt x="163" y="95"/>
                    <a:pt x="161" y="98"/>
                  </a:cubicBezTo>
                  <a:cubicBezTo>
                    <a:pt x="159" y="100"/>
                    <a:pt x="157" y="103"/>
                    <a:pt x="155" y="105"/>
                  </a:cubicBezTo>
                  <a:cubicBezTo>
                    <a:pt x="154" y="107"/>
                    <a:pt x="152" y="109"/>
                    <a:pt x="151" y="112"/>
                  </a:cubicBezTo>
                  <a:cubicBezTo>
                    <a:pt x="150" y="113"/>
                    <a:pt x="149" y="116"/>
                    <a:pt x="148" y="117"/>
                  </a:cubicBezTo>
                  <a:cubicBezTo>
                    <a:pt x="144" y="121"/>
                    <a:pt x="131" y="129"/>
                    <a:pt x="131" y="129"/>
                  </a:cubicBezTo>
                  <a:cubicBezTo>
                    <a:pt x="133" y="126"/>
                    <a:pt x="136" y="124"/>
                    <a:pt x="138" y="121"/>
                  </a:cubicBezTo>
                  <a:cubicBezTo>
                    <a:pt x="141" y="118"/>
                    <a:pt x="144" y="116"/>
                    <a:pt x="146" y="112"/>
                  </a:cubicBezTo>
                  <a:cubicBezTo>
                    <a:pt x="147" y="110"/>
                    <a:pt x="168" y="80"/>
                    <a:pt x="169" y="80"/>
                  </a:cubicBezTo>
                  <a:cubicBezTo>
                    <a:pt x="175" y="71"/>
                    <a:pt x="162" y="69"/>
                    <a:pt x="158" y="71"/>
                  </a:cubicBezTo>
                  <a:cubicBezTo>
                    <a:pt x="155" y="72"/>
                    <a:pt x="137" y="77"/>
                    <a:pt x="118" y="103"/>
                  </a:cubicBezTo>
                  <a:cubicBezTo>
                    <a:pt x="115" y="107"/>
                    <a:pt x="112" y="110"/>
                    <a:pt x="109" y="113"/>
                  </a:cubicBezTo>
                  <a:cubicBezTo>
                    <a:pt x="107" y="115"/>
                    <a:pt x="105" y="117"/>
                    <a:pt x="102" y="119"/>
                  </a:cubicBezTo>
                  <a:cubicBezTo>
                    <a:pt x="100" y="120"/>
                    <a:pt x="98" y="121"/>
                    <a:pt x="96" y="122"/>
                  </a:cubicBezTo>
                  <a:cubicBezTo>
                    <a:pt x="58" y="124"/>
                    <a:pt x="44" y="135"/>
                    <a:pt x="42" y="136"/>
                  </a:cubicBezTo>
                  <a:cubicBezTo>
                    <a:pt x="39" y="138"/>
                    <a:pt x="10" y="159"/>
                    <a:pt x="2" y="194"/>
                  </a:cubicBezTo>
                  <a:cubicBezTo>
                    <a:pt x="1" y="198"/>
                    <a:pt x="0" y="207"/>
                    <a:pt x="2" y="212"/>
                  </a:cubicBezTo>
                  <a:cubicBezTo>
                    <a:pt x="2" y="216"/>
                    <a:pt x="3" y="221"/>
                    <a:pt x="3" y="225"/>
                  </a:cubicBezTo>
                  <a:cubicBezTo>
                    <a:pt x="3" y="248"/>
                    <a:pt x="3" y="248"/>
                    <a:pt x="3" y="248"/>
                  </a:cubicBezTo>
                  <a:cubicBezTo>
                    <a:pt x="71" y="248"/>
                    <a:pt x="71" y="248"/>
                    <a:pt x="71" y="248"/>
                  </a:cubicBezTo>
                  <a:cubicBezTo>
                    <a:pt x="71" y="223"/>
                    <a:pt x="71" y="223"/>
                    <a:pt x="71" y="223"/>
                  </a:cubicBezTo>
                  <a:cubicBezTo>
                    <a:pt x="71" y="211"/>
                    <a:pt x="83" y="202"/>
                    <a:pt x="85" y="200"/>
                  </a:cubicBezTo>
                  <a:cubicBezTo>
                    <a:pt x="85" y="200"/>
                    <a:pt x="148" y="164"/>
                    <a:pt x="156" y="155"/>
                  </a:cubicBezTo>
                  <a:cubicBezTo>
                    <a:pt x="164" y="145"/>
                    <a:pt x="192" y="83"/>
                    <a:pt x="192" y="74"/>
                  </a:cubicBezTo>
                  <a:cubicBezTo>
                    <a:pt x="193" y="57"/>
                    <a:pt x="189" y="21"/>
                    <a:pt x="189" y="21"/>
                  </a:cubicBezTo>
                  <a:close/>
                  <a:moveTo>
                    <a:pt x="189" y="21"/>
                  </a:moveTo>
                  <a:cubicBezTo>
                    <a:pt x="189" y="21"/>
                    <a:pt x="189" y="21"/>
                    <a:pt x="189" y="2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54" name="Freeform 34"/>
            <p:cNvSpPr>
              <a:spLocks noEditPoints="1"/>
            </p:cNvSpPr>
            <p:nvPr/>
          </p:nvSpPr>
          <p:spPr bwMode="auto">
            <a:xfrm>
              <a:off x="7457551" y="1676401"/>
              <a:ext cx="456354" cy="403013"/>
            </a:xfrm>
            <a:custGeom>
              <a:avLst/>
              <a:gdLst/>
              <a:ahLst/>
              <a:cxnLst>
                <a:cxn ang="0">
                  <a:pos x="163" y="185"/>
                </a:cxn>
                <a:cxn ang="0">
                  <a:pos x="240" y="84"/>
                </a:cxn>
                <a:cxn ang="0">
                  <a:pos x="229" y="26"/>
                </a:cxn>
                <a:cxn ang="0">
                  <a:pos x="176" y="0"/>
                </a:cxn>
                <a:cxn ang="0">
                  <a:pos x="170" y="0"/>
                </a:cxn>
                <a:cxn ang="0">
                  <a:pos x="122" y="17"/>
                </a:cxn>
                <a:cxn ang="0">
                  <a:pos x="74" y="0"/>
                </a:cxn>
                <a:cxn ang="0">
                  <a:pos x="68" y="0"/>
                </a:cxn>
                <a:cxn ang="0">
                  <a:pos x="15" y="26"/>
                </a:cxn>
                <a:cxn ang="0">
                  <a:pos x="4" y="84"/>
                </a:cxn>
                <a:cxn ang="0">
                  <a:pos x="81" y="185"/>
                </a:cxn>
                <a:cxn ang="0">
                  <a:pos x="102" y="206"/>
                </a:cxn>
                <a:cxn ang="0">
                  <a:pos x="122" y="215"/>
                </a:cxn>
                <a:cxn ang="0">
                  <a:pos x="142" y="206"/>
                </a:cxn>
                <a:cxn ang="0">
                  <a:pos x="163" y="185"/>
                </a:cxn>
                <a:cxn ang="0">
                  <a:pos x="81" y="40"/>
                </a:cxn>
                <a:cxn ang="0">
                  <a:pos x="44" y="73"/>
                </a:cxn>
                <a:cxn ang="0">
                  <a:pos x="34" y="83"/>
                </a:cxn>
                <a:cxn ang="0">
                  <a:pos x="24" y="73"/>
                </a:cxn>
                <a:cxn ang="0">
                  <a:pos x="81" y="20"/>
                </a:cxn>
                <a:cxn ang="0">
                  <a:pos x="91" y="30"/>
                </a:cxn>
                <a:cxn ang="0">
                  <a:pos x="81" y="40"/>
                </a:cxn>
                <a:cxn ang="0">
                  <a:pos x="81" y="40"/>
                </a:cxn>
                <a:cxn ang="0">
                  <a:pos x="81" y="40"/>
                </a:cxn>
              </a:cxnLst>
              <a:rect l="0" t="0" r="r" b="b"/>
              <a:pathLst>
                <a:path w="244" h="215">
                  <a:moveTo>
                    <a:pt x="163" y="185"/>
                  </a:moveTo>
                  <a:cubicBezTo>
                    <a:pt x="195" y="155"/>
                    <a:pt x="235" y="118"/>
                    <a:pt x="240" y="84"/>
                  </a:cubicBezTo>
                  <a:cubicBezTo>
                    <a:pt x="244" y="61"/>
                    <a:pt x="240" y="41"/>
                    <a:pt x="229" y="26"/>
                  </a:cubicBezTo>
                  <a:cubicBezTo>
                    <a:pt x="218" y="11"/>
                    <a:pt x="201" y="3"/>
                    <a:pt x="176" y="0"/>
                  </a:cubicBezTo>
                  <a:cubicBezTo>
                    <a:pt x="174" y="0"/>
                    <a:pt x="172" y="0"/>
                    <a:pt x="170" y="0"/>
                  </a:cubicBezTo>
                  <a:cubicBezTo>
                    <a:pt x="153" y="0"/>
                    <a:pt x="135" y="6"/>
                    <a:pt x="122" y="17"/>
                  </a:cubicBezTo>
                  <a:cubicBezTo>
                    <a:pt x="109" y="6"/>
                    <a:pt x="92" y="0"/>
                    <a:pt x="74" y="0"/>
                  </a:cubicBezTo>
                  <a:cubicBezTo>
                    <a:pt x="72" y="0"/>
                    <a:pt x="70" y="0"/>
                    <a:pt x="68" y="0"/>
                  </a:cubicBezTo>
                  <a:cubicBezTo>
                    <a:pt x="44" y="3"/>
                    <a:pt x="26" y="11"/>
                    <a:pt x="15" y="26"/>
                  </a:cubicBezTo>
                  <a:cubicBezTo>
                    <a:pt x="4" y="41"/>
                    <a:pt x="0" y="61"/>
                    <a:pt x="4" y="84"/>
                  </a:cubicBezTo>
                  <a:cubicBezTo>
                    <a:pt x="9" y="118"/>
                    <a:pt x="49" y="155"/>
                    <a:pt x="81" y="185"/>
                  </a:cubicBezTo>
                  <a:cubicBezTo>
                    <a:pt x="81" y="185"/>
                    <a:pt x="97" y="201"/>
                    <a:pt x="102" y="206"/>
                  </a:cubicBezTo>
                  <a:cubicBezTo>
                    <a:pt x="106" y="209"/>
                    <a:pt x="114" y="215"/>
                    <a:pt x="122" y="215"/>
                  </a:cubicBezTo>
                  <a:cubicBezTo>
                    <a:pt x="131" y="215"/>
                    <a:pt x="138" y="209"/>
                    <a:pt x="142" y="206"/>
                  </a:cubicBezTo>
                  <a:cubicBezTo>
                    <a:pt x="147" y="201"/>
                    <a:pt x="163" y="185"/>
                    <a:pt x="163" y="185"/>
                  </a:cubicBezTo>
                  <a:close/>
                  <a:moveTo>
                    <a:pt x="81" y="40"/>
                  </a:moveTo>
                  <a:cubicBezTo>
                    <a:pt x="61" y="40"/>
                    <a:pt x="44" y="55"/>
                    <a:pt x="44" y="73"/>
                  </a:cubicBezTo>
                  <a:cubicBezTo>
                    <a:pt x="44" y="78"/>
                    <a:pt x="40" y="83"/>
                    <a:pt x="34" y="83"/>
                  </a:cubicBezTo>
                  <a:cubicBezTo>
                    <a:pt x="29" y="83"/>
                    <a:pt x="24" y="78"/>
                    <a:pt x="24" y="73"/>
                  </a:cubicBezTo>
                  <a:cubicBezTo>
                    <a:pt x="24" y="44"/>
                    <a:pt x="50" y="20"/>
                    <a:pt x="81" y="20"/>
                  </a:cubicBezTo>
                  <a:cubicBezTo>
                    <a:pt x="87" y="20"/>
                    <a:pt x="91" y="24"/>
                    <a:pt x="91" y="30"/>
                  </a:cubicBezTo>
                  <a:cubicBezTo>
                    <a:pt x="91" y="35"/>
                    <a:pt x="87" y="40"/>
                    <a:pt x="81" y="40"/>
                  </a:cubicBezTo>
                  <a:close/>
                  <a:moveTo>
                    <a:pt x="81" y="40"/>
                  </a:moveTo>
                  <a:cubicBezTo>
                    <a:pt x="81" y="40"/>
                    <a:pt x="81" y="40"/>
                    <a:pt x="81" y="4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898117" y="3641129"/>
            <a:ext cx="1652262" cy="1021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9320539" y="3641129"/>
            <a:ext cx="1652262" cy="1021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850267" y="3641129"/>
            <a:ext cx="1652262" cy="1021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379995" y="3641129"/>
            <a:ext cx="1652262" cy="1021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Footer Text"/>
          <p:cNvSpPr txBox="1"/>
          <p:nvPr/>
        </p:nvSpPr>
        <p:spPr>
          <a:xfrm>
            <a:off x="1705511" y="5585440"/>
            <a:ext cx="9447791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6" name="Straight Line buttom"/>
          <p:cNvCxnSpPr/>
          <p:nvPr/>
        </p:nvCxnSpPr>
        <p:spPr>
          <a:xfrm>
            <a:off x="1697865" y="5422930"/>
            <a:ext cx="9463023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Arc 86"/>
          <p:cNvSpPr/>
          <p:nvPr/>
        </p:nvSpPr>
        <p:spPr>
          <a:xfrm rot="19051047">
            <a:off x="3088550" y="1452338"/>
            <a:ext cx="1992256" cy="1992256"/>
          </a:xfrm>
          <a:prstGeom prst="arc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Arc 87"/>
          <p:cNvSpPr/>
          <p:nvPr/>
        </p:nvSpPr>
        <p:spPr>
          <a:xfrm rot="19051047">
            <a:off x="5498964" y="1452340"/>
            <a:ext cx="1992256" cy="1992256"/>
          </a:xfrm>
          <a:prstGeom prst="arc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Arc 88"/>
          <p:cNvSpPr/>
          <p:nvPr/>
        </p:nvSpPr>
        <p:spPr>
          <a:xfrm rot="19051047">
            <a:off x="7909376" y="1452340"/>
            <a:ext cx="1992256" cy="1992256"/>
          </a:xfrm>
          <a:prstGeom prst="arc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1875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81" grpId="0"/>
      <p:bldP spid="82" grpId="0"/>
      <p:bldP spid="83" grpId="0"/>
      <p:bldP spid="84" grpId="0"/>
      <p:bldP spid="85" grpId="0"/>
      <p:bldP spid="87" grpId="0" animBg="1"/>
      <p:bldP spid="88" grpId="0" animBg="1"/>
      <p:bldP spid="8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10"/>
          <p:cNvSpPr txBox="1"/>
          <p:nvPr/>
        </p:nvSpPr>
        <p:spPr>
          <a:xfrm>
            <a:off x="7474698" y="2555227"/>
            <a:ext cx="4410487" cy="684795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>
              <a:buNone/>
            </a:pPr>
            <a:r>
              <a:rPr lang="zh-CN" altLang="en-US" sz="40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0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91823" y="3779552"/>
            <a:ext cx="4036131" cy="238519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1100" dirty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Each day is a new </a:t>
            </a:r>
            <a:r>
              <a:rPr lang="en-US" altLang="zh-CN" sz="1100" dirty="0" smtClean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beginning Seize </a:t>
            </a:r>
            <a:r>
              <a:rPr lang="en-US" altLang="zh-CN" sz="1100" dirty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new opportunities from now on</a:t>
            </a:r>
          </a:p>
        </p:txBody>
      </p:sp>
      <p:sp>
        <p:nvSpPr>
          <p:cNvPr id="8" name="矩形 7"/>
          <p:cNvSpPr/>
          <p:nvPr/>
        </p:nvSpPr>
        <p:spPr>
          <a:xfrm>
            <a:off x="6933431" y="3152001"/>
            <a:ext cx="3375608" cy="715572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每一天都是新的开始</a:t>
            </a:r>
            <a:endParaRPr lang="en-US" altLang="zh-CN" sz="14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     把握住新的机会从现在开始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5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5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6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332" grpId="1" animBg="1"/>
          <p:bldP spid="6" grpId="0"/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332" grpId="1" animBg="1"/>
          <p:bldP spid="6" grpId="0"/>
          <p:bldP spid="7" grpId="0"/>
          <p:bldP spid="8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552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8661623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rPr>
                <a:t>01</a:t>
              </a:r>
              <a:endParaRPr lang="zh-CN" altLang="en-US" sz="5061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8135980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chemeClr val="accent1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715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2333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4931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8822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65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676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8661623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rPr>
                <a:t>02</a:t>
              </a:r>
              <a:endParaRPr lang="zh-CN" altLang="en-US" sz="5061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8135980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chemeClr val="accent1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363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4289107" y="1706544"/>
            <a:ext cx="4196749" cy="4197076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922009" y="2248174"/>
            <a:ext cx="3016321" cy="3016321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5431039" y="2757204"/>
            <a:ext cx="1998265" cy="1998265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536416" y="24369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536416" y="21033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2374616" y="47991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2374616" y="4465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8074376" y="22083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8074376" y="18747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485856" y="513443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8485856" y="4800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0946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活力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5168</Words>
  <Application>Microsoft Office PowerPoint</Application>
  <PresentationFormat>自定义</PresentationFormat>
  <Paragraphs>208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健身模板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2017-12-21T14:47:31Z</dcterms:modified>
</cp:coreProperties>
</file>