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5" r:id="rId2"/>
  </p:sldMasterIdLst>
  <p:notesMasterIdLst>
    <p:notesMasterId r:id="rId26"/>
  </p:notesMasterIdLst>
  <p:handoutMasterIdLst>
    <p:handoutMasterId r:id="rId27"/>
  </p:handoutMasterIdLst>
  <p:sldIdLst>
    <p:sldId id="3103" r:id="rId3"/>
    <p:sldId id="3123" r:id="rId4"/>
    <p:sldId id="3122" r:id="rId5"/>
    <p:sldId id="3086" r:id="rId6"/>
    <p:sldId id="3116" r:id="rId7"/>
    <p:sldId id="3078" r:id="rId8"/>
    <p:sldId id="3091" r:id="rId9"/>
    <p:sldId id="3131" r:id="rId10"/>
    <p:sldId id="3117" r:id="rId11"/>
    <p:sldId id="3088" r:id="rId12"/>
    <p:sldId id="3095" r:id="rId13"/>
    <p:sldId id="3084" r:id="rId14"/>
    <p:sldId id="3132" r:id="rId15"/>
    <p:sldId id="3082" r:id="rId16"/>
    <p:sldId id="3096" r:id="rId17"/>
    <p:sldId id="3127" r:id="rId18"/>
    <p:sldId id="3128" r:id="rId19"/>
    <p:sldId id="3133" r:id="rId20"/>
    <p:sldId id="3129" r:id="rId21"/>
    <p:sldId id="3130" r:id="rId22"/>
    <p:sldId id="3079" r:id="rId23"/>
    <p:sldId id="3134" r:id="rId24"/>
    <p:sldId id="313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600"/>
    <a:srgbClr val="9A0000"/>
    <a:srgbClr val="157DA8"/>
    <a:srgbClr val="30B9C3"/>
    <a:srgbClr val="8EC436"/>
    <a:srgbClr val="865523"/>
    <a:srgbClr val="E89E00"/>
    <a:srgbClr val="3A4293"/>
    <a:srgbClr val="F8A71E"/>
    <a:srgbClr val="9CC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3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8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830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981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379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014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44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06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782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862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363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489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40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08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503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887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4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316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2017/12/21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053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785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83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29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1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3" r:id="rId3"/>
    <p:sldLayoutId id="214748403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2744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0"/>
          <p:cNvSpPr txBox="1"/>
          <p:nvPr/>
        </p:nvSpPr>
        <p:spPr>
          <a:xfrm>
            <a:off x="308695" y="3621881"/>
            <a:ext cx="4293468" cy="900110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5399" dirty="0">
                <a:solidFill>
                  <a:schemeClr val="accent1">
                    <a:lumMod val="20000"/>
                    <a:lumOff val="80000"/>
                  </a:schemeClr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舌尖</a:t>
            </a:r>
            <a:r>
              <a:rPr lang="zh-CN" altLang="en-US" sz="5399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上的中国</a:t>
            </a:r>
            <a:endParaRPr lang="zh-CN" altLang="en-US" sz="5399" dirty="0">
              <a:solidFill>
                <a:schemeClr val="accent1">
                  <a:lumMod val="20000"/>
                  <a:lumOff val="80000"/>
                </a:schemeClr>
              </a:solidFill>
              <a:latin typeface="叶根友毛笔行书2.0版" panose="02010601030101010101" pitchFamily="2" charset="-122"/>
              <a:ea typeface="叶根友毛笔行书2.0版" panose="02010601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5296" y="4880386"/>
            <a:ext cx="3960267" cy="346241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ctr"/>
            <a:r>
              <a:rPr lang="en-US" altLang="zh-CN" sz="900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8" name="矩形 7"/>
          <p:cNvSpPr/>
          <p:nvPr/>
        </p:nvSpPr>
        <p:spPr>
          <a:xfrm>
            <a:off x="586675" y="4502544"/>
            <a:ext cx="3737508" cy="346241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On the tip of the tongue of China</a:t>
            </a:r>
          </a:p>
        </p:txBody>
      </p:sp>
    </p:spTree>
    <p:extLst>
      <p:ext uri="{BB962C8B-B14F-4D97-AF65-F5344CB8AC3E}">
        <p14:creationId xmlns:p14="http://schemas.microsoft.com/office/powerpoint/2010/main" val="38225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6" grpId="0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6" grpId="0"/>
          <p:bldP spid="7" grpId="0"/>
          <p:bldP spid="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4009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0434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27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292" y="2313745"/>
            <a:ext cx="2059047" cy="235564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1578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67166" y="3450562"/>
            <a:ext cx="2605160" cy="867232"/>
            <a:chOff x="676275" y="2281463"/>
            <a:chExt cx="2133600" cy="710255"/>
          </a:xfrm>
        </p:grpSpPr>
        <p:sp>
          <p:nvSpPr>
            <p:cNvPr id="40" name="Rectangle 39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41" name="Right Triangle 40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2556258" y="2581907"/>
            <a:ext cx="451251" cy="391323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89134" y="3400892"/>
            <a:ext cx="2046911" cy="235564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92285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910008" y="4537707"/>
            <a:ext cx="2605160" cy="867232"/>
            <a:chOff x="676275" y="2281463"/>
            <a:chExt cx="2133600" cy="710255"/>
          </a:xfrm>
        </p:grpSpPr>
        <p:sp>
          <p:nvSpPr>
            <p:cNvPr id="49" name="Rectangle 48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  <p:sp>
          <p:nvSpPr>
            <p:cNvPr id="50" name="Right Triangle 49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6628439" y="2313745"/>
            <a:ext cx="2046911" cy="235564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31589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49313" y="3450562"/>
            <a:ext cx="2605160" cy="867232"/>
            <a:chOff x="676275" y="2281463"/>
            <a:chExt cx="2133600" cy="710255"/>
          </a:xfrm>
        </p:grpSpPr>
        <p:sp>
          <p:nvSpPr>
            <p:cNvPr id="56" name="Rectangle 55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57" name="Right Triangle 56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ight Triangle 57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059145" y="3400892"/>
            <a:ext cx="2046911" cy="23556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62297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8780020" y="4537707"/>
            <a:ext cx="2605160" cy="867232"/>
            <a:chOff x="676275" y="2281463"/>
            <a:chExt cx="2133600" cy="710255"/>
          </a:xfrm>
        </p:grpSpPr>
        <p:sp>
          <p:nvSpPr>
            <p:cNvPr id="63" name="Rectangle 62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7" name="Freeform 145"/>
          <p:cNvSpPr>
            <a:spLocks/>
          </p:cNvSpPr>
          <p:nvPr/>
        </p:nvSpPr>
        <p:spPr bwMode="auto">
          <a:xfrm>
            <a:off x="4997250" y="3684563"/>
            <a:ext cx="430679" cy="37138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13"/>
          <p:cNvSpPr>
            <a:spLocks noEditPoints="1"/>
          </p:cNvSpPr>
          <p:nvPr/>
        </p:nvSpPr>
        <p:spPr bwMode="auto">
          <a:xfrm>
            <a:off x="7416383" y="2592886"/>
            <a:ext cx="471022" cy="369362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9830614" y="3682151"/>
            <a:ext cx="503974" cy="376207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1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3" grpId="0" animBg="1"/>
      <p:bldP spid="46" grpId="0" animBg="1"/>
      <p:bldP spid="47" grpId="0"/>
      <p:bldP spid="53" grpId="0" animBg="1"/>
      <p:bldP spid="54" grpId="0"/>
      <p:bldP spid="60" grpId="0" animBg="1"/>
      <p:bldP spid="61" grpId="0"/>
      <p:bldP spid="67" grpId="0" animBg="1"/>
      <p:bldP spid="68" grpId="0" animBg="1"/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279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980" y="4034933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980" y="3580356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980" y="3130487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980" y="2598184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350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350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511" y="3318703"/>
            <a:ext cx="797132" cy="7703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511" y="4453698"/>
            <a:ext cx="797132" cy="770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3437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3437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8190" y="3318703"/>
            <a:ext cx="797132" cy="7703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8190" y="4453698"/>
            <a:ext cx="797132" cy="770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382" y="3433658"/>
            <a:ext cx="547387" cy="543640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217" y="4651661"/>
            <a:ext cx="451220" cy="434631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965" y="4560253"/>
            <a:ext cx="392251" cy="526039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1298" y="3490640"/>
            <a:ext cx="370919" cy="429678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387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30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267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Number_1"/>
          <p:cNvSpPr/>
          <p:nvPr>
            <p:custDataLst>
              <p:tags r:id="rId2"/>
            </p:custDataLst>
          </p:nvPr>
        </p:nvSpPr>
        <p:spPr>
          <a:xfrm>
            <a:off x="3191202" y="152273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MH_Entry_1"/>
          <p:cNvSpPr/>
          <p:nvPr>
            <p:custDataLst>
              <p:tags r:id="rId3"/>
            </p:custDataLst>
          </p:nvPr>
        </p:nvSpPr>
        <p:spPr>
          <a:xfrm>
            <a:off x="3454088" y="1539923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MH_Number_2"/>
          <p:cNvSpPr/>
          <p:nvPr>
            <p:custDataLst>
              <p:tags r:id="rId4"/>
            </p:custDataLst>
          </p:nvPr>
        </p:nvSpPr>
        <p:spPr>
          <a:xfrm>
            <a:off x="3191202" y="273130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MH_Entry_2"/>
          <p:cNvSpPr/>
          <p:nvPr>
            <p:custDataLst>
              <p:tags r:id="rId5"/>
            </p:custDataLst>
          </p:nvPr>
        </p:nvSpPr>
        <p:spPr>
          <a:xfrm>
            <a:off x="3454088" y="2748496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MH_Number_3"/>
          <p:cNvSpPr/>
          <p:nvPr>
            <p:custDataLst>
              <p:tags r:id="rId6"/>
            </p:custDataLst>
          </p:nvPr>
        </p:nvSpPr>
        <p:spPr>
          <a:xfrm>
            <a:off x="3191202" y="393987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MH_Entry_3"/>
          <p:cNvSpPr/>
          <p:nvPr>
            <p:custDataLst>
              <p:tags r:id="rId7"/>
            </p:custDataLst>
          </p:nvPr>
        </p:nvSpPr>
        <p:spPr>
          <a:xfrm>
            <a:off x="3454088" y="3957066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MH_Number_4"/>
          <p:cNvSpPr/>
          <p:nvPr>
            <p:custDataLst>
              <p:tags r:id="rId8"/>
            </p:custDataLst>
          </p:nvPr>
        </p:nvSpPr>
        <p:spPr>
          <a:xfrm>
            <a:off x="3191202" y="514844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MH_Entry_4"/>
          <p:cNvSpPr/>
          <p:nvPr>
            <p:custDataLst>
              <p:tags r:id="rId9"/>
            </p:custDataLst>
          </p:nvPr>
        </p:nvSpPr>
        <p:spPr>
          <a:xfrm>
            <a:off x="3454088" y="5165637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/>
          <p:nvPr>
            <p:custDataLst>
              <p:tags r:id="rId10"/>
            </p:custDataLst>
          </p:nvPr>
        </p:nvSpPr>
        <p:spPr>
          <a:xfrm>
            <a:off x="10354634" y="448"/>
            <a:ext cx="2502971" cy="7231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59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759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759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/>
          <p:nvPr>
            <p:custDataLst>
              <p:tags r:id="rId11"/>
            </p:custDataLst>
          </p:nvPr>
        </p:nvSpPr>
        <p:spPr>
          <a:xfrm>
            <a:off x="10192568" y="-14857"/>
            <a:ext cx="88629" cy="7250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032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rgbClr val="FB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12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14449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4669799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73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1278" y="2345090"/>
            <a:ext cx="3694572" cy="3694572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10" y="2712498"/>
            <a:ext cx="3608714" cy="733966"/>
            <a:chOff x="8633669" y="2306010"/>
            <a:chExt cx="2990246" cy="801523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10" y="3535902"/>
            <a:ext cx="3608714" cy="733966"/>
            <a:chOff x="8633669" y="2306010"/>
            <a:chExt cx="2990246" cy="801523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10" y="4359307"/>
            <a:ext cx="3608714" cy="733966"/>
            <a:chOff x="8633669" y="2306010"/>
            <a:chExt cx="2990246" cy="801523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10" y="5182710"/>
            <a:ext cx="3608714" cy="733966"/>
            <a:chOff x="8633669" y="2306010"/>
            <a:chExt cx="2990246" cy="801523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3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464" y="8793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0"/>
          <p:cNvSpPr txBox="1"/>
          <p:nvPr/>
        </p:nvSpPr>
        <p:spPr>
          <a:xfrm>
            <a:off x="249385" y="3859618"/>
            <a:ext cx="4412089" cy="684795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000" dirty="0">
              <a:solidFill>
                <a:schemeClr val="accent1">
                  <a:lumMod val="20000"/>
                  <a:lumOff val="80000"/>
                </a:schemeClr>
              </a:solidFill>
              <a:latin typeface="叶根友毛笔行书2.0版" panose="02010601030101010101" pitchFamily="2" charset="-122"/>
              <a:ea typeface="叶根友毛笔行书2.0版" panose="02010601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5296" y="4880386"/>
            <a:ext cx="3960267" cy="346241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ctr"/>
            <a:r>
              <a:rPr lang="en-US" altLang="zh-CN" sz="900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8" name="矩形 7"/>
          <p:cNvSpPr/>
          <p:nvPr/>
        </p:nvSpPr>
        <p:spPr>
          <a:xfrm>
            <a:off x="586675" y="4502544"/>
            <a:ext cx="3737508" cy="346241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On the tip of the tongue of China</a:t>
            </a:r>
          </a:p>
        </p:txBody>
      </p:sp>
    </p:spTree>
    <p:extLst>
      <p:ext uri="{BB962C8B-B14F-4D97-AF65-F5344CB8AC3E}">
        <p14:creationId xmlns:p14="http://schemas.microsoft.com/office/powerpoint/2010/main" val="201169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7" grpId="0"/>
          <p:bldP spid="8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41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6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直角三角形 1"/>
          <p:cNvSpPr>
            <a:spLocks noChangeArrowheads="1"/>
          </p:cNvSpPr>
          <p:nvPr/>
        </p:nvSpPr>
        <p:spPr bwMode="auto">
          <a:xfrm>
            <a:off x="3259" y="1"/>
            <a:ext cx="7363711" cy="7232650"/>
          </a:xfrm>
          <a:prstGeom prst="rtTriangl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ea typeface="微软雅黑" panose="020B0503020204020204" pitchFamily="34" charset="-122"/>
            </a:endParaRPr>
          </a:p>
        </p:txBody>
      </p:sp>
      <p:sp>
        <p:nvSpPr>
          <p:cNvPr id="15363" name="直角三角形 19"/>
          <p:cNvSpPr>
            <a:spLocks noChangeArrowheads="1"/>
          </p:cNvSpPr>
          <p:nvPr/>
        </p:nvSpPr>
        <p:spPr bwMode="auto">
          <a:xfrm rot="10800000">
            <a:off x="11600352" y="-40460"/>
            <a:ext cx="1276866" cy="1276866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933431" y="2824237"/>
            <a:ext cx="3656786" cy="12001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Click on add related title words</a:t>
            </a:r>
            <a:endParaRPr lang="zh-CN" altLang="en-US" sz="3600" dirty="0">
              <a:solidFill>
                <a:schemeClr val="bg1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933431" y="4585778"/>
            <a:ext cx="3656786" cy="9324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6933431" y="4293299"/>
            <a:ext cx="3656786" cy="167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613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4" grpId="0" animBg="1"/>
      <p:bldP spid="15365" grpId="0" animBg="1"/>
      <p:bldP spid="153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06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1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chemeClr val="accent2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no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1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</a:t>
              </a:r>
              <a:r>
                <a:rPr lang="en-US" altLang="zh-CN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ADD RELATED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84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6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D5B00"/>
      </a:accent1>
      <a:accent2>
        <a:srgbClr val="BC8800"/>
      </a:accent2>
      <a:accent3>
        <a:srgbClr val="7D5B00"/>
      </a:accent3>
      <a:accent4>
        <a:srgbClr val="BC8800"/>
      </a:accent4>
      <a:accent5>
        <a:srgbClr val="7D5B00"/>
      </a:accent5>
      <a:accent6>
        <a:srgbClr val="BC8800"/>
      </a:accent6>
      <a:hlink>
        <a:srgbClr val="7D5B00"/>
      </a:hlink>
      <a:folHlink>
        <a:srgbClr val="BC88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4995</Words>
  <Application>Microsoft Office PowerPoint</Application>
  <PresentationFormat>自定义</PresentationFormat>
  <Paragraphs>205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美食模板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2017-12-21T14:36:47Z</dcterms:modified>
</cp:coreProperties>
</file>