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1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42" r:id="rId4"/>
    <p:sldId id="3138" r:id="rId5"/>
    <p:sldId id="3097" r:id="rId6"/>
    <p:sldId id="3092" r:id="rId7"/>
    <p:sldId id="3118" r:id="rId8"/>
    <p:sldId id="3096" r:id="rId9"/>
    <p:sldId id="3143" r:id="rId10"/>
    <p:sldId id="3114" r:id="rId11"/>
    <p:sldId id="3093" r:id="rId12"/>
    <p:sldId id="3091" r:id="rId13"/>
    <p:sldId id="3116" r:id="rId14"/>
    <p:sldId id="3144" r:id="rId15"/>
    <p:sldId id="3090" r:id="rId16"/>
    <p:sldId id="3095" r:id="rId17"/>
    <p:sldId id="3115" r:id="rId18"/>
    <p:sldId id="3094" r:id="rId19"/>
    <p:sldId id="3145" r:id="rId20"/>
    <p:sldId id="3117" r:id="rId21"/>
    <p:sldId id="3087" r:id="rId22"/>
    <p:sldId id="3119" r:id="rId23"/>
    <p:sldId id="3146" r:id="rId24"/>
    <p:sldId id="314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416"/>
    <a:srgbClr val="FD9E24"/>
    <a:srgbClr val="A78357"/>
    <a:srgbClr val="28C7D4"/>
    <a:srgbClr val="F94D4D"/>
    <a:srgbClr val="FEFEFE"/>
    <a:srgbClr val="FFFFFF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47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A868C-6D68-48CB-B7A9-DD9B8C96484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5458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5453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7838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A868C-6D68-48CB-B7A9-DD9B8C96484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7909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3080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5044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3030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195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581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A868C-6D68-48CB-B7A9-DD9B8C96484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683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018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603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A868C-6D68-48CB-B7A9-DD9B8C96484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2238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4662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8666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80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7"/>
          <p:cNvSpPr txBox="1">
            <a:spLocks/>
          </p:cNvSpPr>
          <p:nvPr userDrawn="1"/>
        </p:nvSpPr>
        <p:spPr>
          <a:xfrm>
            <a:off x="695043" y="272341"/>
            <a:ext cx="3248307" cy="558076"/>
          </a:xfrm>
          <a:prstGeom prst="rect">
            <a:avLst/>
          </a:prstGeom>
          <a:ln w="12700" cmpd="sng">
            <a:solidFill>
              <a:schemeClr val="accent1"/>
            </a:solidFill>
          </a:ln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4291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1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6" name="文本占位符 7"/>
          <p:cNvSpPr txBox="1">
            <a:spLocks/>
          </p:cNvSpPr>
          <p:nvPr userDrawn="1"/>
        </p:nvSpPr>
        <p:spPr>
          <a:xfrm>
            <a:off x="12009296" y="272339"/>
            <a:ext cx="849454" cy="558075"/>
          </a:xfrm>
          <a:prstGeom prst="rect">
            <a:avLst/>
          </a:prstGeom>
          <a:solidFill>
            <a:schemeClr val="accent2"/>
          </a:solidFill>
        </p:spPr>
        <p:txBody>
          <a:bodyPr vert="horz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4291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1" lang="zh-CN" altLang="en-US" sz="2531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1" y="272340"/>
            <a:ext cx="397371" cy="5585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75014" y="272340"/>
            <a:ext cx="132732" cy="5585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67323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073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659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837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34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30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34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124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878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495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048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3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2017/12/20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51653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81574" y="5272509"/>
            <a:ext cx="61918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PING AN INSURANCE COMPANY WORK REPORT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81574" y="5745305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687" y="231949"/>
            <a:ext cx="2448272" cy="137715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6687" y="4411794"/>
            <a:ext cx="7267760" cy="900135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>
              <a:buNone/>
            </a:pPr>
            <a:r>
              <a:rPr lang="zh-CN" altLang="en-US" sz="5399" b="1" cap="all" dirty="0">
                <a:solidFill>
                  <a:srgbClr val="EA5416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平安保险公司工作汇报</a:t>
            </a: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2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57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07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77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7" grpId="0"/>
          <p:bldP spid="7" grpId="1"/>
          <p:bldP spid="8" grpId="0"/>
          <p:bldP spid="8" grpId="1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2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57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07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77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7" grpId="0"/>
          <p:bldP spid="7" grpId="1"/>
          <p:bldP spid="8" grpId="0"/>
          <p:bldP spid="8" grpId="1"/>
          <p:bldP spid="1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等腰三角形 21"/>
          <p:cNvSpPr/>
          <p:nvPr/>
        </p:nvSpPr>
        <p:spPr bwMode="auto">
          <a:xfrm rot="16200000" flipH="1">
            <a:off x="6378103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3355999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3322852" y="2020790"/>
            <a:ext cx="3847368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5624911" y="2020790"/>
            <a:ext cx="3849043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7" name="直接连接符 6"/>
          <p:cNvCxnSpPr>
            <a:cxnSpLocks noChangeShapeType="1"/>
          </p:cNvCxnSpPr>
          <p:nvPr/>
        </p:nvCxnSpPr>
        <p:spPr bwMode="auto">
          <a:xfrm>
            <a:off x="4379288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4057835" y="3828952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 flipV="1">
            <a:off x="4379287" y="4391492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H="1" flipV="1">
            <a:off x="7893484" y="4378099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>
            <a:off x="8204890" y="3825604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7913576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grpSp>
        <p:nvGrpSpPr>
          <p:cNvPr id="38" name="组合 37"/>
          <p:cNvGrpSpPr/>
          <p:nvPr/>
        </p:nvGrpSpPr>
        <p:grpSpPr>
          <a:xfrm>
            <a:off x="5290065" y="2725638"/>
            <a:ext cx="2220022" cy="2220022"/>
            <a:chOff x="5014912" y="2584450"/>
            <a:chExt cx="2105025" cy="2105025"/>
          </a:xfrm>
          <a:solidFill>
            <a:srgbClr val="0170C1"/>
          </a:solidFill>
        </p:grpSpPr>
        <p:sp>
          <p:nvSpPr>
            <p:cNvPr id="13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66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accent1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Oval 19"/>
          <p:cNvSpPr>
            <a:spLocks noChangeArrowheads="1"/>
          </p:cNvSpPr>
          <p:nvPr/>
        </p:nvSpPr>
        <p:spPr bwMode="auto">
          <a:xfrm>
            <a:off x="3341269" y="2111198"/>
            <a:ext cx="1046391" cy="1046390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Oval 19"/>
          <p:cNvSpPr>
            <a:spLocks noChangeArrowheads="1"/>
          </p:cNvSpPr>
          <p:nvPr/>
        </p:nvSpPr>
        <p:spPr bwMode="auto">
          <a:xfrm>
            <a:off x="8462721" y="2127941"/>
            <a:ext cx="1046390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8938202" y="3343428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Oval 19"/>
          <p:cNvSpPr>
            <a:spLocks noChangeArrowheads="1"/>
          </p:cNvSpPr>
          <p:nvPr/>
        </p:nvSpPr>
        <p:spPr bwMode="auto">
          <a:xfrm>
            <a:off x="8514623" y="4545521"/>
            <a:ext cx="1048065" cy="1048065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19"/>
          <p:cNvSpPr>
            <a:spLocks noChangeArrowheads="1"/>
          </p:cNvSpPr>
          <p:nvPr/>
        </p:nvSpPr>
        <p:spPr bwMode="auto">
          <a:xfrm>
            <a:off x="2872486" y="3303247"/>
            <a:ext cx="1048065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19"/>
          <p:cNvSpPr>
            <a:spLocks noChangeArrowheads="1"/>
          </p:cNvSpPr>
          <p:nvPr/>
        </p:nvSpPr>
        <p:spPr bwMode="auto">
          <a:xfrm>
            <a:off x="3301087" y="4538825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55146" y="2142945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41345" y="214294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0743" y="3398552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234287" y="352339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768561" y="4725488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4104" y="4725488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46539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" grpId="0" animBg="1"/>
      <p:bldP spid="3" grpId="0" animBg="1"/>
      <p:bldP spid="4" grpId="0" animBg="1"/>
      <p:bldP spid="33" grpId="0" animBg="1"/>
      <p:bldP spid="31" grpId="0" animBg="1"/>
      <p:bldP spid="29" grpId="0" animBg="1"/>
      <p:bldP spid="27" grpId="0" animBg="1"/>
      <p:bldP spid="25" grpId="0" animBg="1"/>
      <p:bldP spid="23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33478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952029"/>
            <a:ext cx="12896850" cy="4245888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9130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512136" y="2263797"/>
            <a:ext cx="2695173" cy="2695163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16" name="椭圆 15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599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599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599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" name="AutoShape 76"/>
          <p:cNvSpPr>
            <a:spLocks/>
          </p:cNvSpPr>
          <p:nvPr/>
        </p:nvSpPr>
        <p:spPr bwMode="auto">
          <a:xfrm>
            <a:off x="2289356" y="2990011"/>
            <a:ext cx="1295007" cy="1295007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27" y="11039"/>
                </a:moveTo>
                <a:lnTo>
                  <a:pt x="19788" y="8347"/>
                </a:lnTo>
                <a:lnTo>
                  <a:pt x="19788" y="17289"/>
                </a:lnTo>
                <a:cubicBezTo>
                  <a:pt x="19788" y="17878"/>
                  <a:pt x="19690" y="18436"/>
                  <a:pt x="19494" y="18955"/>
                </a:cubicBezTo>
                <a:cubicBezTo>
                  <a:pt x="19298" y="19471"/>
                  <a:pt x="19038" y="19927"/>
                  <a:pt x="18711" y="20324"/>
                </a:cubicBezTo>
                <a:cubicBezTo>
                  <a:pt x="18384" y="20714"/>
                  <a:pt x="18004" y="21028"/>
                  <a:pt x="17574" y="21257"/>
                </a:cubicBezTo>
                <a:cubicBezTo>
                  <a:pt x="17146" y="21486"/>
                  <a:pt x="16681" y="21600"/>
                  <a:pt x="16180" y="21600"/>
                </a:cubicBezTo>
                <a:lnTo>
                  <a:pt x="3593" y="21600"/>
                </a:lnTo>
                <a:cubicBezTo>
                  <a:pt x="3101" y="21600"/>
                  <a:pt x="2634" y="21486"/>
                  <a:pt x="2194" y="21257"/>
                </a:cubicBezTo>
                <a:cubicBezTo>
                  <a:pt x="1754" y="21028"/>
                  <a:pt x="1372" y="20711"/>
                  <a:pt x="1052" y="20324"/>
                </a:cubicBezTo>
                <a:cubicBezTo>
                  <a:pt x="734" y="19927"/>
                  <a:pt x="477" y="19471"/>
                  <a:pt x="286" y="18955"/>
                </a:cubicBezTo>
                <a:cubicBezTo>
                  <a:pt x="95" y="18433"/>
                  <a:pt x="0" y="17878"/>
                  <a:pt x="0" y="17289"/>
                </a:cubicBezTo>
                <a:lnTo>
                  <a:pt x="0" y="4341"/>
                </a:lnTo>
                <a:cubicBezTo>
                  <a:pt x="0" y="3751"/>
                  <a:pt x="95" y="3194"/>
                  <a:pt x="286" y="2663"/>
                </a:cubicBezTo>
                <a:cubicBezTo>
                  <a:pt x="477" y="2135"/>
                  <a:pt x="734" y="1677"/>
                  <a:pt x="1052" y="1293"/>
                </a:cubicBezTo>
                <a:cubicBezTo>
                  <a:pt x="1372" y="915"/>
                  <a:pt x="1754" y="607"/>
                  <a:pt x="2194" y="378"/>
                </a:cubicBezTo>
                <a:cubicBezTo>
                  <a:pt x="2634" y="149"/>
                  <a:pt x="3101" y="35"/>
                  <a:pt x="3593" y="35"/>
                </a:cubicBezTo>
                <a:lnTo>
                  <a:pt x="16180" y="35"/>
                </a:lnTo>
                <a:cubicBezTo>
                  <a:pt x="16211" y="35"/>
                  <a:pt x="16253" y="41"/>
                  <a:pt x="16305" y="47"/>
                </a:cubicBezTo>
                <a:cubicBezTo>
                  <a:pt x="16356" y="59"/>
                  <a:pt x="16395" y="64"/>
                  <a:pt x="16427" y="64"/>
                </a:cubicBezTo>
                <a:lnTo>
                  <a:pt x="14191" y="2745"/>
                </a:lnTo>
                <a:lnTo>
                  <a:pt x="3593" y="2745"/>
                </a:lnTo>
                <a:cubicBezTo>
                  <a:pt x="3226" y="2745"/>
                  <a:pt x="2913" y="2900"/>
                  <a:pt x="2651" y="3214"/>
                </a:cubicBezTo>
                <a:cubicBezTo>
                  <a:pt x="2390" y="3528"/>
                  <a:pt x="2260" y="3906"/>
                  <a:pt x="2260" y="4343"/>
                </a:cubicBezTo>
                <a:lnTo>
                  <a:pt x="2260" y="17289"/>
                </a:lnTo>
                <a:cubicBezTo>
                  <a:pt x="2260" y="17729"/>
                  <a:pt x="2390" y="18107"/>
                  <a:pt x="2651" y="18424"/>
                </a:cubicBezTo>
                <a:cubicBezTo>
                  <a:pt x="2913" y="18732"/>
                  <a:pt x="3226" y="18892"/>
                  <a:pt x="3593" y="18892"/>
                </a:cubicBezTo>
                <a:lnTo>
                  <a:pt x="16180" y="18892"/>
                </a:lnTo>
                <a:cubicBezTo>
                  <a:pt x="16547" y="18892"/>
                  <a:pt x="16865" y="18732"/>
                  <a:pt x="17129" y="18424"/>
                </a:cubicBezTo>
                <a:cubicBezTo>
                  <a:pt x="17395" y="18110"/>
                  <a:pt x="17527" y="17732"/>
                  <a:pt x="17527" y="17289"/>
                </a:cubicBezTo>
                <a:lnTo>
                  <a:pt x="17527" y="11039"/>
                </a:lnTo>
                <a:close/>
                <a:moveTo>
                  <a:pt x="18875" y="6393"/>
                </a:moveTo>
                <a:lnTo>
                  <a:pt x="11251" y="15535"/>
                </a:lnTo>
                <a:lnTo>
                  <a:pt x="7387" y="17054"/>
                </a:lnTo>
                <a:lnTo>
                  <a:pt x="8651" y="12432"/>
                </a:lnTo>
                <a:lnTo>
                  <a:pt x="16286" y="3279"/>
                </a:lnTo>
                <a:lnTo>
                  <a:pt x="18875" y="6393"/>
                </a:lnTo>
                <a:close/>
                <a:moveTo>
                  <a:pt x="16525" y="5607"/>
                </a:moveTo>
                <a:cubicBezTo>
                  <a:pt x="16664" y="5440"/>
                  <a:pt x="16664" y="5282"/>
                  <a:pt x="16525" y="5115"/>
                </a:cubicBezTo>
                <a:cubicBezTo>
                  <a:pt x="16383" y="4965"/>
                  <a:pt x="16246" y="4965"/>
                  <a:pt x="16113" y="5115"/>
                </a:cubicBezTo>
                <a:lnTo>
                  <a:pt x="10141" y="12273"/>
                </a:lnTo>
                <a:cubicBezTo>
                  <a:pt x="10000" y="12447"/>
                  <a:pt x="10000" y="12611"/>
                  <a:pt x="10141" y="12766"/>
                </a:cubicBezTo>
                <a:cubicBezTo>
                  <a:pt x="10190" y="12840"/>
                  <a:pt x="10256" y="12881"/>
                  <a:pt x="10341" y="12881"/>
                </a:cubicBezTo>
                <a:cubicBezTo>
                  <a:pt x="10420" y="12881"/>
                  <a:pt x="10481" y="12840"/>
                  <a:pt x="10527" y="12766"/>
                </a:cubicBezTo>
                <a:lnTo>
                  <a:pt x="16525" y="5607"/>
                </a:lnTo>
                <a:close/>
                <a:moveTo>
                  <a:pt x="21275" y="1677"/>
                </a:moveTo>
                <a:cubicBezTo>
                  <a:pt x="21485" y="1947"/>
                  <a:pt x="21593" y="2255"/>
                  <a:pt x="21598" y="2610"/>
                </a:cubicBezTo>
                <a:cubicBezTo>
                  <a:pt x="21599" y="2959"/>
                  <a:pt x="21492" y="3270"/>
                  <a:pt x="21275" y="3543"/>
                </a:cubicBezTo>
                <a:lnTo>
                  <a:pt x="20162" y="4830"/>
                </a:lnTo>
                <a:lnTo>
                  <a:pt x="17574" y="1724"/>
                </a:lnTo>
                <a:lnTo>
                  <a:pt x="18652" y="408"/>
                </a:lnTo>
                <a:cubicBezTo>
                  <a:pt x="18880" y="138"/>
                  <a:pt x="19144" y="0"/>
                  <a:pt x="19448" y="0"/>
                </a:cubicBezTo>
                <a:cubicBezTo>
                  <a:pt x="19753" y="0"/>
                  <a:pt x="20005" y="138"/>
                  <a:pt x="20207" y="408"/>
                </a:cubicBezTo>
                <a:lnTo>
                  <a:pt x="20749" y="1038"/>
                </a:lnTo>
                <a:lnTo>
                  <a:pt x="21275" y="16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016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defRPr/>
            </a:pPr>
            <a:endParaRPr lang="es-E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3"/>
          <p:cNvSpPr txBox="1"/>
          <p:nvPr/>
        </p:nvSpPr>
        <p:spPr>
          <a:xfrm>
            <a:off x="4747494" y="2545386"/>
            <a:ext cx="5087190" cy="1233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632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工作成功展示</a:t>
            </a:r>
            <a:endParaRPr lang="bg-BG" sz="63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4747496" y="3760323"/>
            <a:ext cx="5491291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3"/>
          <p:cNvSpPr txBox="1"/>
          <p:nvPr/>
        </p:nvSpPr>
        <p:spPr>
          <a:xfrm>
            <a:off x="4683692" y="3813586"/>
            <a:ext cx="2407370" cy="51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15" indent="-48211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团队成员介绍</a:t>
            </a:r>
            <a:endParaRPr lang="bg-BG" altLang="zh-CN" sz="210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7363511" y="3813586"/>
            <a:ext cx="2407370" cy="51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15" indent="-48211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bg-BG" altLang="zh-CN" sz="210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683692" y="4250146"/>
            <a:ext cx="2407370" cy="51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15" indent="-48211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重点工作回顾</a:t>
            </a:r>
            <a:endParaRPr lang="bg-BG" altLang="zh-CN" sz="210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63511" y="4250146"/>
            <a:ext cx="2407370" cy="51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15" indent="-48211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团队建设情况</a:t>
            </a:r>
            <a:endParaRPr lang="bg-BG" altLang="zh-CN" sz="210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26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9" grpId="0"/>
          <p:bldP spid="21" grpId="0"/>
          <p:bldP spid="22" grpId="0"/>
          <p:bldP spid="23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9" grpId="0"/>
          <p:bldP spid="21" grpId="0"/>
          <p:bldP spid="22" grpId="0"/>
          <p:bldP spid="23" grpId="0"/>
          <p:bldP spid="24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7466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694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52028"/>
            <a:ext cx="6429375" cy="628062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原创设计师QQ598969553          _2"/>
          <p:cNvSpPr txBox="1"/>
          <p:nvPr/>
        </p:nvSpPr>
        <p:spPr>
          <a:xfrm>
            <a:off x="6645399" y="1321028"/>
            <a:ext cx="3416320" cy="661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原创设计师QQ598969553          _3"/>
          <p:cNvSpPr txBox="1"/>
          <p:nvPr/>
        </p:nvSpPr>
        <p:spPr>
          <a:xfrm>
            <a:off x="6645399" y="1937749"/>
            <a:ext cx="3602942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7" name="原创设计师QQ598969553          _5"/>
          <p:cNvSpPr/>
          <p:nvPr/>
        </p:nvSpPr>
        <p:spPr>
          <a:xfrm>
            <a:off x="7389990" y="3427411"/>
            <a:ext cx="386862" cy="3868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1</a:t>
            </a:r>
          </a:p>
        </p:txBody>
      </p:sp>
      <p:sp>
        <p:nvSpPr>
          <p:cNvPr id="39" name="原创设计师QQ598969553          _7"/>
          <p:cNvSpPr/>
          <p:nvPr/>
        </p:nvSpPr>
        <p:spPr>
          <a:xfrm>
            <a:off x="7389991" y="4448271"/>
            <a:ext cx="386862" cy="3868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2</a:t>
            </a:r>
          </a:p>
        </p:txBody>
      </p:sp>
      <p:sp>
        <p:nvSpPr>
          <p:cNvPr id="41" name="原创设计师QQ598969553          _9"/>
          <p:cNvSpPr/>
          <p:nvPr/>
        </p:nvSpPr>
        <p:spPr>
          <a:xfrm>
            <a:off x="7389991" y="5473649"/>
            <a:ext cx="386862" cy="3868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3</a:t>
            </a:r>
          </a:p>
        </p:txBody>
      </p:sp>
      <p:cxnSp>
        <p:nvCxnSpPr>
          <p:cNvPr id="43" name="原创设计师QQ598969553          _11"/>
          <p:cNvCxnSpPr/>
          <p:nvPr/>
        </p:nvCxnSpPr>
        <p:spPr>
          <a:xfrm>
            <a:off x="6429375" y="3616325"/>
            <a:ext cx="964353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原创设计师QQ598969553          _12"/>
          <p:cNvCxnSpPr/>
          <p:nvPr/>
        </p:nvCxnSpPr>
        <p:spPr>
          <a:xfrm>
            <a:off x="6425637" y="4625533"/>
            <a:ext cx="964353" cy="0"/>
          </a:xfrm>
          <a:prstGeom prst="line">
            <a:avLst/>
          </a:prstGeom>
          <a:ln w="127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原创设计师QQ598969553          _13"/>
          <p:cNvCxnSpPr/>
          <p:nvPr/>
        </p:nvCxnSpPr>
        <p:spPr>
          <a:xfrm>
            <a:off x="6429375" y="5668380"/>
            <a:ext cx="964353" cy="0"/>
          </a:xfrm>
          <a:prstGeom prst="line">
            <a:avLst/>
          </a:prstGeom>
          <a:ln w="127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39"/>
          <p:cNvSpPr txBox="1"/>
          <p:nvPr/>
        </p:nvSpPr>
        <p:spPr>
          <a:xfrm>
            <a:off x="7801969" y="341798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39"/>
          <p:cNvSpPr txBox="1"/>
          <p:nvPr/>
        </p:nvSpPr>
        <p:spPr>
          <a:xfrm>
            <a:off x="7801969" y="4412768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9"/>
          <p:cNvSpPr txBox="1"/>
          <p:nvPr/>
        </p:nvSpPr>
        <p:spPr>
          <a:xfrm>
            <a:off x="7801969" y="542765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>
            <a:off x="884238" y="333147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4834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4" grpId="0"/>
      <p:bldP spid="35" grpId="0"/>
      <p:bldP spid="37" grpId="0" animBg="1"/>
      <p:bldP spid="39" grpId="0" animBg="1"/>
      <p:bldP spid="41" grpId="0" animBg="1"/>
      <p:bldP spid="46" grpId="0"/>
      <p:bldP spid="47" grpId="0"/>
      <p:bldP spid="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54348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512136" y="2263797"/>
            <a:ext cx="2695173" cy="2695163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17" name="椭圆 16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599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599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599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3"/>
          <p:cNvSpPr txBox="1"/>
          <p:nvPr/>
        </p:nvSpPr>
        <p:spPr>
          <a:xfrm>
            <a:off x="4747494" y="2545386"/>
            <a:ext cx="5087190" cy="1233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632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bg-BG" altLang="zh-CN" sz="63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2" name="直接箭头连接符 21"/>
          <p:cNvCxnSpPr/>
          <p:nvPr/>
        </p:nvCxnSpPr>
        <p:spPr>
          <a:xfrm>
            <a:off x="4747496" y="3760323"/>
            <a:ext cx="5491291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3"/>
          <p:cNvSpPr txBox="1"/>
          <p:nvPr/>
        </p:nvSpPr>
        <p:spPr>
          <a:xfrm>
            <a:off x="4683692" y="3813586"/>
            <a:ext cx="2407370" cy="51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15" indent="-48211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总体工作思路</a:t>
            </a:r>
            <a:endParaRPr lang="bg-BG" altLang="zh-CN" sz="210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63511" y="3813586"/>
            <a:ext cx="2407370" cy="51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15" indent="-48211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具体目标规划</a:t>
            </a:r>
            <a:endParaRPr lang="bg-BG" altLang="zh-CN" sz="210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3"/>
          <p:cNvSpPr txBox="1"/>
          <p:nvPr/>
        </p:nvSpPr>
        <p:spPr>
          <a:xfrm>
            <a:off x="4683692" y="4250146"/>
            <a:ext cx="2407370" cy="51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15" indent="-48211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计划实施阶段</a:t>
            </a:r>
            <a:endParaRPr lang="bg-BG" altLang="zh-CN" sz="210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7363511" y="4250146"/>
            <a:ext cx="2407370" cy="51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15" indent="-48211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新年工作计划</a:t>
            </a:r>
            <a:endParaRPr lang="bg-BG" altLang="zh-CN" sz="210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AutoShape 100"/>
          <p:cNvSpPr>
            <a:spLocks/>
          </p:cNvSpPr>
          <p:nvPr/>
        </p:nvSpPr>
        <p:spPr bwMode="auto">
          <a:xfrm>
            <a:off x="2212222" y="2968825"/>
            <a:ext cx="1295007" cy="1295007"/>
          </a:xfrm>
          <a:custGeom>
            <a:avLst/>
            <a:gdLst>
              <a:gd name="T0" fmla="*/ 10795 w 21591"/>
              <a:gd name="T1" fmla="+- 0 10799 50"/>
              <a:gd name="T2" fmla="*/ 10799 h 21498"/>
              <a:gd name="T3" fmla="*/ 10795 w 21591"/>
              <a:gd name="T4" fmla="+- 0 10799 50"/>
              <a:gd name="T5" fmla="*/ 10799 h 21498"/>
              <a:gd name="T6" fmla="*/ 10795 w 21591"/>
              <a:gd name="T7" fmla="+- 0 10799 50"/>
              <a:gd name="T8" fmla="*/ 10799 h 21498"/>
              <a:gd name="T9" fmla="*/ 10795 w 21591"/>
              <a:gd name="T10" fmla="+- 0 10799 50"/>
              <a:gd name="T11" fmla="*/ 10799 h 2149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498">
                <a:moveTo>
                  <a:pt x="14059" y="6524"/>
                </a:moveTo>
                <a:cubicBezTo>
                  <a:pt x="13646" y="6524"/>
                  <a:pt x="13257" y="6670"/>
                  <a:pt x="12887" y="6962"/>
                </a:cubicBezTo>
                <a:cubicBezTo>
                  <a:pt x="12520" y="7257"/>
                  <a:pt x="12156" y="7651"/>
                  <a:pt x="11798" y="8139"/>
                </a:cubicBezTo>
                <a:cubicBezTo>
                  <a:pt x="11441" y="8626"/>
                  <a:pt x="11081" y="9183"/>
                  <a:pt x="10727" y="9814"/>
                </a:cubicBezTo>
                <a:cubicBezTo>
                  <a:pt x="10371" y="10445"/>
                  <a:pt x="10017" y="11093"/>
                  <a:pt x="9665" y="11764"/>
                </a:cubicBezTo>
                <a:cubicBezTo>
                  <a:pt x="9234" y="12585"/>
                  <a:pt x="8794" y="13394"/>
                  <a:pt x="8335" y="14196"/>
                </a:cubicBezTo>
                <a:cubicBezTo>
                  <a:pt x="7875" y="14996"/>
                  <a:pt x="7384" y="15717"/>
                  <a:pt x="6858" y="16357"/>
                </a:cubicBezTo>
                <a:cubicBezTo>
                  <a:pt x="6330" y="16996"/>
                  <a:pt x="5752" y="17510"/>
                  <a:pt x="5119" y="17897"/>
                </a:cubicBezTo>
                <a:cubicBezTo>
                  <a:pt x="4484" y="18289"/>
                  <a:pt x="3788" y="18488"/>
                  <a:pt x="3021" y="18488"/>
                </a:cubicBezTo>
                <a:lnTo>
                  <a:pt x="457" y="18488"/>
                </a:lnTo>
                <a:cubicBezTo>
                  <a:pt x="332" y="18488"/>
                  <a:pt x="224" y="18432"/>
                  <a:pt x="134" y="18324"/>
                </a:cubicBezTo>
                <a:cubicBezTo>
                  <a:pt x="43" y="18219"/>
                  <a:pt x="0" y="18091"/>
                  <a:pt x="0" y="17942"/>
                </a:cubicBezTo>
                <a:lnTo>
                  <a:pt x="0" y="15790"/>
                </a:lnTo>
                <a:cubicBezTo>
                  <a:pt x="0" y="15638"/>
                  <a:pt x="43" y="15512"/>
                  <a:pt x="134" y="15410"/>
                </a:cubicBezTo>
                <a:cubicBezTo>
                  <a:pt x="224" y="15311"/>
                  <a:pt x="332" y="15256"/>
                  <a:pt x="457" y="15256"/>
                </a:cubicBezTo>
                <a:lnTo>
                  <a:pt x="3021" y="15256"/>
                </a:lnTo>
                <a:cubicBezTo>
                  <a:pt x="3421" y="15256"/>
                  <a:pt x="3810" y="15113"/>
                  <a:pt x="4189" y="14824"/>
                </a:cubicBezTo>
                <a:cubicBezTo>
                  <a:pt x="4568" y="14538"/>
                  <a:pt x="4933" y="14149"/>
                  <a:pt x="5284" y="13665"/>
                </a:cubicBezTo>
                <a:cubicBezTo>
                  <a:pt x="5637" y="13180"/>
                  <a:pt x="5985" y="12623"/>
                  <a:pt x="6340" y="11995"/>
                </a:cubicBezTo>
                <a:cubicBezTo>
                  <a:pt x="6692" y="11367"/>
                  <a:pt x="7041" y="10715"/>
                  <a:pt x="7394" y="10045"/>
                </a:cubicBezTo>
                <a:cubicBezTo>
                  <a:pt x="7821" y="9225"/>
                  <a:pt x="8270" y="8406"/>
                  <a:pt x="8735" y="7599"/>
                </a:cubicBezTo>
                <a:cubicBezTo>
                  <a:pt x="9200" y="6789"/>
                  <a:pt x="9696" y="6062"/>
                  <a:pt x="10223" y="5421"/>
                </a:cubicBezTo>
                <a:cubicBezTo>
                  <a:pt x="10749" y="4776"/>
                  <a:pt x="11324" y="4262"/>
                  <a:pt x="11950" y="3876"/>
                </a:cubicBezTo>
                <a:cubicBezTo>
                  <a:pt x="12574" y="3488"/>
                  <a:pt x="13276" y="3293"/>
                  <a:pt x="14057" y="3293"/>
                </a:cubicBezTo>
                <a:lnTo>
                  <a:pt x="16435" y="3293"/>
                </a:lnTo>
                <a:lnTo>
                  <a:pt x="16435" y="712"/>
                </a:lnTo>
                <a:cubicBezTo>
                  <a:pt x="16435" y="329"/>
                  <a:pt x="16530" y="102"/>
                  <a:pt x="16721" y="23"/>
                </a:cubicBezTo>
                <a:cubicBezTo>
                  <a:pt x="16914" y="-50"/>
                  <a:pt x="17147" y="49"/>
                  <a:pt x="17418" y="318"/>
                </a:cubicBezTo>
                <a:lnTo>
                  <a:pt x="21331" y="4203"/>
                </a:lnTo>
                <a:cubicBezTo>
                  <a:pt x="21512" y="4373"/>
                  <a:pt x="21598" y="4583"/>
                  <a:pt x="21588" y="4834"/>
                </a:cubicBezTo>
                <a:cubicBezTo>
                  <a:pt x="21588" y="5103"/>
                  <a:pt x="21502" y="5322"/>
                  <a:pt x="21331" y="5488"/>
                </a:cubicBezTo>
                <a:lnTo>
                  <a:pt x="17418" y="9362"/>
                </a:lnTo>
                <a:cubicBezTo>
                  <a:pt x="17147" y="9630"/>
                  <a:pt x="16914" y="9727"/>
                  <a:pt x="16721" y="9644"/>
                </a:cubicBezTo>
                <a:cubicBezTo>
                  <a:pt x="16530" y="9569"/>
                  <a:pt x="16435" y="9337"/>
                  <a:pt x="16435" y="8956"/>
                </a:cubicBezTo>
                <a:lnTo>
                  <a:pt x="16435" y="6524"/>
                </a:lnTo>
                <a:lnTo>
                  <a:pt x="14059" y="6524"/>
                </a:lnTo>
                <a:close/>
                <a:moveTo>
                  <a:pt x="461" y="6494"/>
                </a:moveTo>
                <a:cubicBezTo>
                  <a:pt x="337" y="6494"/>
                  <a:pt x="229" y="6449"/>
                  <a:pt x="138" y="6349"/>
                </a:cubicBezTo>
                <a:cubicBezTo>
                  <a:pt x="48" y="6249"/>
                  <a:pt x="4" y="6127"/>
                  <a:pt x="4" y="5978"/>
                </a:cubicBezTo>
                <a:lnTo>
                  <a:pt x="4" y="3824"/>
                </a:lnTo>
                <a:cubicBezTo>
                  <a:pt x="4" y="3462"/>
                  <a:pt x="156" y="3287"/>
                  <a:pt x="461" y="3293"/>
                </a:cubicBezTo>
                <a:lnTo>
                  <a:pt x="3027" y="3293"/>
                </a:lnTo>
                <a:cubicBezTo>
                  <a:pt x="3559" y="3293"/>
                  <a:pt x="4054" y="3389"/>
                  <a:pt x="4514" y="3573"/>
                </a:cubicBezTo>
                <a:cubicBezTo>
                  <a:pt x="4973" y="3763"/>
                  <a:pt x="5410" y="4021"/>
                  <a:pt x="5820" y="4358"/>
                </a:cubicBezTo>
                <a:cubicBezTo>
                  <a:pt x="6228" y="4691"/>
                  <a:pt x="6609" y="5085"/>
                  <a:pt x="6963" y="5532"/>
                </a:cubicBezTo>
                <a:cubicBezTo>
                  <a:pt x="7318" y="5979"/>
                  <a:pt x="7656" y="6463"/>
                  <a:pt x="7994" y="6983"/>
                </a:cubicBezTo>
                <a:cubicBezTo>
                  <a:pt x="7519" y="7824"/>
                  <a:pt x="7059" y="8653"/>
                  <a:pt x="6621" y="9473"/>
                </a:cubicBezTo>
                <a:cubicBezTo>
                  <a:pt x="6589" y="9549"/>
                  <a:pt x="6557" y="9610"/>
                  <a:pt x="6516" y="9668"/>
                </a:cubicBezTo>
                <a:cubicBezTo>
                  <a:pt x="6477" y="9727"/>
                  <a:pt x="6442" y="9794"/>
                  <a:pt x="6410" y="9876"/>
                </a:cubicBezTo>
                <a:cubicBezTo>
                  <a:pt x="5862" y="8927"/>
                  <a:pt x="5318" y="8127"/>
                  <a:pt x="4775" y="7473"/>
                </a:cubicBezTo>
                <a:cubicBezTo>
                  <a:pt x="4232" y="6822"/>
                  <a:pt x="3651" y="6494"/>
                  <a:pt x="3023" y="6494"/>
                </a:cubicBezTo>
                <a:lnTo>
                  <a:pt x="461" y="6494"/>
                </a:lnTo>
                <a:close/>
                <a:moveTo>
                  <a:pt x="21333" y="15997"/>
                </a:moveTo>
                <a:cubicBezTo>
                  <a:pt x="21514" y="16167"/>
                  <a:pt x="21600" y="16386"/>
                  <a:pt x="21590" y="16657"/>
                </a:cubicBezTo>
                <a:cubicBezTo>
                  <a:pt x="21590" y="16908"/>
                  <a:pt x="21505" y="17116"/>
                  <a:pt x="21333" y="17285"/>
                </a:cubicBezTo>
                <a:lnTo>
                  <a:pt x="17421" y="21182"/>
                </a:lnTo>
                <a:cubicBezTo>
                  <a:pt x="17149" y="21454"/>
                  <a:pt x="16917" y="21549"/>
                  <a:pt x="16724" y="21471"/>
                </a:cubicBezTo>
                <a:cubicBezTo>
                  <a:pt x="16533" y="21392"/>
                  <a:pt x="16437" y="21162"/>
                  <a:pt x="16437" y="20779"/>
                </a:cubicBezTo>
                <a:lnTo>
                  <a:pt x="16437" y="18432"/>
                </a:lnTo>
                <a:lnTo>
                  <a:pt x="14059" y="18432"/>
                </a:lnTo>
                <a:cubicBezTo>
                  <a:pt x="13528" y="18432"/>
                  <a:pt x="13031" y="18336"/>
                  <a:pt x="12574" y="18143"/>
                </a:cubicBezTo>
                <a:cubicBezTo>
                  <a:pt x="12114" y="17953"/>
                  <a:pt x="11681" y="17690"/>
                  <a:pt x="11280" y="17355"/>
                </a:cubicBezTo>
                <a:cubicBezTo>
                  <a:pt x="10878" y="17018"/>
                  <a:pt x="10497" y="16628"/>
                  <a:pt x="10137" y="16180"/>
                </a:cubicBezTo>
                <a:cubicBezTo>
                  <a:pt x="9780" y="15732"/>
                  <a:pt x="9440" y="15253"/>
                  <a:pt x="9119" y="14739"/>
                </a:cubicBezTo>
                <a:cubicBezTo>
                  <a:pt x="9344" y="14360"/>
                  <a:pt x="9567" y="13962"/>
                  <a:pt x="9780" y="13550"/>
                </a:cubicBezTo>
                <a:cubicBezTo>
                  <a:pt x="9995" y="13142"/>
                  <a:pt x="10218" y="12740"/>
                  <a:pt x="10443" y="12337"/>
                </a:cubicBezTo>
                <a:cubicBezTo>
                  <a:pt x="10475" y="12245"/>
                  <a:pt x="10514" y="12165"/>
                  <a:pt x="10560" y="12091"/>
                </a:cubicBezTo>
                <a:cubicBezTo>
                  <a:pt x="10609" y="12024"/>
                  <a:pt x="10646" y="11940"/>
                  <a:pt x="10680" y="11846"/>
                </a:cubicBezTo>
                <a:cubicBezTo>
                  <a:pt x="11226" y="12798"/>
                  <a:pt x="11769" y="13592"/>
                  <a:pt x="12315" y="14231"/>
                </a:cubicBezTo>
                <a:cubicBezTo>
                  <a:pt x="12855" y="14868"/>
                  <a:pt x="13440" y="15189"/>
                  <a:pt x="14064" y="15189"/>
                </a:cubicBezTo>
                <a:lnTo>
                  <a:pt x="16441" y="15189"/>
                </a:lnTo>
                <a:lnTo>
                  <a:pt x="16441" y="12532"/>
                </a:lnTo>
                <a:cubicBezTo>
                  <a:pt x="16441" y="12153"/>
                  <a:pt x="16538" y="11922"/>
                  <a:pt x="16728" y="11846"/>
                </a:cubicBezTo>
                <a:cubicBezTo>
                  <a:pt x="16922" y="11773"/>
                  <a:pt x="17153" y="11867"/>
                  <a:pt x="17426" y="12125"/>
                </a:cubicBezTo>
                <a:lnTo>
                  <a:pt x="21333" y="159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016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defRPr/>
            </a:pPr>
            <a:endParaRPr lang="es-E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3" grpId="0"/>
          <p:bldP spid="24" grpId="0"/>
          <p:bldP spid="25" grpId="0"/>
          <p:bldP spid="26" grpId="0"/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3" grpId="0"/>
          <p:bldP spid="24" grpId="0"/>
          <p:bldP spid="25" grpId="0"/>
          <p:bldP spid="26" grpId="0"/>
          <p:bldP spid="15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917950"/>
            <a:ext cx="5282188" cy="3194414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1408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>
            <a:off x="795" y="448"/>
            <a:ext cx="9301115" cy="7231757"/>
          </a:xfrm>
          <a:prstGeom prst="rtTriangl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4117615" y="2168612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圆角矩形 44"/>
          <p:cNvSpPr/>
          <p:nvPr/>
        </p:nvSpPr>
        <p:spPr bwMode="auto">
          <a:xfrm>
            <a:off x="2787231" y="2096765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zh-CN" altLang="en-US" sz="40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336664" y="3082899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圆角矩形 46"/>
          <p:cNvSpPr/>
          <p:nvPr/>
        </p:nvSpPr>
        <p:spPr bwMode="auto">
          <a:xfrm>
            <a:off x="4006280" y="3011052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zh-CN" altLang="en-US" sz="40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464285" y="405813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圆角矩形 48"/>
          <p:cNvSpPr/>
          <p:nvPr/>
        </p:nvSpPr>
        <p:spPr bwMode="auto">
          <a:xfrm>
            <a:off x="5133901" y="3986292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zh-CN" altLang="en-US" sz="40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881430" y="503337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圆角矩形 50"/>
          <p:cNvSpPr/>
          <p:nvPr/>
        </p:nvSpPr>
        <p:spPr bwMode="auto">
          <a:xfrm>
            <a:off x="6551046" y="4961531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04</a:t>
            </a:r>
            <a:endParaRPr lang="zh-CN" altLang="en-US" sz="40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395760" y="371273"/>
            <a:ext cx="2850081" cy="830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000" b="1" cap="all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sz="4000" b="1" cap="all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000" b="1" cap="all" dirty="0">
                <a:solidFill>
                  <a:schemeClr val="bg1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2000" b="1" cap="all" dirty="0">
              <a:solidFill>
                <a:schemeClr val="bg1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298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" grpId="0" animBg="1"/>
      <p:bldP spid="44" grpId="0"/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 animBg="1"/>
      <p:bldP spid="52" grpId="0"/>
      <p:bldP spid="5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文本占位符 2"/>
          <p:cNvSpPr txBox="1">
            <a:spLocks/>
          </p:cNvSpPr>
          <p:nvPr/>
        </p:nvSpPr>
        <p:spPr>
          <a:xfrm>
            <a:off x="12008199" y="272339"/>
            <a:ext cx="850552" cy="558075"/>
          </a:xfrm>
          <a:prstGeom prst="rect">
            <a:avLst/>
          </a:prstGeom>
        </p:spPr>
        <p:txBody>
          <a:bodyPr anchor="ctr"/>
          <a:lstStyle>
            <a:lvl1pPr marL="0" indent="0" algn="ctr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531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/>
          </a:p>
        </p:txBody>
      </p:sp>
      <p:sp>
        <p:nvSpPr>
          <p:cNvPr id="9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83924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54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903 w 1073"/>
              <a:gd name="T3" fmla="*/ 0 h 1073"/>
              <a:gd name="T4" fmla="*/ 1073 w 1073"/>
              <a:gd name="T5" fmla="*/ 170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903" y="0"/>
                </a:lnTo>
                <a:lnTo>
                  <a:pt x="1073" y="170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11443" y="1430231"/>
            <a:ext cx="2411444" cy="2395258"/>
          </a:xfrm>
          <a:custGeom>
            <a:avLst/>
            <a:gdLst>
              <a:gd name="T0" fmla="*/ 182 w 1075"/>
              <a:gd name="T1" fmla="*/ 0 h 1073"/>
              <a:gd name="T2" fmla="*/ 1075 w 1075"/>
              <a:gd name="T3" fmla="*/ 0 h 1073"/>
              <a:gd name="T4" fmla="*/ 1075 w 1075"/>
              <a:gd name="T5" fmla="*/ 1073 h 1073"/>
              <a:gd name="T6" fmla="*/ 0 w 1075"/>
              <a:gd name="T7" fmla="*/ 1073 h 1073"/>
              <a:gd name="T8" fmla="*/ 0 w 1075"/>
              <a:gd name="T9" fmla="*/ 182 h 1073"/>
              <a:gd name="T10" fmla="*/ 182 w 1075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3">
                <a:moveTo>
                  <a:pt x="182" y="0"/>
                </a:moveTo>
                <a:lnTo>
                  <a:pt x="1075" y="0"/>
                </a:lnTo>
                <a:lnTo>
                  <a:pt x="1075" y="1073"/>
                </a:lnTo>
                <a:lnTo>
                  <a:pt x="0" y="1073"/>
                </a:lnTo>
                <a:lnTo>
                  <a:pt x="0" y="182"/>
                </a:lnTo>
                <a:lnTo>
                  <a:pt x="18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227018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896 w 1073"/>
              <a:gd name="T3" fmla="*/ 0 h 1073"/>
              <a:gd name="T4" fmla="*/ 1073 w 1073"/>
              <a:gd name="T5" fmla="*/ 179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896" y="0"/>
                </a:lnTo>
                <a:lnTo>
                  <a:pt x="1073" y="179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838108" y="1430231"/>
            <a:ext cx="2409200" cy="2395258"/>
          </a:xfrm>
          <a:custGeom>
            <a:avLst/>
            <a:gdLst>
              <a:gd name="T0" fmla="*/ 175 w 1074"/>
              <a:gd name="T1" fmla="*/ 0 h 1073"/>
              <a:gd name="T2" fmla="*/ 1074 w 1074"/>
              <a:gd name="T3" fmla="*/ 0 h 1073"/>
              <a:gd name="T4" fmla="*/ 1074 w 1074"/>
              <a:gd name="T5" fmla="*/ 1073 h 1073"/>
              <a:gd name="T6" fmla="*/ 0 w 1074"/>
              <a:gd name="T7" fmla="*/ 1073 h 1073"/>
              <a:gd name="T8" fmla="*/ 0 w 1074"/>
              <a:gd name="T9" fmla="*/ 174 h 1073"/>
              <a:gd name="T10" fmla="*/ 175 w 1074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3">
                <a:moveTo>
                  <a:pt x="175" y="0"/>
                </a:moveTo>
                <a:lnTo>
                  <a:pt x="1074" y="0"/>
                </a:lnTo>
                <a:lnTo>
                  <a:pt x="1074" y="1073"/>
                </a:lnTo>
                <a:lnTo>
                  <a:pt x="0" y="1073"/>
                </a:lnTo>
                <a:lnTo>
                  <a:pt x="0" y="174"/>
                </a:lnTo>
                <a:lnTo>
                  <a:pt x="175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0451439" y="1430231"/>
            <a:ext cx="2406958" cy="2395258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54" y="4019698"/>
            <a:ext cx="2406958" cy="2397490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2611443" y="4019698"/>
            <a:ext cx="2411444" cy="2397490"/>
          </a:xfrm>
          <a:custGeom>
            <a:avLst/>
            <a:gdLst>
              <a:gd name="T0" fmla="*/ 0 w 1075"/>
              <a:gd name="T1" fmla="*/ 0 h 1074"/>
              <a:gd name="T2" fmla="*/ 1075 w 1075"/>
              <a:gd name="T3" fmla="*/ 0 h 1074"/>
              <a:gd name="T4" fmla="*/ 1075 w 1075"/>
              <a:gd name="T5" fmla="*/ 896 h 1074"/>
              <a:gd name="T6" fmla="*/ 898 w 1075"/>
              <a:gd name="T7" fmla="*/ 1074 h 1074"/>
              <a:gd name="T8" fmla="*/ 0 w 1075"/>
              <a:gd name="T9" fmla="*/ 1074 h 1074"/>
              <a:gd name="T10" fmla="*/ 0 w 1075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4">
                <a:moveTo>
                  <a:pt x="0" y="0"/>
                </a:moveTo>
                <a:lnTo>
                  <a:pt x="1075" y="0"/>
                </a:lnTo>
                <a:lnTo>
                  <a:pt x="1075" y="896"/>
                </a:lnTo>
                <a:lnTo>
                  <a:pt x="898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227018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80 w 1073"/>
              <a:gd name="T7" fmla="*/ 1074 h 1074"/>
              <a:gd name="T8" fmla="*/ 0 w 1073"/>
              <a:gd name="T9" fmla="*/ 892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80" y="1074"/>
                </a:lnTo>
                <a:lnTo>
                  <a:pt x="0" y="89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7838108" y="4019698"/>
            <a:ext cx="2409200" cy="2397490"/>
          </a:xfrm>
          <a:custGeom>
            <a:avLst/>
            <a:gdLst>
              <a:gd name="T0" fmla="*/ 0 w 1074"/>
              <a:gd name="T1" fmla="*/ 0 h 1074"/>
              <a:gd name="T2" fmla="*/ 1074 w 1074"/>
              <a:gd name="T3" fmla="*/ 0 h 1074"/>
              <a:gd name="T4" fmla="*/ 1074 w 1074"/>
              <a:gd name="T5" fmla="*/ 889 h 1074"/>
              <a:gd name="T6" fmla="*/ 889 w 1074"/>
              <a:gd name="T7" fmla="*/ 1074 h 1074"/>
              <a:gd name="T8" fmla="*/ 0 w 1074"/>
              <a:gd name="T9" fmla="*/ 1074 h 1074"/>
              <a:gd name="T10" fmla="*/ 0 w 1074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4">
                <a:moveTo>
                  <a:pt x="0" y="0"/>
                </a:moveTo>
                <a:lnTo>
                  <a:pt x="1074" y="0"/>
                </a:lnTo>
                <a:lnTo>
                  <a:pt x="1074" y="889"/>
                </a:lnTo>
                <a:lnTo>
                  <a:pt x="889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10451439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74 w 1073"/>
              <a:gd name="T7" fmla="*/ 1074 h 1074"/>
              <a:gd name="T8" fmla="*/ 0 w 1073"/>
              <a:gd name="T9" fmla="*/ 901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74" y="1074"/>
                </a:lnTo>
                <a:lnTo>
                  <a:pt x="0" y="90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6" name="TextBox 32"/>
          <p:cNvSpPr txBox="1"/>
          <p:nvPr/>
        </p:nvSpPr>
        <p:spPr>
          <a:xfrm>
            <a:off x="2662487" y="2320181"/>
            <a:ext cx="23603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TextBox 32"/>
          <p:cNvSpPr txBox="1"/>
          <p:nvPr/>
        </p:nvSpPr>
        <p:spPr>
          <a:xfrm>
            <a:off x="7941543" y="4497813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</a:t>
            </a: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913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1" grpId="0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15" grpId="1" animBg="1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397927" y="44797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08695" y="5200501"/>
            <a:ext cx="61918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PING AN INSURANCE COMPANY WORK REPORT</a:t>
            </a:r>
            <a:endParaRPr lang="zh-CN" altLang="en-US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08695" y="5673297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687" y="231949"/>
            <a:ext cx="2448272" cy="137715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6687" y="4411794"/>
            <a:ext cx="7267760" cy="900135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>
              <a:buNone/>
            </a:pPr>
            <a:r>
              <a:rPr lang="zh-CN" altLang="en-US" sz="5399" cap="all" dirty="0">
                <a:solidFill>
                  <a:srgbClr val="EA5416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平安保险公司工作汇报</a:t>
            </a:r>
          </a:p>
        </p:txBody>
      </p:sp>
    </p:spTree>
    <p:extLst>
      <p:ext uri="{BB962C8B-B14F-4D97-AF65-F5344CB8AC3E}">
        <p14:creationId xmlns:p14="http://schemas.microsoft.com/office/powerpoint/2010/main" val="409645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2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57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07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77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7" grpId="0"/>
          <p:bldP spid="7" grpId="1"/>
          <p:bldP spid="8" grpId="0"/>
          <p:bldP spid="8" grpId="1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2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57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07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77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7" grpId="0"/>
          <p:bldP spid="7" grpId="1"/>
          <p:bldP spid="8" grpId="0"/>
          <p:bldP spid="8" grpId="1"/>
          <p:bldP spid="11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62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512136" y="2263797"/>
            <a:ext cx="2695173" cy="2695163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16" name="椭圆 15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599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599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599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TextBox 23"/>
          <p:cNvSpPr txBox="1"/>
          <p:nvPr/>
        </p:nvSpPr>
        <p:spPr>
          <a:xfrm>
            <a:off x="4747494" y="2545386"/>
            <a:ext cx="5087190" cy="1233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632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bg-BG" sz="63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AutoShape 49"/>
          <p:cNvSpPr>
            <a:spLocks/>
          </p:cNvSpPr>
          <p:nvPr/>
        </p:nvSpPr>
        <p:spPr bwMode="auto">
          <a:xfrm>
            <a:off x="2212222" y="2968825"/>
            <a:ext cx="1295007" cy="1295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0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7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2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2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1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3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5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5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2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defRPr/>
            </a:pPr>
            <a:endParaRPr lang="es-E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4747496" y="3760323"/>
            <a:ext cx="5491291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23"/>
          <p:cNvSpPr txBox="1"/>
          <p:nvPr/>
        </p:nvSpPr>
        <p:spPr>
          <a:xfrm>
            <a:off x="4683692" y="3813586"/>
            <a:ext cx="2407370" cy="51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15" indent="-48211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团队成员介绍</a:t>
            </a:r>
            <a:endParaRPr lang="bg-BG" sz="210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3"/>
          <p:cNvSpPr txBox="1"/>
          <p:nvPr/>
        </p:nvSpPr>
        <p:spPr>
          <a:xfrm>
            <a:off x="7363511" y="3813586"/>
            <a:ext cx="2407370" cy="51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15" indent="-48211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bg-BG" sz="210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4683692" y="4250146"/>
            <a:ext cx="2407370" cy="51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15" indent="-48211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重点工作回顾</a:t>
            </a:r>
            <a:endParaRPr lang="bg-BG" sz="210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7363511" y="4250146"/>
            <a:ext cx="2407370" cy="51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15" indent="-48211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团队建设情况</a:t>
            </a:r>
            <a:endParaRPr lang="bg-BG" sz="210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46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5" grpId="0" animBg="1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5" grpId="0" animBg="1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67188" y="2021434"/>
            <a:ext cx="2873914" cy="2190498"/>
            <a:chOff x="6566394" y="2021434"/>
            <a:chExt cx="2873914" cy="2190498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6763"/>
                <a:gd name="connsiteY0" fmla="*/ 1574572 h 1589231"/>
                <a:gd name="connsiteX1" fmla="*/ 947203 w 2026763"/>
                <a:gd name="connsiteY1" fmla="*/ 0 h 1589231"/>
                <a:gd name="connsiteX2" fmla="*/ 1931311 w 2026763"/>
                <a:gd name="connsiteY2" fmla="*/ 24603 h 1589231"/>
                <a:gd name="connsiteX3" fmla="*/ 2026763 w 2026763"/>
                <a:gd name="connsiteY3" fmla="*/ 118448 h 1589231"/>
                <a:gd name="connsiteX4" fmla="*/ 1029212 w 2026763"/>
                <a:gd name="connsiteY4" fmla="*/ 1589231 h 1589231"/>
                <a:gd name="connsiteX5" fmla="*/ 0 w 2026763"/>
                <a:gd name="connsiteY5" fmla="*/ 1574572 h 1589231"/>
                <a:gd name="connsiteX0" fmla="*/ 0 w 2026763"/>
                <a:gd name="connsiteY0" fmla="*/ 1574572 h 1601616"/>
                <a:gd name="connsiteX1" fmla="*/ 947203 w 2026763"/>
                <a:gd name="connsiteY1" fmla="*/ 0 h 1601616"/>
                <a:gd name="connsiteX2" fmla="*/ 1931311 w 2026763"/>
                <a:gd name="connsiteY2" fmla="*/ 24603 h 1601616"/>
                <a:gd name="connsiteX3" fmla="*/ 2026763 w 2026763"/>
                <a:gd name="connsiteY3" fmla="*/ 118448 h 1601616"/>
                <a:gd name="connsiteX4" fmla="*/ 1029212 w 2026763"/>
                <a:gd name="connsiteY4" fmla="*/ 1589231 h 1601616"/>
                <a:gd name="connsiteX5" fmla="*/ 0 w 2026763"/>
                <a:gd name="connsiteY5" fmla="*/ 1574572 h 1601616"/>
                <a:gd name="connsiteX0" fmla="*/ 0 w 2026763"/>
                <a:gd name="connsiteY0" fmla="*/ 1574572 h 1593194"/>
                <a:gd name="connsiteX1" fmla="*/ 947203 w 2026763"/>
                <a:gd name="connsiteY1" fmla="*/ 0 h 1593194"/>
                <a:gd name="connsiteX2" fmla="*/ 1931311 w 2026763"/>
                <a:gd name="connsiteY2" fmla="*/ 24603 h 1593194"/>
                <a:gd name="connsiteX3" fmla="*/ 2026763 w 2026763"/>
                <a:gd name="connsiteY3" fmla="*/ 118448 h 1593194"/>
                <a:gd name="connsiteX4" fmla="*/ 1029212 w 2026763"/>
                <a:gd name="connsiteY4" fmla="*/ 1589231 h 1593194"/>
                <a:gd name="connsiteX5" fmla="*/ 0 w 2026763"/>
                <a:gd name="connsiteY5" fmla="*/ 1574572 h 1593194"/>
                <a:gd name="connsiteX0" fmla="*/ 0 w 2023046"/>
                <a:gd name="connsiteY0" fmla="*/ 1563421 h 1589231"/>
                <a:gd name="connsiteX1" fmla="*/ 943486 w 2023046"/>
                <a:gd name="connsiteY1" fmla="*/ 0 h 1589231"/>
                <a:gd name="connsiteX2" fmla="*/ 1927594 w 2023046"/>
                <a:gd name="connsiteY2" fmla="*/ 24603 h 1589231"/>
                <a:gd name="connsiteX3" fmla="*/ 2023046 w 2023046"/>
                <a:gd name="connsiteY3" fmla="*/ 118448 h 1589231"/>
                <a:gd name="connsiteX4" fmla="*/ 1025495 w 2023046"/>
                <a:gd name="connsiteY4" fmla="*/ 1589231 h 1589231"/>
                <a:gd name="connsiteX5" fmla="*/ 0 w 2023046"/>
                <a:gd name="connsiteY5" fmla="*/ 1563421 h 1589231"/>
                <a:gd name="connsiteX0" fmla="*/ 0 w 2023046"/>
                <a:gd name="connsiteY0" fmla="*/ 1563421 h 1574847"/>
                <a:gd name="connsiteX1" fmla="*/ 943486 w 2023046"/>
                <a:gd name="connsiteY1" fmla="*/ 0 h 1574847"/>
                <a:gd name="connsiteX2" fmla="*/ 1927594 w 2023046"/>
                <a:gd name="connsiteY2" fmla="*/ 24603 h 1574847"/>
                <a:gd name="connsiteX3" fmla="*/ 2023046 w 2023046"/>
                <a:gd name="connsiteY3" fmla="*/ 118448 h 1574847"/>
                <a:gd name="connsiteX4" fmla="*/ 1029212 w 2023046"/>
                <a:gd name="connsiteY4" fmla="*/ 1548343 h 1574847"/>
                <a:gd name="connsiteX5" fmla="*/ 0 w 2023046"/>
                <a:gd name="connsiteY5" fmla="*/ 1563421 h 1574847"/>
                <a:gd name="connsiteX0" fmla="*/ 0 w 2023046"/>
                <a:gd name="connsiteY0" fmla="*/ 1563421 h 1563421"/>
                <a:gd name="connsiteX1" fmla="*/ 943486 w 2023046"/>
                <a:gd name="connsiteY1" fmla="*/ 0 h 1563421"/>
                <a:gd name="connsiteX2" fmla="*/ 1927594 w 2023046"/>
                <a:gd name="connsiteY2" fmla="*/ 24603 h 1563421"/>
                <a:gd name="connsiteX3" fmla="*/ 2023046 w 2023046"/>
                <a:gd name="connsiteY3" fmla="*/ 118448 h 1563421"/>
                <a:gd name="connsiteX4" fmla="*/ 1029212 w 2023046"/>
                <a:gd name="connsiteY4" fmla="*/ 1548343 h 1563421"/>
                <a:gd name="connsiteX5" fmla="*/ 0 w 2023046"/>
                <a:gd name="connsiteY5" fmla="*/ 1563421 h 1563421"/>
                <a:gd name="connsiteX0" fmla="*/ 0 w 2023046"/>
                <a:gd name="connsiteY0" fmla="*/ 1563421 h 1568845"/>
                <a:gd name="connsiteX1" fmla="*/ 943486 w 2023046"/>
                <a:gd name="connsiteY1" fmla="*/ 0 h 1568845"/>
                <a:gd name="connsiteX2" fmla="*/ 1927594 w 2023046"/>
                <a:gd name="connsiteY2" fmla="*/ 24603 h 1568845"/>
                <a:gd name="connsiteX3" fmla="*/ 2023046 w 2023046"/>
                <a:gd name="connsiteY3" fmla="*/ 118448 h 1568845"/>
                <a:gd name="connsiteX4" fmla="*/ 1012811 w 2023046"/>
                <a:gd name="connsiteY4" fmla="*/ 1568845 h 1568845"/>
                <a:gd name="connsiteX5" fmla="*/ 0 w 2023046"/>
                <a:gd name="connsiteY5" fmla="*/ 1563421 h 1568845"/>
                <a:gd name="connsiteX0" fmla="*/ 0 w 2023046"/>
                <a:gd name="connsiteY0" fmla="*/ 1575722 h 1575722"/>
                <a:gd name="connsiteX1" fmla="*/ 943486 w 2023046"/>
                <a:gd name="connsiteY1" fmla="*/ 0 h 1575722"/>
                <a:gd name="connsiteX2" fmla="*/ 1927594 w 2023046"/>
                <a:gd name="connsiteY2" fmla="*/ 24603 h 1575722"/>
                <a:gd name="connsiteX3" fmla="*/ 2023046 w 2023046"/>
                <a:gd name="connsiteY3" fmla="*/ 118448 h 1575722"/>
                <a:gd name="connsiteX4" fmla="*/ 1012811 w 2023046"/>
                <a:gd name="connsiteY4" fmla="*/ 1568845 h 1575722"/>
                <a:gd name="connsiteX5" fmla="*/ 0 w 2023046"/>
                <a:gd name="connsiteY5" fmla="*/ 1575722 h 1575722"/>
                <a:gd name="connsiteX0" fmla="*/ 0 w 2023046"/>
                <a:gd name="connsiteY0" fmla="*/ 1557880 h 1557880"/>
                <a:gd name="connsiteX1" fmla="*/ 947947 w 2023046"/>
                <a:gd name="connsiteY1" fmla="*/ 0 h 1557880"/>
                <a:gd name="connsiteX2" fmla="*/ 1927594 w 2023046"/>
                <a:gd name="connsiteY2" fmla="*/ 6761 h 1557880"/>
                <a:gd name="connsiteX3" fmla="*/ 2023046 w 2023046"/>
                <a:gd name="connsiteY3" fmla="*/ 100606 h 1557880"/>
                <a:gd name="connsiteX4" fmla="*/ 1012811 w 2023046"/>
                <a:gd name="connsiteY4" fmla="*/ 1551003 h 1557880"/>
                <a:gd name="connsiteX5" fmla="*/ 0 w 2023046"/>
                <a:gd name="connsiteY5" fmla="*/ 1557880 h 15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37275" y="2021434"/>
            <a:ext cx="2864179" cy="2179697"/>
            <a:chOff x="3236480" y="2021433"/>
            <a:chExt cx="2864179" cy="2179697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8900000" scaled="1"/>
            <a:tileRect/>
          </a:gra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16965"/>
                <a:gd name="connsiteY0" fmla="*/ 1568040 h 1568040"/>
                <a:gd name="connsiteX1" fmla="*/ 937405 w 2016965"/>
                <a:gd name="connsiteY1" fmla="*/ 0 h 1568040"/>
                <a:gd name="connsiteX2" fmla="*/ 1921513 w 2016965"/>
                <a:gd name="connsiteY2" fmla="*/ 24603 h 1568040"/>
                <a:gd name="connsiteX3" fmla="*/ 2016965 w 2016965"/>
                <a:gd name="connsiteY3" fmla="*/ 118448 h 1568040"/>
                <a:gd name="connsiteX4" fmla="*/ 1019414 w 2016965"/>
                <a:gd name="connsiteY4" fmla="*/ 1566371 h 1568040"/>
                <a:gd name="connsiteX5" fmla="*/ 0 w 2016965"/>
                <a:gd name="connsiteY5" fmla="*/ 1568040 h 1568040"/>
                <a:gd name="connsiteX0" fmla="*/ 0 w 2016965"/>
                <a:gd name="connsiteY0" fmla="*/ 1550198 h 1550198"/>
                <a:gd name="connsiteX1" fmla="*/ 932945 w 2016965"/>
                <a:gd name="connsiteY1" fmla="*/ 0 h 1550198"/>
                <a:gd name="connsiteX2" fmla="*/ 1921513 w 2016965"/>
                <a:gd name="connsiteY2" fmla="*/ 6761 h 1550198"/>
                <a:gd name="connsiteX3" fmla="*/ 2016965 w 2016965"/>
                <a:gd name="connsiteY3" fmla="*/ 100606 h 1550198"/>
                <a:gd name="connsiteX4" fmla="*/ 1019414 w 2016965"/>
                <a:gd name="connsiteY4" fmla="*/ 1548529 h 1550198"/>
                <a:gd name="connsiteX5" fmla="*/ 0 w 2016965"/>
                <a:gd name="connsiteY5" fmla="*/ 1550198 h 15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7188" y="4161164"/>
            <a:ext cx="2874548" cy="2149585"/>
            <a:chOff x="6566394" y="4204652"/>
            <a:chExt cx="2874548" cy="2149585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1994106"/>
                <a:gd name="connsiteY0" fmla="*/ 1564775 h 1566371"/>
                <a:gd name="connsiteX1" fmla="*/ 914546 w 1994106"/>
                <a:gd name="connsiteY1" fmla="*/ 0 h 1566371"/>
                <a:gd name="connsiteX2" fmla="*/ 1898654 w 1994106"/>
                <a:gd name="connsiteY2" fmla="*/ 24603 h 1566371"/>
                <a:gd name="connsiteX3" fmla="*/ 1994106 w 1994106"/>
                <a:gd name="connsiteY3" fmla="*/ 118448 h 1566371"/>
                <a:gd name="connsiteX4" fmla="*/ 996555 w 1994106"/>
                <a:gd name="connsiteY4" fmla="*/ 1566371 h 1566371"/>
                <a:gd name="connsiteX5" fmla="*/ 0 w 1994106"/>
                <a:gd name="connsiteY5" fmla="*/ 1564775 h 1566371"/>
                <a:gd name="connsiteX0" fmla="*/ 0 w 2010434"/>
                <a:gd name="connsiteY0" fmla="*/ 1564775 h 1566371"/>
                <a:gd name="connsiteX1" fmla="*/ 930874 w 2010434"/>
                <a:gd name="connsiteY1" fmla="*/ 0 h 1566371"/>
                <a:gd name="connsiteX2" fmla="*/ 1914982 w 2010434"/>
                <a:gd name="connsiteY2" fmla="*/ 24603 h 1566371"/>
                <a:gd name="connsiteX3" fmla="*/ 2010434 w 2010434"/>
                <a:gd name="connsiteY3" fmla="*/ 118448 h 1566371"/>
                <a:gd name="connsiteX4" fmla="*/ 1012883 w 2010434"/>
                <a:gd name="connsiteY4" fmla="*/ 1566371 h 1566371"/>
                <a:gd name="connsiteX5" fmla="*/ 0 w 2010434"/>
                <a:gd name="connsiteY5" fmla="*/ 1564775 h 1566371"/>
                <a:gd name="connsiteX0" fmla="*/ 0 w 2023497"/>
                <a:gd name="connsiteY0" fmla="*/ 1519055 h 1566371"/>
                <a:gd name="connsiteX1" fmla="*/ 943937 w 2023497"/>
                <a:gd name="connsiteY1" fmla="*/ 0 h 1566371"/>
                <a:gd name="connsiteX2" fmla="*/ 1928045 w 2023497"/>
                <a:gd name="connsiteY2" fmla="*/ 24603 h 1566371"/>
                <a:gd name="connsiteX3" fmla="*/ 2023497 w 2023497"/>
                <a:gd name="connsiteY3" fmla="*/ 118448 h 1566371"/>
                <a:gd name="connsiteX4" fmla="*/ 1025946 w 2023497"/>
                <a:gd name="connsiteY4" fmla="*/ 1566371 h 1566371"/>
                <a:gd name="connsiteX5" fmla="*/ 0 w 2023497"/>
                <a:gd name="connsiteY5" fmla="*/ 1519055 h 1566371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491259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504322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29212 w 2023497"/>
                <a:gd name="connsiteY4" fmla="*/ 1507588 h 1519055"/>
                <a:gd name="connsiteX5" fmla="*/ 0 w 2023497"/>
                <a:gd name="connsiteY5" fmla="*/ 1519055 h 1519055"/>
                <a:gd name="connsiteX0" fmla="*/ 0 w 2023497"/>
                <a:gd name="connsiteY0" fmla="*/ 1519055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19055 h 1548476"/>
                <a:gd name="connsiteX0" fmla="*/ 0 w 2023497"/>
                <a:gd name="connsiteY0" fmla="*/ 1537640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37640 h 1548476"/>
                <a:gd name="connsiteX0" fmla="*/ 0 w 2023497"/>
                <a:gd name="connsiteY0" fmla="*/ 1545841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45841 h 1548476"/>
                <a:gd name="connsiteX0" fmla="*/ 0 w 2023497"/>
                <a:gd name="connsiteY0" fmla="*/ 1545841 h 1560778"/>
                <a:gd name="connsiteX1" fmla="*/ 943937 w 2023497"/>
                <a:gd name="connsiteY1" fmla="*/ 0 h 1560778"/>
                <a:gd name="connsiteX2" fmla="*/ 1928045 w 2023497"/>
                <a:gd name="connsiteY2" fmla="*/ 24603 h 1560778"/>
                <a:gd name="connsiteX3" fmla="*/ 2023497 w 2023497"/>
                <a:gd name="connsiteY3" fmla="*/ 118448 h 1560778"/>
                <a:gd name="connsiteX4" fmla="*/ 1013194 w 2023497"/>
                <a:gd name="connsiteY4" fmla="*/ 1560778 h 1560778"/>
                <a:gd name="connsiteX5" fmla="*/ 0 w 2023497"/>
                <a:gd name="connsiteY5" fmla="*/ 1545841 h 1560778"/>
                <a:gd name="connsiteX0" fmla="*/ 0 w 2023497"/>
                <a:gd name="connsiteY0" fmla="*/ 1545841 h 1545841"/>
                <a:gd name="connsiteX1" fmla="*/ 943937 w 2023497"/>
                <a:gd name="connsiteY1" fmla="*/ 0 h 1545841"/>
                <a:gd name="connsiteX2" fmla="*/ 1928045 w 2023497"/>
                <a:gd name="connsiteY2" fmla="*/ 24603 h 1545841"/>
                <a:gd name="connsiteX3" fmla="*/ 2023497 w 2023497"/>
                <a:gd name="connsiteY3" fmla="*/ 118448 h 1545841"/>
                <a:gd name="connsiteX4" fmla="*/ 1013194 w 2023497"/>
                <a:gd name="connsiteY4" fmla="*/ 1544377 h 1545841"/>
                <a:gd name="connsiteX5" fmla="*/ 0 w 2023497"/>
                <a:gd name="connsiteY5" fmla="*/ 1545841 h 1545841"/>
                <a:gd name="connsiteX0" fmla="*/ 0 w 2023497"/>
                <a:gd name="connsiteY0" fmla="*/ 1545841 h 1552578"/>
                <a:gd name="connsiteX1" fmla="*/ 943937 w 2023497"/>
                <a:gd name="connsiteY1" fmla="*/ 0 h 1552578"/>
                <a:gd name="connsiteX2" fmla="*/ 1928045 w 2023497"/>
                <a:gd name="connsiteY2" fmla="*/ 24603 h 1552578"/>
                <a:gd name="connsiteX3" fmla="*/ 2023497 w 2023497"/>
                <a:gd name="connsiteY3" fmla="*/ 118448 h 1552578"/>
                <a:gd name="connsiteX4" fmla="*/ 1009093 w 2023497"/>
                <a:gd name="connsiteY4" fmla="*/ 1552578 h 1552578"/>
                <a:gd name="connsiteX5" fmla="*/ 0 w 2023497"/>
                <a:gd name="connsiteY5" fmla="*/ 1545841 h 1552578"/>
                <a:gd name="connsiteX0" fmla="*/ 0 w 2023497"/>
                <a:gd name="connsiteY0" fmla="*/ 1522046 h 1528783"/>
                <a:gd name="connsiteX1" fmla="*/ 930340 w 2023497"/>
                <a:gd name="connsiteY1" fmla="*/ 0 h 1528783"/>
                <a:gd name="connsiteX2" fmla="*/ 1928045 w 2023497"/>
                <a:gd name="connsiteY2" fmla="*/ 808 h 1528783"/>
                <a:gd name="connsiteX3" fmla="*/ 2023497 w 2023497"/>
                <a:gd name="connsiteY3" fmla="*/ 94653 h 1528783"/>
                <a:gd name="connsiteX4" fmla="*/ 1009093 w 2023497"/>
                <a:gd name="connsiteY4" fmla="*/ 1528783 h 1528783"/>
                <a:gd name="connsiteX5" fmla="*/ 0 w 2023497"/>
                <a:gd name="connsiteY5" fmla="*/ 1522046 h 15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32681" y="4185258"/>
            <a:ext cx="2868772" cy="2188952"/>
            <a:chOff x="3231887" y="4185258"/>
            <a:chExt cx="2868772" cy="2188952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0231"/>
                <a:gd name="connsiteY0" fmla="*/ 1554978 h 1566371"/>
                <a:gd name="connsiteX1" fmla="*/ 940671 w 2020231"/>
                <a:gd name="connsiteY1" fmla="*/ 0 h 1566371"/>
                <a:gd name="connsiteX2" fmla="*/ 1924779 w 2020231"/>
                <a:gd name="connsiteY2" fmla="*/ 24603 h 1566371"/>
                <a:gd name="connsiteX3" fmla="*/ 2020231 w 2020231"/>
                <a:gd name="connsiteY3" fmla="*/ 118448 h 1566371"/>
                <a:gd name="connsiteX4" fmla="*/ 1022680 w 2020231"/>
                <a:gd name="connsiteY4" fmla="*/ 1566371 h 1566371"/>
                <a:gd name="connsiteX5" fmla="*/ 0 w 2020231"/>
                <a:gd name="connsiteY5" fmla="*/ 1554978 h 1566371"/>
                <a:gd name="connsiteX0" fmla="*/ 0 w 2020231"/>
                <a:gd name="connsiteY0" fmla="*/ 1545387 h 1556780"/>
                <a:gd name="connsiteX1" fmla="*/ 931079 w 2020231"/>
                <a:gd name="connsiteY1" fmla="*/ 0 h 1556780"/>
                <a:gd name="connsiteX2" fmla="*/ 1924779 w 2020231"/>
                <a:gd name="connsiteY2" fmla="*/ 15012 h 1556780"/>
                <a:gd name="connsiteX3" fmla="*/ 2020231 w 2020231"/>
                <a:gd name="connsiteY3" fmla="*/ 108857 h 1556780"/>
                <a:gd name="connsiteX4" fmla="*/ 1022680 w 2020231"/>
                <a:gd name="connsiteY4" fmla="*/ 1556780 h 1556780"/>
                <a:gd name="connsiteX5" fmla="*/ 0 w 2020231"/>
                <a:gd name="connsiteY5" fmla="*/ 1545387 h 155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33018" y="2356940"/>
            <a:ext cx="8247556" cy="3643436"/>
            <a:chOff x="2332224" y="2356940"/>
            <a:chExt cx="8247556" cy="3643436"/>
          </a:xfrm>
        </p:grpSpPr>
        <p:grpSp>
          <p:nvGrpSpPr>
            <p:cNvPr id="6" name="组合 5"/>
            <p:cNvGrpSpPr/>
            <p:nvPr/>
          </p:nvGrpSpPr>
          <p:grpSpPr>
            <a:xfrm>
              <a:off x="2433471" y="2356940"/>
              <a:ext cx="8081289" cy="3643436"/>
              <a:chOff x="2433471" y="2356940"/>
              <a:chExt cx="8081289" cy="3643436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2433471" y="2356940"/>
                <a:ext cx="8081289" cy="64285"/>
                <a:chOff x="1172471" y="1676076"/>
                <a:chExt cx="5747404" cy="45719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2433471" y="5936091"/>
                <a:ext cx="8081289" cy="64285"/>
                <a:chOff x="1172471" y="1676076"/>
                <a:chExt cx="5747404" cy="45719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1" name="椭圆 40"/>
            <p:cNvSpPr/>
            <p:nvPr/>
          </p:nvSpPr>
          <p:spPr>
            <a:xfrm>
              <a:off x="2332224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643567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70069" y="2741823"/>
            <a:ext cx="4505149" cy="2811703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grpSp>
          <p:nvGrpSpPr>
            <p:cNvPr id="70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836926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36926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36926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36926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366563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9366563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9366563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9366563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79369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29947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779984" y="1124830"/>
            <a:ext cx="2458876" cy="2452126"/>
          </a:xfrm>
          <a:custGeom>
            <a:avLst/>
            <a:gdLst>
              <a:gd name="T0" fmla="*/ 91 w 1093"/>
              <a:gd name="T1" fmla="*/ 0 h 1090"/>
              <a:gd name="T2" fmla="*/ 1004 w 1093"/>
              <a:gd name="T3" fmla="*/ 0 h 1090"/>
              <a:gd name="T4" fmla="*/ 1032 w 1093"/>
              <a:gd name="T5" fmla="*/ 3 h 1090"/>
              <a:gd name="T6" fmla="*/ 1057 w 1093"/>
              <a:gd name="T7" fmla="*/ 17 h 1090"/>
              <a:gd name="T8" fmla="*/ 1076 w 1093"/>
              <a:gd name="T9" fmla="*/ 36 h 1090"/>
              <a:gd name="T10" fmla="*/ 1088 w 1093"/>
              <a:gd name="T11" fmla="*/ 61 h 1090"/>
              <a:gd name="T12" fmla="*/ 1093 w 1093"/>
              <a:gd name="T13" fmla="*/ 89 h 1090"/>
              <a:gd name="T14" fmla="*/ 1093 w 1093"/>
              <a:gd name="T15" fmla="*/ 1001 h 1090"/>
              <a:gd name="T16" fmla="*/ 1088 w 1093"/>
              <a:gd name="T17" fmla="*/ 1029 h 1090"/>
              <a:gd name="T18" fmla="*/ 1076 w 1093"/>
              <a:gd name="T19" fmla="*/ 1054 h 1090"/>
              <a:gd name="T20" fmla="*/ 1057 w 1093"/>
              <a:gd name="T21" fmla="*/ 1073 h 1090"/>
              <a:gd name="T22" fmla="*/ 1032 w 1093"/>
              <a:gd name="T23" fmla="*/ 1085 h 1090"/>
              <a:gd name="T24" fmla="*/ 1004 w 1093"/>
              <a:gd name="T25" fmla="*/ 1090 h 1090"/>
              <a:gd name="T26" fmla="*/ 91 w 1093"/>
              <a:gd name="T27" fmla="*/ 1090 h 1090"/>
              <a:gd name="T28" fmla="*/ 62 w 1093"/>
              <a:gd name="T29" fmla="*/ 1085 h 1090"/>
              <a:gd name="T30" fmla="*/ 37 w 1093"/>
              <a:gd name="T31" fmla="*/ 1073 h 1090"/>
              <a:gd name="T32" fmla="*/ 18 w 1093"/>
              <a:gd name="T33" fmla="*/ 1054 h 1090"/>
              <a:gd name="T34" fmla="*/ 6 w 1093"/>
              <a:gd name="T35" fmla="*/ 1029 h 1090"/>
              <a:gd name="T36" fmla="*/ 0 w 1093"/>
              <a:gd name="T37" fmla="*/ 1001 h 1090"/>
              <a:gd name="T38" fmla="*/ 0 w 1093"/>
              <a:gd name="T39" fmla="*/ 89 h 1090"/>
              <a:gd name="T40" fmla="*/ 6 w 1093"/>
              <a:gd name="T41" fmla="*/ 61 h 1090"/>
              <a:gd name="T42" fmla="*/ 18 w 1093"/>
              <a:gd name="T43" fmla="*/ 36 h 1090"/>
              <a:gd name="T44" fmla="*/ 37 w 1093"/>
              <a:gd name="T45" fmla="*/ 17 h 1090"/>
              <a:gd name="T46" fmla="*/ 62 w 1093"/>
              <a:gd name="T47" fmla="*/ 3 h 1090"/>
              <a:gd name="T48" fmla="*/ 91 w 1093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0">
                <a:moveTo>
                  <a:pt x="91" y="0"/>
                </a:moveTo>
                <a:lnTo>
                  <a:pt x="1004" y="0"/>
                </a:lnTo>
                <a:lnTo>
                  <a:pt x="1032" y="3"/>
                </a:lnTo>
                <a:lnTo>
                  <a:pt x="1057" y="17"/>
                </a:lnTo>
                <a:lnTo>
                  <a:pt x="1076" y="36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1"/>
                </a:lnTo>
                <a:lnTo>
                  <a:pt x="1088" y="1029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5"/>
                </a:lnTo>
                <a:lnTo>
                  <a:pt x="1004" y="1090"/>
                </a:lnTo>
                <a:lnTo>
                  <a:pt x="91" y="1090"/>
                </a:lnTo>
                <a:lnTo>
                  <a:pt x="62" y="1085"/>
                </a:lnTo>
                <a:lnTo>
                  <a:pt x="37" y="1073"/>
                </a:lnTo>
                <a:lnTo>
                  <a:pt x="18" y="1054"/>
                </a:lnTo>
                <a:lnTo>
                  <a:pt x="6" y="1029"/>
                </a:lnTo>
                <a:lnTo>
                  <a:pt x="0" y="1001"/>
                </a:lnTo>
                <a:lnTo>
                  <a:pt x="0" y="89"/>
                </a:lnTo>
                <a:lnTo>
                  <a:pt x="6" y="61"/>
                </a:lnTo>
                <a:lnTo>
                  <a:pt x="18" y="36"/>
                </a:lnTo>
                <a:lnTo>
                  <a:pt x="37" y="17"/>
                </a:lnTo>
                <a:lnTo>
                  <a:pt x="62" y="3"/>
                </a:lnTo>
                <a:lnTo>
                  <a:pt x="9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358093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4 w 1091"/>
              <a:gd name="T7" fmla="*/ 17 h 1090"/>
              <a:gd name="T8" fmla="*/ 1075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5 w 1091"/>
              <a:gd name="T19" fmla="*/ 1054 h 1090"/>
              <a:gd name="T20" fmla="*/ 1054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6 w 1091"/>
              <a:gd name="T31" fmla="*/ 1073 h 1090"/>
              <a:gd name="T32" fmla="*/ 17 w 1091"/>
              <a:gd name="T33" fmla="*/ 1054 h 1090"/>
              <a:gd name="T34" fmla="*/ 5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5 w 1091"/>
              <a:gd name="T41" fmla="*/ 61 h 1090"/>
              <a:gd name="T42" fmla="*/ 17 w 1091"/>
              <a:gd name="T43" fmla="*/ 36 h 1090"/>
              <a:gd name="T44" fmla="*/ 36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4" y="17"/>
                </a:lnTo>
                <a:lnTo>
                  <a:pt x="1075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6" y="1073"/>
                </a:lnTo>
                <a:lnTo>
                  <a:pt x="17" y="1054"/>
                </a:lnTo>
                <a:lnTo>
                  <a:pt x="5" y="1029"/>
                </a:lnTo>
                <a:lnTo>
                  <a:pt x="0" y="1001"/>
                </a:lnTo>
                <a:lnTo>
                  <a:pt x="0" y="89"/>
                </a:lnTo>
                <a:lnTo>
                  <a:pt x="5" y="61"/>
                </a:lnTo>
                <a:lnTo>
                  <a:pt x="17" y="36"/>
                </a:lnTo>
                <a:lnTo>
                  <a:pt x="36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33950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5 w 1091"/>
              <a:gd name="T7" fmla="*/ 17 h 1090"/>
              <a:gd name="T8" fmla="*/ 1074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4 w 1091"/>
              <a:gd name="T19" fmla="*/ 1054 h 1090"/>
              <a:gd name="T20" fmla="*/ 1055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7 w 1091"/>
              <a:gd name="T31" fmla="*/ 1073 h 1090"/>
              <a:gd name="T32" fmla="*/ 18 w 1091"/>
              <a:gd name="T33" fmla="*/ 1054 h 1090"/>
              <a:gd name="T34" fmla="*/ 4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4 w 1091"/>
              <a:gd name="T41" fmla="*/ 61 h 1090"/>
              <a:gd name="T42" fmla="*/ 18 w 1091"/>
              <a:gd name="T43" fmla="*/ 36 h 1090"/>
              <a:gd name="T44" fmla="*/ 37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5" y="17"/>
                </a:lnTo>
                <a:lnTo>
                  <a:pt x="1074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7" y="1073"/>
                </a:lnTo>
                <a:lnTo>
                  <a:pt x="18" y="1054"/>
                </a:lnTo>
                <a:lnTo>
                  <a:pt x="4" y="1029"/>
                </a:lnTo>
                <a:lnTo>
                  <a:pt x="0" y="1001"/>
                </a:lnTo>
                <a:lnTo>
                  <a:pt x="0" y="89"/>
                </a:lnTo>
                <a:lnTo>
                  <a:pt x="4" y="61"/>
                </a:lnTo>
                <a:lnTo>
                  <a:pt x="18" y="36"/>
                </a:lnTo>
                <a:lnTo>
                  <a:pt x="37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79984" y="3655696"/>
            <a:ext cx="2458876" cy="2454378"/>
          </a:xfrm>
          <a:custGeom>
            <a:avLst/>
            <a:gdLst>
              <a:gd name="T0" fmla="*/ 91 w 1093"/>
              <a:gd name="T1" fmla="*/ 0 h 1091"/>
              <a:gd name="T2" fmla="*/ 1004 w 1093"/>
              <a:gd name="T3" fmla="*/ 0 h 1091"/>
              <a:gd name="T4" fmla="*/ 1032 w 1093"/>
              <a:gd name="T5" fmla="*/ 4 h 1091"/>
              <a:gd name="T6" fmla="*/ 1057 w 1093"/>
              <a:gd name="T7" fmla="*/ 16 h 1091"/>
              <a:gd name="T8" fmla="*/ 1076 w 1093"/>
              <a:gd name="T9" fmla="*/ 35 h 1091"/>
              <a:gd name="T10" fmla="*/ 1088 w 1093"/>
              <a:gd name="T11" fmla="*/ 61 h 1091"/>
              <a:gd name="T12" fmla="*/ 1093 w 1093"/>
              <a:gd name="T13" fmla="*/ 89 h 1091"/>
              <a:gd name="T14" fmla="*/ 1093 w 1093"/>
              <a:gd name="T15" fmla="*/ 1002 h 1091"/>
              <a:gd name="T16" fmla="*/ 1088 w 1093"/>
              <a:gd name="T17" fmla="*/ 1030 h 1091"/>
              <a:gd name="T18" fmla="*/ 1076 w 1093"/>
              <a:gd name="T19" fmla="*/ 1054 h 1091"/>
              <a:gd name="T20" fmla="*/ 1057 w 1093"/>
              <a:gd name="T21" fmla="*/ 1073 h 1091"/>
              <a:gd name="T22" fmla="*/ 1032 w 1093"/>
              <a:gd name="T23" fmla="*/ 1086 h 1091"/>
              <a:gd name="T24" fmla="*/ 1004 w 1093"/>
              <a:gd name="T25" fmla="*/ 1091 h 1091"/>
              <a:gd name="T26" fmla="*/ 91 w 1093"/>
              <a:gd name="T27" fmla="*/ 1091 h 1091"/>
              <a:gd name="T28" fmla="*/ 62 w 1093"/>
              <a:gd name="T29" fmla="*/ 1086 h 1091"/>
              <a:gd name="T30" fmla="*/ 37 w 1093"/>
              <a:gd name="T31" fmla="*/ 1073 h 1091"/>
              <a:gd name="T32" fmla="*/ 18 w 1093"/>
              <a:gd name="T33" fmla="*/ 1054 h 1091"/>
              <a:gd name="T34" fmla="*/ 6 w 1093"/>
              <a:gd name="T35" fmla="*/ 1030 h 1091"/>
              <a:gd name="T36" fmla="*/ 0 w 1093"/>
              <a:gd name="T37" fmla="*/ 1002 h 1091"/>
              <a:gd name="T38" fmla="*/ 0 w 1093"/>
              <a:gd name="T39" fmla="*/ 89 h 1091"/>
              <a:gd name="T40" fmla="*/ 6 w 1093"/>
              <a:gd name="T41" fmla="*/ 61 h 1091"/>
              <a:gd name="T42" fmla="*/ 18 w 1093"/>
              <a:gd name="T43" fmla="*/ 35 h 1091"/>
              <a:gd name="T44" fmla="*/ 37 w 1093"/>
              <a:gd name="T45" fmla="*/ 16 h 1091"/>
              <a:gd name="T46" fmla="*/ 62 w 1093"/>
              <a:gd name="T47" fmla="*/ 4 h 1091"/>
              <a:gd name="T48" fmla="*/ 91 w 1093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1">
                <a:moveTo>
                  <a:pt x="91" y="0"/>
                </a:moveTo>
                <a:lnTo>
                  <a:pt x="1004" y="0"/>
                </a:lnTo>
                <a:lnTo>
                  <a:pt x="1032" y="4"/>
                </a:lnTo>
                <a:lnTo>
                  <a:pt x="1057" y="16"/>
                </a:lnTo>
                <a:lnTo>
                  <a:pt x="1076" y="35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2"/>
                </a:lnTo>
                <a:lnTo>
                  <a:pt x="1088" y="1030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6"/>
                </a:lnTo>
                <a:lnTo>
                  <a:pt x="1004" y="1091"/>
                </a:lnTo>
                <a:lnTo>
                  <a:pt x="91" y="1091"/>
                </a:lnTo>
                <a:lnTo>
                  <a:pt x="62" y="1086"/>
                </a:lnTo>
                <a:lnTo>
                  <a:pt x="37" y="1073"/>
                </a:lnTo>
                <a:lnTo>
                  <a:pt x="18" y="1054"/>
                </a:lnTo>
                <a:lnTo>
                  <a:pt x="6" y="1030"/>
                </a:lnTo>
                <a:lnTo>
                  <a:pt x="0" y="1002"/>
                </a:lnTo>
                <a:lnTo>
                  <a:pt x="0" y="89"/>
                </a:lnTo>
                <a:lnTo>
                  <a:pt x="6" y="61"/>
                </a:lnTo>
                <a:lnTo>
                  <a:pt x="18" y="35"/>
                </a:lnTo>
                <a:lnTo>
                  <a:pt x="37" y="16"/>
                </a:lnTo>
                <a:lnTo>
                  <a:pt x="62" y="4"/>
                </a:lnTo>
                <a:lnTo>
                  <a:pt x="91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358093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4 w 1091"/>
              <a:gd name="T7" fmla="*/ 16 h 1091"/>
              <a:gd name="T8" fmla="*/ 1075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5 w 1091"/>
              <a:gd name="T19" fmla="*/ 1054 h 1091"/>
              <a:gd name="T20" fmla="*/ 1054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6 w 1091"/>
              <a:gd name="T31" fmla="*/ 1073 h 1091"/>
              <a:gd name="T32" fmla="*/ 17 w 1091"/>
              <a:gd name="T33" fmla="*/ 1054 h 1091"/>
              <a:gd name="T34" fmla="*/ 5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5 w 1091"/>
              <a:gd name="T41" fmla="*/ 61 h 1091"/>
              <a:gd name="T42" fmla="*/ 17 w 1091"/>
              <a:gd name="T43" fmla="*/ 35 h 1091"/>
              <a:gd name="T44" fmla="*/ 36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4" y="16"/>
                </a:lnTo>
                <a:lnTo>
                  <a:pt x="1075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6" y="1073"/>
                </a:lnTo>
                <a:lnTo>
                  <a:pt x="17" y="1054"/>
                </a:lnTo>
                <a:lnTo>
                  <a:pt x="5" y="1030"/>
                </a:lnTo>
                <a:lnTo>
                  <a:pt x="0" y="1002"/>
                </a:lnTo>
                <a:lnTo>
                  <a:pt x="0" y="89"/>
                </a:lnTo>
                <a:lnTo>
                  <a:pt x="5" y="61"/>
                </a:lnTo>
                <a:lnTo>
                  <a:pt x="17" y="35"/>
                </a:lnTo>
                <a:lnTo>
                  <a:pt x="36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33950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5 w 1091"/>
              <a:gd name="T7" fmla="*/ 16 h 1091"/>
              <a:gd name="T8" fmla="*/ 1074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4 w 1091"/>
              <a:gd name="T19" fmla="*/ 1054 h 1091"/>
              <a:gd name="T20" fmla="*/ 1055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7 w 1091"/>
              <a:gd name="T31" fmla="*/ 1073 h 1091"/>
              <a:gd name="T32" fmla="*/ 18 w 1091"/>
              <a:gd name="T33" fmla="*/ 1054 h 1091"/>
              <a:gd name="T34" fmla="*/ 4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4 w 1091"/>
              <a:gd name="T41" fmla="*/ 61 h 1091"/>
              <a:gd name="T42" fmla="*/ 18 w 1091"/>
              <a:gd name="T43" fmla="*/ 35 h 1091"/>
              <a:gd name="T44" fmla="*/ 37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5" y="16"/>
                </a:lnTo>
                <a:lnTo>
                  <a:pt x="1074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7" y="1073"/>
                </a:lnTo>
                <a:lnTo>
                  <a:pt x="18" y="1054"/>
                </a:lnTo>
                <a:lnTo>
                  <a:pt x="4" y="1030"/>
                </a:lnTo>
                <a:lnTo>
                  <a:pt x="0" y="1002"/>
                </a:lnTo>
                <a:lnTo>
                  <a:pt x="0" y="89"/>
                </a:lnTo>
                <a:lnTo>
                  <a:pt x="4" y="61"/>
                </a:lnTo>
                <a:lnTo>
                  <a:pt x="18" y="35"/>
                </a:lnTo>
                <a:lnTo>
                  <a:pt x="37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820262" y="-42863"/>
            <a:ext cx="4038136" cy="7275514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TextBox 32"/>
          <p:cNvSpPr txBox="1"/>
          <p:nvPr/>
        </p:nvSpPr>
        <p:spPr>
          <a:xfrm rot="5400000">
            <a:off x="8225521" y="2561293"/>
            <a:ext cx="63367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7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4545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8917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1512136" y="2263797"/>
            <a:ext cx="2695173" cy="2695163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20" name="椭圆 19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599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599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599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" name="TextBox 23"/>
          <p:cNvSpPr txBox="1"/>
          <p:nvPr/>
        </p:nvSpPr>
        <p:spPr>
          <a:xfrm>
            <a:off x="4747494" y="2545386"/>
            <a:ext cx="5087190" cy="1233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632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bg-BG" sz="63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AutoShape 116"/>
          <p:cNvSpPr>
            <a:spLocks/>
          </p:cNvSpPr>
          <p:nvPr/>
        </p:nvSpPr>
        <p:spPr bwMode="auto">
          <a:xfrm>
            <a:off x="2212222" y="2968825"/>
            <a:ext cx="1295007" cy="1295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29" y="11544"/>
                </a:moveTo>
                <a:cubicBezTo>
                  <a:pt x="21493" y="11931"/>
                  <a:pt x="21572" y="12338"/>
                  <a:pt x="21572" y="12758"/>
                </a:cubicBezTo>
                <a:cubicBezTo>
                  <a:pt x="21572" y="13464"/>
                  <a:pt x="21388" y="14105"/>
                  <a:pt x="21018" y="14679"/>
                </a:cubicBezTo>
                <a:cubicBezTo>
                  <a:pt x="21111" y="15215"/>
                  <a:pt x="21077" y="15746"/>
                  <a:pt x="20925" y="16285"/>
                </a:cubicBezTo>
                <a:cubicBezTo>
                  <a:pt x="20769" y="16819"/>
                  <a:pt x="20512" y="17287"/>
                  <a:pt x="20142" y="17697"/>
                </a:cubicBezTo>
                <a:cubicBezTo>
                  <a:pt x="20105" y="18451"/>
                  <a:pt x="19902" y="19081"/>
                  <a:pt x="19532" y="19581"/>
                </a:cubicBezTo>
                <a:cubicBezTo>
                  <a:pt x="19161" y="20081"/>
                  <a:pt x="18701" y="20482"/>
                  <a:pt x="18147" y="20784"/>
                </a:cubicBezTo>
                <a:cubicBezTo>
                  <a:pt x="17593" y="21089"/>
                  <a:pt x="16983" y="21298"/>
                  <a:pt x="16322" y="21419"/>
                </a:cubicBezTo>
                <a:cubicBezTo>
                  <a:pt x="15660" y="21541"/>
                  <a:pt x="15010" y="21600"/>
                  <a:pt x="14380" y="21600"/>
                </a:cubicBezTo>
                <a:cubicBezTo>
                  <a:pt x="13730" y="21600"/>
                  <a:pt x="13078" y="21555"/>
                  <a:pt x="12425" y="21462"/>
                </a:cubicBezTo>
                <a:cubicBezTo>
                  <a:pt x="11772" y="21363"/>
                  <a:pt x="11128" y="21236"/>
                  <a:pt x="10498" y="21075"/>
                </a:cubicBezTo>
                <a:cubicBezTo>
                  <a:pt x="9865" y="20894"/>
                  <a:pt x="9237" y="20702"/>
                  <a:pt x="8610" y="20493"/>
                </a:cubicBezTo>
                <a:cubicBezTo>
                  <a:pt x="7983" y="20287"/>
                  <a:pt x="7341" y="20182"/>
                  <a:pt x="6680" y="20182"/>
                </a:cubicBezTo>
                <a:lnTo>
                  <a:pt x="1608" y="20182"/>
                </a:lnTo>
                <a:cubicBezTo>
                  <a:pt x="1167" y="20182"/>
                  <a:pt x="786" y="20030"/>
                  <a:pt x="472" y="19714"/>
                </a:cubicBezTo>
                <a:cubicBezTo>
                  <a:pt x="158" y="19406"/>
                  <a:pt x="0" y="19025"/>
                  <a:pt x="0" y="18573"/>
                </a:cubicBezTo>
                <a:lnTo>
                  <a:pt x="0" y="9881"/>
                </a:lnTo>
                <a:cubicBezTo>
                  <a:pt x="0" y="9440"/>
                  <a:pt x="158" y="9065"/>
                  <a:pt x="472" y="8754"/>
                </a:cubicBezTo>
                <a:cubicBezTo>
                  <a:pt x="786" y="8441"/>
                  <a:pt x="1167" y="8285"/>
                  <a:pt x="1608" y="8285"/>
                </a:cubicBezTo>
                <a:lnTo>
                  <a:pt x="6316" y="8285"/>
                </a:lnTo>
                <a:cubicBezTo>
                  <a:pt x="6559" y="8161"/>
                  <a:pt x="6751" y="8023"/>
                  <a:pt x="6898" y="7873"/>
                </a:cubicBezTo>
                <a:cubicBezTo>
                  <a:pt x="7042" y="7723"/>
                  <a:pt x="7197" y="7548"/>
                  <a:pt x="7370" y="7342"/>
                </a:cubicBezTo>
                <a:cubicBezTo>
                  <a:pt x="7514" y="7161"/>
                  <a:pt x="7663" y="6986"/>
                  <a:pt x="7810" y="6820"/>
                </a:cubicBezTo>
                <a:cubicBezTo>
                  <a:pt x="7957" y="6653"/>
                  <a:pt x="8113" y="6484"/>
                  <a:pt x="8277" y="6311"/>
                </a:cubicBezTo>
                <a:cubicBezTo>
                  <a:pt x="8570" y="5998"/>
                  <a:pt x="8918" y="5690"/>
                  <a:pt x="9302" y="5385"/>
                </a:cubicBezTo>
                <a:cubicBezTo>
                  <a:pt x="9692" y="5086"/>
                  <a:pt x="9989" y="4750"/>
                  <a:pt x="10195" y="4380"/>
                </a:cubicBezTo>
                <a:cubicBezTo>
                  <a:pt x="10339" y="4117"/>
                  <a:pt x="10444" y="3826"/>
                  <a:pt x="10506" y="3507"/>
                </a:cubicBezTo>
                <a:cubicBezTo>
                  <a:pt x="10565" y="3188"/>
                  <a:pt x="10628" y="2866"/>
                  <a:pt x="10676" y="2539"/>
                </a:cubicBezTo>
                <a:cubicBezTo>
                  <a:pt x="10727" y="2217"/>
                  <a:pt x="10780" y="1900"/>
                  <a:pt x="10845" y="1593"/>
                </a:cubicBezTo>
                <a:cubicBezTo>
                  <a:pt x="10907" y="1288"/>
                  <a:pt x="11015" y="1017"/>
                  <a:pt x="11162" y="777"/>
                </a:cubicBezTo>
                <a:cubicBezTo>
                  <a:pt x="11311" y="537"/>
                  <a:pt x="11523" y="350"/>
                  <a:pt x="11800" y="209"/>
                </a:cubicBezTo>
                <a:cubicBezTo>
                  <a:pt x="12074" y="67"/>
                  <a:pt x="12442" y="0"/>
                  <a:pt x="12902" y="0"/>
                </a:cubicBezTo>
                <a:cubicBezTo>
                  <a:pt x="13451" y="0"/>
                  <a:pt x="13956" y="113"/>
                  <a:pt x="14411" y="345"/>
                </a:cubicBezTo>
                <a:cubicBezTo>
                  <a:pt x="14869" y="573"/>
                  <a:pt x="15251" y="881"/>
                  <a:pt x="15567" y="1271"/>
                </a:cubicBezTo>
                <a:cubicBezTo>
                  <a:pt x="15881" y="1658"/>
                  <a:pt x="16127" y="2100"/>
                  <a:pt x="16305" y="2601"/>
                </a:cubicBezTo>
                <a:cubicBezTo>
                  <a:pt x="16480" y="3104"/>
                  <a:pt x="16570" y="3609"/>
                  <a:pt x="16570" y="4123"/>
                </a:cubicBezTo>
                <a:cubicBezTo>
                  <a:pt x="16570" y="4654"/>
                  <a:pt x="16491" y="5162"/>
                  <a:pt x="16333" y="5645"/>
                </a:cubicBezTo>
                <a:cubicBezTo>
                  <a:pt x="16175" y="6125"/>
                  <a:pt x="15982" y="6611"/>
                  <a:pt x="15759" y="7097"/>
                </a:cubicBezTo>
                <a:cubicBezTo>
                  <a:pt x="16072" y="7080"/>
                  <a:pt x="16389" y="7057"/>
                  <a:pt x="16706" y="7035"/>
                </a:cubicBezTo>
                <a:cubicBezTo>
                  <a:pt x="17019" y="7012"/>
                  <a:pt x="17336" y="7001"/>
                  <a:pt x="17652" y="7001"/>
                </a:cubicBezTo>
                <a:cubicBezTo>
                  <a:pt x="18150" y="7001"/>
                  <a:pt x="18630" y="7049"/>
                  <a:pt x="19099" y="7145"/>
                </a:cubicBezTo>
                <a:cubicBezTo>
                  <a:pt x="19567" y="7238"/>
                  <a:pt x="19986" y="7396"/>
                  <a:pt x="20357" y="7616"/>
                </a:cubicBezTo>
                <a:cubicBezTo>
                  <a:pt x="20727" y="7839"/>
                  <a:pt x="21026" y="8144"/>
                  <a:pt x="21255" y="8527"/>
                </a:cubicBezTo>
                <a:cubicBezTo>
                  <a:pt x="21487" y="8918"/>
                  <a:pt x="21600" y="9408"/>
                  <a:pt x="21600" y="10002"/>
                </a:cubicBezTo>
                <a:cubicBezTo>
                  <a:pt x="21600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9" y="11544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4"/>
                  <a:pt x="5341" y="17759"/>
                  <a:pt x="5341" y="17454"/>
                </a:cubicBezTo>
                <a:cubicBezTo>
                  <a:pt x="5341" y="17155"/>
                  <a:pt x="5233" y="16901"/>
                  <a:pt x="5024" y="16686"/>
                </a:cubicBezTo>
                <a:cubicBezTo>
                  <a:pt x="4812" y="16477"/>
                  <a:pt x="4558" y="16372"/>
                  <a:pt x="4258" y="16372"/>
                </a:cubicBezTo>
                <a:cubicBezTo>
                  <a:pt x="3942" y="16372"/>
                  <a:pt x="3685" y="16477"/>
                  <a:pt x="3487" y="16686"/>
                </a:cubicBezTo>
                <a:cubicBezTo>
                  <a:pt x="3289" y="16901"/>
                  <a:pt x="3190" y="17155"/>
                  <a:pt x="3190" y="17454"/>
                </a:cubicBezTo>
                <a:cubicBezTo>
                  <a:pt x="3190" y="17767"/>
                  <a:pt x="3289" y="18025"/>
                  <a:pt x="3487" y="18223"/>
                </a:cubicBezTo>
                <a:cubicBezTo>
                  <a:pt x="3682" y="18420"/>
                  <a:pt x="3939" y="18519"/>
                  <a:pt x="4258" y="18519"/>
                </a:cubicBezTo>
                <a:moveTo>
                  <a:pt x="19164" y="14343"/>
                </a:moveTo>
                <a:cubicBezTo>
                  <a:pt x="19704" y="13902"/>
                  <a:pt x="19975" y="13346"/>
                  <a:pt x="19975" y="12679"/>
                </a:cubicBezTo>
                <a:cubicBezTo>
                  <a:pt x="19975" y="12473"/>
                  <a:pt x="19919" y="12281"/>
                  <a:pt x="19806" y="12098"/>
                </a:cubicBezTo>
                <a:cubicBezTo>
                  <a:pt x="19695" y="11920"/>
                  <a:pt x="19577" y="11762"/>
                  <a:pt x="19447" y="11623"/>
                </a:cubicBezTo>
                <a:cubicBezTo>
                  <a:pt x="19591" y="11363"/>
                  <a:pt x="19721" y="11106"/>
                  <a:pt x="19834" y="10849"/>
                </a:cubicBezTo>
                <a:cubicBezTo>
                  <a:pt x="19944" y="10592"/>
                  <a:pt x="20002" y="10313"/>
                  <a:pt x="20002" y="10002"/>
                </a:cubicBezTo>
                <a:cubicBezTo>
                  <a:pt x="20002" y="9689"/>
                  <a:pt x="19924" y="9440"/>
                  <a:pt x="19766" y="9251"/>
                </a:cubicBezTo>
                <a:cubicBezTo>
                  <a:pt x="19608" y="9070"/>
                  <a:pt x="19416" y="8928"/>
                  <a:pt x="19184" y="8833"/>
                </a:cubicBezTo>
                <a:cubicBezTo>
                  <a:pt x="18955" y="8740"/>
                  <a:pt x="18697" y="8683"/>
                  <a:pt x="18418" y="8664"/>
                </a:cubicBezTo>
                <a:cubicBezTo>
                  <a:pt x="18138" y="8643"/>
                  <a:pt x="17884" y="8635"/>
                  <a:pt x="17650" y="8635"/>
                </a:cubicBezTo>
                <a:cubicBezTo>
                  <a:pt x="17242" y="8635"/>
                  <a:pt x="16836" y="8650"/>
                  <a:pt x="16423" y="8678"/>
                </a:cubicBezTo>
                <a:cubicBezTo>
                  <a:pt x="16011" y="8706"/>
                  <a:pt x="15607" y="8720"/>
                  <a:pt x="15200" y="8720"/>
                </a:cubicBezTo>
                <a:cubicBezTo>
                  <a:pt x="14917" y="8720"/>
                  <a:pt x="14643" y="8706"/>
                  <a:pt x="14366" y="8678"/>
                </a:cubicBezTo>
                <a:cubicBezTo>
                  <a:pt x="14089" y="8650"/>
                  <a:pt x="13829" y="8585"/>
                  <a:pt x="13575" y="8475"/>
                </a:cubicBezTo>
                <a:cubicBezTo>
                  <a:pt x="13575" y="8105"/>
                  <a:pt x="13646" y="7754"/>
                  <a:pt x="13792" y="7421"/>
                </a:cubicBezTo>
                <a:cubicBezTo>
                  <a:pt x="13937" y="7088"/>
                  <a:pt x="14095" y="6752"/>
                  <a:pt x="14276" y="6413"/>
                </a:cubicBezTo>
                <a:cubicBezTo>
                  <a:pt x="14448" y="6074"/>
                  <a:pt x="14606" y="5721"/>
                  <a:pt x="14748" y="5351"/>
                </a:cubicBezTo>
                <a:cubicBezTo>
                  <a:pt x="14886" y="4984"/>
                  <a:pt x="14954" y="4575"/>
                  <a:pt x="14954" y="4123"/>
                </a:cubicBezTo>
                <a:cubicBezTo>
                  <a:pt x="14954" y="3824"/>
                  <a:pt x="14906" y="3530"/>
                  <a:pt x="14813" y="3236"/>
                </a:cubicBezTo>
                <a:cubicBezTo>
                  <a:pt x="14717" y="2945"/>
                  <a:pt x="14584" y="2677"/>
                  <a:pt x="14411" y="2440"/>
                </a:cubicBezTo>
                <a:cubicBezTo>
                  <a:pt x="14239" y="2200"/>
                  <a:pt x="14027" y="2002"/>
                  <a:pt x="13776" y="1844"/>
                </a:cubicBezTo>
                <a:cubicBezTo>
                  <a:pt x="13521" y="1689"/>
                  <a:pt x="13230" y="1607"/>
                  <a:pt x="12894" y="1607"/>
                </a:cubicBezTo>
                <a:lnTo>
                  <a:pt x="12744" y="1607"/>
                </a:lnTo>
                <a:cubicBezTo>
                  <a:pt x="12682" y="1607"/>
                  <a:pt x="12631" y="1618"/>
                  <a:pt x="12594" y="1635"/>
                </a:cubicBezTo>
                <a:cubicBezTo>
                  <a:pt x="12524" y="1672"/>
                  <a:pt x="12481" y="1706"/>
                  <a:pt x="12473" y="1742"/>
                </a:cubicBezTo>
                <a:cubicBezTo>
                  <a:pt x="12464" y="1779"/>
                  <a:pt x="12450" y="1838"/>
                  <a:pt x="12430" y="1920"/>
                </a:cubicBezTo>
                <a:cubicBezTo>
                  <a:pt x="12323" y="2451"/>
                  <a:pt x="12221" y="3007"/>
                  <a:pt x="12128" y="3586"/>
                </a:cubicBezTo>
                <a:cubicBezTo>
                  <a:pt x="12035" y="4168"/>
                  <a:pt x="11854" y="4699"/>
                  <a:pt x="11597" y="5176"/>
                </a:cubicBezTo>
                <a:cubicBezTo>
                  <a:pt x="11334" y="5636"/>
                  <a:pt x="11001" y="6035"/>
                  <a:pt x="10597" y="6368"/>
                </a:cubicBezTo>
                <a:cubicBezTo>
                  <a:pt x="10190" y="6701"/>
                  <a:pt x="9803" y="7051"/>
                  <a:pt x="9432" y="7421"/>
                </a:cubicBezTo>
                <a:cubicBezTo>
                  <a:pt x="9170" y="7701"/>
                  <a:pt x="8949" y="7955"/>
                  <a:pt x="8771" y="8182"/>
                </a:cubicBezTo>
                <a:cubicBezTo>
                  <a:pt x="8593" y="8412"/>
                  <a:pt x="8403" y="8632"/>
                  <a:pt x="8212" y="8833"/>
                </a:cubicBezTo>
                <a:cubicBezTo>
                  <a:pt x="8017" y="9036"/>
                  <a:pt x="7799" y="9223"/>
                  <a:pt x="7556" y="9401"/>
                </a:cubicBezTo>
                <a:cubicBezTo>
                  <a:pt x="7313" y="9576"/>
                  <a:pt x="7019" y="9737"/>
                  <a:pt x="6674" y="9881"/>
                </a:cubicBezTo>
                <a:lnTo>
                  <a:pt x="6646" y="9881"/>
                </a:lnTo>
                <a:lnTo>
                  <a:pt x="6646" y="18573"/>
                </a:lnTo>
                <a:cubicBezTo>
                  <a:pt x="7279" y="18573"/>
                  <a:pt x="7889" y="18649"/>
                  <a:pt x="8486" y="18796"/>
                </a:cubicBezTo>
                <a:cubicBezTo>
                  <a:pt x="9082" y="18946"/>
                  <a:pt x="9684" y="19104"/>
                  <a:pt x="10294" y="19270"/>
                </a:cubicBezTo>
                <a:cubicBezTo>
                  <a:pt x="10902" y="19440"/>
                  <a:pt x="11538" y="19592"/>
                  <a:pt x="12207" y="19742"/>
                </a:cubicBezTo>
                <a:cubicBezTo>
                  <a:pt x="12874" y="19892"/>
                  <a:pt x="13595" y="19965"/>
                  <a:pt x="14375" y="19965"/>
                </a:cubicBezTo>
                <a:cubicBezTo>
                  <a:pt x="14781" y="19965"/>
                  <a:pt x="15222" y="19940"/>
                  <a:pt x="15700" y="19886"/>
                </a:cubicBezTo>
                <a:cubicBezTo>
                  <a:pt x="16177" y="19830"/>
                  <a:pt x="16627" y="19711"/>
                  <a:pt x="17047" y="19527"/>
                </a:cubicBezTo>
                <a:cubicBezTo>
                  <a:pt x="17469" y="19344"/>
                  <a:pt x="17816" y="19087"/>
                  <a:pt x="18102" y="18762"/>
                </a:cubicBezTo>
                <a:cubicBezTo>
                  <a:pt x="18387" y="18440"/>
                  <a:pt x="18526" y="18011"/>
                  <a:pt x="18526" y="17477"/>
                </a:cubicBezTo>
                <a:cubicBezTo>
                  <a:pt x="18526" y="17387"/>
                  <a:pt x="18523" y="17305"/>
                  <a:pt x="18517" y="17226"/>
                </a:cubicBezTo>
                <a:cubicBezTo>
                  <a:pt x="18502" y="17152"/>
                  <a:pt x="18489" y="17070"/>
                  <a:pt x="18472" y="16980"/>
                </a:cubicBezTo>
                <a:cubicBezTo>
                  <a:pt x="18786" y="16836"/>
                  <a:pt x="19029" y="16596"/>
                  <a:pt x="19195" y="16263"/>
                </a:cubicBezTo>
                <a:cubicBezTo>
                  <a:pt x="19365" y="15930"/>
                  <a:pt x="19447" y="15594"/>
                  <a:pt x="19447" y="15263"/>
                </a:cubicBezTo>
                <a:cubicBezTo>
                  <a:pt x="19450" y="14913"/>
                  <a:pt x="19351" y="14605"/>
                  <a:pt x="19164" y="14343"/>
                </a:cubicBezTo>
              </a:path>
            </a:pathLst>
          </a:custGeom>
          <a:solidFill>
            <a:schemeClr val="bg1"/>
          </a:solidFill>
          <a:ln>
            <a:noFill/>
          </a:ln>
          <a:effectLst>
            <a:outerShdw blurRad="1016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defRPr/>
            </a:pPr>
            <a:endParaRPr lang="es-E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4747496" y="3760323"/>
            <a:ext cx="5491291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23"/>
          <p:cNvSpPr txBox="1"/>
          <p:nvPr/>
        </p:nvSpPr>
        <p:spPr>
          <a:xfrm>
            <a:off x="4683692" y="3813586"/>
            <a:ext cx="2407370" cy="51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15" indent="-48211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年度计划完成</a:t>
            </a:r>
            <a:endParaRPr lang="bg-BG" sz="210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7363511" y="3813586"/>
            <a:ext cx="2407370" cy="51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15" indent="-48211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工作达标情况</a:t>
            </a:r>
            <a:endParaRPr lang="bg-BG" sz="210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4683692" y="4250146"/>
            <a:ext cx="2407370" cy="51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15" indent="-48211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  <a:endParaRPr lang="bg-BG" sz="210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7363511" y="4250146"/>
            <a:ext cx="2407370" cy="51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15" indent="-48211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改善不足对策</a:t>
            </a:r>
            <a:endParaRPr lang="bg-BG" sz="210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39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0" grpId="0" animBg="1"/>
          <p:bldP spid="13" grpId="0"/>
          <p:bldP spid="14" grpId="0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3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0" grpId="0" animBg="1"/>
          <p:bldP spid="13" grpId="0"/>
          <p:bldP spid="14" grpId="0"/>
          <p:bldP spid="15" grpId="0"/>
          <p:bldP spid="16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442075" y="3619029"/>
            <a:ext cx="5616575" cy="266429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原创设计师QQ598969553          _7"/>
          <p:cNvSpPr/>
          <p:nvPr/>
        </p:nvSpPr>
        <p:spPr>
          <a:xfrm>
            <a:off x="6429375" y="4747557"/>
            <a:ext cx="991978" cy="3895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20" name="原创设计师QQ598969553          _8"/>
          <p:cNvSpPr txBox="1"/>
          <p:nvPr/>
        </p:nvSpPr>
        <p:spPr>
          <a:xfrm>
            <a:off x="5221423" y="4690930"/>
            <a:ext cx="2275272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812800" y="952029"/>
            <a:ext cx="5616575" cy="266429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原创设计师QQ598969553          _4"/>
          <p:cNvSpPr/>
          <p:nvPr/>
        </p:nvSpPr>
        <p:spPr>
          <a:xfrm>
            <a:off x="5375131" y="2095585"/>
            <a:ext cx="1054244" cy="3895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7" name="原创设计师QQ598969553          _5"/>
          <p:cNvSpPr txBox="1"/>
          <p:nvPr/>
        </p:nvSpPr>
        <p:spPr>
          <a:xfrm>
            <a:off x="5463361" y="2026634"/>
            <a:ext cx="22621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换文字内容</a:t>
            </a:r>
          </a:p>
        </p:txBody>
      </p:sp>
      <p:sp>
        <p:nvSpPr>
          <p:cNvPr id="21" name="原创设计师QQ598969553          _6"/>
          <p:cNvSpPr txBox="1"/>
          <p:nvPr/>
        </p:nvSpPr>
        <p:spPr>
          <a:xfrm>
            <a:off x="6429375" y="2555036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3" name="原创设计师QQ598969553          _9"/>
          <p:cNvSpPr txBox="1"/>
          <p:nvPr/>
        </p:nvSpPr>
        <p:spPr>
          <a:xfrm>
            <a:off x="3112605" y="5207008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539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0" grpId="0"/>
      <p:bldP spid="12" grpId="0" animBg="1"/>
      <p:bldP spid="15" grpId="0" animBg="1"/>
      <p:bldP spid="17" grpId="0"/>
      <p:bldP spid="21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3961D"/>
      </a:accent1>
      <a:accent2>
        <a:srgbClr val="FF9000"/>
      </a:accent2>
      <a:accent3>
        <a:srgbClr val="23961D"/>
      </a:accent3>
      <a:accent4>
        <a:srgbClr val="FF9000"/>
      </a:accent4>
      <a:accent5>
        <a:srgbClr val="23961D"/>
      </a:accent5>
      <a:accent6>
        <a:srgbClr val="FF9000"/>
      </a:accent6>
      <a:hlink>
        <a:srgbClr val="23961D"/>
      </a:hlink>
      <a:folHlink>
        <a:srgbClr val="FF9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4206</Words>
  <Application>Microsoft Office PowerPoint</Application>
  <PresentationFormat>自定义</PresentationFormat>
  <Paragraphs>209</Paragraphs>
  <Slides>23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保险公司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2017-12-20T08:36:13Z</dcterms:modified>
</cp:coreProperties>
</file>