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0"/>
  </p:notesMasterIdLst>
  <p:sldIdLst>
    <p:sldId id="256" r:id="rId3"/>
    <p:sldId id="257" r:id="rId4"/>
    <p:sldId id="258" r:id="rId5"/>
    <p:sldId id="259" r:id="rId6"/>
    <p:sldId id="263" r:id="rId7"/>
    <p:sldId id="264" r:id="rId8"/>
    <p:sldId id="265" r:id="rId9"/>
    <p:sldId id="266" r:id="rId10"/>
    <p:sldId id="260" r:id="rId11"/>
    <p:sldId id="267" r:id="rId12"/>
    <p:sldId id="268" r:id="rId13"/>
    <p:sldId id="269" r:id="rId14"/>
    <p:sldId id="271" r:id="rId15"/>
    <p:sldId id="261" r:id="rId16"/>
    <p:sldId id="272" r:id="rId17"/>
    <p:sldId id="273" r:id="rId18"/>
    <p:sldId id="274" r:id="rId19"/>
    <p:sldId id="275" r:id="rId20"/>
    <p:sldId id="276" r:id="rId21"/>
    <p:sldId id="262" r:id="rId22"/>
    <p:sldId id="277" r:id="rId23"/>
    <p:sldId id="278" r:id="rId24"/>
    <p:sldId id="279" r:id="rId25"/>
    <p:sldId id="280" r:id="rId26"/>
    <p:sldId id="281" r:id="rId27"/>
    <p:sldId id="282" r:id="rId28"/>
    <p:sldId id="283" r:id="rId29"/>
  </p:sldIdLst>
  <p:sldSz cx="9144000" cy="5143500" type="screen16x9"/>
  <p:notesSz cx="6858000" cy="9144000"/>
  <p:custDataLst>
    <p:tags r:id="rId31"/>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995" autoAdjust="0"/>
    <p:restoredTop sz="94660"/>
  </p:normalViewPr>
  <p:slideViewPr>
    <p:cSldViewPr snapToGrid="0">
      <p:cViewPr>
        <p:scale>
          <a:sx n="33" d="100"/>
          <a:sy n="33" d="100"/>
        </p:scale>
        <p:origin x="-1380" y="-2286"/>
      </p:cViewPr>
      <p:guideLst>
        <p:guide orient="horz" pos="1620"/>
        <p:guide pos="2880"/>
      </p:guideLst>
    </p:cSldViewPr>
  </p:slideViewPr>
  <p:notesTextViewPr>
    <p:cViewPr>
      <p:scale>
        <a:sx n="1" d="1"/>
        <a:sy n="1" d="1"/>
      </p:scale>
      <p:origin x="0" y="0"/>
    </p:cViewPr>
  </p:notesTextViewPr>
  <p:sorterViewPr>
    <p:cViewPr>
      <p:scale>
        <a:sx n="120" d="100"/>
        <a:sy n="120" d="100"/>
      </p:scale>
      <p:origin x="0" y="11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F9D5D8-DDB5-43F9-96F1-BA2D48D7213A}" type="datetimeFigureOut">
              <a:rPr lang="zh-CN" altLang="en-US" smtClean="0"/>
              <a:t>2017/12/20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78C90-9555-4BAE-86F5-D3018419D7C0}" type="slidenum">
              <a:rPr lang="zh-CN" altLang="en-US" smtClean="0"/>
              <a:t>‹#›</a:t>
            </a:fld>
            <a:endParaRPr lang="zh-CN" altLang="en-US"/>
          </a:p>
        </p:txBody>
      </p:sp>
    </p:spTree>
    <p:extLst>
      <p:ext uri="{BB962C8B-B14F-4D97-AF65-F5344CB8AC3E}">
        <p14:creationId xmlns:p14="http://schemas.microsoft.com/office/powerpoint/2010/main" val="2305499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a:t>
            </a:fld>
            <a:endParaRPr lang="zh-CN" altLang="en-US"/>
          </a:p>
        </p:txBody>
      </p:sp>
    </p:spTree>
    <p:extLst>
      <p:ext uri="{BB962C8B-B14F-4D97-AF65-F5344CB8AC3E}">
        <p14:creationId xmlns:p14="http://schemas.microsoft.com/office/powerpoint/2010/main" val="3091270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10</a:t>
            </a:fld>
            <a:endParaRPr lang="zh-CN" altLang="en-US"/>
          </a:p>
        </p:txBody>
      </p:sp>
    </p:spTree>
    <p:extLst>
      <p:ext uri="{BB962C8B-B14F-4D97-AF65-F5344CB8AC3E}">
        <p14:creationId xmlns:p14="http://schemas.microsoft.com/office/powerpoint/2010/main" val="3799047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11</a:t>
            </a:fld>
            <a:endParaRPr lang="zh-CN" altLang="en-US"/>
          </a:p>
        </p:txBody>
      </p:sp>
    </p:spTree>
    <p:extLst>
      <p:ext uri="{BB962C8B-B14F-4D97-AF65-F5344CB8AC3E}">
        <p14:creationId xmlns:p14="http://schemas.microsoft.com/office/powerpoint/2010/main" val="910134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12</a:t>
            </a:fld>
            <a:endParaRPr lang="zh-CN" altLang="en-US"/>
          </a:p>
        </p:txBody>
      </p:sp>
    </p:spTree>
    <p:extLst>
      <p:ext uri="{BB962C8B-B14F-4D97-AF65-F5344CB8AC3E}">
        <p14:creationId xmlns:p14="http://schemas.microsoft.com/office/powerpoint/2010/main" val="41409486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13</a:t>
            </a:fld>
            <a:endParaRPr lang="zh-CN" altLang="en-US"/>
          </a:p>
        </p:txBody>
      </p:sp>
    </p:spTree>
    <p:extLst>
      <p:ext uri="{BB962C8B-B14F-4D97-AF65-F5344CB8AC3E}">
        <p14:creationId xmlns:p14="http://schemas.microsoft.com/office/powerpoint/2010/main" val="2882602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14</a:t>
            </a:fld>
            <a:endParaRPr lang="zh-CN" altLang="en-US"/>
          </a:p>
        </p:txBody>
      </p:sp>
    </p:spTree>
    <p:extLst>
      <p:ext uri="{BB962C8B-B14F-4D97-AF65-F5344CB8AC3E}">
        <p14:creationId xmlns:p14="http://schemas.microsoft.com/office/powerpoint/2010/main" val="1538768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15</a:t>
            </a:fld>
            <a:endParaRPr lang="zh-CN" altLang="en-US"/>
          </a:p>
        </p:txBody>
      </p:sp>
    </p:spTree>
    <p:extLst>
      <p:ext uri="{BB962C8B-B14F-4D97-AF65-F5344CB8AC3E}">
        <p14:creationId xmlns:p14="http://schemas.microsoft.com/office/powerpoint/2010/main" val="17617835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16</a:t>
            </a:fld>
            <a:endParaRPr lang="zh-CN" altLang="en-US"/>
          </a:p>
        </p:txBody>
      </p:sp>
    </p:spTree>
    <p:extLst>
      <p:ext uri="{BB962C8B-B14F-4D97-AF65-F5344CB8AC3E}">
        <p14:creationId xmlns:p14="http://schemas.microsoft.com/office/powerpoint/2010/main" val="37121064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17</a:t>
            </a:fld>
            <a:endParaRPr lang="zh-CN" altLang="en-US"/>
          </a:p>
        </p:txBody>
      </p:sp>
    </p:spTree>
    <p:extLst>
      <p:ext uri="{BB962C8B-B14F-4D97-AF65-F5344CB8AC3E}">
        <p14:creationId xmlns:p14="http://schemas.microsoft.com/office/powerpoint/2010/main" val="32124112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18</a:t>
            </a:fld>
            <a:endParaRPr lang="zh-CN" altLang="en-US"/>
          </a:p>
        </p:txBody>
      </p:sp>
    </p:spTree>
    <p:extLst>
      <p:ext uri="{BB962C8B-B14F-4D97-AF65-F5344CB8AC3E}">
        <p14:creationId xmlns:p14="http://schemas.microsoft.com/office/powerpoint/2010/main" val="38226250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19</a:t>
            </a:fld>
            <a:endParaRPr lang="zh-CN" altLang="en-US"/>
          </a:p>
        </p:txBody>
      </p:sp>
    </p:spTree>
    <p:extLst>
      <p:ext uri="{BB962C8B-B14F-4D97-AF65-F5344CB8AC3E}">
        <p14:creationId xmlns:p14="http://schemas.microsoft.com/office/powerpoint/2010/main" val="4287404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2</a:t>
            </a:fld>
            <a:endParaRPr lang="zh-CN" altLang="en-US"/>
          </a:p>
        </p:txBody>
      </p:sp>
    </p:spTree>
    <p:extLst>
      <p:ext uri="{BB962C8B-B14F-4D97-AF65-F5344CB8AC3E}">
        <p14:creationId xmlns:p14="http://schemas.microsoft.com/office/powerpoint/2010/main" val="19854780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20</a:t>
            </a:fld>
            <a:endParaRPr lang="zh-CN" altLang="en-US"/>
          </a:p>
        </p:txBody>
      </p:sp>
    </p:spTree>
    <p:extLst>
      <p:ext uri="{BB962C8B-B14F-4D97-AF65-F5344CB8AC3E}">
        <p14:creationId xmlns:p14="http://schemas.microsoft.com/office/powerpoint/2010/main" val="1270245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21</a:t>
            </a:fld>
            <a:endParaRPr lang="zh-CN" altLang="en-US"/>
          </a:p>
        </p:txBody>
      </p:sp>
    </p:spTree>
    <p:extLst>
      <p:ext uri="{BB962C8B-B14F-4D97-AF65-F5344CB8AC3E}">
        <p14:creationId xmlns:p14="http://schemas.microsoft.com/office/powerpoint/2010/main" val="13042569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22</a:t>
            </a:fld>
            <a:endParaRPr lang="zh-CN" altLang="en-US"/>
          </a:p>
        </p:txBody>
      </p:sp>
    </p:spTree>
    <p:extLst>
      <p:ext uri="{BB962C8B-B14F-4D97-AF65-F5344CB8AC3E}">
        <p14:creationId xmlns:p14="http://schemas.microsoft.com/office/powerpoint/2010/main" val="37660528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23</a:t>
            </a:fld>
            <a:endParaRPr lang="zh-CN" altLang="en-US"/>
          </a:p>
        </p:txBody>
      </p:sp>
    </p:spTree>
    <p:extLst>
      <p:ext uri="{BB962C8B-B14F-4D97-AF65-F5344CB8AC3E}">
        <p14:creationId xmlns:p14="http://schemas.microsoft.com/office/powerpoint/2010/main" val="2756528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24</a:t>
            </a:fld>
            <a:endParaRPr lang="zh-CN" altLang="en-US"/>
          </a:p>
        </p:txBody>
      </p:sp>
    </p:spTree>
    <p:extLst>
      <p:ext uri="{BB962C8B-B14F-4D97-AF65-F5344CB8AC3E}">
        <p14:creationId xmlns:p14="http://schemas.microsoft.com/office/powerpoint/2010/main" val="2673104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25</a:t>
            </a:fld>
            <a:endParaRPr lang="zh-CN" altLang="en-US"/>
          </a:p>
        </p:txBody>
      </p:sp>
    </p:spTree>
    <p:extLst>
      <p:ext uri="{BB962C8B-B14F-4D97-AF65-F5344CB8AC3E}">
        <p14:creationId xmlns:p14="http://schemas.microsoft.com/office/powerpoint/2010/main" val="38633901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26</a:t>
            </a:fld>
            <a:endParaRPr lang="zh-CN" altLang="en-US"/>
          </a:p>
        </p:txBody>
      </p:sp>
    </p:spTree>
    <p:extLst>
      <p:ext uri="{BB962C8B-B14F-4D97-AF65-F5344CB8AC3E}">
        <p14:creationId xmlns:p14="http://schemas.microsoft.com/office/powerpoint/2010/main" val="4099201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3</a:t>
            </a:fld>
            <a:endParaRPr lang="zh-CN" altLang="en-US"/>
          </a:p>
        </p:txBody>
      </p:sp>
    </p:spTree>
    <p:extLst>
      <p:ext uri="{BB962C8B-B14F-4D97-AF65-F5344CB8AC3E}">
        <p14:creationId xmlns:p14="http://schemas.microsoft.com/office/powerpoint/2010/main" val="478865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4</a:t>
            </a:fld>
            <a:endParaRPr lang="zh-CN" altLang="en-US"/>
          </a:p>
        </p:txBody>
      </p:sp>
    </p:spTree>
    <p:extLst>
      <p:ext uri="{BB962C8B-B14F-4D97-AF65-F5344CB8AC3E}">
        <p14:creationId xmlns:p14="http://schemas.microsoft.com/office/powerpoint/2010/main" val="3754605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5</a:t>
            </a:fld>
            <a:endParaRPr lang="zh-CN" altLang="en-US"/>
          </a:p>
        </p:txBody>
      </p:sp>
    </p:spTree>
    <p:extLst>
      <p:ext uri="{BB962C8B-B14F-4D97-AF65-F5344CB8AC3E}">
        <p14:creationId xmlns:p14="http://schemas.microsoft.com/office/powerpoint/2010/main" val="3273278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6</a:t>
            </a:fld>
            <a:endParaRPr lang="zh-CN" altLang="en-US"/>
          </a:p>
        </p:txBody>
      </p:sp>
    </p:spTree>
    <p:extLst>
      <p:ext uri="{BB962C8B-B14F-4D97-AF65-F5344CB8AC3E}">
        <p14:creationId xmlns:p14="http://schemas.microsoft.com/office/powerpoint/2010/main" val="928294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7</a:t>
            </a:fld>
            <a:endParaRPr lang="zh-CN" altLang="en-US"/>
          </a:p>
        </p:txBody>
      </p:sp>
    </p:spTree>
    <p:extLst>
      <p:ext uri="{BB962C8B-B14F-4D97-AF65-F5344CB8AC3E}">
        <p14:creationId xmlns:p14="http://schemas.microsoft.com/office/powerpoint/2010/main" val="419382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8</a:t>
            </a:fld>
            <a:endParaRPr lang="zh-CN" altLang="en-US"/>
          </a:p>
        </p:txBody>
      </p:sp>
    </p:spTree>
    <p:extLst>
      <p:ext uri="{BB962C8B-B14F-4D97-AF65-F5344CB8AC3E}">
        <p14:creationId xmlns:p14="http://schemas.microsoft.com/office/powerpoint/2010/main" val="793920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078C90-9555-4BAE-86F5-D3018419D7C0}" type="slidenum">
              <a:rPr lang="zh-CN" altLang="en-US" smtClean="0"/>
              <a:t>9</a:t>
            </a:fld>
            <a:endParaRPr lang="zh-CN" altLang="en-US"/>
          </a:p>
        </p:txBody>
      </p:sp>
    </p:spTree>
    <p:extLst>
      <p:ext uri="{BB962C8B-B14F-4D97-AF65-F5344CB8AC3E}">
        <p14:creationId xmlns:p14="http://schemas.microsoft.com/office/powerpoint/2010/main" val="3422406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2742398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2447511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4290387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7359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0132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4087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4244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15552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61281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5717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909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40170340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64555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4548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774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2812198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1281754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8" name="Footer Placeholder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112565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4" name="Footer Placeholder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2965412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3" name="Footer Placeholder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251953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2640856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4C1921E3-63E4-4824-A24F-9C790D5B58C6}" type="datetimeFigureOut">
              <a:rPr lang="zh-CN" altLang="en-US" smtClean="0"/>
              <a:t>2017/12/20</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992A7428-0A49-4449-A866-A4B45CB1901C}" type="slidenum">
              <a:rPr lang="zh-CN" altLang="en-US" smtClean="0"/>
              <a:t>‹#›</a:t>
            </a:fld>
            <a:endParaRPr lang="zh-CN" altLang="en-US"/>
          </a:p>
        </p:txBody>
      </p:sp>
    </p:spTree>
    <p:extLst>
      <p:ext uri="{BB962C8B-B14F-4D97-AF65-F5344CB8AC3E}">
        <p14:creationId xmlns:p14="http://schemas.microsoft.com/office/powerpoint/2010/main" val="2459564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chemeClr val="bg1">
              <a:lumMod val="9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810552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2017/12/20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5401884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685925" y="514351"/>
            <a:ext cx="7986713" cy="7986713"/>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文本框 9"/>
          <p:cNvSpPr txBox="1">
            <a:spLocks noChangeArrowheads="1"/>
          </p:cNvSpPr>
          <p:nvPr/>
        </p:nvSpPr>
        <p:spPr bwMode="auto">
          <a:xfrm>
            <a:off x="295277" y="1914526"/>
            <a:ext cx="206819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7200" dirty="0" smtClean="0">
                <a:solidFill>
                  <a:srgbClr val="5B4945"/>
                </a:solidFill>
              </a:rPr>
              <a:t>201X</a:t>
            </a:r>
            <a:endParaRPr lang="zh-CN" altLang="en-US" sz="7200" dirty="0">
              <a:solidFill>
                <a:srgbClr val="5B4945"/>
              </a:solidFill>
            </a:endParaRPr>
          </a:p>
        </p:txBody>
      </p:sp>
      <p:sp>
        <p:nvSpPr>
          <p:cNvPr id="19" name="文本框 11"/>
          <p:cNvSpPr txBox="1">
            <a:spLocks noChangeArrowheads="1"/>
          </p:cNvSpPr>
          <p:nvPr/>
        </p:nvSpPr>
        <p:spPr bwMode="auto">
          <a:xfrm>
            <a:off x="326234" y="4001342"/>
            <a:ext cx="220970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100" dirty="0">
                <a:solidFill>
                  <a:srgbClr val="5B4945"/>
                </a:solidFill>
              </a:rPr>
              <a:t>汇报人</a:t>
            </a:r>
            <a:r>
              <a:rPr lang="zh-CN" altLang="en-US" sz="2100" dirty="0" smtClean="0">
                <a:solidFill>
                  <a:srgbClr val="5B4945"/>
                </a:solidFill>
              </a:rPr>
              <a:t>：第一</a:t>
            </a:r>
            <a:r>
              <a:rPr lang="en-US" altLang="zh-CN" sz="2100" dirty="0" smtClean="0">
                <a:solidFill>
                  <a:srgbClr val="5B4945"/>
                </a:solidFill>
              </a:rPr>
              <a:t>PPT</a:t>
            </a:r>
            <a:endParaRPr lang="zh-CN" altLang="en-US" sz="2100" dirty="0">
              <a:solidFill>
                <a:srgbClr val="5B4945"/>
              </a:solidFill>
            </a:endParaRPr>
          </a:p>
        </p:txBody>
      </p:sp>
      <p:sp>
        <p:nvSpPr>
          <p:cNvPr id="20" name="文本框 12"/>
          <p:cNvSpPr txBox="1">
            <a:spLocks noChangeArrowheads="1"/>
          </p:cNvSpPr>
          <p:nvPr/>
        </p:nvSpPr>
        <p:spPr bwMode="auto">
          <a:xfrm>
            <a:off x="326232" y="3613547"/>
            <a:ext cx="460295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a:lnSpc>
                <a:spcPct val="100000"/>
              </a:lnSpc>
              <a:spcBef>
                <a:spcPct val="0"/>
              </a:spcBef>
              <a:buFontTx/>
              <a:buNone/>
            </a:pPr>
            <a:r>
              <a:rPr lang="en-US" altLang="zh-CN" sz="1350" b="1">
                <a:solidFill>
                  <a:srgbClr val="5B4945"/>
                </a:solidFill>
              </a:rPr>
              <a:t>The work report summary</a:t>
            </a:r>
            <a:endParaRPr lang="zh-CN" altLang="en-US" sz="2100">
              <a:solidFill>
                <a:srgbClr val="5B4945"/>
              </a:solidFill>
            </a:endParaRPr>
          </a:p>
        </p:txBody>
      </p:sp>
      <p:pic>
        <p:nvPicPr>
          <p:cNvPr id="21" name="图片 1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72" y="2719387"/>
            <a:ext cx="5262563" cy="1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椭圆 21"/>
          <p:cNvSpPr/>
          <p:nvPr/>
        </p:nvSpPr>
        <p:spPr bwMode="auto">
          <a:xfrm>
            <a:off x="7949805" y="-638175"/>
            <a:ext cx="1841897" cy="184189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椭圆 22"/>
          <p:cNvSpPr/>
          <p:nvPr/>
        </p:nvSpPr>
        <p:spPr bwMode="auto">
          <a:xfrm>
            <a:off x="7196138" y="481014"/>
            <a:ext cx="651272" cy="65008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23"/>
          <p:cNvSpPr/>
          <p:nvPr/>
        </p:nvSpPr>
        <p:spPr bwMode="auto">
          <a:xfrm>
            <a:off x="7683104" y="1626394"/>
            <a:ext cx="266700" cy="266700"/>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椭圆 24"/>
          <p:cNvSpPr/>
          <p:nvPr/>
        </p:nvSpPr>
        <p:spPr bwMode="auto">
          <a:xfrm>
            <a:off x="8474871" y="1334692"/>
            <a:ext cx="396479" cy="395288"/>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114047465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900" fill="hold"/>
                                        <p:tgtEl>
                                          <p:spTgt spid="17"/>
                                        </p:tgtEl>
                                        <p:attrNameLst>
                                          <p:attrName>ppt_x</p:attrName>
                                        </p:attrNameLst>
                                      </p:cBhvr>
                                      <p:tavLst>
                                        <p:tav tm="0">
                                          <p:val>
                                            <p:strVal val="0-#ppt_w/2"/>
                                          </p:val>
                                        </p:tav>
                                        <p:tav tm="100000">
                                          <p:val>
                                            <p:strVal val="#ppt_x"/>
                                          </p:val>
                                        </p:tav>
                                      </p:tavLst>
                                    </p:anim>
                                    <p:anim calcmode="lin" valueType="num">
                                      <p:cBhvr additive="base">
                                        <p:cTn id="14" dur="9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3" fill="hold" grpId="0" nodeType="withEffect">
                                  <p:stCondLst>
                                    <p:cond delay="20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1+#ppt_w/2"/>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par>
                                <p:cTn id="19" presetID="2" presetClass="entr" presetSubtype="3" fill="hold" grpId="0" nodeType="withEffect">
                                  <p:stCondLst>
                                    <p:cond delay="20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1+#ppt_w/2"/>
                                          </p:val>
                                        </p:tav>
                                        <p:tav tm="100000">
                                          <p:val>
                                            <p:strVal val="#ppt_x"/>
                                          </p:val>
                                        </p:tav>
                                      </p:tavLst>
                                    </p:anim>
                                    <p:anim calcmode="lin" valueType="num">
                                      <p:cBhvr additive="base">
                                        <p:cTn id="22" dur="500" fill="hold"/>
                                        <p:tgtEl>
                                          <p:spTgt spid="24"/>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stCondLst>
                                    <p:cond delay="20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1+#ppt_w/2"/>
                                          </p:val>
                                        </p:tav>
                                        <p:tav tm="100000">
                                          <p:val>
                                            <p:strVal val="#ppt_x"/>
                                          </p:val>
                                        </p:tav>
                                      </p:tavLst>
                                    </p:anim>
                                    <p:anim calcmode="lin" valueType="num">
                                      <p:cBhvr additive="base">
                                        <p:cTn id="26"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23" presetClass="entr" presetSubtype="16"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iterate type="lt">
                                    <p:tmPct val="10000"/>
                                  </p:iterate>
                                  <p:childTnLst>
                                    <p:set>
                                      <p:cBhvr>
                                        <p:cTn id="43" dur="1" fill="hold">
                                          <p:stCondLst>
                                            <p:cond delay="0"/>
                                          </p:stCondLst>
                                        </p:cTn>
                                        <p:tgtEl>
                                          <p:spTgt spid="20"/>
                                        </p:tgtEl>
                                        <p:attrNameLst>
                                          <p:attrName>style.visibility</p:attrName>
                                        </p:attrNameLst>
                                      </p:cBhvr>
                                      <p:to>
                                        <p:strVal val="visible"/>
                                      </p:to>
                                    </p:set>
                                    <p:animEffect transition="in" filter="barn(inVertical)">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P spid="20" grpId="0"/>
      <p:bldP spid="22" grpId="0" animBg="1"/>
      <p:bldP spid="23" grpId="0" animBg="1"/>
      <p:bldP spid="24" grpId="0" animBg="1"/>
      <p:bldP spid="2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椭圆 3"/>
          <p:cNvSpPr/>
          <p:nvPr/>
        </p:nvSpPr>
        <p:spPr>
          <a:xfrm>
            <a:off x="1740967" y="4010887"/>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5" name="TextBox 34"/>
          <p:cNvSpPr txBox="1"/>
          <p:nvPr/>
        </p:nvSpPr>
        <p:spPr>
          <a:xfrm>
            <a:off x="1139305" y="4251211"/>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6" name="组合 5"/>
          <p:cNvGrpSpPr/>
          <p:nvPr/>
        </p:nvGrpSpPr>
        <p:grpSpPr>
          <a:xfrm>
            <a:off x="1357293" y="2766933"/>
            <a:ext cx="992188" cy="1147762"/>
            <a:chOff x="1798024" y="2281555"/>
            <a:chExt cx="1322917" cy="1530349"/>
          </a:xfrm>
        </p:grpSpPr>
        <p:sp>
          <p:nvSpPr>
            <p:cNvPr id="7"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8" name="文本框 7"/>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2012</a:t>
              </a:r>
              <a:endParaRPr lang="zh-CN" altLang="en-US" sz="2400" b="1" dirty="0">
                <a:solidFill>
                  <a:schemeClr val="bg1"/>
                </a:solidFill>
              </a:endParaRPr>
            </a:p>
          </p:txBody>
        </p:sp>
      </p:grpSp>
      <p:sp>
        <p:nvSpPr>
          <p:cNvPr id="9" name="椭圆 8"/>
          <p:cNvSpPr/>
          <p:nvPr/>
        </p:nvSpPr>
        <p:spPr>
          <a:xfrm>
            <a:off x="3184858" y="3580096"/>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0" name="TextBox 34"/>
          <p:cNvSpPr txBox="1"/>
          <p:nvPr/>
        </p:nvSpPr>
        <p:spPr>
          <a:xfrm>
            <a:off x="2583196" y="3820420"/>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1" name="组合 10"/>
          <p:cNvGrpSpPr/>
          <p:nvPr/>
        </p:nvGrpSpPr>
        <p:grpSpPr>
          <a:xfrm>
            <a:off x="2801184" y="2336142"/>
            <a:ext cx="992188" cy="1147762"/>
            <a:chOff x="1798024" y="2281555"/>
            <a:chExt cx="1322917" cy="1530349"/>
          </a:xfrm>
        </p:grpSpPr>
        <p:sp>
          <p:nvSpPr>
            <p:cNvPr id="12"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3" name="文本框 12"/>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2013</a:t>
              </a:r>
              <a:endParaRPr lang="zh-CN" altLang="en-US" sz="2400" b="1" dirty="0">
                <a:solidFill>
                  <a:schemeClr val="bg1"/>
                </a:solidFill>
              </a:endParaRPr>
            </a:p>
          </p:txBody>
        </p:sp>
      </p:grpSp>
      <p:sp>
        <p:nvSpPr>
          <p:cNvPr id="14" name="椭圆 13"/>
          <p:cNvSpPr/>
          <p:nvPr/>
        </p:nvSpPr>
        <p:spPr>
          <a:xfrm>
            <a:off x="4604083" y="3178396"/>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5" name="TextBox 34"/>
          <p:cNvSpPr txBox="1"/>
          <p:nvPr/>
        </p:nvSpPr>
        <p:spPr>
          <a:xfrm>
            <a:off x="4002421" y="3418719"/>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6" name="组合 15"/>
          <p:cNvGrpSpPr/>
          <p:nvPr/>
        </p:nvGrpSpPr>
        <p:grpSpPr>
          <a:xfrm>
            <a:off x="4220409" y="1934442"/>
            <a:ext cx="992188" cy="1147762"/>
            <a:chOff x="1798024" y="2281555"/>
            <a:chExt cx="1322917" cy="1530349"/>
          </a:xfrm>
        </p:grpSpPr>
        <p:sp>
          <p:nvSpPr>
            <p:cNvPr id="17"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8" name="文本框 17"/>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2014</a:t>
              </a:r>
              <a:endParaRPr lang="zh-CN" altLang="en-US" sz="2400" b="1" dirty="0">
                <a:solidFill>
                  <a:schemeClr val="bg1"/>
                </a:solidFill>
              </a:endParaRPr>
            </a:p>
          </p:txBody>
        </p:sp>
      </p:grpSp>
      <p:sp>
        <p:nvSpPr>
          <p:cNvPr id="19" name="椭圆 18"/>
          <p:cNvSpPr/>
          <p:nvPr/>
        </p:nvSpPr>
        <p:spPr>
          <a:xfrm>
            <a:off x="6019024" y="2768728"/>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20" name="TextBox 34"/>
          <p:cNvSpPr txBox="1"/>
          <p:nvPr/>
        </p:nvSpPr>
        <p:spPr>
          <a:xfrm>
            <a:off x="5417362" y="3009052"/>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21" name="组合 20"/>
          <p:cNvGrpSpPr/>
          <p:nvPr/>
        </p:nvGrpSpPr>
        <p:grpSpPr>
          <a:xfrm>
            <a:off x="5635350" y="1524774"/>
            <a:ext cx="992188" cy="1147762"/>
            <a:chOff x="1798024" y="2281555"/>
            <a:chExt cx="1322917" cy="1530349"/>
          </a:xfrm>
        </p:grpSpPr>
        <p:sp>
          <p:nvSpPr>
            <p:cNvPr id="22"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23" name="文本框 22"/>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2015</a:t>
              </a:r>
              <a:endParaRPr lang="zh-CN" altLang="en-US" sz="2400" b="1" dirty="0">
                <a:solidFill>
                  <a:schemeClr val="bg1"/>
                </a:solidFill>
              </a:endParaRPr>
            </a:p>
          </p:txBody>
        </p:sp>
      </p:grpSp>
      <p:sp>
        <p:nvSpPr>
          <p:cNvPr id="24" name="椭圆 23"/>
          <p:cNvSpPr/>
          <p:nvPr/>
        </p:nvSpPr>
        <p:spPr>
          <a:xfrm>
            <a:off x="7368139" y="2319595"/>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25" name="TextBox 34"/>
          <p:cNvSpPr txBox="1"/>
          <p:nvPr/>
        </p:nvSpPr>
        <p:spPr>
          <a:xfrm>
            <a:off x="6766477" y="2559918"/>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26" name="组合 25"/>
          <p:cNvGrpSpPr/>
          <p:nvPr/>
        </p:nvGrpSpPr>
        <p:grpSpPr>
          <a:xfrm>
            <a:off x="6984465" y="1075641"/>
            <a:ext cx="992188" cy="1147762"/>
            <a:chOff x="1798024" y="2281555"/>
            <a:chExt cx="1322917" cy="1530349"/>
          </a:xfrm>
        </p:grpSpPr>
        <p:sp>
          <p:nvSpPr>
            <p:cNvPr id="27"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28" name="文本框 27"/>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2016</a:t>
              </a:r>
              <a:endParaRPr lang="zh-CN" altLang="en-US" sz="2400" b="1" dirty="0">
                <a:solidFill>
                  <a:schemeClr val="bg1"/>
                </a:solidFill>
              </a:endParaRPr>
            </a:p>
          </p:txBody>
        </p:sp>
      </p:grpSp>
    </p:spTree>
    <p:extLst>
      <p:ext uri="{BB962C8B-B14F-4D97-AF65-F5344CB8AC3E}">
        <p14:creationId xmlns:p14="http://schemas.microsoft.com/office/powerpoint/2010/main" val="118399414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75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75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childTnLst>
                          </p:cTn>
                        </p:par>
                        <p:par>
                          <p:cTn id="53" fill="hold">
                            <p:stCondLst>
                              <p:cond delay="1000"/>
                            </p:stCondLst>
                            <p:childTnLst>
                              <p:par>
                                <p:cTn id="54" presetID="10" presetClass="entr" presetSubtype="0"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1500"/>
                            </p:stCondLst>
                            <p:childTnLst>
                              <p:par>
                                <p:cTn id="58" presetID="22" presetClass="entr" presetSubtype="8"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750"/>
                                        <p:tgtEl>
                                          <p:spTgt spid="15"/>
                                        </p:tgtEl>
                                      </p:cBhvr>
                                    </p:animEffect>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nodeType="click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1000"/>
                                        <p:tgtEl>
                                          <p:spTgt spid="21"/>
                                        </p:tgtEl>
                                      </p:cBhvr>
                                    </p:animEffect>
                                    <p:anim calcmode="lin" valueType="num">
                                      <p:cBhvr>
                                        <p:cTn id="66" dur="1000" fill="hold"/>
                                        <p:tgtEl>
                                          <p:spTgt spid="21"/>
                                        </p:tgtEl>
                                        <p:attrNameLst>
                                          <p:attrName>ppt_x</p:attrName>
                                        </p:attrNameLst>
                                      </p:cBhvr>
                                      <p:tavLst>
                                        <p:tav tm="0">
                                          <p:val>
                                            <p:strVal val="#ppt_x"/>
                                          </p:val>
                                        </p:tav>
                                        <p:tav tm="100000">
                                          <p:val>
                                            <p:strVal val="#ppt_x"/>
                                          </p:val>
                                        </p:tav>
                                      </p:tavLst>
                                    </p:anim>
                                    <p:anim calcmode="lin" valueType="num">
                                      <p:cBhvr>
                                        <p:cTn id="67" dur="1000" fill="hold"/>
                                        <p:tgtEl>
                                          <p:spTgt spid="21"/>
                                        </p:tgtEl>
                                        <p:attrNameLst>
                                          <p:attrName>ppt_y</p:attrName>
                                        </p:attrNameLst>
                                      </p:cBhvr>
                                      <p:tavLst>
                                        <p:tav tm="0">
                                          <p:val>
                                            <p:strVal val="#ppt_y-.1"/>
                                          </p:val>
                                        </p:tav>
                                        <p:tav tm="100000">
                                          <p:val>
                                            <p:strVal val="#ppt_y"/>
                                          </p:val>
                                        </p:tav>
                                      </p:tavLst>
                                    </p:anim>
                                  </p:childTnLst>
                                </p:cTn>
                              </p:par>
                            </p:childTnLst>
                          </p:cTn>
                        </p:par>
                        <p:par>
                          <p:cTn id="68" fill="hold">
                            <p:stCondLst>
                              <p:cond delay="1000"/>
                            </p:stCondLst>
                            <p:childTnLst>
                              <p:par>
                                <p:cTn id="69" presetID="10"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childTnLst>
                          </p:cTn>
                        </p:par>
                        <p:par>
                          <p:cTn id="72" fill="hold">
                            <p:stCondLst>
                              <p:cond delay="150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750"/>
                                        <p:tgtEl>
                                          <p:spTgt spid="20"/>
                                        </p:tgtEl>
                                      </p:cBhvr>
                                    </p:animEffect>
                                  </p:childTnLst>
                                </p:cTn>
                              </p:par>
                            </p:childTnLst>
                          </p:cTn>
                        </p:par>
                      </p:childTnLst>
                    </p:cTn>
                  </p:par>
                  <p:par>
                    <p:cTn id="76" fill="hold">
                      <p:stCondLst>
                        <p:cond delay="indefinite"/>
                      </p:stCondLst>
                      <p:childTnLst>
                        <p:par>
                          <p:cTn id="77" fill="hold">
                            <p:stCondLst>
                              <p:cond delay="0"/>
                            </p:stCondLst>
                            <p:childTnLst>
                              <p:par>
                                <p:cTn id="78" presetID="47" presetClass="entr" presetSubtype="0" fill="hold" nodeType="click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1000"/>
                                        <p:tgtEl>
                                          <p:spTgt spid="26"/>
                                        </p:tgtEl>
                                      </p:cBhvr>
                                    </p:animEffect>
                                    <p:anim calcmode="lin" valueType="num">
                                      <p:cBhvr>
                                        <p:cTn id="81" dur="1000" fill="hold"/>
                                        <p:tgtEl>
                                          <p:spTgt spid="26"/>
                                        </p:tgtEl>
                                        <p:attrNameLst>
                                          <p:attrName>ppt_x</p:attrName>
                                        </p:attrNameLst>
                                      </p:cBhvr>
                                      <p:tavLst>
                                        <p:tav tm="0">
                                          <p:val>
                                            <p:strVal val="#ppt_x"/>
                                          </p:val>
                                        </p:tav>
                                        <p:tav tm="100000">
                                          <p:val>
                                            <p:strVal val="#ppt_x"/>
                                          </p:val>
                                        </p:tav>
                                      </p:tavLst>
                                    </p:anim>
                                    <p:anim calcmode="lin" valueType="num">
                                      <p:cBhvr>
                                        <p:cTn id="82" dur="1000" fill="hold"/>
                                        <p:tgtEl>
                                          <p:spTgt spid="26"/>
                                        </p:tgtEl>
                                        <p:attrNameLst>
                                          <p:attrName>ppt_y</p:attrName>
                                        </p:attrNameLst>
                                      </p:cBhvr>
                                      <p:tavLst>
                                        <p:tav tm="0">
                                          <p:val>
                                            <p:strVal val="#ppt_y-.1"/>
                                          </p:val>
                                        </p:tav>
                                        <p:tav tm="100000">
                                          <p:val>
                                            <p:strVal val="#ppt_y"/>
                                          </p:val>
                                        </p:tav>
                                      </p:tavLst>
                                    </p:anim>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1500"/>
                            </p:stCondLst>
                            <p:childTnLst>
                              <p:par>
                                <p:cTn id="88" presetID="22" presetClass="entr" presetSubtype="8" fill="hold" grpId="0" nodeType="after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wipe(left)">
                                      <p:cBhvr>
                                        <p:cTn id="90"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 grpId="0" animBg="1"/>
      <p:bldP spid="5" grpId="0"/>
      <p:bldP spid="9" grpId="0" animBg="1"/>
      <p:bldP spid="10" grpId="0"/>
      <p:bldP spid="14" grpId="0" animBg="1"/>
      <p:bldP spid="15" grpId="0"/>
      <p:bldP spid="19" grpId="0" animBg="1"/>
      <p:bldP spid="20" grpId="0"/>
      <p:bldP spid="24" grpId="0" animBg="1"/>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grpSp>
        <p:nvGrpSpPr>
          <p:cNvPr id="4" name="组合 3"/>
          <p:cNvGrpSpPr>
            <a:grpSpLocks/>
          </p:cNvGrpSpPr>
          <p:nvPr/>
        </p:nvGrpSpPr>
        <p:grpSpPr bwMode="auto">
          <a:xfrm>
            <a:off x="1419225" y="1270001"/>
            <a:ext cx="1214438" cy="2355850"/>
            <a:chOff x="1419709" y="1270654"/>
            <a:chExt cx="1213553" cy="2354901"/>
          </a:xfrm>
        </p:grpSpPr>
        <p:sp>
          <p:nvSpPr>
            <p:cNvPr id="5" name="圆角矩形 4"/>
            <p:cNvSpPr/>
            <p:nvPr/>
          </p:nvSpPr>
          <p:spPr bwMode="auto">
            <a:xfrm rot="5400000">
              <a:off x="849035" y="1841328"/>
              <a:ext cx="2354901" cy="1213553"/>
            </a:xfrm>
            <a:prstGeom prst="roundRect">
              <a:avLst>
                <a:gd name="adj" fmla="val 50000"/>
              </a:avLst>
            </a:prstGeom>
            <a:noFill/>
            <a:ln w="349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6" name="椭圆 5"/>
            <p:cNvSpPr/>
            <p:nvPr/>
          </p:nvSpPr>
          <p:spPr bwMode="auto">
            <a:xfrm>
              <a:off x="1551376" y="1411885"/>
              <a:ext cx="950219" cy="94894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7" name="Text Box 39"/>
            <p:cNvSpPr txBox="1">
              <a:spLocks noChangeArrowheads="1"/>
            </p:cNvSpPr>
            <p:nvPr/>
          </p:nvSpPr>
          <p:spPr bwMode="auto">
            <a:xfrm>
              <a:off x="1505018" y="1355957"/>
              <a:ext cx="1042932" cy="73836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eaLnBrk="1" fontAlgn="auto" hangingPunct="1">
                <a:lnSpc>
                  <a:spcPct val="150000"/>
                </a:lnSpc>
                <a:spcBef>
                  <a:spcPts val="0"/>
                </a:spcBef>
                <a:spcAft>
                  <a:spcPts val="0"/>
                </a:spcAft>
                <a:buClr>
                  <a:schemeClr val="bg1"/>
                </a:buClr>
                <a:defRPr/>
              </a:pPr>
              <a:r>
                <a:rPr lang="en-US" altLang="zh-CN" sz="3200" b="1" spc="50" dirty="0">
                  <a:ln w="11430"/>
                  <a:solidFill>
                    <a:schemeClr val="bg1"/>
                  </a:solidFill>
                  <a:latin typeface="微软雅黑" panose="020B0503020204020204" pitchFamily="34" charset="-122"/>
                  <a:ea typeface="微软雅黑" panose="020B0503020204020204" pitchFamily="34" charset="-122"/>
                  <a:cs typeface="Arial" pitchFamily="34" charset="0"/>
                </a:rPr>
                <a:t>1</a:t>
              </a:r>
            </a:p>
          </p:txBody>
        </p:sp>
        <p:sp>
          <p:nvSpPr>
            <p:cNvPr id="8" name="矩形 261"/>
            <p:cNvSpPr>
              <a:spLocks noChangeArrowheads="1"/>
            </p:cNvSpPr>
            <p:nvPr/>
          </p:nvSpPr>
          <p:spPr bwMode="auto">
            <a:xfrm>
              <a:off x="1626377" y="1951982"/>
              <a:ext cx="799636" cy="27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chemeClr val="bg1"/>
                  </a:solidFill>
                  <a:latin typeface="微软雅黑" pitchFamily="34" charset="-122"/>
                  <a:ea typeface="微软雅黑" pitchFamily="34" charset="-122"/>
                </a:rPr>
                <a:t>添加标题</a:t>
              </a:r>
            </a:p>
          </p:txBody>
        </p:sp>
        <p:sp>
          <p:nvSpPr>
            <p:cNvPr id="9" name="Text Box 39"/>
            <p:cNvSpPr txBox="1">
              <a:spLocks noChangeArrowheads="1"/>
            </p:cNvSpPr>
            <p:nvPr/>
          </p:nvSpPr>
          <p:spPr bwMode="auto">
            <a:xfrm>
              <a:off x="1499515" y="2712116"/>
              <a:ext cx="1086190" cy="43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100">
                  <a:solidFill>
                    <a:schemeClr val="bg1"/>
                  </a:solidFill>
                  <a:latin typeface="微软雅黑" pitchFamily="34" charset="-122"/>
                  <a:ea typeface="微软雅黑" pitchFamily="34" charset="-122"/>
                </a:rPr>
                <a:t>您的内容打在这里或者</a:t>
              </a:r>
              <a:endParaRPr lang="en-US" altLang="zh-CN" sz="1100">
                <a:solidFill>
                  <a:schemeClr val="bg1"/>
                </a:solidFill>
                <a:latin typeface="微软雅黑" pitchFamily="34" charset="-122"/>
                <a:ea typeface="微软雅黑" pitchFamily="34" charset="-122"/>
              </a:endParaRPr>
            </a:p>
          </p:txBody>
        </p:sp>
      </p:grpSp>
      <p:sp>
        <p:nvSpPr>
          <p:cNvPr id="10" name="TextBox 36"/>
          <p:cNvSpPr txBox="1"/>
          <p:nvPr/>
        </p:nvSpPr>
        <p:spPr>
          <a:xfrm>
            <a:off x="957265" y="3976688"/>
            <a:ext cx="7170737" cy="600164"/>
          </a:xfrm>
          <a:prstGeom prst="rect">
            <a:avLst/>
          </a:prstGeom>
          <a:noFill/>
        </p:spPr>
        <p:txBody>
          <a:bodyPr>
            <a:spAutoFit/>
          </a:bodyPr>
          <a:lstStyle/>
          <a:p>
            <a:pPr algn="ctr" defTabSz="684213" eaLnBrk="1" fontAlgn="auto" hangingPunct="1">
              <a:lnSpc>
                <a:spcPct val="150000"/>
              </a:lnSpc>
              <a:spcBef>
                <a:spcPts val="0"/>
              </a:spcBef>
              <a:spcAft>
                <a:spcPts val="0"/>
              </a:spcAft>
              <a:defRPr/>
            </a:pPr>
            <a:r>
              <a:rPr lang="zh-CN" altLang="en-US" sz="11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a:t>
            </a:r>
            <a:r>
              <a:rPr lang="zh-CN" altLang="en-US" sz="1050" dirty="0">
                <a:solidFill>
                  <a:schemeClr val="bg1"/>
                </a:solidFill>
                <a:latin typeface="微软雅黑" panose="020B0503020204020204" pitchFamily="34" charset="-122"/>
                <a:ea typeface="微软雅黑" panose="020B0503020204020204" pitchFamily="34" charset="-122"/>
              </a:rPr>
              <a:t>这里，或者通过复制您的文本后</a:t>
            </a:r>
            <a:endParaRPr lang="zh-CN" altLang="en-US" sz="1050" dirty="0">
              <a:solidFill>
                <a:schemeClr val="bg1"/>
              </a:solidFill>
              <a:latin typeface="微软雅黑" panose="020B0503020204020204" pitchFamily="34" charset="-122"/>
              <a:ea typeface="微软雅黑" panose="020B0503020204020204" pitchFamily="34" charset="-122"/>
              <a:sym typeface="Arial" pitchFamily="34" charset="0"/>
            </a:endParaRPr>
          </a:p>
        </p:txBody>
      </p:sp>
      <p:grpSp>
        <p:nvGrpSpPr>
          <p:cNvPr id="11" name="组合 10"/>
          <p:cNvGrpSpPr>
            <a:grpSpLocks/>
          </p:cNvGrpSpPr>
          <p:nvPr/>
        </p:nvGrpSpPr>
        <p:grpSpPr bwMode="auto">
          <a:xfrm>
            <a:off x="3155950" y="1270001"/>
            <a:ext cx="1214438" cy="2355850"/>
            <a:chOff x="3156432" y="1270654"/>
            <a:chExt cx="1213553" cy="2354901"/>
          </a:xfrm>
        </p:grpSpPr>
        <p:sp>
          <p:nvSpPr>
            <p:cNvPr id="12" name="圆角矩形 11"/>
            <p:cNvSpPr/>
            <p:nvPr/>
          </p:nvSpPr>
          <p:spPr bwMode="auto">
            <a:xfrm rot="5400000">
              <a:off x="2585758" y="1841328"/>
              <a:ext cx="2354901" cy="1213553"/>
            </a:xfrm>
            <a:prstGeom prst="roundRect">
              <a:avLst>
                <a:gd name="adj" fmla="val 50000"/>
              </a:avLst>
            </a:prstGeom>
            <a:noFill/>
            <a:ln w="349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3" name="椭圆 12"/>
            <p:cNvSpPr/>
            <p:nvPr/>
          </p:nvSpPr>
          <p:spPr bwMode="auto">
            <a:xfrm>
              <a:off x="3288099" y="1411885"/>
              <a:ext cx="950219" cy="94894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4" name="Text Box 39"/>
            <p:cNvSpPr txBox="1">
              <a:spLocks noChangeArrowheads="1"/>
            </p:cNvSpPr>
            <p:nvPr/>
          </p:nvSpPr>
          <p:spPr bwMode="auto">
            <a:xfrm>
              <a:off x="3241741" y="1355957"/>
              <a:ext cx="1042932" cy="73836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eaLnBrk="1" fontAlgn="auto" hangingPunct="1">
                <a:lnSpc>
                  <a:spcPct val="150000"/>
                </a:lnSpc>
                <a:spcBef>
                  <a:spcPts val="0"/>
                </a:spcBef>
                <a:spcAft>
                  <a:spcPts val="0"/>
                </a:spcAft>
                <a:buClr>
                  <a:schemeClr val="bg1"/>
                </a:buClr>
                <a:defRPr/>
              </a:pPr>
              <a:r>
                <a:rPr lang="en-US" altLang="zh-CN" sz="3200" b="1" spc="50" dirty="0">
                  <a:ln w="11430"/>
                  <a:solidFill>
                    <a:schemeClr val="bg1"/>
                  </a:solidFill>
                  <a:latin typeface="微软雅黑" panose="020B0503020204020204" pitchFamily="34" charset="-122"/>
                  <a:ea typeface="微软雅黑" panose="020B0503020204020204" pitchFamily="34" charset="-122"/>
                  <a:cs typeface="Arial" pitchFamily="34" charset="0"/>
                </a:rPr>
                <a:t>2</a:t>
              </a:r>
            </a:p>
          </p:txBody>
        </p:sp>
        <p:sp>
          <p:nvSpPr>
            <p:cNvPr id="15" name="矩形 261"/>
            <p:cNvSpPr>
              <a:spLocks noChangeArrowheads="1"/>
            </p:cNvSpPr>
            <p:nvPr/>
          </p:nvSpPr>
          <p:spPr bwMode="auto">
            <a:xfrm>
              <a:off x="3363099" y="1951982"/>
              <a:ext cx="799636" cy="27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chemeClr val="bg1"/>
                  </a:solidFill>
                  <a:latin typeface="微软雅黑" pitchFamily="34" charset="-122"/>
                  <a:ea typeface="微软雅黑" pitchFamily="34" charset="-122"/>
                </a:rPr>
                <a:t>添加标题</a:t>
              </a:r>
            </a:p>
          </p:txBody>
        </p:sp>
        <p:sp>
          <p:nvSpPr>
            <p:cNvPr id="16" name="Text Box 39"/>
            <p:cNvSpPr txBox="1">
              <a:spLocks noChangeArrowheads="1"/>
            </p:cNvSpPr>
            <p:nvPr/>
          </p:nvSpPr>
          <p:spPr bwMode="auto">
            <a:xfrm>
              <a:off x="3220112" y="2712116"/>
              <a:ext cx="1086190" cy="43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100">
                  <a:solidFill>
                    <a:schemeClr val="bg1"/>
                  </a:solidFill>
                  <a:latin typeface="微软雅黑" pitchFamily="34" charset="-122"/>
                  <a:ea typeface="微软雅黑" pitchFamily="34" charset="-122"/>
                </a:rPr>
                <a:t>您的内容打在这里或者</a:t>
              </a:r>
              <a:endParaRPr lang="en-US" altLang="zh-CN" sz="1100">
                <a:solidFill>
                  <a:schemeClr val="bg1"/>
                </a:solidFill>
                <a:latin typeface="微软雅黑" pitchFamily="34" charset="-122"/>
                <a:ea typeface="微软雅黑" pitchFamily="34" charset="-122"/>
              </a:endParaRPr>
            </a:p>
          </p:txBody>
        </p:sp>
      </p:grpSp>
      <p:grpSp>
        <p:nvGrpSpPr>
          <p:cNvPr id="17" name="组合 16"/>
          <p:cNvGrpSpPr>
            <a:grpSpLocks/>
          </p:cNvGrpSpPr>
          <p:nvPr/>
        </p:nvGrpSpPr>
        <p:grpSpPr bwMode="auto">
          <a:xfrm>
            <a:off x="4897438" y="1270001"/>
            <a:ext cx="1212850" cy="2355850"/>
            <a:chOff x="4896956" y="1270654"/>
            <a:chExt cx="1213553" cy="2354901"/>
          </a:xfrm>
        </p:grpSpPr>
        <p:sp>
          <p:nvSpPr>
            <p:cNvPr id="18" name="圆角矩形 17"/>
            <p:cNvSpPr/>
            <p:nvPr/>
          </p:nvSpPr>
          <p:spPr bwMode="auto">
            <a:xfrm rot="5400000">
              <a:off x="4326282" y="1841328"/>
              <a:ext cx="2354901" cy="1213553"/>
            </a:xfrm>
            <a:prstGeom prst="roundRect">
              <a:avLst>
                <a:gd name="adj" fmla="val 50000"/>
              </a:avLst>
            </a:prstGeom>
            <a:noFill/>
            <a:ln w="349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bwMode="auto">
            <a:xfrm>
              <a:off x="5028794" y="1411885"/>
              <a:ext cx="949875" cy="94894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0" name="Text Box 39"/>
            <p:cNvSpPr txBox="1">
              <a:spLocks noChangeArrowheads="1"/>
            </p:cNvSpPr>
            <p:nvPr/>
          </p:nvSpPr>
          <p:spPr bwMode="auto">
            <a:xfrm>
              <a:off x="4982265" y="1355957"/>
              <a:ext cx="1042932" cy="73836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eaLnBrk="1" fontAlgn="auto" hangingPunct="1">
                <a:lnSpc>
                  <a:spcPct val="150000"/>
                </a:lnSpc>
                <a:spcBef>
                  <a:spcPts val="0"/>
                </a:spcBef>
                <a:spcAft>
                  <a:spcPts val="0"/>
                </a:spcAft>
                <a:buClr>
                  <a:schemeClr val="bg1"/>
                </a:buClr>
                <a:defRPr/>
              </a:pPr>
              <a:r>
                <a:rPr lang="en-US" altLang="zh-CN" sz="3200" b="1" spc="50" dirty="0">
                  <a:ln w="11430"/>
                  <a:solidFill>
                    <a:schemeClr val="bg1"/>
                  </a:solidFill>
                  <a:latin typeface="微软雅黑" panose="020B0503020204020204" pitchFamily="34" charset="-122"/>
                  <a:ea typeface="微软雅黑" panose="020B0503020204020204" pitchFamily="34" charset="-122"/>
                  <a:cs typeface="Arial" pitchFamily="34" charset="0"/>
                </a:rPr>
                <a:t>3</a:t>
              </a:r>
            </a:p>
          </p:txBody>
        </p:sp>
        <p:sp>
          <p:nvSpPr>
            <p:cNvPr id="21" name="矩形 261"/>
            <p:cNvSpPr>
              <a:spLocks noChangeArrowheads="1"/>
            </p:cNvSpPr>
            <p:nvPr/>
          </p:nvSpPr>
          <p:spPr bwMode="auto">
            <a:xfrm>
              <a:off x="5103624" y="1951982"/>
              <a:ext cx="800683" cy="27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chemeClr val="bg1"/>
                  </a:solidFill>
                  <a:latin typeface="微软雅黑" pitchFamily="34" charset="-122"/>
                  <a:ea typeface="微软雅黑" pitchFamily="34" charset="-122"/>
                </a:rPr>
                <a:t>添加标题</a:t>
              </a:r>
            </a:p>
          </p:txBody>
        </p:sp>
        <p:sp>
          <p:nvSpPr>
            <p:cNvPr id="22" name="Text Box 39"/>
            <p:cNvSpPr txBox="1">
              <a:spLocks noChangeArrowheads="1"/>
            </p:cNvSpPr>
            <p:nvPr/>
          </p:nvSpPr>
          <p:spPr bwMode="auto">
            <a:xfrm>
              <a:off x="4965616" y="2712116"/>
              <a:ext cx="1086190" cy="43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100">
                  <a:solidFill>
                    <a:schemeClr val="bg1"/>
                  </a:solidFill>
                  <a:latin typeface="微软雅黑" pitchFamily="34" charset="-122"/>
                  <a:ea typeface="微软雅黑" pitchFamily="34" charset="-122"/>
                </a:rPr>
                <a:t>您的内容打在这里或者</a:t>
              </a:r>
              <a:endParaRPr lang="en-US" altLang="zh-CN" sz="1100">
                <a:solidFill>
                  <a:schemeClr val="bg1"/>
                </a:solidFill>
                <a:latin typeface="微软雅黑" pitchFamily="34" charset="-122"/>
                <a:ea typeface="微软雅黑" pitchFamily="34" charset="-122"/>
              </a:endParaRPr>
            </a:p>
          </p:txBody>
        </p:sp>
      </p:grpSp>
      <p:grpSp>
        <p:nvGrpSpPr>
          <p:cNvPr id="23" name="组合 22"/>
          <p:cNvGrpSpPr>
            <a:grpSpLocks/>
          </p:cNvGrpSpPr>
          <p:nvPr/>
        </p:nvGrpSpPr>
        <p:grpSpPr bwMode="auto">
          <a:xfrm>
            <a:off x="6591300" y="1270001"/>
            <a:ext cx="1212850" cy="2355850"/>
            <a:chOff x="6590610" y="1270654"/>
            <a:chExt cx="1213553" cy="2354901"/>
          </a:xfrm>
        </p:grpSpPr>
        <p:sp>
          <p:nvSpPr>
            <p:cNvPr id="24" name="圆角矩形 23"/>
            <p:cNvSpPr/>
            <p:nvPr/>
          </p:nvSpPr>
          <p:spPr bwMode="auto">
            <a:xfrm rot="5400000">
              <a:off x="6019936" y="1841328"/>
              <a:ext cx="2354901" cy="1213553"/>
            </a:xfrm>
            <a:prstGeom prst="roundRect">
              <a:avLst>
                <a:gd name="adj" fmla="val 50000"/>
              </a:avLst>
            </a:prstGeom>
            <a:noFill/>
            <a:ln w="349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5" name="椭圆 24"/>
            <p:cNvSpPr/>
            <p:nvPr/>
          </p:nvSpPr>
          <p:spPr bwMode="auto">
            <a:xfrm>
              <a:off x="6722449" y="1411885"/>
              <a:ext cx="949875" cy="94894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6" name="Text Box 39"/>
            <p:cNvSpPr txBox="1">
              <a:spLocks noChangeArrowheads="1"/>
            </p:cNvSpPr>
            <p:nvPr/>
          </p:nvSpPr>
          <p:spPr bwMode="auto">
            <a:xfrm>
              <a:off x="6675919" y="1355957"/>
              <a:ext cx="1042932" cy="73836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eaLnBrk="1" fontAlgn="auto" hangingPunct="1">
                <a:lnSpc>
                  <a:spcPct val="150000"/>
                </a:lnSpc>
                <a:spcBef>
                  <a:spcPts val="0"/>
                </a:spcBef>
                <a:spcAft>
                  <a:spcPts val="0"/>
                </a:spcAft>
                <a:buClr>
                  <a:schemeClr val="bg1"/>
                </a:buClr>
                <a:defRPr/>
              </a:pPr>
              <a:r>
                <a:rPr lang="en-US" altLang="zh-CN" sz="3200" b="1" spc="50" dirty="0">
                  <a:ln w="11430"/>
                  <a:solidFill>
                    <a:schemeClr val="bg1"/>
                  </a:solidFill>
                  <a:latin typeface="微软雅黑" panose="020B0503020204020204" pitchFamily="34" charset="-122"/>
                  <a:ea typeface="微软雅黑" panose="020B0503020204020204" pitchFamily="34" charset="-122"/>
                  <a:cs typeface="Arial" pitchFamily="34" charset="0"/>
                </a:rPr>
                <a:t>4</a:t>
              </a:r>
            </a:p>
          </p:txBody>
        </p:sp>
        <p:sp>
          <p:nvSpPr>
            <p:cNvPr id="27" name="矩形 261"/>
            <p:cNvSpPr>
              <a:spLocks noChangeArrowheads="1"/>
            </p:cNvSpPr>
            <p:nvPr/>
          </p:nvSpPr>
          <p:spPr bwMode="auto">
            <a:xfrm>
              <a:off x="6797278" y="1951982"/>
              <a:ext cx="800683" cy="27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chemeClr val="bg1"/>
                  </a:solidFill>
                  <a:latin typeface="微软雅黑" pitchFamily="34" charset="-122"/>
                  <a:ea typeface="微软雅黑" pitchFamily="34" charset="-122"/>
                </a:rPr>
                <a:t>添加标题</a:t>
              </a:r>
            </a:p>
          </p:txBody>
        </p:sp>
        <p:sp>
          <p:nvSpPr>
            <p:cNvPr id="28" name="Text Box 39"/>
            <p:cNvSpPr txBox="1">
              <a:spLocks noChangeArrowheads="1"/>
            </p:cNvSpPr>
            <p:nvPr/>
          </p:nvSpPr>
          <p:spPr bwMode="auto">
            <a:xfrm>
              <a:off x="6654290" y="2712116"/>
              <a:ext cx="1086190" cy="43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100">
                  <a:solidFill>
                    <a:schemeClr val="bg1"/>
                  </a:solidFill>
                  <a:latin typeface="微软雅黑" pitchFamily="34" charset="-122"/>
                  <a:ea typeface="微软雅黑" pitchFamily="34" charset="-122"/>
                </a:rPr>
                <a:t>您的内容打在这里或者</a:t>
              </a:r>
              <a:endParaRPr lang="en-US" altLang="zh-CN" sz="110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75113066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2" presetClass="entr" presetSubtype="4" decel="66667"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66667" fill="hold" nodeType="withEffect">
                                  <p:stCondLst>
                                    <p:cond delay="1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decel="66667" fill="hold" nodeType="withEffect">
                                  <p:stCondLst>
                                    <p:cond delay="2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decel="66667" fill="hold" nodeType="withEffect">
                                  <p:stCondLst>
                                    <p:cond delay="3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779542" y="1026500"/>
            <a:ext cx="4002346" cy="3310499"/>
            <a:chOff x="555625" y="293801"/>
            <a:chExt cx="7936025" cy="6564199"/>
          </a:xfrm>
          <a:noFill/>
        </p:grpSpPr>
        <p:sp>
          <p:nvSpPr>
            <p:cNvPr id="5" name="Freeform 36"/>
            <p:cNvSpPr>
              <a:spLocks/>
            </p:cNvSpPr>
            <p:nvPr/>
          </p:nvSpPr>
          <p:spPr bwMode="auto">
            <a:xfrm>
              <a:off x="6807200" y="2041525"/>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6" name="Freeform 7"/>
            <p:cNvSpPr>
              <a:spLocks/>
            </p:cNvSpPr>
            <p:nvPr/>
          </p:nvSpPr>
          <p:spPr bwMode="auto">
            <a:xfrm>
              <a:off x="5489575" y="6505575"/>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7" name="Freeform 8"/>
            <p:cNvSpPr>
              <a:spLocks/>
            </p:cNvSpPr>
            <p:nvPr/>
          </p:nvSpPr>
          <p:spPr bwMode="auto">
            <a:xfrm>
              <a:off x="5506810" y="6535963"/>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8" name="Freeform 10"/>
            <p:cNvSpPr>
              <a:spLocks/>
            </p:cNvSpPr>
            <p:nvPr/>
          </p:nvSpPr>
          <p:spPr bwMode="auto">
            <a:xfrm>
              <a:off x="5661025" y="5511800"/>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solidFill>
              <a:schemeClr val="bg1">
                <a:alpha val="20000"/>
              </a:schemeClr>
            </a:solid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9" name="Freeform 11"/>
            <p:cNvSpPr>
              <a:spLocks/>
            </p:cNvSpPr>
            <p:nvPr/>
          </p:nvSpPr>
          <p:spPr bwMode="auto">
            <a:xfrm>
              <a:off x="3673475" y="4854575"/>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0" name="Freeform 12"/>
            <p:cNvSpPr>
              <a:spLocks/>
            </p:cNvSpPr>
            <p:nvPr/>
          </p:nvSpPr>
          <p:spPr bwMode="auto">
            <a:xfrm>
              <a:off x="4851400" y="5384800"/>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1" name="Freeform 13"/>
            <p:cNvSpPr>
              <a:spLocks/>
            </p:cNvSpPr>
            <p:nvPr/>
          </p:nvSpPr>
          <p:spPr bwMode="auto">
            <a:xfrm>
              <a:off x="7381875" y="5387975"/>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2" name="Freeform 14"/>
            <p:cNvSpPr>
              <a:spLocks/>
            </p:cNvSpPr>
            <p:nvPr/>
          </p:nvSpPr>
          <p:spPr bwMode="auto">
            <a:xfrm>
              <a:off x="7407275" y="5405437"/>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3" name="Freeform 15"/>
            <p:cNvSpPr>
              <a:spLocks/>
            </p:cNvSpPr>
            <p:nvPr/>
          </p:nvSpPr>
          <p:spPr bwMode="auto">
            <a:xfrm>
              <a:off x="6708775" y="4911725"/>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4" name="Freeform 16"/>
            <p:cNvSpPr>
              <a:spLocks/>
            </p:cNvSpPr>
            <p:nvPr/>
          </p:nvSpPr>
          <p:spPr bwMode="auto">
            <a:xfrm>
              <a:off x="4689475" y="4829175"/>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5" name="Freeform 17"/>
            <p:cNvSpPr>
              <a:spLocks/>
            </p:cNvSpPr>
            <p:nvPr/>
          </p:nvSpPr>
          <p:spPr bwMode="auto">
            <a:xfrm>
              <a:off x="5508625" y="4654550"/>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6" name="Freeform 18"/>
            <p:cNvSpPr>
              <a:spLocks/>
            </p:cNvSpPr>
            <p:nvPr/>
          </p:nvSpPr>
          <p:spPr bwMode="auto">
            <a:xfrm>
              <a:off x="6286500" y="4597400"/>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7" name="Freeform 19"/>
            <p:cNvSpPr>
              <a:spLocks/>
            </p:cNvSpPr>
            <p:nvPr/>
          </p:nvSpPr>
          <p:spPr bwMode="auto">
            <a:xfrm>
              <a:off x="3746500" y="3927475"/>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solidFill>
              <a:schemeClr val="bg1">
                <a:alpha val="20000"/>
              </a:schemeClr>
            </a:solid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8" name="Freeform 20"/>
            <p:cNvSpPr>
              <a:spLocks/>
            </p:cNvSpPr>
            <p:nvPr/>
          </p:nvSpPr>
          <p:spPr bwMode="auto">
            <a:xfrm>
              <a:off x="873125" y="3270250"/>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9" name="Freeform 21"/>
            <p:cNvSpPr>
              <a:spLocks/>
            </p:cNvSpPr>
            <p:nvPr/>
          </p:nvSpPr>
          <p:spPr bwMode="auto">
            <a:xfrm>
              <a:off x="6962775" y="4486275"/>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0" name="Freeform 22"/>
            <p:cNvSpPr>
              <a:spLocks/>
            </p:cNvSpPr>
            <p:nvPr/>
          </p:nvSpPr>
          <p:spPr bwMode="auto">
            <a:xfrm>
              <a:off x="4975225" y="4273550"/>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1" name="Freeform 23"/>
            <p:cNvSpPr>
              <a:spLocks/>
            </p:cNvSpPr>
            <p:nvPr/>
          </p:nvSpPr>
          <p:spPr bwMode="auto">
            <a:xfrm>
              <a:off x="5438775" y="4105275"/>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2" name="Freeform 24"/>
            <p:cNvSpPr>
              <a:spLocks/>
            </p:cNvSpPr>
            <p:nvPr/>
          </p:nvSpPr>
          <p:spPr bwMode="auto">
            <a:xfrm>
              <a:off x="6423025" y="3759200"/>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3" name="Freeform 25"/>
            <p:cNvSpPr>
              <a:spLocks/>
            </p:cNvSpPr>
            <p:nvPr/>
          </p:nvSpPr>
          <p:spPr bwMode="auto">
            <a:xfrm>
              <a:off x="6619875" y="3635375"/>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4" name="Freeform 26"/>
            <p:cNvSpPr>
              <a:spLocks/>
            </p:cNvSpPr>
            <p:nvPr/>
          </p:nvSpPr>
          <p:spPr bwMode="auto">
            <a:xfrm>
              <a:off x="5727700" y="3489325"/>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5" name="Freeform 27"/>
            <p:cNvSpPr>
              <a:spLocks/>
            </p:cNvSpPr>
            <p:nvPr/>
          </p:nvSpPr>
          <p:spPr bwMode="auto">
            <a:xfrm>
              <a:off x="5026025" y="2933700"/>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6" name="Freeform 28"/>
            <p:cNvSpPr>
              <a:spLocks/>
            </p:cNvSpPr>
            <p:nvPr/>
          </p:nvSpPr>
          <p:spPr bwMode="auto">
            <a:xfrm>
              <a:off x="2622550" y="2911475"/>
              <a:ext cx="1962149"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7" name="Freeform 29"/>
            <p:cNvSpPr>
              <a:spLocks/>
            </p:cNvSpPr>
            <p:nvPr/>
          </p:nvSpPr>
          <p:spPr bwMode="auto">
            <a:xfrm>
              <a:off x="5676900" y="2717800"/>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8" name="Freeform 30"/>
            <p:cNvSpPr>
              <a:spLocks/>
            </p:cNvSpPr>
            <p:nvPr/>
          </p:nvSpPr>
          <p:spPr bwMode="auto">
            <a:xfrm>
              <a:off x="6384925" y="3101975"/>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9" name="Freeform 31"/>
            <p:cNvSpPr>
              <a:spLocks/>
            </p:cNvSpPr>
            <p:nvPr/>
          </p:nvSpPr>
          <p:spPr bwMode="auto">
            <a:xfrm>
              <a:off x="4806950" y="3000375"/>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0" name="Freeform 32"/>
            <p:cNvSpPr>
              <a:spLocks/>
            </p:cNvSpPr>
            <p:nvPr/>
          </p:nvSpPr>
          <p:spPr bwMode="auto">
            <a:xfrm>
              <a:off x="6108700" y="2295525"/>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1" name="Freeform 33"/>
            <p:cNvSpPr>
              <a:spLocks/>
            </p:cNvSpPr>
            <p:nvPr/>
          </p:nvSpPr>
          <p:spPr bwMode="auto">
            <a:xfrm>
              <a:off x="555625" y="1035050"/>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2" name="Freeform 34"/>
            <p:cNvSpPr>
              <a:spLocks/>
            </p:cNvSpPr>
            <p:nvPr/>
          </p:nvSpPr>
          <p:spPr bwMode="auto">
            <a:xfrm>
              <a:off x="3883025" y="361950"/>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3" name="Freeform 35"/>
            <p:cNvSpPr>
              <a:spLocks/>
            </p:cNvSpPr>
            <p:nvPr/>
          </p:nvSpPr>
          <p:spPr bwMode="auto">
            <a:xfrm>
              <a:off x="6346825" y="2600325"/>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4" name="Freeform 37"/>
            <p:cNvSpPr>
              <a:spLocks/>
            </p:cNvSpPr>
            <p:nvPr/>
          </p:nvSpPr>
          <p:spPr bwMode="auto">
            <a:xfrm>
              <a:off x="7004050" y="1552575"/>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5" name="Freeform 38"/>
            <p:cNvSpPr>
              <a:spLocks/>
            </p:cNvSpPr>
            <p:nvPr/>
          </p:nvSpPr>
          <p:spPr bwMode="auto">
            <a:xfrm>
              <a:off x="6723175" y="29380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36" name="Freeform 39"/>
            <p:cNvSpPr>
              <a:spLocks/>
            </p:cNvSpPr>
            <p:nvPr/>
          </p:nvSpPr>
          <p:spPr bwMode="auto">
            <a:xfrm>
              <a:off x="3181350" y="2301875"/>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a:grpSpLocks/>
          </p:cNvGrpSpPr>
          <p:nvPr/>
        </p:nvGrpSpPr>
        <p:grpSpPr bwMode="auto">
          <a:xfrm>
            <a:off x="5783265" y="2592391"/>
            <a:ext cx="784480" cy="427660"/>
            <a:chOff x="4167266" y="1813810"/>
            <a:chExt cx="1046700" cy="568594"/>
          </a:xfrm>
        </p:grpSpPr>
        <p:sp>
          <p:nvSpPr>
            <p:cNvPr id="38" name="文本框 93"/>
            <p:cNvSpPr txBox="1">
              <a:spLocks noChangeArrowheads="1"/>
            </p:cNvSpPr>
            <p:nvPr/>
          </p:nvSpPr>
          <p:spPr bwMode="auto">
            <a:xfrm>
              <a:off x="4167266" y="1813810"/>
              <a:ext cx="648490" cy="531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2000">
                  <a:solidFill>
                    <a:schemeClr val="bg1"/>
                  </a:solidFill>
                  <a:latin typeface="微软雅黑" pitchFamily="34" charset="-122"/>
                  <a:ea typeface="微软雅黑" pitchFamily="34" charset="-122"/>
                </a:rPr>
                <a:t>80</a:t>
              </a:r>
              <a:endParaRPr lang="zh-CN" altLang="en-US" sz="1400">
                <a:solidFill>
                  <a:schemeClr val="bg1"/>
                </a:solidFill>
                <a:latin typeface="微软雅黑" pitchFamily="34" charset="-122"/>
                <a:ea typeface="微软雅黑" pitchFamily="34" charset="-122"/>
              </a:endParaRPr>
            </a:p>
          </p:txBody>
        </p:sp>
        <p:sp>
          <p:nvSpPr>
            <p:cNvPr id="39" name="矩形 94"/>
            <p:cNvSpPr>
              <a:spLocks noChangeArrowheads="1"/>
            </p:cNvSpPr>
            <p:nvPr/>
          </p:nvSpPr>
          <p:spPr bwMode="auto">
            <a:xfrm>
              <a:off x="4723748" y="1932281"/>
              <a:ext cx="490218" cy="450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600">
                  <a:solidFill>
                    <a:schemeClr val="bg1"/>
                  </a:solidFill>
                  <a:latin typeface="微软雅黑" pitchFamily="34" charset="-122"/>
                  <a:ea typeface="微软雅黑" pitchFamily="34" charset="-122"/>
                </a:rPr>
                <a:t>%</a:t>
              </a:r>
              <a:endParaRPr lang="zh-CN" altLang="en-US" sz="1600">
                <a:solidFill>
                  <a:schemeClr val="bg1"/>
                </a:solidFill>
                <a:latin typeface="微软雅黑" pitchFamily="34" charset="-122"/>
                <a:ea typeface="微软雅黑" pitchFamily="34" charset="-122"/>
              </a:endParaRPr>
            </a:p>
          </p:txBody>
        </p:sp>
      </p:grpSp>
      <p:grpSp>
        <p:nvGrpSpPr>
          <p:cNvPr id="40" name="组合 39"/>
          <p:cNvGrpSpPr>
            <a:grpSpLocks/>
          </p:cNvGrpSpPr>
          <p:nvPr/>
        </p:nvGrpSpPr>
        <p:grpSpPr bwMode="auto">
          <a:xfrm>
            <a:off x="5783265" y="3529016"/>
            <a:ext cx="784480" cy="418971"/>
            <a:chOff x="4167266" y="1813810"/>
            <a:chExt cx="1046700" cy="558413"/>
          </a:xfrm>
        </p:grpSpPr>
        <p:sp>
          <p:nvSpPr>
            <p:cNvPr id="41" name="文本框 96"/>
            <p:cNvSpPr txBox="1">
              <a:spLocks noChangeArrowheads="1"/>
            </p:cNvSpPr>
            <p:nvPr/>
          </p:nvSpPr>
          <p:spPr bwMode="auto">
            <a:xfrm>
              <a:off x="4167266" y="1813810"/>
              <a:ext cx="648490" cy="53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2000">
                  <a:solidFill>
                    <a:schemeClr val="bg1"/>
                  </a:solidFill>
                  <a:latin typeface="微软雅黑" pitchFamily="34" charset="-122"/>
                  <a:ea typeface="微软雅黑" pitchFamily="34" charset="-122"/>
                </a:rPr>
                <a:t>65</a:t>
              </a:r>
              <a:endParaRPr lang="zh-CN" altLang="en-US" sz="1400">
                <a:solidFill>
                  <a:schemeClr val="bg1"/>
                </a:solidFill>
                <a:latin typeface="微软雅黑" pitchFamily="34" charset="-122"/>
                <a:ea typeface="微软雅黑" pitchFamily="34" charset="-122"/>
              </a:endParaRPr>
            </a:p>
          </p:txBody>
        </p:sp>
        <p:sp>
          <p:nvSpPr>
            <p:cNvPr id="42" name="矩形 97"/>
            <p:cNvSpPr>
              <a:spLocks noChangeArrowheads="1"/>
            </p:cNvSpPr>
            <p:nvPr/>
          </p:nvSpPr>
          <p:spPr bwMode="auto">
            <a:xfrm>
              <a:off x="4723748" y="1920991"/>
              <a:ext cx="490218" cy="451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600">
                  <a:solidFill>
                    <a:schemeClr val="bg1"/>
                  </a:solidFill>
                  <a:latin typeface="微软雅黑" pitchFamily="34" charset="-122"/>
                  <a:ea typeface="微软雅黑" pitchFamily="34" charset="-122"/>
                </a:rPr>
                <a:t>%</a:t>
              </a:r>
              <a:endParaRPr lang="zh-CN" altLang="en-US" sz="1600">
                <a:solidFill>
                  <a:schemeClr val="bg1"/>
                </a:solidFill>
                <a:latin typeface="微软雅黑" pitchFamily="34" charset="-122"/>
                <a:ea typeface="微软雅黑" pitchFamily="34" charset="-122"/>
              </a:endParaRPr>
            </a:p>
          </p:txBody>
        </p:sp>
      </p:grpSp>
      <p:sp>
        <p:nvSpPr>
          <p:cNvPr id="43" name="Freeform 19"/>
          <p:cNvSpPr>
            <a:spLocks/>
          </p:cNvSpPr>
          <p:nvPr/>
        </p:nvSpPr>
        <p:spPr bwMode="auto">
          <a:xfrm>
            <a:off x="4970463" y="3479801"/>
            <a:ext cx="722312" cy="709613"/>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no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44" name="Freeform 10"/>
          <p:cNvSpPr>
            <a:spLocks/>
          </p:cNvSpPr>
          <p:nvPr/>
        </p:nvSpPr>
        <p:spPr bwMode="auto">
          <a:xfrm>
            <a:off x="4891090" y="2592389"/>
            <a:ext cx="731837" cy="5619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noFill/>
          <a:ln w="9525">
            <a:solidFill>
              <a:schemeClr val="bg1"/>
            </a:solidFill>
            <a:round/>
            <a:headEnd/>
            <a:tailEnd/>
          </a:ln>
        </p:spPr>
        <p:txBody>
          <a:bodyPr/>
          <a:lstStyle/>
          <a:p>
            <a:pP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grpSp>
        <p:nvGrpSpPr>
          <p:cNvPr id="45" name="组合 44"/>
          <p:cNvGrpSpPr>
            <a:grpSpLocks/>
          </p:cNvGrpSpPr>
          <p:nvPr/>
        </p:nvGrpSpPr>
        <p:grpSpPr bwMode="auto">
          <a:xfrm>
            <a:off x="4970465" y="846138"/>
            <a:ext cx="3436937" cy="1300408"/>
            <a:chOff x="5545416" y="1067783"/>
            <a:chExt cx="3437717" cy="1300188"/>
          </a:xfrm>
        </p:grpSpPr>
        <p:sp>
          <p:nvSpPr>
            <p:cNvPr id="46" name="文本框 101"/>
            <p:cNvSpPr txBox="1">
              <a:spLocks noChangeArrowheads="1"/>
            </p:cNvSpPr>
            <p:nvPr/>
          </p:nvSpPr>
          <p:spPr bwMode="auto">
            <a:xfrm>
              <a:off x="5553064" y="1067783"/>
              <a:ext cx="1190517" cy="297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2000" b="1" baseline="-3000">
                  <a:solidFill>
                    <a:schemeClr val="bg1"/>
                  </a:solidFill>
                  <a:latin typeface="微软雅黑" pitchFamily="34" charset="-122"/>
                  <a:ea typeface="微软雅黑" pitchFamily="34" charset="-122"/>
                </a:rPr>
                <a:t>添加标题</a:t>
              </a:r>
            </a:p>
          </p:txBody>
        </p:sp>
        <p:sp>
          <p:nvSpPr>
            <p:cNvPr id="47" name="文本框 46"/>
            <p:cNvSpPr txBox="1"/>
            <p:nvPr/>
          </p:nvSpPr>
          <p:spPr>
            <a:xfrm>
              <a:off x="5545416" y="1370944"/>
              <a:ext cx="3437717" cy="997027"/>
            </a:xfrm>
            <a:prstGeom prst="rect">
              <a:avLst/>
            </a:prstGeom>
            <a:noFill/>
          </p:spPr>
          <p:txBody>
            <a:bodyPr>
              <a:spAutoFit/>
            </a:bodyPr>
            <a:lstStyle/>
            <a:p>
              <a:pPr defTabSz="684213" eaLnBrk="1" fontAlgn="auto" hangingPunct="1">
                <a:lnSpc>
                  <a:spcPct val="14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a:t>
              </a:r>
              <a:endParaRPr lang="zh-CN" altLang="en-US" sz="1000" dirty="0">
                <a:solidFill>
                  <a:schemeClr val="bg1"/>
                </a:solidFill>
                <a:latin typeface="微软雅黑" panose="020B0503020204020204" pitchFamily="34" charset="-122"/>
                <a:ea typeface="微软雅黑" panose="020B0503020204020204" pitchFamily="34" charset="-122"/>
                <a:sym typeface="Arial" pitchFamily="34" charset="0"/>
              </a:endParaRPr>
            </a:p>
          </p:txBody>
        </p:sp>
      </p:grpSp>
      <p:sp>
        <p:nvSpPr>
          <p:cNvPr id="48" name="文本框 47"/>
          <p:cNvSpPr txBox="1"/>
          <p:nvPr/>
        </p:nvSpPr>
        <p:spPr>
          <a:xfrm>
            <a:off x="6597650" y="2589213"/>
            <a:ext cx="2006600" cy="544765"/>
          </a:xfrm>
          <a:prstGeom prst="rect">
            <a:avLst/>
          </a:prstGeom>
          <a:noFill/>
        </p:spPr>
        <p:txBody>
          <a:bodyPr>
            <a:spAutoFit/>
          </a:bodyPr>
          <a:lstStyle/>
          <a:p>
            <a:pPr defTabSz="684213" eaLnBrk="1" fontAlgn="auto" hangingPunct="1">
              <a:lnSpc>
                <a:spcPct val="14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a:t>
            </a:r>
            <a:endParaRPr lang="zh-CN" altLang="en-US" sz="1000" dirty="0">
              <a:solidFill>
                <a:schemeClr val="bg1"/>
              </a:solidFill>
              <a:latin typeface="微软雅黑" panose="020B0503020204020204" pitchFamily="34" charset="-122"/>
              <a:ea typeface="微软雅黑" panose="020B0503020204020204" pitchFamily="34" charset="-122"/>
              <a:sym typeface="Arial" pitchFamily="34" charset="0"/>
            </a:endParaRPr>
          </a:p>
        </p:txBody>
      </p:sp>
      <p:sp>
        <p:nvSpPr>
          <p:cNvPr id="49" name="文本框 48"/>
          <p:cNvSpPr txBox="1"/>
          <p:nvPr/>
        </p:nvSpPr>
        <p:spPr>
          <a:xfrm>
            <a:off x="6597650" y="3478213"/>
            <a:ext cx="2006600" cy="544765"/>
          </a:xfrm>
          <a:prstGeom prst="rect">
            <a:avLst/>
          </a:prstGeom>
          <a:noFill/>
        </p:spPr>
        <p:txBody>
          <a:bodyPr>
            <a:spAutoFit/>
          </a:bodyPr>
          <a:lstStyle/>
          <a:p>
            <a:pPr defTabSz="684213" eaLnBrk="1" fontAlgn="auto" hangingPunct="1">
              <a:lnSpc>
                <a:spcPct val="14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a:t>
            </a:r>
            <a:endParaRPr lang="zh-CN" altLang="en-US" sz="1000" dirty="0">
              <a:solidFill>
                <a:schemeClr val="bg1"/>
              </a:solidFill>
              <a:latin typeface="微软雅黑" panose="020B0503020204020204" pitchFamily="34" charset="-122"/>
              <a:ea typeface="微软雅黑" panose="020B0503020204020204" pitchFamily="34" charset="-122"/>
              <a:sym typeface="Arial" pitchFamily="34" charset="0"/>
            </a:endParaRPr>
          </a:p>
        </p:txBody>
      </p:sp>
    </p:spTree>
    <p:extLst>
      <p:ext uri="{BB962C8B-B14F-4D97-AF65-F5344CB8AC3E}">
        <p14:creationId xmlns:p14="http://schemas.microsoft.com/office/powerpoint/2010/main" val="393710931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2" presetClass="entr" presetSubtype="4" decel="66667"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400" fill="hold"/>
                                        <p:tgtEl>
                                          <p:spTgt spid="4"/>
                                        </p:tgtEl>
                                        <p:attrNameLst>
                                          <p:attrName>ppt_x</p:attrName>
                                        </p:attrNameLst>
                                      </p:cBhvr>
                                      <p:tavLst>
                                        <p:tav tm="0">
                                          <p:val>
                                            <p:strVal val="#ppt_x"/>
                                          </p:val>
                                        </p:tav>
                                        <p:tav tm="100000">
                                          <p:val>
                                            <p:strVal val="#ppt_x"/>
                                          </p:val>
                                        </p:tav>
                                      </p:tavLst>
                                    </p:anim>
                                    <p:anim calcmode="lin" valueType="num">
                                      <p:cBhvr additive="base">
                                        <p:cTn id="20" dur="40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900"/>
                            </p:stCondLst>
                            <p:childTnLst>
                              <p:par>
                                <p:cTn id="22" presetID="2" presetClass="entr" presetSubtype="2" decel="66667"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400" fill="hold"/>
                                        <p:tgtEl>
                                          <p:spTgt spid="45"/>
                                        </p:tgtEl>
                                        <p:attrNameLst>
                                          <p:attrName>ppt_x</p:attrName>
                                        </p:attrNameLst>
                                      </p:cBhvr>
                                      <p:tavLst>
                                        <p:tav tm="0">
                                          <p:val>
                                            <p:strVal val="1+#ppt_w/2"/>
                                          </p:val>
                                        </p:tav>
                                        <p:tav tm="100000">
                                          <p:val>
                                            <p:strVal val="#ppt_x"/>
                                          </p:val>
                                        </p:tav>
                                      </p:tavLst>
                                    </p:anim>
                                    <p:anim calcmode="lin" valueType="num">
                                      <p:cBhvr additive="base">
                                        <p:cTn id="25" dur="400" fill="hold"/>
                                        <p:tgtEl>
                                          <p:spTgt spid="45"/>
                                        </p:tgtEl>
                                        <p:attrNameLst>
                                          <p:attrName>ppt_y</p:attrName>
                                        </p:attrNameLst>
                                      </p:cBhvr>
                                      <p:tavLst>
                                        <p:tav tm="0">
                                          <p:val>
                                            <p:strVal val="#ppt_y"/>
                                          </p:val>
                                        </p:tav>
                                        <p:tav tm="100000">
                                          <p:val>
                                            <p:strVal val="#ppt_y"/>
                                          </p:val>
                                        </p:tav>
                                      </p:tavLst>
                                    </p:anim>
                                  </p:childTnLst>
                                </p:cTn>
                              </p:par>
                            </p:childTnLst>
                          </p:cTn>
                        </p:par>
                        <p:par>
                          <p:cTn id="26" fill="hold">
                            <p:stCondLst>
                              <p:cond delay="1300"/>
                            </p:stCondLst>
                            <p:childTnLst>
                              <p:par>
                                <p:cTn id="27" presetID="53" presetClass="entr" presetSubtype="16"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p:cTn id="29" dur="250" fill="hold"/>
                                        <p:tgtEl>
                                          <p:spTgt spid="44"/>
                                        </p:tgtEl>
                                        <p:attrNameLst>
                                          <p:attrName>ppt_w</p:attrName>
                                        </p:attrNameLst>
                                      </p:cBhvr>
                                      <p:tavLst>
                                        <p:tav tm="0">
                                          <p:val>
                                            <p:fltVal val="0"/>
                                          </p:val>
                                        </p:tav>
                                        <p:tav tm="100000">
                                          <p:val>
                                            <p:strVal val="#ppt_w"/>
                                          </p:val>
                                        </p:tav>
                                      </p:tavLst>
                                    </p:anim>
                                    <p:anim calcmode="lin" valueType="num">
                                      <p:cBhvr>
                                        <p:cTn id="30" dur="250" fill="hold"/>
                                        <p:tgtEl>
                                          <p:spTgt spid="44"/>
                                        </p:tgtEl>
                                        <p:attrNameLst>
                                          <p:attrName>ppt_h</p:attrName>
                                        </p:attrNameLst>
                                      </p:cBhvr>
                                      <p:tavLst>
                                        <p:tav tm="0">
                                          <p:val>
                                            <p:fltVal val="0"/>
                                          </p:val>
                                        </p:tav>
                                        <p:tav tm="100000">
                                          <p:val>
                                            <p:strVal val="#ppt_h"/>
                                          </p:val>
                                        </p:tav>
                                      </p:tavLst>
                                    </p:anim>
                                    <p:animEffect transition="in" filter="fade">
                                      <p:cBhvr>
                                        <p:cTn id="31" dur="250"/>
                                        <p:tgtEl>
                                          <p:spTgt spid="44"/>
                                        </p:tgtEl>
                                      </p:cBhvr>
                                    </p:animEffect>
                                  </p:childTnLst>
                                </p:cTn>
                              </p:par>
                              <p:par>
                                <p:cTn id="32" presetID="6" presetClass="emph" presetSubtype="0" decel="100000" fill="hold" nodeType="withEffect">
                                  <p:stCondLst>
                                    <p:cond delay="200"/>
                                  </p:stCondLst>
                                  <p:childTnLst>
                                    <p:animScale>
                                      <p:cBhvr>
                                        <p:cTn id="33" dur="250" fill="hold"/>
                                        <p:tgtEl>
                                          <p:spTgt spid="44"/>
                                        </p:tgtEl>
                                      </p:cBhvr>
                                      <p:by x="110000" y="110000"/>
                                    </p:animScale>
                                  </p:childTnLst>
                                </p:cTn>
                              </p:par>
                              <p:par>
                                <p:cTn id="34" presetID="6" presetClass="emph" presetSubtype="0" decel="100000" fill="hold" nodeType="withEffect">
                                  <p:stCondLst>
                                    <p:cond delay="300"/>
                                  </p:stCondLst>
                                  <p:childTnLst>
                                    <p:animScale>
                                      <p:cBhvr>
                                        <p:cTn id="35" dur="250" fill="hold"/>
                                        <p:tgtEl>
                                          <p:spTgt spid="44"/>
                                        </p:tgtEl>
                                      </p:cBhvr>
                                      <p:by x="91000" y="91000"/>
                                    </p:animScale>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left)">
                                      <p:cBhvr>
                                        <p:cTn id="45" dur="500"/>
                                        <p:tgtEl>
                                          <p:spTgt spid="48"/>
                                        </p:tgtEl>
                                      </p:cBhvr>
                                    </p:animEffect>
                                  </p:childTnLst>
                                </p:cTn>
                              </p:par>
                            </p:childTnLst>
                          </p:cTn>
                        </p:par>
                        <p:par>
                          <p:cTn id="46" fill="hold">
                            <p:stCondLst>
                              <p:cond delay="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250" fill="hold"/>
                                        <p:tgtEl>
                                          <p:spTgt spid="43"/>
                                        </p:tgtEl>
                                        <p:attrNameLst>
                                          <p:attrName>ppt_w</p:attrName>
                                        </p:attrNameLst>
                                      </p:cBhvr>
                                      <p:tavLst>
                                        <p:tav tm="0">
                                          <p:val>
                                            <p:fltVal val="0"/>
                                          </p:val>
                                        </p:tav>
                                        <p:tav tm="100000">
                                          <p:val>
                                            <p:strVal val="#ppt_w"/>
                                          </p:val>
                                        </p:tav>
                                      </p:tavLst>
                                    </p:anim>
                                    <p:anim calcmode="lin" valueType="num">
                                      <p:cBhvr>
                                        <p:cTn id="50" dur="250" fill="hold"/>
                                        <p:tgtEl>
                                          <p:spTgt spid="43"/>
                                        </p:tgtEl>
                                        <p:attrNameLst>
                                          <p:attrName>ppt_h</p:attrName>
                                        </p:attrNameLst>
                                      </p:cBhvr>
                                      <p:tavLst>
                                        <p:tav tm="0">
                                          <p:val>
                                            <p:fltVal val="0"/>
                                          </p:val>
                                        </p:tav>
                                        <p:tav tm="100000">
                                          <p:val>
                                            <p:strVal val="#ppt_h"/>
                                          </p:val>
                                        </p:tav>
                                      </p:tavLst>
                                    </p:anim>
                                    <p:animEffect transition="in" filter="fade">
                                      <p:cBhvr>
                                        <p:cTn id="51" dur="250"/>
                                        <p:tgtEl>
                                          <p:spTgt spid="43"/>
                                        </p:tgtEl>
                                      </p:cBhvr>
                                    </p:animEffect>
                                  </p:childTnLst>
                                </p:cTn>
                              </p:par>
                              <p:par>
                                <p:cTn id="52" presetID="6" presetClass="emph" presetSubtype="0" decel="100000" fill="hold" nodeType="withEffect">
                                  <p:stCondLst>
                                    <p:cond delay="200"/>
                                  </p:stCondLst>
                                  <p:childTnLst>
                                    <p:animScale>
                                      <p:cBhvr>
                                        <p:cTn id="53" dur="250" fill="hold"/>
                                        <p:tgtEl>
                                          <p:spTgt spid="43"/>
                                        </p:tgtEl>
                                      </p:cBhvr>
                                      <p:by x="110000" y="110000"/>
                                    </p:animScale>
                                  </p:childTnLst>
                                </p:cTn>
                              </p:par>
                              <p:par>
                                <p:cTn id="54" presetID="6" presetClass="emph" presetSubtype="0" decel="100000" fill="hold" nodeType="withEffect">
                                  <p:stCondLst>
                                    <p:cond delay="300"/>
                                  </p:stCondLst>
                                  <p:childTnLst>
                                    <p:animScale>
                                      <p:cBhvr>
                                        <p:cTn id="55" dur="250" fill="hold"/>
                                        <p:tgtEl>
                                          <p:spTgt spid="43"/>
                                        </p:tgtEl>
                                      </p:cBhvr>
                                      <p:by x="91000" y="91000"/>
                                    </p:animScale>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wipe(left)">
                                      <p:cBhvr>
                                        <p:cTn id="6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180788" y="1419623"/>
            <a:ext cx="2144125" cy="1077077"/>
            <a:chOff x="1180786" y="1419622"/>
            <a:chExt cx="2144125" cy="1077077"/>
          </a:xfrm>
        </p:grpSpPr>
        <p:sp>
          <p:nvSpPr>
            <p:cNvPr id="5" name="Freeform 7"/>
            <p:cNvSpPr>
              <a:spLocks/>
            </p:cNvSpPr>
            <p:nvPr/>
          </p:nvSpPr>
          <p:spPr bwMode="auto">
            <a:xfrm>
              <a:off x="1180786" y="1419622"/>
              <a:ext cx="2144125" cy="1077077"/>
            </a:xfrm>
            <a:custGeom>
              <a:avLst/>
              <a:gdLst/>
              <a:ahLst/>
              <a:cxnLst>
                <a:cxn ang="0">
                  <a:pos x="233" y="0"/>
                </a:cxn>
                <a:cxn ang="0">
                  <a:pos x="0" y="233"/>
                </a:cxn>
                <a:cxn ang="0">
                  <a:pos x="465" y="233"/>
                </a:cxn>
                <a:cxn ang="0">
                  <a:pos x="233" y="0"/>
                </a:cxn>
              </a:cxnLst>
              <a:rect l="0" t="0" r="r" b="b"/>
              <a:pathLst>
                <a:path w="465" h="233">
                  <a:moveTo>
                    <a:pt x="233" y="0"/>
                  </a:moveTo>
                  <a:cubicBezTo>
                    <a:pt x="104" y="0"/>
                    <a:pt x="0" y="104"/>
                    <a:pt x="0" y="233"/>
                  </a:cubicBezTo>
                  <a:cubicBezTo>
                    <a:pt x="465" y="233"/>
                    <a:pt x="465" y="233"/>
                    <a:pt x="465" y="233"/>
                  </a:cubicBezTo>
                  <a:cubicBezTo>
                    <a:pt x="465" y="104"/>
                    <a:pt x="361" y="0"/>
                    <a:pt x="233" y="0"/>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bg1"/>
                </a:solidFill>
                <a:latin typeface="+mn-lt"/>
                <a:ea typeface="+mn-ea"/>
              </a:endParaRPr>
            </a:p>
          </p:txBody>
        </p:sp>
        <p:sp>
          <p:nvSpPr>
            <p:cNvPr id="6" name="TextBox 41"/>
            <p:cNvSpPr txBox="1"/>
            <p:nvPr/>
          </p:nvSpPr>
          <p:spPr>
            <a:xfrm>
              <a:off x="1857960" y="1540557"/>
              <a:ext cx="981508" cy="830997"/>
            </a:xfrm>
            <a:prstGeom prst="rect">
              <a:avLst/>
            </a:prstGeom>
            <a:noFill/>
          </p:spPr>
          <p:txBody>
            <a:bodyPr wrap="square" rtlCol="0">
              <a:spAutoFit/>
            </a:bodyPr>
            <a:lstStyle/>
            <a:p>
              <a:pPr defTabSz="934242"/>
              <a:r>
                <a:rPr lang="id-ID" sz="4800" spc="-300" dirty="0">
                  <a:solidFill>
                    <a:schemeClr val="bg1"/>
                  </a:solidFill>
                  <a:latin typeface="微软雅黑" panose="020B0503020204020204" pitchFamily="34" charset="-122"/>
                  <a:ea typeface="微软雅黑" panose="020B0503020204020204" pitchFamily="34" charset="-122"/>
                </a:rPr>
                <a:t>01</a:t>
              </a:r>
              <a:endParaRPr lang="en-US" sz="4800" spc="-300"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3574183" y="2496699"/>
            <a:ext cx="2142177" cy="1073182"/>
            <a:chOff x="3574181" y="2496698"/>
            <a:chExt cx="2142177" cy="1073182"/>
          </a:xfrm>
        </p:grpSpPr>
        <p:sp>
          <p:nvSpPr>
            <p:cNvPr id="8" name="Freeform 9"/>
            <p:cNvSpPr>
              <a:spLocks/>
            </p:cNvSpPr>
            <p:nvPr/>
          </p:nvSpPr>
          <p:spPr bwMode="auto">
            <a:xfrm>
              <a:off x="3574181" y="2496698"/>
              <a:ext cx="2142177" cy="1073182"/>
            </a:xfrm>
            <a:custGeom>
              <a:avLst/>
              <a:gdLst/>
              <a:ahLst/>
              <a:cxnLst>
                <a:cxn ang="0">
                  <a:pos x="233" y="232"/>
                </a:cxn>
                <a:cxn ang="0">
                  <a:pos x="465" y="0"/>
                </a:cxn>
                <a:cxn ang="0">
                  <a:pos x="0" y="0"/>
                </a:cxn>
                <a:cxn ang="0">
                  <a:pos x="233" y="232"/>
                </a:cxn>
              </a:cxnLst>
              <a:rect l="0" t="0" r="r" b="b"/>
              <a:pathLst>
                <a:path w="465" h="232">
                  <a:moveTo>
                    <a:pt x="233" y="232"/>
                  </a:moveTo>
                  <a:cubicBezTo>
                    <a:pt x="361" y="232"/>
                    <a:pt x="465" y="128"/>
                    <a:pt x="465" y="0"/>
                  </a:cubicBezTo>
                  <a:cubicBezTo>
                    <a:pt x="0" y="0"/>
                    <a:pt x="0" y="0"/>
                    <a:pt x="0" y="0"/>
                  </a:cubicBezTo>
                  <a:cubicBezTo>
                    <a:pt x="0" y="128"/>
                    <a:pt x="104" y="232"/>
                    <a:pt x="233" y="232"/>
                  </a:cubicBezTo>
                  <a:close/>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bg1"/>
                </a:solidFill>
                <a:latin typeface="+mn-lt"/>
                <a:ea typeface="+mn-ea"/>
              </a:endParaRPr>
            </a:p>
          </p:txBody>
        </p:sp>
        <p:sp>
          <p:nvSpPr>
            <p:cNvPr id="9" name="TextBox 42"/>
            <p:cNvSpPr txBox="1"/>
            <p:nvPr/>
          </p:nvSpPr>
          <p:spPr>
            <a:xfrm>
              <a:off x="4254367" y="2496698"/>
              <a:ext cx="981508" cy="830997"/>
            </a:xfrm>
            <a:prstGeom prst="rect">
              <a:avLst/>
            </a:prstGeom>
            <a:noFill/>
          </p:spPr>
          <p:txBody>
            <a:bodyPr wrap="square" rtlCol="0">
              <a:spAutoFit/>
            </a:bodyPr>
            <a:lstStyle/>
            <a:p>
              <a:pPr defTabSz="934242"/>
              <a:r>
                <a:rPr lang="id-ID" sz="4800" dirty="0">
                  <a:solidFill>
                    <a:schemeClr val="bg1"/>
                  </a:solidFill>
                  <a:latin typeface="微软雅黑" panose="020B0503020204020204" pitchFamily="34" charset="-122"/>
                  <a:ea typeface="微软雅黑" panose="020B0503020204020204" pitchFamily="34" charset="-122"/>
                </a:rPr>
                <a:t>02</a:t>
              </a:r>
              <a:endParaRPr lang="en-US" sz="480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969524" y="1419623"/>
            <a:ext cx="2140230" cy="1077077"/>
            <a:chOff x="5969524" y="1419622"/>
            <a:chExt cx="2140230" cy="1077077"/>
          </a:xfrm>
        </p:grpSpPr>
        <p:sp>
          <p:nvSpPr>
            <p:cNvPr id="11" name="Freeform 8"/>
            <p:cNvSpPr>
              <a:spLocks/>
            </p:cNvSpPr>
            <p:nvPr/>
          </p:nvSpPr>
          <p:spPr bwMode="auto">
            <a:xfrm>
              <a:off x="5969524" y="1419622"/>
              <a:ext cx="2140230" cy="1077077"/>
            </a:xfrm>
            <a:custGeom>
              <a:avLst/>
              <a:gdLst/>
              <a:ahLst/>
              <a:cxnLst>
                <a:cxn ang="0">
                  <a:pos x="232" y="0"/>
                </a:cxn>
                <a:cxn ang="0">
                  <a:pos x="0" y="233"/>
                </a:cxn>
                <a:cxn ang="0">
                  <a:pos x="464" y="233"/>
                </a:cxn>
                <a:cxn ang="0">
                  <a:pos x="232" y="0"/>
                </a:cxn>
              </a:cxnLst>
              <a:rect l="0" t="0" r="r" b="b"/>
              <a:pathLst>
                <a:path w="464" h="233">
                  <a:moveTo>
                    <a:pt x="232" y="0"/>
                  </a:moveTo>
                  <a:cubicBezTo>
                    <a:pt x="104" y="0"/>
                    <a:pt x="0" y="104"/>
                    <a:pt x="0" y="233"/>
                  </a:cubicBezTo>
                  <a:cubicBezTo>
                    <a:pt x="464" y="233"/>
                    <a:pt x="464" y="233"/>
                    <a:pt x="464" y="233"/>
                  </a:cubicBezTo>
                  <a:cubicBezTo>
                    <a:pt x="464" y="104"/>
                    <a:pt x="360" y="0"/>
                    <a:pt x="232" y="0"/>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bg1"/>
                </a:solidFill>
                <a:latin typeface="+mn-lt"/>
                <a:ea typeface="+mn-ea"/>
              </a:endParaRPr>
            </a:p>
          </p:txBody>
        </p:sp>
        <p:sp>
          <p:nvSpPr>
            <p:cNvPr id="12" name="TextBox 43"/>
            <p:cNvSpPr txBox="1"/>
            <p:nvPr/>
          </p:nvSpPr>
          <p:spPr>
            <a:xfrm>
              <a:off x="6633776" y="1519309"/>
              <a:ext cx="981508" cy="830997"/>
            </a:xfrm>
            <a:prstGeom prst="rect">
              <a:avLst/>
            </a:prstGeom>
            <a:noFill/>
          </p:spPr>
          <p:txBody>
            <a:bodyPr wrap="square" rtlCol="0">
              <a:spAutoFit/>
            </a:bodyPr>
            <a:lstStyle/>
            <a:p>
              <a:pPr defTabSz="934242"/>
              <a:r>
                <a:rPr lang="id-ID" sz="4800" dirty="0">
                  <a:solidFill>
                    <a:schemeClr val="bg1"/>
                  </a:solidFill>
                  <a:latin typeface="微软雅黑" panose="020B0503020204020204" pitchFamily="34" charset="-122"/>
                  <a:ea typeface="微软雅黑" panose="020B0503020204020204" pitchFamily="34" charset="-122"/>
                </a:rPr>
                <a:t>03</a:t>
              </a:r>
              <a:endParaRPr lang="en-US" sz="4800" dirty="0">
                <a:solidFill>
                  <a:schemeClr val="bg1"/>
                </a:solidFill>
                <a:latin typeface="微软雅黑" panose="020B0503020204020204" pitchFamily="34" charset="-122"/>
                <a:ea typeface="微软雅黑" panose="020B0503020204020204" pitchFamily="34" charset="-122"/>
              </a:endParaRPr>
            </a:p>
          </p:txBody>
        </p:sp>
      </p:grpSp>
      <p:sp>
        <p:nvSpPr>
          <p:cNvPr id="13" name="Content Placeholder 2"/>
          <p:cNvSpPr txBox="1">
            <a:spLocks/>
          </p:cNvSpPr>
          <p:nvPr/>
        </p:nvSpPr>
        <p:spPr>
          <a:xfrm>
            <a:off x="1186630" y="2590188"/>
            <a:ext cx="2066667" cy="913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rgbClr val="FFFFFF"/>
                </a:solidFill>
                <a:latin typeface="微软雅黑" panose="020B0503020204020204" pitchFamily="34" charset="-122"/>
                <a:ea typeface="微软雅黑" panose="020B0503020204020204" pitchFamily="34" charset="-122"/>
              </a:rPr>
              <a:t>添加标题</a:t>
            </a:r>
            <a:endParaRPr lang="en-US" altLang="zh-CN" sz="1200" b="1" dirty="0">
              <a:solidFill>
                <a:srgbClr val="FFFFFF"/>
              </a:solidFill>
              <a:latin typeface="微软雅黑" panose="020B0503020204020204" pitchFamily="34" charset="-122"/>
              <a:ea typeface="微软雅黑" panose="020B0503020204020204" pitchFamily="34" charset="-122"/>
            </a:endParaRPr>
          </a:p>
          <a:p>
            <a:pPr marL="0" indent="0" algn="ctr">
              <a:buNone/>
            </a:pP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dirty="0">
              <a:solidFill>
                <a:srgbClr val="FFFFFF"/>
              </a:solidFill>
              <a:latin typeface="微软雅黑" panose="020B0503020204020204" pitchFamily="34" charset="-122"/>
              <a:ea typeface="微软雅黑" panose="020B0503020204020204" pitchFamily="34" charset="-122"/>
            </a:endParaRPr>
          </a:p>
        </p:txBody>
      </p:sp>
      <p:sp>
        <p:nvSpPr>
          <p:cNvPr id="14" name="Content Placeholder 2"/>
          <p:cNvSpPr txBox="1">
            <a:spLocks/>
          </p:cNvSpPr>
          <p:nvPr/>
        </p:nvSpPr>
        <p:spPr>
          <a:xfrm>
            <a:off x="3617027" y="1468314"/>
            <a:ext cx="2066667" cy="913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rgbClr val="FFFFFF"/>
                </a:solidFill>
                <a:latin typeface="微软雅黑" panose="020B0503020204020204" pitchFamily="34" charset="-122"/>
                <a:ea typeface="微软雅黑" panose="020B0503020204020204" pitchFamily="34" charset="-122"/>
              </a:rPr>
              <a:t>添加标题</a:t>
            </a:r>
            <a:endParaRPr lang="en-US" altLang="zh-CN" sz="1200" b="1" dirty="0">
              <a:solidFill>
                <a:srgbClr val="FFFFFF"/>
              </a:solidFill>
              <a:latin typeface="微软雅黑" panose="020B0503020204020204" pitchFamily="34" charset="-122"/>
              <a:ea typeface="微软雅黑" panose="020B0503020204020204" pitchFamily="34" charset="-122"/>
            </a:endParaRPr>
          </a:p>
          <a:p>
            <a:pPr marL="0" indent="0" algn="ctr">
              <a:buNone/>
            </a:pP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dirty="0">
              <a:solidFill>
                <a:srgbClr val="FFFFFF"/>
              </a:solidFill>
              <a:latin typeface="微软雅黑" panose="020B0503020204020204" pitchFamily="34" charset="-122"/>
              <a:ea typeface="微软雅黑" panose="020B0503020204020204" pitchFamily="34" charset="-122"/>
            </a:endParaRPr>
          </a:p>
        </p:txBody>
      </p:sp>
      <p:sp>
        <p:nvSpPr>
          <p:cNvPr id="15" name="Content Placeholder 2"/>
          <p:cNvSpPr txBox="1">
            <a:spLocks/>
          </p:cNvSpPr>
          <p:nvPr/>
        </p:nvSpPr>
        <p:spPr>
          <a:xfrm>
            <a:off x="5953947" y="2590188"/>
            <a:ext cx="2066667" cy="913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rgbClr val="FFFFFF"/>
                </a:solidFill>
                <a:latin typeface="微软雅黑" panose="020B0503020204020204" pitchFamily="34" charset="-122"/>
                <a:ea typeface="微软雅黑" panose="020B0503020204020204" pitchFamily="34" charset="-122"/>
              </a:rPr>
              <a:t>添加标题</a:t>
            </a:r>
            <a:endParaRPr lang="en-US" altLang="zh-CN" sz="1200" b="1" dirty="0">
              <a:solidFill>
                <a:srgbClr val="FFFFFF"/>
              </a:solidFill>
              <a:latin typeface="微软雅黑" panose="020B0503020204020204" pitchFamily="34" charset="-122"/>
              <a:ea typeface="微软雅黑" panose="020B0503020204020204" pitchFamily="34" charset="-122"/>
            </a:endParaRPr>
          </a:p>
          <a:p>
            <a:pPr marL="0" indent="0" algn="ctr">
              <a:buNone/>
            </a:pP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dirty="0">
              <a:solidFill>
                <a:srgbClr val="FFFFFF"/>
              </a:solidFill>
              <a:latin typeface="微软雅黑" panose="020B0503020204020204" pitchFamily="34" charset="-122"/>
              <a:ea typeface="微软雅黑" panose="020B0503020204020204" pitchFamily="34" charset="-122"/>
            </a:endParaRPr>
          </a:p>
        </p:txBody>
      </p:sp>
      <p:sp>
        <p:nvSpPr>
          <p:cNvPr id="16" name="Content Placeholder 2"/>
          <p:cNvSpPr txBox="1">
            <a:spLocks/>
          </p:cNvSpPr>
          <p:nvPr/>
        </p:nvSpPr>
        <p:spPr>
          <a:xfrm>
            <a:off x="682180" y="3857887"/>
            <a:ext cx="7994276" cy="610713"/>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200" dirty="0">
                <a:solidFill>
                  <a:srgbClr val="FFFFFF"/>
                </a:solidFill>
                <a:latin typeface="微软雅黑" panose="020B0503020204020204" pitchFamily="34" charset="-122"/>
                <a:ea typeface="微软雅黑" panose="020B0503020204020204" pitchFamily="34" charset="-122"/>
              </a:rPr>
              <a:t>200</a:t>
            </a:r>
            <a:r>
              <a:rPr lang="zh-CN" altLang="en-US" sz="1200" dirty="0">
                <a:solidFill>
                  <a:srgbClr val="FFFFFF"/>
                </a:solidFill>
                <a:latin typeface="微软雅黑" panose="020B0503020204020204" pitchFamily="34" charset="-122"/>
                <a:ea typeface="微软雅黑" panose="020B0503020204020204" pitchFamily="34" charset="-122"/>
              </a:rPr>
              <a:t>字以内，据统计每页幻灯片的最好控制在</a:t>
            </a:r>
            <a:r>
              <a:rPr lang="en-US" altLang="zh-CN" sz="1200" dirty="0">
                <a:solidFill>
                  <a:srgbClr val="FFFFFF"/>
                </a:solidFill>
                <a:latin typeface="微软雅黑" panose="020B0503020204020204" pitchFamily="34" charset="-122"/>
                <a:ea typeface="微软雅黑" panose="020B0503020204020204" pitchFamily="34" charset="-122"/>
              </a:rPr>
              <a:t>5</a:t>
            </a:r>
            <a:r>
              <a:rPr lang="zh-CN" altLang="en-US" sz="1200" dirty="0">
                <a:solidFill>
                  <a:srgbClr val="FFFFFF"/>
                </a:solidFill>
                <a:latin typeface="微软雅黑" panose="020B0503020204020204" pitchFamily="34" charset="-122"/>
                <a:ea typeface="微软雅黑" panose="020B0503020204020204" pitchFamily="34" charset="-122"/>
              </a:rPr>
              <a:t>分钟之内。</a:t>
            </a:r>
          </a:p>
        </p:txBody>
      </p:sp>
    </p:spTree>
    <p:extLst>
      <p:ext uri="{BB962C8B-B14F-4D97-AF65-F5344CB8AC3E}">
        <p14:creationId xmlns:p14="http://schemas.microsoft.com/office/powerpoint/2010/main" val="297687414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par>
                                <p:cTn id="16" presetID="42"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2"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22" presetClass="entr" presetSubtype="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14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265762" y="1991918"/>
            <a:ext cx="4612481" cy="461248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5" name="组合 27"/>
          <p:cNvGrpSpPr>
            <a:grpSpLocks/>
          </p:cNvGrpSpPr>
          <p:nvPr/>
        </p:nvGrpSpPr>
        <p:grpSpPr bwMode="auto">
          <a:xfrm rot="-6879105">
            <a:off x="588766" y="374453"/>
            <a:ext cx="2594372" cy="2531269"/>
            <a:chOff x="5242420" y="1734454"/>
            <a:chExt cx="3459760" cy="3374940"/>
          </a:xfrm>
        </p:grpSpPr>
        <p:sp>
          <p:nvSpPr>
            <p:cNvPr id="6" name="椭圆 5"/>
            <p:cNvSpPr/>
            <p:nvPr/>
          </p:nvSpPr>
          <p:spPr>
            <a:xfrm>
              <a:off x="6247809" y="1732207"/>
              <a:ext cx="2454699" cy="245580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椭圆 6"/>
            <p:cNvSpPr/>
            <p:nvPr/>
          </p:nvSpPr>
          <p:spPr>
            <a:xfrm>
              <a:off x="5245733" y="3223499"/>
              <a:ext cx="868513" cy="866753"/>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椭圆 7"/>
            <p:cNvSpPr/>
            <p:nvPr/>
          </p:nvSpPr>
          <p:spPr>
            <a:xfrm>
              <a:off x="5889086" y="4746525"/>
              <a:ext cx="355661" cy="35559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椭圆 8"/>
            <p:cNvSpPr/>
            <p:nvPr/>
          </p:nvSpPr>
          <p:spPr>
            <a:xfrm>
              <a:off x="6952839" y="4364179"/>
              <a:ext cx="528729" cy="52703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0" name="文本框 16"/>
          <p:cNvSpPr>
            <a:spLocks noChangeArrowheads="1"/>
          </p:cNvSpPr>
          <p:nvPr/>
        </p:nvSpPr>
        <p:spPr bwMode="auto">
          <a:xfrm>
            <a:off x="2709952" y="3731419"/>
            <a:ext cx="372409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Wingdings" panose="05000000000000000000" pitchFamily="2" charset="2"/>
              <a:buChar char="Ø"/>
            </a:pPr>
            <a:r>
              <a:rPr lang="zh-CN" altLang="en-US" sz="3000" dirty="0">
                <a:solidFill>
                  <a:srgbClr val="5B4945"/>
                </a:solidFill>
                <a:latin typeface="微软雅黑" panose="020B0503020204020204" pitchFamily="34" charset="-122"/>
                <a:ea typeface="微软雅黑" panose="020B0503020204020204" pitchFamily="34" charset="-122"/>
                <a:cs typeface="Open Sans Light"/>
              </a:rPr>
              <a:t>单击此处添加标题</a:t>
            </a:r>
          </a:p>
        </p:txBody>
      </p:sp>
      <p:sp>
        <p:nvSpPr>
          <p:cNvPr id="11" name="文本框 29"/>
          <p:cNvSpPr txBox="1">
            <a:spLocks noChangeArrowheads="1"/>
          </p:cNvSpPr>
          <p:nvPr/>
        </p:nvSpPr>
        <p:spPr bwMode="auto">
          <a:xfrm>
            <a:off x="992981" y="1160861"/>
            <a:ext cx="1028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3600" b="1" dirty="0" smtClean="0">
                <a:solidFill>
                  <a:srgbClr val="5B4945"/>
                </a:solidFill>
                <a:latin typeface="微软雅黑" panose="020B0503020204020204" pitchFamily="34" charset="-122"/>
                <a:ea typeface="微软雅黑" panose="020B0503020204020204" pitchFamily="34" charset="-122"/>
              </a:rPr>
              <a:t>03</a:t>
            </a:r>
            <a:endParaRPr lang="zh-CN" altLang="en-US" sz="3600" b="1" dirty="0">
              <a:solidFill>
                <a:srgbClr val="5B494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8139876"/>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 presetClass="entr" presetSubtype="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Text Placeholder 1"/>
          <p:cNvSpPr txBox="1">
            <a:spLocks/>
          </p:cNvSpPr>
          <p:nvPr/>
        </p:nvSpPr>
        <p:spPr>
          <a:xfrm>
            <a:off x="5954230" y="1945947"/>
            <a:ext cx="2218170" cy="867690"/>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p:txBody>
      </p:sp>
      <p:sp>
        <p:nvSpPr>
          <p:cNvPr id="5" name="Oval 4"/>
          <p:cNvSpPr/>
          <p:nvPr/>
        </p:nvSpPr>
        <p:spPr>
          <a:xfrm>
            <a:off x="1309842" y="2618652"/>
            <a:ext cx="1081386" cy="1081386"/>
          </a:xfrm>
          <a:prstGeom prst="ellipse">
            <a:avLst/>
          </a:prstGeom>
          <a:no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000" dirty="0" smtClean="0">
                <a:solidFill>
                  <a:schemeClr val="bg1"/>
                </a:solidFill>
                <a:latin typeface="微软雅黑" panose="020B0503020204020204" pitchFamily="34" charset="-122"/>
                <a:ea typeface="微软雅黑" panose="020B0503020204020204" pitchFamily="34" charset="-122"/>
              </a:rPr>
              <a:t>35%</a:t>
            </a:r>
          </a:p>
        </p:txBody>
      </p:sp>
      <p:sp>
        <p:nvSpPr>
          <p:cNvPr id="6" name="Rectangular Callout 5"/>
          <p:cNvSpPr/>
          <p:nvPr/>
        </p:nvSpPr>
        <p:spPr>
          <a:xfrm>
            <a:off x="1621782" y="1322509"/>
            <a:ext cx="1732991" cy="890859"/>
          </a:xfrm>
          <a:prstGeom prst="wedgeRectCallout">
            <a:avLst>
              <a:gd name="adj1" fmla="val -35040"/>
              <a:gd name="adj2" fmla="val 85930"/>
            </a:avLst>
          </a:prstGeom>
          <a:noFill/>
          <a:ln w="6350" cmpd="sng">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050"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smtClean="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JM" sz="105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7" name="Oval 6"/>
          <p:cNvSpPr/>
          <p:nvPr/>
        </p:nvSpPr>
        <p:spPr>
          <a:xfrm>
            <a:off x="2280317" y="3673149"/>
            <a:ext cx="1081386" cy="1081386"/>
          </a:xfrm>
          <a:prstGeom prst="ellipse">
            <a:avLst/>
          </a:prstGeom>
          <a:no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000" dirty="0" smtClean="0">
                <a:solidFill>
                  <a:schemeClr val="bg1"/>
                </a:solidFill>
                <a:latin typeface="微软雅黑" panose="020B0503020204020204" pitchFamily="34" charset="-122"/>
                <a:ea typeface="微软雅黑" panose="020B0503020204020204" pitchFamily="34" charset="-122"/>
              </a:rPr>
              <a:t>25%</a:t>
            </a:r>
          </a:p>
        </p:txBody>
      </p:sp>
      <p:sp>
        <p:nvSpPr>
          <p:cNvPr id="8" name="Rectangular Callout 7"/>
          <p:cNvSpPr/>
          <p:nvPr/>
        </p:nvSpPr>
        <p:spPr>
          <a:xfrm>
            <a:off x="2488278" y="2508191"/>
            <a:ext cx="1732991" cy="890859"/>
          </a:xfrm>
          <a:prstGeom prst="wedgeRectCallout">
            <a:avLst>
              <a:gd name="adj1" fmla="val -33923"/>
              <a:gd name="adj2" fmla="val 84612"/>
            </a:avLst>
          </a:prstGeom>
          <a:noFill/>
          <a:ln w="6350" cmpd="sng">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JM"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 name="Oval 8"/>
          <p:cNvSpPr/>
          <p:nvPr/>
        </p:nvSpPr>
        <p:spPr>
          <a:xfrm>
            <a:off x="4332178" y="2665402"/>
            <a:ext cx="1081386" cy="1081386"/>
          </a:xfrm>
          <a:prstGeom prst="ellipse">
            <a:avLst/>
          </a:prstGeom>
          <a:no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000" dirty="0" smtClean="0">
                <a:solidFill>
                  <a:schemeClr val="bg1"/>
                </a:solidFill>
                <a:latin typeface="微软雅黑" panose="020B0503020204020204" pitchFamily="34" charset="-122"/>
                <a:ea typeface="微软雅黑" panose="020B0503020204020204" pitchFamily="34" charset="-122"/>
              </a:rPr>
              <a:t>50%</a:t>
            </a:r>
          </a:p>
        </p:txBody>
      </p:sp>
      <p:sp>
        <p:nvSpPr>
          <p:cNvPr id="10" name="Rectangular Callout 9"/>
          <p:cNvSpPr/>
          <p:nvPr/>
        </p:nvSpPr>
        <p:spPr>
          <a:xfrm>
            <a:off x="3701371" y="1302890"/>
            <a:ext cx="1732991" cy="890859"/>
          </a:xfrm>
          <a:prstGeom prst="wedgeRectCallout">
            <a:avLst>
              <a:gd name="adj1" fmla="val 12910"/>
              <a:gd name="adj2" fmla="val 87187"/>
            </a:avLst>
          </a:prstGeom>
          <a:noFill/>
          <a:ln w="6350" cmpd="sng">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JM"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1" name="Rectangle 10"/>
          <p:cNvSpPr/>
          <p:nvPr/>
        </p:nvSpPr>
        <p:spPr>
          <a:xfrm>
            <a:off x="5954230" y="1427281"/>
            <a:ext cx="2218170" cy="338554"/>
          </a:xfrm>
          <a:prstGeom prst="rect">
            <a:avLst/>
          </a:prstGeom>
        </p:spPr>
        <p:txBody>
          <a:bodyPr wrap="square">
            <a:spAutoFit/>
          </a:bodyPr>
          <a:lstStyle/>
          <a:p>
            <a:r>
              <a:rPr lang="zh-CN" altLang="en-US" sz="1600" b="1" dirty="0" smtClean="0">
                <a:solidFill>
                  <a:schemeClr val="bg1"/>
                </a:solidFill>
                <a:latin typeface="微软雅黑" pitchFamily="34" charset="-122"/>
                <a:ea typeface="微软雅黑" pitchFamily="34" charset="-122"/>
                <a:cs typeface="Arial" pitchFamily="34" charset="0"/>
              </a:rPr>
              <a:t>单击添加文字内容</a:t>
            </a:r>
            <a:endParaRPr lang="en-JM" sz="1600" b="1" dirty="0">
              <a:solidFill>
                <a:schemeClr val="bg1"/>
              </a:solidFill>
              <a:latin typeface="微软雅黑" pitchFamily="34" charset="-122"/>
              <a:ea typeface="微软雅黑" pitchFamily="34" charset="-122"/>
              <a:cs typeface="Arial" pitchFamily="34" charset="0"/>
            </a:endParaRPr>
          </a:p>
        </p:txBody>
      </p:sp>
      <p:cxnSp>
        <p:nvCxnSpPr>
          <p:cNvPr id="12" name="直接连接符 11"/>
          <p:cNvCxnSpPr/>
          <p:nvPr/>
        </p:nvCxnSpPr>
        <p:spPr bwMode="auto">
          <a:xfrm>
            <a:off x="6023522" y="1882573"/>
            <a:ext cx="1940924" cy="0"/>
          </a:xfrm>
          <a:prstGeom prst="line">
            <a:avLst/>
          </a:prstGeom>
          <a:solidFill>
            <a:schemeClr val="accent1"/>
          </a:solidFill>
          <a:ln w="9525" cap="flat" cmpd="sng" algn="ctr">
            <a:solidFill>
              <a:srgbClr val="FDFDFD"/>
            </a:solidFill>
            <a:prstDash val="solid"/>
            <a:round/>
            <a:headEnd type="none" w="med" len="med"/>
            <a:tailEnd type="none" w="med" len="med"/>
          </a:ln>
          <a:effectLst/>
        </p:spPr>
      </p:cxnSp>
      <p:sp>
        <p:nvSpPr>
          <p:cNvPr id="13" name="Text Placeholder 1"/>
          <p:cNvSpPr txBox="1">
            <a:spLocks/>
          </p:cNvSpPr>
          <p:nvPr/>
        </p:nvSpPr>
        <p:spPr>
          <a:xfrm>
            <a:off x="5954230" y="3609573"/>
            <a:ext cx="2218170" cy="867690"/>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p:txBody>
      </p:sp>
      <p:sp>
        <p:nvSpPr>
          <p:cNvPr id="14" name="Rectangle 10"/>
          <p:cNvSpPr/>
          <p:nvPr/>
        </p:nvSpPr>
        <p:spPr>
          <a:xfrm>
            <a:off x="5954230" y="3090908"/>
            <a:ext cx="2218170" cy="338554"/>
          </a:xfrm>
          <a:prstGeom prst="rect">
            <a:avLst/>
          </a:prstGeom>
        </p:spPr>
        <p:txBody>
          <a:bodyPr wrap="square">
            <a:spAutoFit/>
          </a:bodyPr>
          <a:lstStyle/>
          <a:p>
            <a:r>
              <a:rPr lang="zh-CN" altLang="en-US" sz="1600" b="1" dirty="0" smtClean="0">
                <a:solidFill>
                  <a:schemeClr val="bg1"/>
                </a:solidFill>
                <a:latin typeface="微软雅黑" pitchFamily="34" charset="-122"/>
                <a:ea typeface="微软雅黑" pitchFamily="34" charset="-122"/>
                <a:cs typeface="Arial" pitchFamily="34" charset="0"/>
              </a:rPr>
              <a:t>单击添加文字内容</a:t>
            </a:r>
            <a:endParaRPr lang="en-JM" sz="1600" b="1" dirty="0">
              <a:solidFill>
                <a:schemeClr val="bg1"/>
              </a:solidFill>
              <a:latin typeface="微软雅黑" pitchFamily="34" charset="-122"/>
              <a:ea typeface="微软雅黑" pitchFamily="34" charset="-122"/>
              <a:cs typeface="Arial" pitchFamily="34" charset="0"/>
            </a:endParaRPr>
          </a:p>
        </p:txBody>
      </p:sp>
      <p:cxnSp>
        <p:nvCxnSpPr>
          <p:cNvPr id="15" name="直接连接符 14"/>
          <p:cNvCxnSpPr/>
          <p:nvPr/>
        </p:nvCxnSpPr>
        <p:spPr bwMode="auto">
          <a:xfrm>
            <a:off x="6023522" y="3546200"/>
            <a:ext cx="1940924" cy="0"/>
          </a:xfrm>
          <a:prstGeom prst="line">
            <a:avLst/>
          </a:prstGeom>
          <a:solidFill>
            <a:schemeClr val="accent1"/>
          </a:solidFill>
          <a:ln w="9525" cap="flat" cmpd="sng" algn="ctr">
            <a:solidFill>
              <a:srgbClr val="FDFDFD"/>
            </a:solidFill>
            <a:prstDash val="solid"/>
            <a:round/>
            <a:headEnd type="none" w="med" len="med"/>
            <a:tailEnd type="none" w="med" len="med"/>
          </a:ln>
          <a:effectLst/>
        </p:spPr>
      </p:cxnSp>
    </p:spTree>
    <p:extLst>
      <p:ext uri="{BB962C8B-B14F-4D97-AF65-F5344CB8AC3E}">
        <p14:creationId xmlns:p14="http://schemas.microsoft.com/office/powerpoint/2010/main" val="95520908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par>
                                <p:cTn id="16" presetID="15"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5"/>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ppt_w</p:attrName>
                                        </p:attrNameLst>
                                      </p:cBhvr>
                                      <p:tavLst>
                                        <p:tav tm="0">
                                          <p:val>
                                            <p:fltVal val="0"/>
                                          </p:val>
                                        </p:tav>
                                        <p:tav tm="100000">
                                          <p:val>
                                            <p:strVal val="#ppt_w"/>
                                          </p:val>
                                        </p:tav>
                                      </p:tavLst>
                                    </p:anim>
                                    <p:anim calcmode="lin" valueType="num">
                                      <p:cBhvr>
                                        <p:cTn id="25" dur="1000" fill="hold"/>
                                        <p:tgtEl>
                                          <p:spTgt spid="7"/>
                                        </p:tgtEl>
                                        <p:attrNameLst>
                                          <p:attrName>ppt_h</p:attrName>
                                        </p:attrNameLst>
                                      </p:cBhvr>
                                      <p:tavLst>
                                        <p:tav tm="0">
                                          <p:val>
                                            <p:fltVal val="0"/>
                                          </p:val>
                                        </p:tav>
                                        <p:tav tm="100000">
                                          <p:val>
                                            <p:strVal val="#ppt_h"/>
                                          </p:val>
                                        </p:tav>
                                      </p:tavLst>
                                    </p:anim>
                                    <p:anim calcmode="lin" valueType="num">
                                      <p:cBhvr>
                                        <p:cTn id="26"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7"/>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 calcmode="lin" valueType="num">
                                      <p:cBhvr>
                                        <p:cTn id="32"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1000"/>
                            </p:stCondLst>
                            <p:childTnLst>
                              <p:par>
                                <p:cTn id="35" presetID="42"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10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par>
                          <p:cTn id="50" fill="hold">
                            <p:stCondLst>
                              <p:cond delay="31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3600"/>
                            </p:stCondLst>
                            <p:childTnLst>
                              <p:par>
                                <p:cTn id="55" presetID="22" presetClass="entr" presetSubtype="2"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right)">
                                      <p:cBhvr>
                                        <p:cTn id="57" dur="500"/>
                                        <p:tgtEl>
                                          <p:spTgt spid="12"/>
                                        </p:tgtEl>
                                      </p:cBhvr>
                                    </p:animEffect>
                                  </p:childTnLst>
                                </p:cTn>
                              </p:par>
                            </p:childTnLst>
                          </p:cTn>
                        </p:par>
                        <p:par>
                          <p:cTn id="58" fill="hold">
                            <p:stCondLst>
                              <p:cond delay="4100"/>
                            </p:stCondLst>
                            <p:childTnLst>
                              <p:par>
                                <p:cTn id="59" presetID="42" presetClass="entr" presetSubtype="0"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fade">
                                      <p:cBhvr>
                                        <p:cTn id="61" dur="1000"/>
                                        <p:tgtEl>
                                          <p:spTgt spid="4"/>
                                        </p:tgtEl>
                                      </p:cBhvr>
                                    </p:animEffect>
                                    <p:anim calcmode="lin" valueType="num">
                                      <p:cBhvr>
                                        <p:cTn id="62" dur="1000" fill="hold"/>
                                        <p:tgtEl>
                                          <p:spTgt spid="4"/>
                                        </p:tgtEl>
                                        <p:attrNameLst>
                                          <p:attrName>ppt_x</p:attrName>
                                        </p:attrNameLst>
                                      </p:cBhvr>
                                      <p:tavLst>
                                        <p:tav tm="0">
                                          <p:val>
                                            <p:strVal val="#ppt_x"/>
                                          </p:val>
                                        </p:tav>
                                        <p:tav tm="100000">
                                          <p:val>
                                            <p:strVal val="#ppt_x"/>
                                          </p:val>
                                        </p:tav>
                                      </p:tavLst>
                                    </p:anim>
                                    <p:anim calcmode="lin" valueType="num">
                                      <p:cBhvr>
                                        <p:cTn id="63" dur="1000" fill="hold"/>
                                        <p:tgtEl>
                                          <p:spTgt spid="4"/>
                                        </p:tgtEl>
                                        <p:attrNameLst>
                                          <p:attrName>ppt_y</p:attrName>
                                        </p:attrNameLst>
                                      </p:cBhvr>
                                      <p:tavLst>
                                        <p:tav tm="0">
                                          <p:val>
                                            <p:strVal val="#ppt_y+.1"/>
                                          </p:val>
                                        </p:tav>
                                        <p:tav tm="100000">
                                          <p:val>
                                            <p:strVal val="#ppt_y"/>
                                          </p:val>
                                        </p:tav>
                                      </p:tavLst>
                                    </p:anim>
                                  </p:childTnLst>
                                </p:cTn>
                              </p:par>
                            </p:childTnLst>
                          </p:cTn>
                        </p:par>
                        <p:par>
                          <p:cTn id="64" fill="hold">
                            <p:stCondLst>
                              <p:cond delay="5100"/>
                            </p:stCondLst>
                            <p:childTnLst>
                              <p:par>
                                <p:cTn id="65" presetID="22" presetClass="entr" presetSubtype="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5600"/>
                            </p:stCondLst>
                            <p:childTnLst>
                              <p:par>
                                <p:cTn id="69" presetID="22" presetClass="entr" presetSubtype="2"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right)">
                                      <p:cBhvr>
                                        <p:cTn id="71" dur="500"/>
                                        <p:tgtEl>
                                          <p:spTgt spid="15"/>
                                        </p:tgtEl>
                                      </p:cBhvr>
                                    </p:animEffect>
                                  </p:childTnLst>
                                </p:cTn>
                              </p:par>
                            </p:childTnLst>
                          </p:cTn>
                        </p:par>
                        <p:par>
                          <p:cTn id="72" fill="hold">
                            <p:stCondLst>
                              <p:cond delay="6100"/>
                            </p:stCondLst>
                            <p:childTnLst>
                              <p:par>
                                <p:cTn id="73" presetID="42" presetClass="entr" presetSubtype="0"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 grpId="0"/>
      <p:bldP spid="5" grpId="0" animBg="1"/>
      <p:bldP spid="6" grpId="0" animBg="1"/>
      <p:bldP spid="7" grpId="0" animBg="1"/>
      <p:bldP spid="8" grpId="0" animBg="1"/>
      <p:bldP spid="9" grpId="0" animBg="1"/>
      <p:bldP spid="10" grpId="0" animBg="1"/>
      <p:bldP spid="11"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椭圆 3"/>
          <p:cNvSpPr/>
          <p:nvPr/>
        </p:nvSpPr>
        <p:spPr>
          <a:xfrm>
            <a:off x="3349625" y="1535113"/>
            <a:ext cx="2400300" cy="24003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350">
              <a:latin typeface="微软雅黑" pitchFamily="34" charset="-122"/>
            </a:endParaRPr>
          </a:p>
        </p:txBody>
      </p:sp>
      <p:sp>
        <p:nvSpPr>
          <p:cNvPr id="5" name="椭圆 4"/>
          <p:cNvSpPr/>
          <p:nvPr/>
        </p:nvSpPr>
        <p:spPr>
          <a:xfrm>
            <a:off x="2984500" y="1169989"/>
            <a:ext cx="3130550" cy="31305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350">
              <a:latin typeface="微软雅黑" pitchFamily="34" charset="-122"/>
            </a:endParaRPr>
          </a:p>
        </p:txBody>
      </p:sp>
      <p:grpSp>
        <p:nvGrpSpPr>
          <p:cNvPr id="6" name="组合 5"/>
          <p:cNvGrpSpPr>
            <a:grpSpLocks/>
          </p:cNvGrpSpPr>
          <p:nvPr/>
        </p:nvGrpSpPr>
        <p:grpSpPr bwMode="auto">
          <a:xfrm>
            <a:off x="6172200" y="1319214"/>
            <a:ext cx="2863850" cy="1156812"/>
            <a:chOff x="544923" y="2418093"/>
            <a:chExt cx="3820097" cy="1541630"/>
          </a:xfrm>
        </p:grpSpPr>
        <p:sp>
          <p:nvSpPr>
            <p:cNvPr id="7" name="矩形 17"/>
            <p:cNvSpPr>
              <a:spLocks noChangeArrowheads="1"/>
            </p:cNvSpPr>
            <p:nvPr/>
          </p:nvSpPr>
          <p:spPr bwMode="auto">
            <a:xfrm>
              <a:off x="544923" y="2729244"/>
              <a:ext cx="3820097" cy="1230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20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200">
                <a:solidFill>
                  <a:schemeClr val="bg1"/>
                </a:solidFill>
                <a:latin typeface="微软雅黑" pitchFamily="34" charset="-122"/>
                <a:ea typeface="微软雅黑" pitchFamily="34" charset="-122"/>
              </a:endParaRPr>
            </a:p>
          </p:txBody>
        </p:sp>
        <p:sp>
          <p:nvSpPr>
            <p:cNvPr id="8" name="文本框 17"/>
            <p:cNvSpPr txBox="1">
              <a:spLocks noChangeArrowheads="1"/>
            </p:cNvSpPr>
            <p:nvPr/>
          </p:nvSpPr>
          <p:spPr bwMode="auto">
            <a:xfrm>
              <a:off x="544923" y="2418093"/>
              <a:ext cx="1272686" cy="43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500">
                  <a:solidFill>
                    <a:schemeClr val="bg1"/>
                  </a:solidFill>
                  <a:latin typeface="微软雅黑" pitchFamily="34" charset="-122"/>
                  <a:ea typeface="微软雅黑" pitchFamily="34" charset="-122"/>
                </a:rPr>
                <a:t>添加标题</a:t>
              </a:r>
            </a:p>
          </p:txBody>
        </p:sp>
      </p:grpSp>
      <p:grpSp>
        <p:nvGrpSpPr>
          <p:cNvPr id="9" name="组合 8"/>
          <p:cNvGrpSpPr>
            <a:grpSpLocks/>
          </p:cNvGrpSpPr>
          <p:nvPr/>
        </p:nvGrpSpPr>
        <p:grpSpPr bwMode="auto">
          <a:xfrm>
            <a:off x="38100" y="2478090"/>
            <a:ext cx="2865438" cy="1126637"/>
            <a:chOff x="449775" y="2458453"/>
            <a:chExt cx="3820096" cy="1501250"/>
          </a:xfrm>
        </p:grpSpPr>
        <p:sp>
          <p:nvSpPr>
            <p:cNvPr id="10" name="矩形 21"/>
            <p:cNvSpPr>
              <a:spLocks noChangeArrowheads="1"/>
            </p:cNvSpPr>
            <p:nvPr/>
          </p:nvSpPr>
          <p:spPr bwMode="auto">
            <a:xfrm>
              <a:off x="449775" y="2729361"/>
              <a:ext cx="3820096" cy="1230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20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200">
                <a:solidFill>
                  <a:schemeClr val="bg1"/>
                </a:solidFill>
                <a:latin typeface="微软雅黑" pitchFamily="34" charset="-122"/>
                <a:ea typeface="微软雅黑" pitchFamily="34" charset="-122"/>
              </a:endParaRPr>
            </a:p>
          </p:txBody>
        </p:sp>
        <p:sp>
          <p:nvSpPr>
            <p:cNvPr id="11" name="文本框 24"/>
            <p:cNvSpPr txBox="1">
              <a:spLocks noChangeArrowheads="1"/>
            </p:cNvSpPr>
            <p:nvPr/>
          </p:nvSpPr>
          <p:spPr bwMode="auto">
            <a:xfrm>
              <a:off x="2512785" y="2458453"/>
              <a:ext cx="1271980" cy="430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500">
                  <a:solidFill>
                    <a:schemeClr val="bg1"/>
                  </a:solidFill>
                  <a:latin typeface="微软雅黑" pitchFamily="34" charset="-122"/>
                  <a:ea typeface="微软雅黑" pitchFamily="34" charset="-122"/>
                </a:rPr>
                <a:t>添加标题</a:t>
              </a:r>
            </a:p>
          </p:txBody>
        </p:sp>
      </p:grpSp>
      <p:grpSp>
        <p:nvGrpSpPr>
          <p:cNvPr id="12" name="组合 11"/>
          <p:cNvGrpSpPr>
            <a:grpSpLocks/>
          </p:cNvGrpSpPr>
          <p:nvPr/>
        </p:nvGrpSpPr>
        <p:grpSpPr bwMode="auto">
          <a:xfrm>
            <a:off x="3706815" y="1892300"/>
            <a:ext cx="1685925" cy="1685925"/>
            <a:chOff x="4862685" y="2533650"/>
            <a:chExt cx="2247900" cy="2247900"/>
          </a:xfrm>
          <a:noFill/>
        </p:grpSpPr>
        <p:sp>
          <p:nvSpPr>
            <p:cNvPr id="13" name="椭圆 12"/>
            <p:cNvSpPr/>
            <p:nvPr/>
          </p:nvSpPr>
          <p:spPr>
            <a:xfrm>
              <a:off x="4862685" y="2533650"/>
              <a:ext cx="2247900" cy="22479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latin typeface="微软雅黑" pitchFamily="34" charset="-122"/>
              </a:endParaRPr>
            </a:p>
          </p:txBody>
        </p:sp>
        <p:sp>
          <p:nvSpPr>
            <p:cNvPr id="14" name="Freeform 7"/>
            <p:cNvSpPr>
              <a:spLocks noChangeAspect="1" noEditPoints="1"/>
            </p:cNvSpPr>
            <p:nvPr/>
          </p:nvSpPr>
          <p:spPr bwMode="auto">
            <a:xfrm>
              <a:off x="5599285" y="3172883"/>
              <a:ext cx="774700" cy="575733"/>
            </a:xfrm>
            <a:custGeom>
              <a:avLst/>
              <a:gdLst>
                <a:gd name="T0" fmla="*/ 485 w 527"/>
                <a:gd name="T1" fmla="*/ 294 h 394"/>
                <a:gd name="T2" fmla="*/ 42 w 527"/>
                <a:gd name="T3" fmla="*/ 294 h 394"/>
                <a:gd name="T4" fmla="*/ 9 w 527"/>
                <a:gd name="T5" fmla="*/ 359 h 394"/>
                <a:gd name="T6" fmla="*/ 518 w 527"/>
                <a:gd name="T7" fmla="*/ 359 h 394"/>
                <a:gd name="T8" fmla="*/ 485 w 527"/>
                <a:gd name="T9" fmla="*/ 294 h 394"/>
                <a:gd name="T10" fmla="*/ 208 w 527"/>
                <a:gd name="T11" fmla="*/ 343 h 394"/>
                <a:gd name="T12" fmla="*/ 222 w 527"/>
                <a:gd name="T13" fmla="*/ 317 h 394"/>
                <a:gd name="T14" fmla="*/ 307 w 527"/>
                <a:gd name="T15" fmla="*/ 317 h 394"/>
                <a:gd name="T16" fmla="*/ 319 w 527"/>
                <a:gd name="T17" fmla="*/ 343 h 394"/>
                <a:gd name="T18" fmla="*/ 208 w 527"/>
                <a:gd name="T19" fmla="*/ 343 h 394"/>
                <a:gd name="T20" fmla="*/ 478 w 527"/>
                <a:gd name="T21" fmla="*/ 280 h 394"/>
                <a:gd name="T22" fmla="*/ 478 w 527"/>
                <a:gd name="T23" fmla="*/ 278 h 394"/>
                <a:gd name="T24" fmla="*/ 478 w 527"/>
                <a:gd name="T25" fmla="*/ 277 h 394"/>
                <a:gd name="T26" fmla="*/ 478 w 527"/>
                <a:gd name="T27" fmla="*/ 12 h 394"/>
                <a:gd name="T28" fmla="*/ 465 w 527"/>
                <a:gd name="T29" fmla="*/ 0 h 394"/>
                <a:gd name="T30" fmla="*/ 62 w 527"/>
                <a:gd name="T31" fmla="*/ 0 h 394"/>
                <a:gd name="T32" fmla="*/ 49 w 527"/>
                <a:gd name="T33" fmla="*/ 12 h 394"/>
                <a:gd name="T34" fmla="*/ 49 w 527"/>
                <a:gd name="T35" fmla="*/ 277 h 394"/>
                <a:gd name="T36" fmla="*/ 50 w 527"/>
                <a:gd name="T37" fmla="*/ 278 h 394"/>
                <a:gd name="T38" fmla="*/ 49 w 527"/>
                <a:gd name="T39" fmla="*/ 280 h 394"/>
                <a:gd name="T40" fmla="*/ 49 w 527"/>
                <a:gd name="T41" fmla="*/ 280 h 394"/>
                <a:gd name="T42" fmla="*/ 478 w 527"/>
                <a:gd name="T43" fmla="*/ 280 h 394"/>
                <a:gd name="T44" fmla="*/ 447 w 527"/>
                <a:gd name="T45" fmla="*/ 259 h 394"/>
                <a:gd name="T46" fmla="*/ 80 w 527"/>
                <a:gd name="T47" fmla="*/ 259 h 394"/>
                <a:gd name="T48" fmla="*/ 80 w 527"/>
                <a:gd name="T49" fmla="*/ 30 h 394"/>
                <a:gd name="T50" fmla="*/ 447 w 527"/>
                <a:gd name="T51" fmla="*/ 30 h 394"/>
                <a:gd name="T52" fmla="*/ 447 w 527"/>
                <a:gd name="T53" fmla="*/ 259 h 394"/>
                <a:gd name="T54" fmla="*/ 526 w 527"/>
                <a:gd name="T55" fmla="*/ 373 h 394"/>
                <a:gd name="T56" fmla="*/ 1 w 527"/>
                <a:gd name="T57" fmla="*/ 373 h 394"/>
                <a:gd name="T58" fmla="*/ 0 w 527"/>
                <a:gd name="T59" fmla="*/ 376 h 394"/>
                <a:gd name="T60" fmla="*/ 12 w 527"/>
                <a:gd name="T61" fmla="*/ 394 h 394"/>
                <a:gd name="T62" fmla="*/ 515 w 527"/>
                <a:gd name="T63" fmla="*/ 394 h 394"/>
                <a:gd name="T64" fmla="*/ 527 w 527"/>
                <a:gd name="T65" fmla="*/ 376 h 394"/>
                <a:gd name="T66" fmla="*/ 526 w 527"/>
                <a:gd name="T67" fmla="*/ 373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7" h="394">
                  <a:moveTo>
                    <a:pt x="485" y="294"/>
                  </a:moveTo>
                  <a:cubicBezTo>
                    <a:pt x="42" y="294"/>
                    <a:pt x="42" y="294"/>
                    <a:pt x="42" y="294"/>
                  </a:cubicBezTo>
                  <a:cubicBezTo>
                    <a:pt x="9" y="359"/>
                    <a:pt x="9" y="359"/>
                    <a:pt x="9" y="359"/>
                  </a:cubicBezTo>
                  <a:cubicBezTo>
                    <a:pt x="518" y="359"/>
                    <a:pt x="518" y="359"/>
                    <a:pt x="518" y="359"/>
                  </a:cubicBezTo>
                  <a:lnTo>
                    <a:pt x="485" y="294"/>
                  </a:lnTo>
                  <a:close/>
                  <a:moveTo>
                    <a:pt x="208" y="343"/>
                  </a:moveTo>
                  <a:cubicBezTo>
                    <a:pt x="222" y="317"/>
                    <a:pt x="222" y="317"/>
                    <a:pt x="222" y="317"/>
                  </a:cubicBezTo>
                  <a:cubicBezTo>
                    <a:pt x="307" y="317"/>
                    <a:pt x="307" y="317"/>
                    <a:pt x="307" y="317"/>
                  </a:cubicBezTo>
                  <a:cubicBezTo>
                    <a:pt x="319" y="343"/>
                    <a:pt x="319" y="343"/>
                    <a:pt x="319" y="343"/>
                  </a:cubicBezTo>
                  <a:lnTo>
                    <a:pt x="208" y="343"/>
                  </a:lnTo>
                  <a:close/>
                  <a:moveTo>
                    <a:pt x="478" y="280"/>
                  </a:moveTo>
                  <a:cubicBezTo>
                    <a:pt x="478" y="279"/>
                    <a:pt x="478" y="279"/>
                    <a:pt x="478" y="278"/>
                  </a:cubicBezTo>
                  <a:cubicBezTo>
                    <a:pt x="478" y="278"/>
                    <a:pt x="478" y="278"/>
                    <a:pt x="478" y="277"/>
                  </a:cubicBezTo>
                  <a:cubicBezTo>
                    <a:pt x="478" y="12"/>
                    <a:pt x="478" y="12"/>
                    <a:pt x="478" y="12"/>
                  </a:cubicBezTo>
                  <a:cubicBezTo>
                    <a:pt x="478" y="5"/>
                    <a:pt x="472" y="0"/>
                    <a:pt x="465" y="0"/>
                  </a:cubicBezTo>
                  <a:cubicBezTo>
                    <a:pt x="62" y="0"/>
                    <a:pt x="62" y="0"/>
                    <a:pt x="62" y="0"/>
                  </a:cubicBezTo>
                  <a:cubicBezTo>
                    <a:pt x="55" y="0"/>
                    <a:pt x="49" y="5"/>
                    <a:pt x="49" y="12"/>
                  </a:cubicBezTo>
                  <a:cubicBezTo>
                    <a:pt x="49" y="277"/>
                    <a:pt x="49" y="277"/>
                    <a:pt x="49" y="277"/>
                  </a:cubicBezTo>
                  <a:cubicBezTo>
                    <a:pt x="49" y="278"/>
                    <a:pt x="50" y="278"/>
                    <a:pt x="50" y="278"/>
                  </a:cubicBezTo>
                  <a:cubicBezTo>
                    <a:pt x="50" y="279"/>
                    <a:pt x="49" y="279"/>
                    <a:pt x="49" y="280"/>
                  </a:cubicBezTo>
                  <a:cubicBezTo>
                    <a:pt x="49" y="280"/>
                    <a:pt x="49" y="280"/>
                    <a:pt x="49" y="280"/>
                  </a:cubicBezTo>
                  <a:cubicBezTo>
                    <a:pt x="478" y="280"/>
                    <a:pt x="478" y="280"/>
                    <a:pt x="478" y="280"/>
                  </a:cubicBezTo>
                  <a:close/>
                  <a:moveTo>
                    <a:pt x="447" y="259"/>
                  </a:moveTo>
                  <a:cubicBezTo>
                    <a:pt x="80" y="259"/>
                    <a:pt x="80" y="259"/>
                    <a:pt x="80" y="259"/>
                  </a:cubicBezTo>
                  <a:cubicBezTo>
                    <a:pt x="80" y="30"/>
                    <a:pt x="80" y="30"/>
                    <a:pt x="80" y="30"/>
                  </a:cubicBezTo>
                  <a:cubicBezTo>
                    <a:pt x="447" y="30"/>
                    <a:pt x="447" y="30"/>
                    <a:pt x="447" y="30"/>
                  </a:cubicBezTo>
                  <a:lnTo>
                    <a:pt x="447" y="259"/>
                  </a:lnTo>
                  <a:close/>
                  <a:moveTo>
                    <a:pt x="526" y="373"/>
                  </a:moveTo>
                  <a:cubicBezTo>
                    <a:pt x="1" y="373"/>
                    <a:pt x="1" y="373"/>
                    <a:pt x="1" y="373"/>
                  </a:cubicBezTo>
                  <a:cubicBezTo>
                    <a:pt x="0" y="376"/>
                    <a:pt x="0" y="376"/>
                    <a:pt x="0" y="376"/>
                  </a:cubicBezTo>
                  <a:cubicBezTo>
                    <a:pt x="0" y="382"/>
                    <a:pt x="6" y="394"/>
                    <a:pt x="12" y="394"/>
                  </a:cubicBezTo>
                  <a:cubicBezTo>
                    <a:pt x="515" y="394"/>
                    <a:pt x="515" y="394"/>
                    <a:pt x="515" y="394"/>
                  </a:cubicBezTo>
                  <a:cubicBezTo>
                    <a:pt x="521" y="394"/>
                    <a:pt x="527" y="382"/>
                    <a:pt x="527" y="376"/>
                  </a:cubicBezTo>
                  <a:lnTo>
                    <a:pt x="526" y="373"/>
                  </a:lnTo>
                  <a:close/>
                </a:path>
              </a:pathLst>
            </a:custGeom>
            <a:grpFill/>
            <a:ln>
              <a:solidFill>
                <a:schemeClr val="bg1"/>
              </a:solidFill>
            </a:ln>
          </p:spPr>
          <p:txBody>
            <a:bodyPr/>
            <a:lstStyle/>
            <a:p>
              <a:pPr defTabSz="783731" eaLnBrk="1" fontAlgn="auto" hangingPunct="1">
                <a:spcBef>
                  <a:spcPts val="0"/>
                </a:spcBef>
                <a:spcAft>
                  <a:spcPts val="0"/>
                </a:spcAft>
                <a:defRPr/>
              </a:pPr>
              <a:endParaRPr lang="zh-CN" altLang="en-US" sz="1800" kern="0">
                <a:solidFill>
                  <a:srgbClr val="464646"/>
                </a:solidFill>
                <a:latin typeface="微软雅黑" pitchFamily="34" charset="-122"/>
                <a:ea typeface="+mn-ea"/>
              </a:endParaRPr>
            </a:p>
          </p:txBody>
        </p:sp>
        <p:sp>
          <p:nvSpPr>
            <p:cNvPr id="15" name="文本框 27"/>
            <p:cNvSpPr txBox="1">
              <a:spLocks noChangeArrowheads="1"/>
            </p:cNvSpPr>
            <p:nvPr/>
          </p:nvSpPr>
          <p:spPr bwMode="auto">
            <a:xfrm>
              <a:off x="5345272" y="3939754"/>
              <a:ext cx="1340537" cy="451405"/>
            </a:xfrm>
            <a:prstGeom prst="rect">
              <a:avLst/>
            </a:prstGeom>
            <a:grpFill/>
            <a:ln w="9525">
              <a:noFill/>
              <a:miter lim="800000"/>
              <a:headEnd/>
              <a:tailEnd/>
            </a:ln>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eaLnBrk="1" fontAlgn="auto" hangingPunct="1">
                <a:spcBef>
                  <a:spcPts val="0"/>
                </a:spcBef>
                <a:spcAft>
                  <a:spcPts val="0"/>
                </a:spcAft>
                <a:defRPr/>
              </a:pPr>
              <a:r>
                <a:rPr lang="zh-CN" altLang="en-US" sz="1600">
                  <a:solidFill>
                    <a:schemeClr val="bg1"/>
                  </a:solidFill>
                  <a:latin typeface="微软雅黑" panose="020B0503020204020204" pitchFamily="34" charset="-122"/>
                </a:rPr>
                <a:t>研究目标</a:t>
              </a:r>
            </a:p>
          </p:txBody>
        </p:sp>
      </p:grpSp>
      <p:grpSp>
        <p:nvGrpSpPr>
          <p:cNvPr id="16" name="组合 15"/>
          <p:cNvGrpSpPr/>
          <p:nvPr/>
        </p:nvGrpSpPr>
        <p:grpSpPr>
          <a:xfrm>
            <a:off x="5462286" y="910810"/>
            <a:ext cx="594066" cy="694439"/>
            <a:chOff x="7181637" y="1258060"/>
            <a:chExt cx="792088" cy="925917"/>
          </a:xfrm>
          <a:solidFill>
            <a:schemeClr val="accent6">
              <a:lumMod val="75000"/>
            </a:schemeClr>
          </a:solidFill>
        </p:grpSpPr>
        <p:grpSp>
          <p:nvGrpSpPr>
            <p:cNvPr id="17" name="组合 16"/>
            <p:cNvGrpSpPr/>
            <p:nvPr/>
          </p:nvGrpSpPr>
          <p:grpSpPr>
            <a:xfrm rot="1291582">
              <a:off x="7181637" y="1258060"/>
              <a:ext cx="792088" cy="925917"/>
              <a:chOff x="6744072" y="893003"/>
              <a:chExt cx="792088" cy="925917"/>
            </a:xfrm>
            <a:grpFill/>
          </p:grpSpPr>
          <p:sp>
            <p:nvSpPr>
              <p:cNvPr id="19" name="流程图: 联系 18"/>
              <p:cNvSpPr/>
              <p:nvPr/>
            </p:nvSpPr>
            <p:spPr>
              <a:xfrm>
                <a:off x="6744072" y="893003"/>
                <a:ext cx="792088" cy="792088"/>
              </a:xfrm>
              <a:prstGeom prst="flowChartConnector">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latin typeface="微软雅黑" pitchFamily="34" charset="-122"/>
                </a:endParaRPr>
              </a:p>
            </p:txBody>
          </p:sp>
          <p:sp>
            <p:nvSpPr>
              <p:cNvPr id="20" name="等腰三角形 19"/>
              <p:cNvSpPr/>
              <p:nvPr/>
            </p:nvSpPr>
            <p:spPr>
              <a:xfrm rot="11236714">
                <a:off x="6940431" y="1651076"/>
                <a:ext cx="216024" cy="167844"/>
              </a:xfrm>
              <a:prstGeom prs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latin typeface="微软雅黑" pitchFamily="34" charset="-122"/>
                </a:endParaRPr>
              </a:p>
            </p:txBody>
          </p:sp>
        </p:grpSp>
        <p:sp>
          <p:nvSpPr>
            <p:cNvPr id="18" name="文本框 28"/>
            <p:cNvSpPr txBox="1"/>
            <p:nvPr/>
          </p:nvSpPr>
          <p:spPr>
            <a:xfrm>
              <a:off x="7423168" y="1475477"/>
              <a:ext cx="425757" cy="430886"/>
            </a:xfrm>
            <a:prstGeom prst="rect">
              <a:avLst/>
            </a:prstGeom>
            <a:noFill/>
          </p:spPr>
          <p:txBody>
            <a:bodyPr wrap="none">
              <a:spAutoFit/>
            </a:bodyPr>
            <a:lstStyle/>
            <a:p>
              <a:pPr eaLnBrk="1" fontAlgn="auto" hangingPunct="1">
                <a:spcBef>
                  <a:spcPts val="0"/>
                </a:spcBef>
                <a:spcAft>
                  <a:spcPts val="0"/>
                </a:spcAft>
                <a:defRPr/>
              </a:pPr>
              <a:r>
                <a:rPr lang="en-US" altLang="zh-CN" sz="1500" dirty="0">
                  <a:solidFill>
                    <a:schemeClr val="bg1"/>
                  </a:solidFill>
                  <a:latin typeface="微软雅黑" pitchFamily="34" charset="-122"/>
                  <a:ea typeface="+mn-ea"/>
                </a:rPr>
                <a:t>A</a:t>
              </a:r>
              <a:endParaRPr lang="zh-CN" altLang="en-US" sz="1500" dirty="0">
                <a:solidFill>
                  <a:schemeClr val="bg1"/>
                </a:solidFill>
                <a:latin typeface="微软雅黑" pitchFamily="34" charset="-122"/>
                <a:ea typeface="+mn-ea"/>
              </a:endParaRPr>
            </a:p>
          </p:txBody>
        </p:sp>
      </p:grpSp>
      <p:grpSp>
        <p:nvGrpSpPr>
          <p:cNvPr id="21" name="组合 20"/>
          <p:cNvGrpSpPr/>
          <p:nvPr/>
        </p:nvGrpSpPr>
        <p:grpSpPr>
          <a:xfrm>
            <a:off x="2777033" y="1899723"/>
            <a:ext cx="704167" cy="594066"/>
            <a:chOff x="3794408" y="2708245"/>
            <a:chExt cx="938886" cy="792088"/>
          </a:xfrm>
          <a:solidFill>
            <a:schemeClr val="accent6">
              <a:lumMod val="75000"/>
            </a:schemeClr>
          </a:solidFill>
        </p:grpSpPr>
        <p:grpSp>
          <p:nvGrpSpPr>
            <p:cNvPr id="22" name="组合 21"/>
            <p:cNvGrpSpPr/>
            <p:nvPr/>
          </p:nvGrpSpPr>
          <p:grpSpPr>
            <a:xfrm rot="18172526">
              <a:off x="3867807" y="2634846"/>
              <a:ext cx="792088" cy="938886"/>
              <a:chOff x="6744072" y="893003"/>
              <a:chExt cx="792088" cy="938886"/>
            </a:xfrm>
            <a:grpFill/>
          </p:grpSpPr>
          <p:sp>
            <p:nvSpPr>
              <p:cNvPr id="24" name="流程图: 联系 23"/>
              <p:cNvSpPr/>
              <p:nvPr/>
            </p:nvSpPr>
            <p:spPr>
              <a:xfrm>
                <a:off x="6744072" y="893003"/>
                <a:ext cx="792088" cy="792088"/>
              </a:xfrm>
              <a:prstGeom prst="flowChartConnector">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latin typeface="微软雅黑" pitchFamily="34" charset="-122"/>
                </a:endParaRPr>
              </a:p>
            </p:txBody>
          </p:sp>
          <p:sp>
            <p:nvSpPr>
              <p:cNvPr id="25" name="等腰三角形 24"/>
              <p:cNvSpPr/>
              <p:nvPr/>
            </p:nvSpPr>
            <p:spPr>
              <a:xfrm rot="11236714">
                <a:off x="6980835" y="1664045"/>
                <a:ext cx="216024" cy="167844"/>
              </a:xfrm>
              <a:prstGeom prs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latin typeface="微软雅黑" pitchFamily="34" charset="-122"/>
                </a:endParaRPr>
              </a:p>
            </p:txBody>
          </p:sp>
        </p:grpSp>
        <p:sp>
          <p:nvSpPr>
            <p:cNvPr id="23" name="文本框 29"/>
            <p:cNvSpPr txBox="1"/>
            <p:nvPr/>
          </p:nvSpPr>
          <p:spPr>
            <a:xfrm>
              <a:off x="3975023" y="2864393"/>
              <a:ext cx="406521" cy="430887"/>
            </a:xfrm>
            <a:prstGeom prst="rect">
              <a:avLst/>
            </a:prstGeom>
            <a:noFill/>
          </p:spPr>
          <p:txBody>
            <a:bodyPr wrap="none">
              <a:spAutoFit/>
            </a:bodyPr>
            <a:lstStyle/>
            <a:p>
              <a:pPr eaLnBrk="1" fontAlgn="auto" hangingPunct="1">
                <a:spcBef>
                  <a:spcPts val="0"/>
                </a:spcBef>
                <a:spcAft>
                  <a:spcPts val="0"/>
                </a:spcAft>
                <a:defRPr/>
              </a:pPr>
              <a:r>
                <a:rPr lang="en-US" altLang="zh-CN" sz="1500" dirty="0">
                  <a:solidFill>
                    <a:schemeClr val="bg1"/>
                  </a:solidFill>
                  <a:latin typeface="微软雅黑" pitchFamily="34" charset="-122"/>
                  <a:ea typeface="+mn-ea"/>
                </a:rPr>
                <a:t>B</a:t>
              </a:r>
              <a:endParaRPr lang="zh-CN" altLang="en-US" sz="1500" dirty="0">
                <a:solidFill>
                  <a:schemeClr val="bg1"/>
                </a:solidFill>
                <a:latin typeface="微软雅黑" pitchFamily="34" charset="-122"/>
                <a:ea typeface="+mn-ea"/>
              </a:endParaRPr>
            </a:p>
          </p:txBody>
        </p:sp>
      </p:grpSp>
      <p:grpSp>
        <p:nvGrpSpPr>
          <p:cNvPr id="26" name="组合 25"/>
          <p:cNvGrpSpPr>
            <a:grpSpLocks/>
          </p:cNvGrpSpPr>
          <p:nvPr/>
        </p:nvGrpSpPr>
        <p:grpSpPr bwMode="auto">
          <a:xfrm>
            <a:off x="900113" y="4151312"/>
            <a:ext cx="7632700" cy="1199692"/>
            <a:chOff x="544923" y="2418093"/>
            <a:chExt cx="6674776" cy="1598870"/>
          </a:xfrm>
        </p:grpSpPr>
        <p:sp>
          <p:nvSpPr>
            <p:cNvPr id="27" name="矩形 39"/>
            <p:cNvSpPr>
              <a:spLocks noChangeArrowheads="1"/>
            </p:cNvSpPr>
            <p:nvPr/>
          </p:nvSpPr>
          <p:spPr bwMode="auto">
            <a:xfrm>
              <a:off x="544923" y="2786410"/>
              <a:ext cx="6674776" cy="1230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2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a:solidFill>
                  <a:schemeClr val="bg1"/>
                </a:solidFill>
                <a:latin typeface="微软雅黑" pitchFamily="34" charset="-122"/>
                <a:ea typeface="微软雅黑" pitchFamily="34" charset="-122"/>
              </a:endParaRPr>
            </a:p>
            <a:p>
              <a:pPr eaLnBrk="1" hangingPunct="1">
                <a:lnSpc>
                  <a:spcPct val="150000"/>
                </a:lnSpc>
              </a:pPr>
              <a:endParaRPr lang="en-US" altLang="zh-CN" sz="1200">
                <a:solidFill>
                  <a:schemeClr val="bg1"/>
                </a:solidFill>
                <a:latin typeface="微软雅黑" pitchFamily="34" charset="-122"/>
                <a:ea typeface="微软雅黑" pitchFamily="34" charset="-122"/>
              </a:endParaRPr>
            </a:p>
          </p:txBody>
        </p:sp>
        <p:sp>
          <p:nvSpPr>
            <p:cNvPr id="28" name="文本框 32"/>
            <p:cNvSpPr txBox="1">
              <a:spLocks noChangeArrowheads="1"/>
            </p:cNvSpPr>
            <p:nvPr/>
          </p:nvSpPr>
          <p:spPr bwMode="auto">
            <a:xfrm>
              <a:off x="544923" y="2418093"/>
              <a:ext cx="834364" cy="43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50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24673200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300" fill="hold"/>
                                        <p:tgtEl>
                                          <p:spTgt spid="12"/>
                                        </p:tgtEl>
                                        <p:attrNameLst>
                                          <p:attrName>ppt_w</p:attrName>
                                        </p:attrNameLst>
                                      </p:cBhvr>
                                      <p:tavLst>
                                        <p:tav tm="0">
                                          <p:val>
                                            <p:fltVal val="0"/>
                                          </p:val>
                                        </p:tav>
                                        <p:tav tm="100000">
                                          <p:val>
                                            <p:strVal val="#ppt_w"/>
                                          </p:val>
                                        </p:tav>
                                      </p:tavLst>
                                    </p:anim>
                                    <p:anim calcmode="lin" valueType="num">
                                      <p:cBhvr>
                                        <p:cTn id="20" dur="300" fill="hold"/>
                                        <p:tgtEl>
                                          <p:spTgt spid="12"/>
                                        </p:tgtEl>
                                        <p:attrNameLst>
                                          <p:attrName>ppt_h</p:attrName>
                                        </p:attrNameLst>
                                      </p:cBhvr>
                                      <p:tavLst>
                                        <p:tav tm="0">
                                          <p:val>
                                            <p:fltVal val="0"/>
                                          </p:val>
                                        </p:tav>
                                        <p:tav tm="100000">
                                          <p:val>
                                            <p:strVal val="#ppt_h"/>
                                          </p:val>
                                        </p:tav>
                                      </p:tavLst>
                                    </p:anim>
                                    <p:animEffect transition="in" filter="fade">
                                      <p:cBhvr>
                                        <p:cTn id="21" dur="300"/>
                                        <p:tgtEl>
                                          <p:spTgt spid="12"/>
                                        </p:tgtEl>
                                      </p:cBhvr>
                                    </p:animEffect>
                                  </p:childTnLst>
                                </p:cTn>
                              </p:par>
                            </p:childTnLst>
                          </p:cTn>
                        </p:par>
                        <p:par>
                          <p:cTn id="22" fill="hold">
                            <p:stCondLst>
                              <p:cond delay="800"/>
                            </p:stCondLst>
                            <p:childTnLst>
                              <p:par>
                                <p:cTn id="23" presetID="53" presetClass="entr" presetSubtype="16"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Effect transition="in" filter="fade">
                                      <p:cBhvr>
                                        <p:cTn id="27" dur="300"/>
                                        <p:tgtEl>
                                          <p:spTgt spid="4"/>
                                        </p:tgtEl>
                                      </p:cBhvr>
                                    </p:animEffect>
                                  </p:childTnLst>
                                </p:cTn>
                              </p:par>
                            </p:childTnLst>
                          </p:cTn>
                        </p:par>
                        <p:par>
                          <p:cTn id="28" fill="hold">
                            <p:stCondLst>
                              <p:cond delay="1100"/>
                            </p:stCondLst>
                            <p:childTnLst>
                              <p:par>
                                <p:cTn id="29" presetID="53"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300" fill="hold"/>
                                        <p:tgtEl>
                                          <p:spTgt spid="5"/>
                                        </p:tgtEl>
                                        <p:attrNameLst>
                                          <p:attrName>ppt_w</p:attrName>
                                        </p:attrNameLst>
                                      </p:cBhvr>
                                      <p:tavLst>
                                        <p:tav tm="0">
                                          <p:val>
                                            <p:fltVal val="0"/>
                                          </p:val>
                                        </p:tav>
                                        <p:tav tm="100000">
                                          <p:val>
                                            <p:strVal val="#ppt_w"/>
                                          </p:val>
                                        </p:tav>
                                      </p:tavLst>
                                    </p:anim>
                                    <p:anim calcmode="lin" valueType="num">
                                      <p:cBhvr>
                                        <p:cTn id="32" dur="300" fill="hold"/>
                                        <p:tgtEl>
                                          <p:spTgt spid="5"/>
                                        </p:tgtEl>
                                        <p:attrNameLst>
                                          <p:attrName>ppt_h</p:attrName>
                                        </p:attrNameLst>
                                      </p:cBhvr>
                                      <p:tavLst>
                                        <p:tav tm="0">
                                          <p:val>
                                            <p:fltVal val="0"/>
                                          </p:val>
                                        </p:tav>
                                        <p:tav tm="100000">
                                          <p:val>
                                            <p:strVal val="#ppt_h"/>
                                          </p:val>
                                        </p:tav>
                                      </p:tavLst>
                                    </p:anim>
                                    <p:animEffect transition="in" filter="fade">
                                      <p:cBhvr>
                                        <p:cTn id="33" dur="300"/>
                                        <p:tgtEl>
                                          <p:spTgt spid="5"/>
                                        </p:tgtEl>
                                      </p:cBhvr>
                                    </p:animEffect>
                                  </p:childTnLst>
                                </p:cTn>
                              </p:par>
                            </p:childTnLst>
                          </p:cTn>
                        </p:par>
                        <p:par>
                          <p:cTn id="34" fill="hold">
                            <p:stCondLst>
                              <p:cond delay="1400"/>
                            </p:stCondLst>
                            <p:childTnLst>
                              <p:par>
                                <p:cTn id="35" presetID="2" presetClass="entr" presetSubtype="3"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1+#ppt_w/2"/>
                                          </p:val>
                                        </p:tav>
                                        <p:tav tm="100000">
                                          <p:val>
                                            <p:strVal val="#ppt_x"/>
                                          </p:val>
                                        </p:tav>
                                      </p:tavLst>
                                    </p:anim>
                                    <p:anim calcmode="lin" valueType="num">
                                      <p:cBhvr additive="base">
                                        <p:cTn id="38" dur="500" fill="hold"/>
                                        <p:tgtEl>
                                          <p:spTgt spid="16"/>
                                        </p:tgtEl>
                                        <p:attrNameLst>
                                          <p:attrName>ppt_y</p:attrName>
                                        </p:attrNameLst>
                                      </p:cBhvr>
                                      <p:tavLst>
                                        <p:tav tm="0">
                                          <p:val>
                                            <p:strVal val="0-#ppt_h/2"/>
                                          </p:val>
                                        </p:tav>
                                        <p:tav tm="100000">
                                          <p:val>
                                            <p:strVal val="#ppt_y"/>
                                          </p:val>
                                        </p:tav>
                                      </p:tavLst>
                                    </p:anim>
                                  </p:childTnLst>
                                </p:cTn>
                              </p:par>
                              <p:par>
                                <p:cTn id="39" presetID="26" presetClass="emph" presetSubtype="0" fill="hold" nodeType="withEffect">
                                  <p:stCondLst>
                                    <p:cond delay="0"/>
                                  </p:stCondLst>
                                  <p:childTnLst>
                                    <p:animEffect transition="out" filter="fade">
                                      <p:cBhvr>
                                        <p:cTn id="40" dur="500" tmFilter="0, 0; .2, .5; .8, .5; 1, 0"/>
                                        <p:tgtEl>
                                          <p:spTgt spid="16"/>
                                        </p:tgtEl>
                                      </p:cBhvr>
                                    </p:animEffect>
                                    <p:animScale>
                                      <p:cBhvr>
                                        <p:cTn id="41" dur="250" autoRev="1" fill="hold"/>
                                        <p:tgtEl>
                                          <p:spTgt spid="16"/>
                                        </p:tgtEl>
                                      </p:cBhvr>
                                      <p:by x="105000" y="105000"/>
                                    </p:animScale>
                                  </p:childTnLst>
                                </p:cTn>
                              </p:par>
                              <p:par>
                                <p:cTn id="42" presetID="2" presetClass="entr" presetSubtype="2"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childTnLst>
                          </p:cTn>
                        </p:par>
                        <p:par>
                          <p:cTn id="46" fill="hold">
                            <p:stCondLst>
                              <p:cond delay="1900"/>
                            </p:stCondLst>
                            <p:childTnLst>
                              <p:par>
                                <p:cTn id="47" presetID="2" presetClass="entr" presetSubtype="8"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0-#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par>
                                <p:cTn id="51" presetID="26" presetClass="emph" presetSubtype="0" fill="hold" nodeType="withEffect">
                                  <p:stCondLst>
                                    <p:cond delay="0"/>
                                  </p:stCondLst>
                                  <p:childTnLst>
                                    <p:animEffect transition="out" filter="fade">
                                      <p:cBhvr>
                                        <p:cTn id="52" dur="500" tmFilter="0, 0; .2, .5; .8, .5; 1, 0"/>
                                        <p:tgtEl>
                                          <p:spTgt spid="21"/>
                                        </p:tgtEl>
                                      </p:cBhvr>
                                    </p:animEffect>
                                    <p:animScale>
                                      <p:cBhvr>
                                        <p:cTn id="53" dur="250" autoRev="1" fill="hold"/>
                                        <p:tgtEl>
                                          <p:spTgt spid="21"/>
                                        </p:tgtEl>
                                      </p:cBhvr>
                                      <p:by x="105000" y="105000"/>
                                    </p:animScale>
                                  </p:childTnLst>
                                </p:cTn>
                              </p:par>
                              <p:par>
                                <p:cTn id="54" presetID="2" presetClass="entr" presetSubtype="8" fill="hold" nodeType="with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0-#ppt_w/2"/>
                                          </p:val>
                                        </p:tav>
                                        <p:tav tm="100000">
                                          <p:val>
                                            <p:strVal val="#ppt_x"/>
                                          </p:val>
                                        </p:tav>
                                      </p:tavLst>
                                    </p:anim>
                                    <p:anim calcmode="lin" valueType="num">
                                      <p:cBhvr additive="base">
                                        <p:cTn id="57" dur="500" fill="hold"/>
                                        <p:tgtEl>
                                          <p:spTgt spid="9"/>
                                        </p:tgtEl>
                                        <p:attrNameLst>
                                          <p:attrName>ppt_y</p:attrName>
                                        </p:attrNameLst>
                                      </p:cBhvr>
                                      <p:tavLst>
                                        <p:tav tm="0">
                                          <p:val>
                                            <p:strVal val="#ppt_y"/>
                                          </p:val>
                                        </p:tav>
                                        <p:tav tm="100000">
                                          <p:val>
                                            <p:strVal val="#ppt_y"/>
                                          </p:val>
                                        </p:tav>
                                      </p:tavLst>
                                    </p:anim>
                                  </p:childTnLst>
                                </p:cTn>
                              </p:par>
                              <p:par>
                                <p:cTn id="58" presetID="18" presetClass="entr" presetSubtype="6"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strips(downRight)">
                                      <p:cBhvr>
                                        <p:cTn id="60"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Freeform 7"/>
          <p:cNvSpPr/>
          <p:nvPr/>
        </p:nvSpPr>
        <p:spPr>
          <a:xfrm>
            <a:off x="248482" y="2072656"/>
            <a:ext cx="6037263" cy="1225550"/>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bg1"/>
            </a:solidFill>
            <a:prstDash val="dash"/>
          </a:ln>
        </p:spPr>
        <p:style>
          <a:lnRef idx="1">
            <a:schemeClr val="dk1"/>
          </a:lnRef>
          <a:fillRef idx="0">
            <a:schemeClr val="dk1"/>
          </a:fillRef>
          <a:effectRef idx="0">
            <a:schemeClr val="dk1"/>
          </a:effectRef>
          <a:fontRef idx="minor">
            <a:schemeClr val="tx1"/>
          </a:fontRef>
        </p:style>
        <p:txBody>
          <a:bodyPr lIns="91413" tIns="45706" rIns="91413" bIns="45706" anchor="ctr"/>
          <a:lstStyle/>
          <a:p>
            <a:pPr algn="ctr">
              <a:defRPr/>
            </a:pPr>
            <a:endParaRPr lang="en-US" sz="1800" dirty="0"/>
          </a:p>
        </p:txBody>
      </p:sp>
      <p:grpSp>
        <p:nvGrpSpPr>
          <p:cNvPr id="5" name="组合 4"/>
          <p:cNvGrpSpPr/>
          <p:nvPr/>
        </p:nvGrpSpPr>
        <p:grpSpPr>
          <a:xfrm>
            <a:off x="6301868" y="2492162"/>
            <a:ext cx="849673" cy="635285"/>
            <a:chOff x="6054436" y="2405136"/>
            <a:chExt cx="849821" cy="635481"/>
          </a:xfrm>
          <a:solidFill>
            <a:schemeClr val="bg1"/>
          </a:solidFill>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800" dirty="0"/>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800" dirty="0"/>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800" dirty="0"/>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a:defRPr/>
              </a:pPr>
              <a:endParaRPr lang="en-US" sz="1800" dirty="0"/>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a:defRPr/>
              </a:pPr>
              <a:endParaRPr lang="en-US" sz="1800" dirty="0"/>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grpFill/>
            <a:ln>
              <a:noFill/>
            </a:ln>
          </p:spPr>
          <p:txBody>
            <a:bodyPr/>
            <a:lstStyle/>
            <a:p>
              <a:pPr>
                <a:defRPr/>
              </a:pPr>
              <a:endParaRPr lang="en-US" sz="1800" dirty="0"/>
            </a:p>
          </p:txBody>
        </p:sp>
        <p:sp>
          <p:nvSpPr>
            <p:cNvPr id="12" name="Oval 113"/>
            <p:cNvSpPr>
              <a:spLocks noChangeArrowheads="1"/>
            </p:cNvSpPr>
            <p:nvPr/>
          </p:nvSpPr>
          <p:spPr bwMode="auto">
            <a:xfrm rot="2700000">
              <a:off x="6568043" y="2481147"/>
              <a:ext cx="117123" cy="114085"/>
            </a:xfrm>
            <a:prstGeom prst="ellipse">
              <a:avLst/>
            </a:prstGeom>
            <a:grpFill/>
            <a:ln>
              <a:noFill/>
            </a:ln>
          </p:spPr>
          <p:txBody>
            <a:bodyPr/>
            <a:lstStyle/>
            <a:p>
              <a:pPr>
                <a:defRPr/>
              </a:pPr>
              <a:endParaRPr lang="en-US" sz="1800" dirty="0"/>
            </a:p>
          </p:txBody>
        </p:sp>
        <p:sp>
          <p:nvSpPr>
            <p:cNvPr id="13" name="Oval 116"/>
            <p:cNvSpPr>
              <a:spLocks noChangeArrowheads="1"/>
            </p:cNvSpPr>
            <p:nvPr/>
          </p:nvSpPr>
          <p:spPr bwMode="auto">
            <a:xfrm rot="2700000">
              <a:off x="6500229" y="2593093"/>
              <a:ext cx="70303" cy="72640"/>
            </a:xfrm>
            <a:prstGeom prst="ellipse">
              <a:avLst/>
            </a:prstGeom>
            <a:grpFill/>
            <a:ln>
              <a:noFill/>
            </a:ln>
          </p:spPr>
          <p:txBody>
            <a:bodyPr/>
            <a:lstStyle/>
            <a:p>
              <a:pPr>
                <a:defRPr/>
              </a:pPr>
              <a:endParaRPr lang="en-US" sz="1800" dirty="0"/>
            </a:p>
          </p:txBody>
        </p:sp>
        <p:sp>
          <p:nvSpPr>
            <p:cNvPr id="14" name="Oval 119"/>
            <p:cNvSpPr>
              <a:spLocks noChangeArrowheads="1"/>
            </p:cNvSpPr>
            <p:nvPr/>
          </p:nvSpPr>
          <p:spPr bwMode="auto">
            <a:xfrm rot="2700000">
              <a:off x="6447912" y="2674106"/>
              <a:ext cx="43239" cy="42313"/>
            </a:xfrm>
            <a:prstGeom prst="ellipse">
              <a:avLst/>
            </a:prstGeom>
            <a:grpFill/>
            <a:ln>
              <a:noFill/>
            </a:ln>
          </p:spPr>
          <p:txBody>
            <a:bodyPr/>
            <a:lstStyle/>
            <a:p>
              <a:pPr>
                <a:defRPr/>
              </a:pPr>
              <a:endParaRPr lang="en-US" sz="1800" dirty="0"/>
            </a:p>
          </p:txBody>
        </p:sp>
        <p:sp>
          <p:nvSpPr>
            <p:cNvPr id="15" name="Rectangle 27"/>
            <p:cNvSpPr/>
            <p:nvPr/>
          </p:nvSpPr>
          <p:spPr>
            <a:xfrm rot="2700000">
              <a:off x="6301683" y="2797997"/>
              <a:ext cx="71523" cy="43830"/>
            </a:xfrm>
            <a:prstGeom prst="rect">
              <a:avLst/>
            </a:prstGeom>
            <a:grp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sz="1800" dirty="0"/>
            </a:p>
          </p:txBody>
        </p:sp>
      </p:grpSp>
      <p:sp>
        <p:nvSpPr>
          <p:cNvPr id="16" name="TextBox 40"/>
          <p:cNvSpPr txBox="1"/>
          <p:nvPr/>
        </p:nvSpPr>
        <p:spPr>
          <a:xfrm>
            <a:off x="477083" y="3271219"/>
            <a:ext cx="1916113" cy="609396"/>
          </a:xfrm>
          <a:prstGeom prst="rect">
            <a:avLst/>
          </a:prstGeom>
          <a:noFill/>
        </p:spPr>
        <p:txBody>
          <a:bodyPr lIns="68577" tIns="34289" rIns="68577" bIns="34289">
            <a:spAutoFit/>
          </a:bodyPr>
          <a:lstStyle/>
          <a:p>
            <a:pPr defTabSz="914058">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41"/>
          <p:cNvSpPr txBox="1"/>
          <p:nvPr/>
        </p:nvSpPr>
        <p:spPr>
          <a:xfrm>
            <a:off x="2369380" y="3626818"/>
            <a:ext cx="1914525" cy="609396"/>
          </a:xfrm>
          <a:prstGeom prst="rect">
            <a:avLst/>
          </a:prstGeom>
          <a:noFill/>
        </p:spPr>
        <p:txBody>
          <a:bodyPr lIns="68577" tIns="34289" rIns="68577" bIns="34289">
            <a:spAutoFit/>
          </a:bodyPr>
          <a:lstStyle/>
          <a:p>
            <a:pPr defTabSz="914058">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8" name="TextBox 42"/>
          <p:cNvSpPr txBox="1"/>
          <p:nvPr/>
        </p:nvSpPr>
        <p:spPr>
          <a:xfrm>
            <a:off x="4193416" y="4182442"/>
            <a:ext cx="1916112" cy="609396"/>
          </a:xfrm>
          <a:prstGeom prst="rect">
            <a:avLst/>
          </a:prstGeom>
          <a:noFill/>
        </p:spPr>
        <p:txBody>
          <a:bodyPr lIns="68577" tIns="34289" rIns="68577" bIns="34289">
            <a:spAutoFit/>
          </a:bodyPr>
          <a:lstStyle/>
          <a:p>
            <a:pPr defTabSz="914058">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43"/>
          <p:cNvSpPr txBox="1"/>
          <p:nvPr/>
        </p:nvSpPr>
        <p:spPr>
          <a:xfrm>
            <a:off x="6866766" y="3607768"/>
            <a:ext cx="1916112" cy="609396"/>
          </a:xfrm>
          <a:prstGeom prst="rect">
            <a:avLst/>
          </a:prstGeom>
          <a:noFill/>
        </p:spPr>
        <p:txBody>
          <a:bodyPr lIns="68577" tIns="34289" rIns="68577" bIns="34289">
            <a:spAutoFit/>
          </a:bodyPr>
          <a:lstStyle/>
          <a:p>
            <a:pPr defTabSz="914058">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grpSp>
        <p:nvGrpSpPr>
          <p:cNvPr id="20" name="组合 13"/>
          <p:cNvGrpSpPr>
            <a:grpSpLocks/>
          </p:cNvGrpSpPr>
          <p:nvPr/>
        </p:nvGrpSpPr>
        <p:grpSpPr bwMode="auto">
          <a:xfrm>
            <a:off x="4896679" y="2604467"/>
            <a:ext cx="863600" cy="865188"/>
            <a:chOff x="4648080" y="2635875"/>
            <a:chExt cx="863576" cy="863791"/>
          </a:xfrm>
        </p:grpSpPr>
        <p:sp>
          <p:nvSpPr>
            <p:cNvPr id="21" name="Oval 53"/>
            <p:cNvSpPr>
              <a:spLocks noChangeArrowheads="1"/>
            </p:cNvSpPr>
            <p:nvPr/>
          </p:nvSpPr>
          <p:spPr bwMode="auto">
            <a:xfrm>
              <a:off x="4648080" y="2635875"/>
              <a:ext cx="863576" cy="863791"/>
            </a:xfrm>
            <a:prstGeom prst="ellipse">
              <a:avLst/>
            </a:prstGeom>
            <a:solidFill>
              <a:schemeClr val="bg1">
                <a:alpha val="41000"/>
              </a:schemeClr>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grpSp>
          <p:nvGrpSpPr>
            <p:cNvPr id="22" name="Group 30"/>
            <p:cNvGrpSpPr/>
            <p:nvPr/>
          </p:nvGrpSpPr>
          <p:grpSpPr>
            <a:xfrm>
              <a:off x="4869929" y="2869115"/>
              <a:ext cx="443402" cy="388820"/>
              <a:chOff x="3175" y="-1587"/>
              <a:chExt cx="490538" cy="430212"/>
            </a:xfrm>
            <a:solidFill>
              <a:schemeClr val="bg1"/>
            </a:solidFill>
          </p:grpSpPr>
          <p:sp>
            <p:nvSpPr>
              <p:cNvPr id="23"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800"/>
              </a:p>
            </p:txBody>
          </p:sp>
          <p:sp>
            <p:nvSpPr>
              <p:cNvPr id="24"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800"/>
              </a:p>
            </p:txBody>
          </p:sp>
        </p:grpSp>
      </p:grpSp>
      <p:grpSp>
        <p:nvGrpSpPr>
          <p:cNvPr id="25" name="组合 11"/>
          <p:cNvGrpSpPr>
            <a:grpSpLocks/>
          </p:cNvGrpSpPr>
          <p:nvPr/>
        </p:nvGrpSpPr>
        <p:grpSpPr bwMode="auto">
          <a:xfrm>
            <a:off x="981903" y="1821830"/>
            <a:ext cx="819150" cy="819150"/>
            <a:chOff x="734153" y="1852387"/>
            <a:chExt cx="818887" cy="819091"/>
          </a:xfrm>
          <a:solidFill>
            <a:schemeClr val="bg1"/>
          </a:solidFill>
        </p:grpSpPr>
        <p:sp>
          <p:nvSpPr>
            <p:cNvPr id="26" name="Oval 53"/>
            <p:cNvSpPr>
              <a:spLocks noChangeArrowheads="1"/>
            </p:cNvSpPr>
            <p:nvPr/>
          </p:nvSpPr>
          <p:spPr bwMode="auto">
            <a:xfrm>
              <a:off x="734153" y="1852387"/>
              <a:ext cx="818887" cy="819091"/>
            </a:xfrm>
            <a:prstGeom prst="ellipse">
              <a:avLst/>
            </a:prstGeom>
            <a:solidFill>
              <a:schemeClr val="bg1">
                <a:alpha val="42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27" name="Freeform 50"/>
            <p:cNvSpPr>
              <a:spLocks noEditPoints="1"/>
            </p:cNvSpPr>
            <p:nvPr/>
          </p:nvSpPr>
          <p:spPr bwMode="auto">
            <a:xfrm>
              <a:off x="942920" y="2032968"/>
              <a:ext cx="365812" cy="460689"/>
            </a:xfrm>
            <a:custGeom>
              <a:avLst/>
              <a:gdLst>
                <a:gd name="T0" fmla="*/ 187 w 262"/>
                <a:gd name="T1" fmla="*/ 135 h 330"/>
                <a:gd name="T2" fmla="*/ 44 w 262"/>
                <a:gd name="T3" fmla="*/ 135 h 330"/>
                <a:gd name="T4" fmla="*/ 44 w 262"/>
                <a:gd name="T5" fmla="*/ 156 h 330"/>
                <a:gd name="T6" fmla="*/ 187 w 262"/>
                <a:gd name="T7" fmla="*/ 156 h 330"/>
                <a:gd name="T8" fmla="*/ 187 w 262"/>
                <a:gd name="T9" fmla="*/ 135 h 330"/>
                <a:gd name="T10" fmla="*/ 187 w 262"/>
                <a:gd name="T11" fmla="*/ 95 h 330"/>
                <a:gd name="T12" fmla="*/ 44 w 262"/>
                <a:gd name="T13" fmla="*/ 95 h 330"/>
                <a:gd name="T14" fmla="*/ 44 w 262"/>
                <a:gd name="T15" fmla="*/ 115 h 330"/>
                <a:gd name="T16" fmla="*/ 187 w 262"/>
                <a:gd name="T17" fmla="*/ 115 h 330"/>
                <a:gd name="T18" fmla="*/ 187 w 262"/>
                <a:gd name="T19" fmla="*/ 95 h 330"/>
                <a:gd name="T20" fmla="*/ 187 w 262"/>
                <a:gd name="T21" fmla="*/ 54 h 330"/>
                <a:gd name="T22" fmla="*/ 44 w 262"/>
                <a:gd name="T23" fmla="*/ 54 h 330"/>
                <a:gd name="T24" fmla="*/ 44 w 262"/>
                <a:gd name="T25" fmla="*/ 75 h 330"/>
                <a:gd name="T26" fmla="*/ 187 w 262"/>
                <a:gd name="T27" fmla="*/ 75 h 330"/>
                <a:gd name="T28" fmla="*/ 187 w 262"/>
                <a:gd name="T29" fmla="*/ 54 h 330"/>
                <a:gd name="T30" fmla="*/ 44 w 262"/>
                <a:gd name="T31" fmla="*/ 196 h 330"/>
                <a:gd name="T32" fmla="*/ 116 w 262"/>
                <a:gd name="T33" fmla="*/ 196 h 330"/>
                <a:gd name="T34" fmla="*/ 116 w 262"/>
                <a:gd name="T35" fmla="*/ 176 h 330"/>
                <a:gd name="T36" fmla="*/ 44 w 262"/>
                <a:gd name="T37" fmla="*/ 176 h 330"/>
                <a:gd name="T38" fmla="*/ 44 w 262"/>
                <a:gd name="T39" fmla="*/ 196 h 330"/>
                <a:gd name="T40" fmla="*/ 233 w 262"/>
                <a:gd name="T41" fmla="*/ 29 h 330"/>
                <a:gd name="T42" fmla="*/ 233 w 262"/>
                <a:gd name="T43" fmla="*/ 0 h 330"/>
                <a:gd name="T44" fmla="*/ 0 w 262"/>
                <a:gd name="T45" fmla="*/ 0 h 330"/>
                <a:gd name="T46" fmla="*/ 0 w 262"/>
                <a:gd name="T47" fmla="*/ 301 h 330"/>
                <a:gd name="T48" fmla="*/ 29 w 262"/>
                <a:gd name="T49" fmla="*/ 301 h 330"/>
                <a:gd name="T50" fmla="*/ 29 w 262"/>
                <a:gd name="T51" fmla="*/ 330 h 330"/>
                <a:gd name="T52" fmla="*/ 262 w 262"/>
                <a:gd name="T53" fmla="*/ 330 h 330"/>
                <a:gd name="T54" fmla="*/ 262 w 262"/>
                <a:gd name="T55" fmla="*/ 29 h 330"/>
                <a:gd name="T56" fmla="*/ 233 w 262"/>
                <a:gd name="T57" fmla="*/ 29 h 330"/>
                <a:gd name="T58" fmla="*/ 15 w 262"/>
                <a:gd name="T59" fmla="*/ 286 h 330"/>
                <a:gd name="T60" fmla="*/ 15 w 262"/>
                <a:gd name="T61" fmla="*/ 16 h 330"/>
                <a:gd name="T62" fmla="*/ 216 w 262"/>
                <a:gd name="T63" fmla="*/ 16 h 330"/>
                <a:gd name="T64" fmla="*/ 216 w 262"/>
                <a:gd name="T65" fmla="*/ 216 h 330"/>
                <a:gd name="T66" fmla="*/ 148 w 262"/>
                <a:gd name="T67" fmla="*/ 216 h 330"/>
                <a:gd name="T68" fmla="*/ 148 w 262"/>
                <a:gd name="T69" fmla="*/ 286 h 330"/>
                <a:gd name="T70" fmla="*/ 15 w 262"/>
                <a:gd name="T71" fmla="*/ 286 h 330"/>
                <a:gd name="T72" fmla="*/ 245 w 262"/>
                <a:gd name="T73" fmla="*/ 315 h 330"/>
                <a:gd name="T74" fmla="*/ 44 w 262"/>
                <a:gd name="T75" fmla="*/ 315 h 330"/>
                <a:gd name="T76" fmla="*/ 44 w 262"/>
                <a:gd name="T77" fmla="*/ 301 h 330"/>
                <a:gd name="T78" fmla="*/ 155 w 262"/>
                <a:gd name="T79" fmla="*/ 301 h 330"/>
                <a:gd name="T80" fmla="*/ 233 w 262"/>
                <a:gd name="T81" fmla="*/ 225 h 330"/>
                <a:gd name="T82" fmla="*/ 233 w 262"/>
                <a:gd name="T83" fmla="*/ 45 h 330"/>
                <a:gd name="T84" fmla="*/ 245 w 262"/>
                <a:gd name="T85" fmla="*/ 45 h 330"/>
                <a:gd name="T86" fmla="*/ 245 w 262"/>
                <a:gd name="T87" fmla="*/ 315 h 3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13" tIns="45706" rIns="91413" bIns="45706"/>
            <a:lstStyle/>
            <a:p>
              <a:endParaRPr lang="zh-CN" altLang="en-US" sz="1800"/>
            </a:p>
          </p:txBody>
        </p:sp>
      </p:grpSp>
      <p:grpSp>
        <p:nvGrpSpPr>
          <p:cNvPr id="28" name="组合 12"/>
          <p:cNvGrpSpPr>
            <a:grpSpLocks/>
          </p:cNvGrpSpPr>
          <p:nvPr/>
        </p:nvGrpSpPr>
        <p:grpSpPr bwMode="auto">
          <a:xfrm>
            <a:off x="2966283" y="1691656"/>
            <a:ext cx="1014413" cy="1016000"/>
            <a:chOff x="2718058" y="1723172"/>
            <a:chExt cx="1014254" cy="1014507"/>
          </a:xfrm>
          <a:solidFill>
            <a:schemeClr val="bg1"/>
          </a:solidFill>
        </p:grpSpPr>
        <p:sp>
          <p:nvSpPr>
            <p:cNvPr id="29" name="Oval 53"/>
            <p:cNvSpPr>
              <a:spLocks noChangeArrowheads="1"/>
            </p:cNvSpPr>
            <p:nvPr/>
          </p:nvSpPr>
          <p:spPr bwMode="auto">
            <a:xfrm>
              <a:off x="2718058" y="1723172"/>
              <a:ext cx="1014254" cy="1014507"/>
            </a:xfrm>
            <a:prstGeom prst="ellipse">
              <a:avLst/>
            </a:prstGeom>
            <a:solidFill>
              <a:schemeClr val="bg1">
                <a:alpha val="42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30" name="Freeform 48"/>
            <p:cNvSpPr>
              <a:spLocks noEditPoints="1"/>
            </p:cNvSpPr>
            <p:nvPr/>
          </p:nvSpPr>
          <p:spPr bwMode="auto">
            <a:xfrm>
              <a:off x="3035361" y="1957638"/>
              <a:ext cx="372119" cy="544415"/>
            </a:xfrm>
            <a:custGeom>
              <a:avLst/>
              <a:gdLst>
                <a:gd name="T0" fmla="*/ 76 w 152"/>
                <a:gd name="T1" fmla="*/ 31 h 221"/>
                <a:gd name="T2" fmla="*/ 80 w 152"/>
                <a:gd name="T3" fmla="*/ 27 h 221"/>
                <a:gd name="T4" fmla="*/ 76 w 152"/>
                <a:gd name="T5" fmla="*/ 23 h 221"/>
                <a:gd name="T6" fmla="*/ 23 w 152"/>
                <a:gd name="T7" fmla="*/ 76 h 221"/>
                <a:gd name="T8" fmla="*/ 27 w 152"/>
                <a:gd name="T9" fmla="*/ 80 h 221"/>
                <a:gd name="T10" fmla="*/ 31 w 152"/>
                <a:gd name="T11" fmla="*/ 76 h 221"/>
                <a:gd name="T12" fmla="*/ 76 w 152"/>
                <a:gd name="T13" fmla="*/ 31 h 221"/>
                <a:gd name="T14" fmla="*/ 44 w 152"/>
                <a:gd name="T15" fmla="*/ 192 h 221"/>
                <a:gd name="T16" fmla="*/ 45 w 152"/>
                <a:gd name="T17" fmla="*/ 203 h 221"/>
                <a:gd name="T18" fmla="*/ 56 w 152"/>
                <a:gd name="T19" fmla="*/ 209 h 221"/>
                <a:gd name="T20" fmla="*/ 57 w 152"/>
                <a:gd name="T21" fmla="*/ 216 h 221"/>
                <a:gd name="T22" fmla="*/ 76 w 152"/>
                <a:gd name="T23" fmla="*/ 221 h 221"/>
                <a:gd name="T24" fmla="*/ 95 w 152"/>
                <a:gd name="T25" fmla="*/ 216 h 221"/>
                <a:gd name="T26" fmla="*/ 96 w 152"/>
                <a:gd name="T27" fmla="*/ 209 h 221"/>
                <a:gd name="T28" fmla="*/ 106 w 152"/>
                <a:gd name="T29" fmla="*/ 203 h 221"/>
                <a:gd name="T30" fmla="*/ 108 w 152"/>
                <a:gd name="T31" fmla="*/ 192 h 221"/>
                <a:gd name="T32" fmla="*/ 76 w 152"/>
                <a:gd name="T33" fmla="*/ 197 h 221"/>
                <a:gd name="T34" fmla="*/ 44 w 152"/>
                <a:gd name="T35" fmla="*/ 192 h 221"/>
                <a:gd name="T36" fmla="*/ 41 w 152"/>
                <a:gd name="T37" fmla="*/ 170 h 221"/>
                <a:gd name="T38" fmla="*/ 42 w 152"/>
                <a:gd name="T39" fmla="*/ 182 h 221"/>
                <a:gd name="T40" fmla="*/ 76 w 152"/>
                <a:gd name="T41" fmla="*/ 188 h 221"/>
                <a:gd name="T42" fmla="*/ 109 w 152"/>
                <a:gd name="T43" fmla="*/ 182 h 221"/>
                <a:gd name="T44" fmla="*/ 111 w 152"/>
                <a:gd name="T45" fmla="*/ 170 h 221"/>
                <a:gd name="T46" fmla="*/ 76 w 152"/>
                <a:gd name="T47" fmla="*/ 177 h 221"/>
                <a:gd name="T48" fmla="*/ 41 w 152"/>
                <a:gd name="T49" fmla="*/ 170 h 221"/>
                <a:gd name="T50" fmla="*/ 76 w 152"/>
                <a:gd name="T51" fmla="*/ 0 h 221"/>
                <a:gd name="T52" fmla="*/ 0 w 152"/>
                <a:gd name="T53" fmla="*/ 76 h 221"/>
                <a:gd name="T54" fmla="*/ 36 w 152"/>
                <a:gd name="T55" fmla="*/ 141 h 221"/>
                <a:gd name="T56" fmla="*/ 39 w 152"/>
                <a:gd name="T57" fmla="*/ 160 h 221"/>
                <a:gd name="T58" fmla="*/ 76 w 152"/>
                <a:gd name="T59" fmla="*/ 168 h 221"/>
                <a:gd name="T60" fmla="*/ 113 w 152"/>
                <a:gd name="T61" fmla="*/ 160 h 221"/>
                <a:gd name="T62" fmla="*/ 115 w 152"/>
                <a:gd name="T63" fmla="*/ 141 h 221"/>
                <a:gd name="T64" fmla="*/ 152 w 152"/>
                <a:gd name="T65" fmla="*/ 76 h 221"/>
                <a:gd name="T66" fmla="*/ 76 w 152"/>
                <a:gd name="T67" fmla="*/ 0 h 221"/>
                <a:gd name="T68" fmla="*/ 104 w 152"/>
                <a:gd name="T69" fmla="*/ 132 h 221"/>
                <a:gd name="T70" fmla="*/ 102 w 152"/>
                <a:gd name="T71" fmla="*/ 150 h 221"/>
                <a:gd name="T72" fmla="*/ 76 w 152"/>
                <a:gd name="T73" fmla="*/ 154 h 221"/>
                <a:gd name="T74" fmla="*/ 50 w 152"/>
                <a:gd name="T75" fmla="*/ 150 h 221"/>
                <a:gd name="T76" fmla="*/ 48 w 152"/>
                <a:gd name="T77" fmla="*/ 132 h 221"/>
                <a:gd name="T78" fmla="*/ 13 w 152"/>
                <a:gd name="T79" fmla="*/ 76 h 221"/>
                <a:gd name="T80" fmla="*/ 76 w 152"/>
                <a:gd name="T81" fmla="*/ 14 h 221"/>
                <a:gd name="T82" fmla="*/ 139 w 152"/>
                <a:gd name="T83" fmla="*/ 76 h 221"/>
                <a:gd name="T84" fmla="*/ 104 w 152"/>
                <a:gd name="T85" fmla="*/ 132 h 221"/>
                <a:gd name="T86" fmla="*/ 93 w 152"/>
                <a:gd name="T87" fmla="*/ 104 h 221"/>
                <a:gd name="T88" fmla="*/ 76 w 152"/>
                <a:gd name="T89" fmla="*/ 74 h 221"/>
                <a:gd name="T90" fmla="*/ 59 w 152"/>
                <a:gd name="T91" fmla="*/ 104 h 221"/>
                <a:gd name="T92" fmla="*/ 52 w 152"/>
                <a:gd name="T93" fmla="*/ 89 h 221"/>
                <a:gd name="T94" fmla="*/ 41 w 152"/>
                <a:gd name="T95" fmla="*/ 94 h 221"/>
                <a:gd name="T96" fmla="*/ 58 w 152"/>
                <a:gd name="T97" fmla="*/ 131 h 221"/>
                <a:gd name="T98" fmla="*/ 76 w 152"/>
                <a:gd name="T99" fmla="*/ 98 h 221"/>
                <a:gd name="T100" fmla="*/ 94 w 152"/>
                <a:gd name="T101" fmla="*/ 131 h 221"/>
                <a:gd name="T102" fmla="*/ 111 w 152"/>
                <a:gd name="T103" fmla="*/ 94 h 221"/>
                <a:gd name="T104" fmla="*/ 100 w 152"/>
                <a:gd name="T105" fmla="*/ 89 h 221"/>
                <a:gd name="T106" fmla="*/ 93 w 152"/>
                <a:gd name="T107" fmla="*/ 104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13" tIns="45706" rIns="91413" bIns="45706"/>
            <a:lstStyle/>
            <a:p>
              <a:endParaRPr lang="zh-CN" altLang="en-US" sz="1800"/>
            </a:p>
          </p:txBody>
        </p:sp>
      </p:grpSp>
      <p:grpSp>
        <p:nvGrpSpPr>
          <p:cNvPr id="31" name="组合 14"/>
          <p:cNvGrpSpPr>
            <a:grpSpLocks/>
          </p:cNvGrpSpPr>
          <p:nvPr/>
        </p:nvGrpSpPr>
        <p:grpSpPr bwMode="auto">
          <a:xfrm>
            <a:off x="7341433" y="982042"/>
            <a:ext cx="2689225" cy="1562100"/>
            <a:chOff x="7092280" y="1013267"/>
            <a:chExt cx="2690646" cy="1560961"/>
          </a:xfrm>
        </p:grpSpPr>
        <p:sp>
          <p:nvSpPr>
            <p:cNvPr id="32" name="Oval 53"/>
            <p:cNvSpPr>
              <a:spLocks noChangeArrowheads="1"/>
            </p:cNvSpPr>
            <p:nvPr/>
          </p:nvSpPr>
          <p:spPr bwMode="auto">
            <a:xfrm>
              <a:off x="7092280" y="1013267"/>
              <a:ext cx="1560572" cy="1560961"/>
            </a:xfrm>
            <a:prstGeom prst="ellipse">
              <a:avLst/>
            </a:prstGeom>
            <a:solidFill>
              <a:schemeClr val="bg1">
                <a:alpha val="45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33" name="矩形 60"/>
            <p:cNvSpPr>
              <a:spLocks noChangeArrowheads="1"/>
            </p:cNvSpPr>
            <p:nvPr/>
          </p:nvSpPr>
          <p:spPr bwMode="auto">
            <a:xfrm>
              <a:off x="7286658" y="1287742"/>
              <a:ext cx="2496268" cy="881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spAutoFit/>
            </a:bodyPr>
            <a:lstStyle/>
            <a:p>
              <a:pPr>
                <a:lnSpc>
                  <a:spcPct val="120000"/>
                </a:lnSpc>
              </a:pPr>
              <a:r>
                <a:rPr lang="zh-CN" altLang="en-US" sz="2400" dirty="0">
                  <a:solidFill>
                    <a:schemeClr val="bg1"/>
                  </a:solidFill>
                  <a:latin typeface="方正兰亭粗黑简体" pitchFamily="2" charset="-122"/>
                  <a:ea typeface="方正兰亭粗黑简体" pitchFamily="2" charset="-122"/>
                </a:rPr>
                <a:t>  项目</a:t>
              </a:r>
              <a:endParaRPr lang="en-US" altLang="zh-CN" sz="2400" dirty="0">
                <a:solidFill>
                  <a:schemeClr val="bg1"/>
                </a:solidFill>
                <a:latin typeface="方正兰亭粗黑简体" pitchFamily="2" charset="-122"/>
                <a:ea typeface="方正兰亭粗黑简体" pitchFamily="2" charset="-122"/>
              </a:endParaRPr>
            </a:p>
            <a:p>
              <a:pPr>
                <a:lnSpc>
                  <a:spcPct val="120000"/>
                </a:lnSpc>
              </a:pPr>
              <a:r>
                <a:rPr lang="zh-CN" altLang="en-US" sz="2000" dirty="0">
                  <a:solidFill>
                    <a:schemeClr val="bg1"/>
                  </a:solidFill>
                  <a:latin typeface="方正兰亭粗黑简体" pitchFamily="2" charset="-122"/>
                  <a:ea typeface="方正兰亭粗黑简体" pitchFamily="2" charset="-122"/>
                </a:rPr>
                <a:t>产生背景</a:t>
              </a:r>
            </a:p>
          </p:txBody>
        </p:sp>
      </p:grpSp>
      <p:sp>
        <p:nvSpPr>
          <p:cNvPr id="34" name="矩形 33"/>
          <p:cNvSpPr>
            <a:spLocks noChangeArrowheads="1"/>
          </p:cNvSpPr>
          <p:nvPr/>
        </p:nvSpPr>
        <p:spPr bwMode="auto">
          <a:xfrm>
            <a:off x="750339" y="2890218"/>
            <a:ext cx="1369592"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35" name="矩形 34"/>
          <p:cNvSpPr>
            <a:spLocks noChangeArrowheads="1"/>
          </p:cNvSpPr>
          <p:nvPr/>
        </p:nvSpPr>
        <p:spPr bwMode="auto">
          <a:xfrm>
            <a:off x="2708520" y="3114056"/>
            <a:ext cx="1369592"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36" name="矩形 35"/>
          <p:cNvSpPr/>
          <p:nvPr/>
        </p:nvSpPr>
        <p:spPr>
          <a:xfrm>
            <a:off x="4604789" y="3772868"/>
            <a:ext cx="1369592" cy="315465"/>
          </a:xfrm>
          <a:prstGeom prst="rect">
            <a:avLst/>
          </a:prstGeom>
        </p:spPr>
        <p:txBody>
          <a:bodyPr wrap="none" lIns="68573" tIns="34287" rIns="68573" bIns="34287">
            <a:spAutoFit/>
          </a:bodyPr>
          <a:lstStyle/>
          <a:p>
            <a:pPr algn="ctr">
              <a:defRPr/>
            </a:pP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37" name="矩形 36"/>
          <p:cNvSpPr/>
          <p:nvPr/>
        </p:nvSpPr>
        <p:spPr>
          <a:xfrm>
            <a:off x="7201940" y="3244232"/>
            <a:ext cx="1369592" cy="315465"/>
          </a:xfrm>
          <a:prstGeom prst="rect">
            <a:avLst/>
          </a:prstGeom>
        </p:spPr>
        <p:txBody>
          <a:bodyPr wrap="none" lIns="68573" tIns="34287" rIns="68573" bIns="34287">
            <a:spAutoFit/>
          </a:bodyPr>
          <a:lstStyle/>
          <a:p>
            <a:pPr algn="ctr">
              <a:defRPr/>
            </a:pP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51353256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0" presetClass="path" presetSubtype="0" accel="50000" decel="50000" fill="hold" nodeType="withEffect">
                                  <p:stCondLst>
                                    <p:cond delay="0"/>
                                  </p:stCondLst>
                                  <p:childTnLst>
                                    <p:animMotion origin="layout" path="M -0.71133 -0.09537 C -0.71133 -0.09514 -0.56107 -0.16181 -0.47709 -0.1419 C -0.3724 -0.13264 -0.39545 -0.14746 -0.20716 0.02291 C -0.01875 0.19328 -0.0431 0.00463 2.91667E-6 3.7037E-6 " pathEditMode="relative" rAng="0" ptsTypes="AAAA">
                                      <p:cBhvr>
                                        <p:cTn id="20" dur="2000" fill="hold"/>
                                        <p:tgtEl>
                                          <p:spTgt spid="5"/>
                                        </p:tgtEl>
                                        <p:attrNameLst>
                                          <p:attrName>ppt_x</p:attrName>
                                          <p:attrName>ppt_y</p:attrName>
                                        </p:attrNameLst>
                                      </p:cBhvr>
                                      <p:rCtr x="35560" y="6944"/>
                                    </p:animMotion>
                                  </p:childTnLst>
                                </p:cTn>
                              </p:par>
                              <p:par>
                                <p:cTn id="21" presetID="22" presetClass="entr" presetSubtype="8"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2000"/>
                                        <p:tgtEl>
                                          <p:spTgt spid="4"/>
                                        </p:tgtEl>
                                      </p:cBhvr>
                                    </p:animEffect>
                                  </p:childTnLst>
                                </p:cTn>
                              </p:par>
                              <p:par>
                                <p:cTn id="24" presetID="10" presetClass="entr" presetSubtype="0" fill="hold" nodeType="withEffect">
                                  <p:stCondLst>
                                    <p:cond delay="80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nodeType="withEffect">
                                  <p:stCondLst>
                                    <p:cond delay="110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nodeType="withEffect">
                                  <p:stCondLst>
                                    <p:cond delay="150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par>
                          <p:cTn id="33" fill="hold">
                            <p:stCondLst>
                              <p:cond delay="2000"/>
                            </p:stCondLst>
                            <p:childTnLst>
                              <p:par>
                                <p:cTn id="34" presetID="42" presetClass="entr" presetSubtype="0"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1"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400"/>
                                        <p:tgtEl>
                                          <p:spTgt spid="34"/>
                                        </p:tgtEl>
                                        <p:attrNameLst>
                                          <p:attrName>ppt_y</p:attrName>
                                        </p:attrNameLst>
                                      </p:cBhvr>
                                      <p:tavLst>
                                        <p:tav tm="0">
                                          <p:val>
                                            <p:strVal val="#ppt_y-#ppt_h*1.125000"/>
                                          </p:val>
                                        </p:tav>
                                        <p:tav tm="100000">
                                          <p:val>
                                            <p:strVal val="#ppt_y"/>
                                          </p:val>
                                        </p:tav>
                                      </p:tavLst>
                                    </p:anim>
                                    <p:animEffect transition="in" filter="wipe(down)">
                                      <p:cBhvr>
                                        <p:cTn id="43" dur="400"/>
                                        <p:tgtEl>
                                          <p:spTgt spid="34"/>
                                        </p:tgtEl>
                                      </p:cBhvr>
                                    </p:animEffect>
                                  </p:childTnLst>
                                </p:cTn>
                              </p:par>
                            </p:childTnLst>
                          </p:cTn>
                        </p:par>
                        <p:par>
                          <p:cTn id="44" fill="hold">
                            <p:stCondLst>
                              <p:cond delay="3400"/>
                            </p:stCondLst>
                            <p:childTnLst>
                              <p:par>
                                <p:cTn id="45" presetID="12" presetClass="entr" presetSubtype="1"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400"/>
                                        <p:tgtEl>
                                          <p:spTgt spid="35"/>
                                        </p:tgtEl>
                                        <p:attrNameLst>
                                          <p:attrName>ppt_y</p:attrName>
                                        </p:attrNameLst>
                                      </p:cBhvr>
                                      <p:tavLst>
                                        <p:tav tm="0">
                                          <p:val>
                                            <p:strVal val="#ppt_y-#ppt_h*1.125000"/>
                                          </p:val>
                                        </p:tav>
                                        <p:tav tm="100000">
                                          <p:val>
                                            <p:strVal val="#ppt_y"/>
                                          </p:val>
                                        </p:tav>
                                      </p:tavLst>
                                    </p:anim>
                                    <p:animEffect transition="in" filter="wipe(down)">
                                      <p:cBhvr>
                                        <p:cTn id="48" dur="400"/>
                                        <p:tgtEl>
                                          <p:spTgt spid="35"/>
                                        </p:tgtEl>
                                      </p:cBhvr>
                                    </p:animEffect>
                                  </p:childTnLst>
                                </p:cTn>
                              </p:par>
                            </p:childTnLst>
                          </p:cTn>
                        </p:par>
                        <p:par>
                          <p:cTn id="49" fill="hold">
                            <p:stCondLst>
                              <p:cond delay="3800"/>
                            </p:stCondLst>
                            <p:childTnLst>
                              <p:par>
                                <p:cTn id="50" presetID="12" presetClass="entr" presetSubtype="1"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additive="base">
                                        <p:cTn id="52" dur="400"/>
                                        <p:tgtEl>
                                          <p:spTgt spid="36"/>
                                        </p:tgtEl>
                                        <p:attrNameLst>
                                          <p:attrName>ppt_y</p:attrName>
                                        </p:attrNameLst>
                                      </p:cBhvr>
                                      <p:tavLst>
                                        <p:tav tm="0">
                                          <p:val>
                                            <p:strVal val="#ppt_y-#ppt_h*1.125000"/>
                                          </p:val>
                                        </p:tav>
                                        <p:tav tm="100000">
                                          <p:val>
                                            <p:strVal val="#ppt_y"/>
                                          </p:val>
                                        </p:tav>
                                      </p:tavLst>
                                    </p:anim>
                                    <p:animEffect transition="in" filter="wipe(down)">
                                      <p:cBhvr>
                                        <p:cTn id="53" dur="400"/>
                                        <p:tgtEl>
                                          <p:spTgt spid="36"/>
                                        </p:tgtEl>
                                      </p:cBhvr>
                                    </p:animEffect>
                                  </p:childTnLst>
                                </p:cTn>
                              </p:par>
                            </p:childTnLst>
                          </p:cTn>
                        </p:par>
                        <p:par>
                          <p:cTn id="54" fill="hold">
                            <p:stCondLst>
                              <p:cond delay="4200"/>
                            </p:stCondLst>
                            <p:childTnLst>
                              <p:par>
                                <p:cTn id="55" presetID="12" presetClass="entr" presetSubtype="1"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400"/>
                                        <p:tgtEl>
                                          <p:spTgt spid="37"/>
                                        </p:tgtEl>
                                        <p:attrNameLst>
                                          <p:attrName>ppt_y</p:attrName>
                                        </p:attrNameLst>
                                      </p:cBhvr>
                                      <p:tavLst>
                                        <p:tav tm="0">
                                          <p:val>
                                            <p:strVal val="#ppt_y-#ppt_h*1.125000"/>
                                          </p:val>
                                        </p:tav>
                                        <p:tav tm="100000">
                                          <p:val>
                                            <p:strVal val="#ppt_y"/>
                                          </p:val>
                                        </p:tav>
                                      </p:tavLst>
                                    </p:anim>
                                    <p:animEffect transition="in" filter="wipe(down)">
                                      <p:cBhvr>
                                        <p:cTn id="58" dur="400"/>
                                        <p:tgtEl>
                                          <p:spTgt spid="37"/>
                                        </p:tgtEl>
                                      </p:cBhvr>
                                    </p:animEffect>
                                  </p:childTnLst>
                                </p:cTn>
                              </p:par>
                            </p:childTnLst>
                          </p:cTn>
                        </p:par>
                        <p:par>
                          <p:cTn id="59" fill="hold">
                            <p:stCondLst>
                              <p:cond delay="4600"/>
                            </p:stCondLst>
                            <p:childTnLst>
                              <p:par>
                                <p:cTn id="60" presetID="14" presetClass="entr" presetSubtype="1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randombar(horizontal)">
                                      <p:cBhvr>
                                        <p:cTn id="62" dur="500"/>
                                        <p:tgtEl>
                                          <p:spTgt spid="16"/>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randombar(horizontal)">
                                      <p:cBhvr>
                                        <p:cTn id="65" dur="500"/>
                                        <p:tgtEl>
                                          <p:spTgt spid="17"/>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randombar(horizontal)">
                                      <p:cBhvr>
                                        <p:cTn id="68" dur="500"/>
                                        <p:tgtEl>
                                          <p:spTgt spid="18"/>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randombar(horizontal)">
                                      <p:cBhvr>
                                        <p:cTn id="7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16" grpId="0"/>
      <p:bldP spid="17" grpId="0"/>
      <p:bldP spid="18" grpId="0"/>
      <p:bldP spid="19" grpId="0"/>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pic>
        <p:nvPicPr>
          <p:cNvPr id="4" name="图片 21"/>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3421858" y="1494236"/>
            <a:ext cx="891779"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2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6390085" y="1489474"/>
            <a:ext cx="891778" cy="6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2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448866" y="1489474"/>
            <a:ext cx="891778" cy="6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6356760" y="1839832"/>
            <a:ext cx="2525948" cy="2298930"/>
            <a:chOff x="6356760" y="1839832"/>
            <a:chExt cx="2525948" cy="2298930"/>
          </a:xfrm>
        </p:grpSpPr>
        <p:sp>
          <p:nvSpPr>
            <p:cNvPr id="8" name="任意多边形 7"/>
            <p:cNvSpPr>
              <a:spLocks noChangeArrowheads="1"/>
            </p:cNvSpPr>
            <p:nvPr/>
          </p:nvSpPr>
          <p:spPr bwMode="auto">
            <a:xfrm rot="1200000">
              <a:off x="6356760" y="1839832"/>
              <a:ext cx="2525948" cy="2249050"/>
            </a:xfrm>
            <a:custGeom>
              <a:avLst/>
              <a:gdLst>
                <a:gd name="connsiteX0" fmla="*/ 576329 w 3367931"/>
                <a:gd name="connsiteY0" fmla="*/ 1397539 h 2998733"/>
                <a:gd name="connsiteX1" fmla="*/ 576654 w 3367931"/>
                <a:gd name="connsiteY1" fmla="*/ 1398433 h 2998733"/>
                <a:gd name="connsiteX2" fmla="*/ 580005 w 3367931"/>
                <a:gd name="connsiteY2" fmla="*/ 1398031 h 2998733"/>
                <a:gd name="connsiteX3" fmla="*/ 0 w 3367931"/>
                <a:gd name="connsiteY3" fmla="*/ 24628 h 2998733"/>
                <a:gd name="connsiteX4" fmla="*/ 67666 w 3367931"/>
                <a:gd name="connsiteY4" fmla="*/ 0 h 2998733"/>
                <a:gd name="connsiteX5" fmla="*/ 575621 w 3367931"/>
                <a:gd name="connsiteY5" fmla="*/ 1395595 h 2998733"/>
                <a:gd name="connsiteX6" fmla="*/ 600306 w 3367931"/>
                <a:gd name="connsiteY6" fmla="*/ 1395595 h 2998733"/>
                <a:gd name="connsiteX7" fmla="*/ 614982 w 3367931"/>
                <a:gd name="connsiteY7" fmla="*/ 1393834 h 2998733"/>
                <a:gd name="connsiteX8" fmla="*/ 628299 w 3367931"/>
                <a:gd name="connsiteY8" fmla="*/ 1395595 h 2998733"/>
                <a:gd name="connsiteX9" fmla="*/ 3367931 w 3367931"/>
                <a:gd name="connsiteY9" fmla="*/ 1395595 h 2998733"/>
                <a:gd name="connsiteX10" fmla="*/ 3367931 w 3367931"/>
                <a:gd name="connsiteY10" fmla="*/ 2997515 h 2998733"/>
                <a:gd name="connsiteX11" fmla="*/ 681065 w 3367931"/>
                <a:gd name="connsiteY11" fmla="*/ 2997515 h 2998733"/>
                <a:gd name="connsiteX12" fmla="*/ 737525 w 3367931"/>
                <a:gd name="connsiteY12" fmla="*/ 2982210 h 2998733"/>
                <a:gd name="connsiteX13" fmla="*/ 737526 w 3367931"/>
                <a:gd name="connsiteY13" fmla="*/ 2982209 h 2998733"/>
                <a:gd name="connsiteX14" fmla="*/ 711812 w 3367931"/>
                <a:gd name="connsiteY14" fmla="*/ 2989102 h 2998733"/>
                <a:gd name="connsiteX15" fmla="*/ 605731 w 3367931"/>
                <a:gd name="connsiteY15" fmla="*/ 2998733 h 2998733"/>
                <a:gd name="connsiteX16" fmla="*/ 179250 w 3367931"/>
                <a:gd name="connsiteY16" fmla="*/ 2490104 h 2998733"/>
                <a:gd name="connsiteX17" fmla="*/ 397309 w 3367931"/>
                <a:gd name="connsiteY17" fmla="*/ 2490104 h 2998733"/>
                <a:gd name="connsiteX18" fmla="*/ 622692 w 3367931"/>
                <a:gd name="connsiteY18" fmla="*/ 2820668 h 2998733"/>
                <a:gd name="connsiteX19" fmla="*/ 847946 w 3367931"/>
                <a:gd name="connsiteY19" fmla="*/ 2554341 h 2998733"/>
                <a:gd name="connsiteX20" fmla="*/ 485071 w 3367931"/>
                <a:gd name="connsiteY20" fmla="*/ 2265146 h 2998733"/>
                <a:gd name="connsiteX21" fmla="*/ 485072 w 3367931"/>
                <a:gd name="connsiteY21" fmla="*/ 2062799 h 2998733"/>
                <a:gd name="connsiteX22" fmla="*/ 557159 w 3367931"/>
                <a:gd name="connsiteY22" fmla="*/ 2062799 h 2998733"/>
                <a:gd name="connsiteX23" fmla="*/ 807599 w 3367931"/>
                <a:gd name="connsiteY23" fmla="*/ 1821268 h 2998733"/>
                <a:gd name="connsiteX24" fmla="*/ 614597 w 3367931"/>
                <a:gd name="connsiteY24" fmla="*/ 1587958 h 2998733"/>
                <a:gd name="connsiteX25" fmla="*/ 421595 w 3367931"/>
                <a:gd name="connsiteY25" fmla="*/ 1894370 h 2998733"/>
                <a:gd name="connsiteX26" fmla="*/ 202893 w 3367931"/>
                <a:gd name="connsiteY26" fmla="*/ 1894370 h 2998733"/>
                <a:gd name="connsiteX27" fmla="*/ 444453 w 3367931"/>
                <a:gd name="connsiteY27" fmla="*/ 1427508 h 2998733"/>
                <a:gd name="connsiteX28" fmla="*/ 504120 w 3367931"/>
                <a:gd name="connsiteY28" fmla="*/ 1409686 h 2998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67931" h="2998733">
                  <a:moveTo>
                    <a:pt x="576329" y="1397539"/>
                  </a:moveTo>
                  <a:lnTo>
                    <a:pt x="576654" y="1398433"/>
                  </a:lnTo>
                  <a:lnTo>
                    <a:pt x="580005" y="1398031"/>
                  </a:lnTo>
                  <a:close/>
                  <a:moveTo>
                    <a:pt x="0" y="24628"/>
                  </a:moveTo>
                  <a:lnTo>
                    <a:pt x="67666" y="0"/>
                  </a:lnTo>
                  <a:lnTo>
                    <a:pt x="575621" y="1395595"/>
                  </a:lnTo>
                  <a:lnTo>
                    <a:pt x="600306" y="1395595"/>
                  </a:lnTo>
                  <a:lnTo>
                    <a:pt x="614982" y="1393834"/>
                  </a:lnTo>
                  <a:lnTo>
                    <a:pt x="628299" y="1395595"/>
                  </a:lnTo>
                  <a:lnTo>
                    <a:pt x="3367931" y="1395595"/>
                  </a:lnTo>
                  <a:lnTo>
                    <a:pt x="3367931" y="2997515"/>
                  </a:lnTo>
                  <a:lnTo>
                    <a:pt x="681065" y="2997515"/>
                  </a:lnTo>
                  <a:lnTo>
                    <a:pt x="737525" y="2982210"/>
                  </a:lnTo>
                  <a:lnTo>
                    <a:pt x="737526" y="2982209"/>
                  </a:lnTo>
                  <a:lnTo>
                    <a:pt x="711812" y="2989102"/>
                  </a:lnTo>
                  <a:cubicBezTo>
                    <a:pt x="678762" y="2994827"/>
                    <a:pt x="643402" y="2998037"/>
                    <a:pt x="605731" y="2998733"/>
                  </a:cubicBezTo>
                  <a:cubicBezTo>
                    <a:pt x="310274" y="2993080"/>
                    <a:pt x="168114" y="2823538"/>
                    <a:pt x="179250" y="2490104"/>
                  </a:cubicBezTo>
                  <a:lnTo>
                    <a:pt x="397309" y="2490104"/>
                  </a:lnTo>
                  <a:cubicBezTo>
                    <a:pt x="381204" y="2710480"/>
                    <a:pt x="456332" y="2820668"/>
                    <a:pt x="622692" y="2820668"/>
                  </a:cubicBezTo>
                  <a:cubicBezTo>
                    <a:pt x="762667" y="2820668"/>
                    <a:pt x="837753" y="2731892"/>
                    <a:pt x="847946" y="2554341"/>
                  </a:cubicBezTo>
                  <a:cubicBezTo>
                    <a:pt x="858655" y="2340047"/>
                    <a:pt x="737697" y="2243648"/>
                    <a:pt x="485071" y="2265146"/>
                  </a:cubicBezTo>
                  <a:lnTo>
                    <a:pt x="485072" y="2062799"/>
                  </a:lnTo>
                  <a:cubicBezTo>
                    <a:pt x="506916" y="2062799"/>
                    <a:pt x="530945" y="2062799"/>
                    <a:pt x="557159" y="2062799"/>
                  </a:cubicBezTo>
                  <a:cubicBezTo>
                    <a:pt x="729515" y="2073420"/>
                    <a:pt x="812996" y="1992909"/>
                    <a:pt x="807599" y="1821268"/>
                  </a:cubicBezTo>
                  <a:cubicBezTo>
                    <a:pt x="807599" y="1665728"/>
                    <a:pt x="743266" y="1587958"/>
                    <a:pt x="614597" y="1587958"/>
                  </a:cubicBezTo>
                  <a:cubicBezTo>
                    <a:pt x="475135" y="1587958"/>
                    <a:pt x="410801" y="1690096"/>
                    <a:pt x="421595" y="1894370"/>
                  </a:cubicBezTo>
                  <a:lnTo>
                    <a:pt x="202893" y="1894370"/>
                  </a:lnTo>
                  <a:cubicBezTo>
                    <a:pt x="202894" y="1647675"/>
                    <a:pt x="283412" y="1492055"/>
                    <a:pt x="444453" y="1427508"/>
                  </a:cubicBezTo>
                  <a:lnTo>
                    <a:pt x="504120" y="1409686"/>
                  </a:lnTo>
                  <a:close/>
                </a:path>
              </a:pathLst>
            </a:custGeom>
            <a:solidFill>
              <a:srgbClr val="FEFEFE">
                <a:alpha val="3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square">
              <a:noAutofit/>
            </a:bodyPr>
            <a:lstStyle/>
            <a:p>
              <a:endParaRPr lang="zh-CN" altLang="zh-CN" sz="10350" b="1">
                <a:solidFill>
                  <a:srgbClr val="595959"/>
                </a:solidFill>
                <a:latin typeface="方正姚体" panose="02010601030101010101" pitchFamily="2" charset="-122"/>
                <a:ea typeface="方正姚体" panose="02010601030101010101" pitchFamily="2" charset="-122"/>
                <a:sym typeface="方正姚体" panose="02010601030101010101" pitchFamily="2" charset="-122"/>
              </a:endParaRPr>
            </a:p>
          </p:txBody>
        </p:sp>
        <p:grpSp>
          <p:nvGrpSpPr>
            <p:cNvPr id="9" name="组合 36"/>
            <p:cNvGrpSpPr>
              <a:grpSpLocks/>
            </p:cNvGrpSpPr>
            <p:nvPr/>
          </p:nvGrpSpPr>
          <p:grpSpPr bwMode="auto">
            <a:xfrm rot="1200000">
              <a:off x="7665244" y="3100388"/>
              <a:ext cx="239316" cy="307181"/>
              <a:chOff x="0" y="0"/>
              <a:chExt cx="563562" cy="720725"/>
            </a:xfrm>
          </p:grpSpPr>
          <p:sp>
            <p:nvSpPr>
              <p:cNvPr id="11" name="Freeform 32"/>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12" name="Freeform 33"/>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13" name="Freeform 34"/>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grpSp>
        <p:sp>
          <p:nvSpPr>
            <p:cNvPr id="10" name="文本框 40"/>
            <p:cNvSpPr>
              <a:spLocks noChangeArrowheads="1"/>
            </p:cNvSpPr>
            <p:nvPr/>
          </p:nvSpPr>
          <p:spPr bwMode="auto">
            <a:xfrm rot="1200000">
              <a:off x="6707327" y="3369321"/>
              <a:ext cx="20313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105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grpSp>
      <p:grpSp>
        <p:nvGrpSpPr>
          <p:cNvPr id="14" name="组合 13"/>
          <p:cNvGrpSpPr/>
          <p:nvPr/>
        </p:nvGrpSpPr>
        <p:grpSpPr>
          <a:xfrm>
            <a:off x="3385901" y="1846908"/>
            <a:ext cx="2564731" cy="2291854"/>
            <a:chOff x="3385899" y="1846908"/>
            <a:chExt cx="2564731" cy="2291854"/>
          </a:xfrm>
        </p:grpSpPr>
        <p:sp>
          <p:nvSpPr>
            <p:cNvPr id="15" name="任意多边形 14"/>
            <p:cNvSpPr>
              <a:spLocks noChangeArrowheads="1"/>
            </p:cNvSpPr>
            <p:nvPr/>
          </p:nvSpPr>
          <p:spPr bwMode="auto">
            <a:xfrm rot="1200000">
              <a:off x="3385899" y="1846908"/>
              <a:ext cx="2564731" cy="2234582"/>
            </a:xfrm>
            <a:custGeom>
              <a:avLst/>
              <a:gdLst>
                <a:gd name="connsiteX0" fmla="*/ 0 w 3419641"/>
                <a:gd name="connsiteY0" fmla="*/ 24617 h 2979442"/>
                <a:gd name="connsiteX1" fmla="*/ 67633 w 3419641"/>
                <a:gd name="connsiteY1" fmla="*/ 0 h 2979442"/>
                <a:gd name="connsiteX2" fmla="*/ 569576 w 3419641"/>
                <a:gd name="connsiteY2" fmla="*/ 1379077 h 2979442"/>
                <a:gd name="connsiteX3" fmla="*/ 574552 w 3419641"/>
                <a:gd name="connsiteY3" fmla="*/ 1377622 h 2979442"/>
                <a:gd name="connsiteX4" fmla="*/ 670243 w 3419641"/>
                <a:gd name="connsiteY4" fmla="*/ 1369246 h 2979442"/>
                <a:gd name="connsiteX5" fmla="*/ 687571 w 3419641"/>
                <a:gd name="connsiteY5" fmla="*/ 1371195 h 2979442"/>
                <a:gd name="connsiteX6" fmla="*/ 3419641 w 3419641"/>
                <a:gd name="connsiteY6" fmla="*/ 1371195 h 2979442"/>
                <a:gd name="connsiteX7" fmla="*/ 3419641 w 3419641"/>
                <a:gd name="connsiteY7" fmla="*/ 2979442 h 2979442"/>
                <a:gd name="connsiteX8" fmla="*/ 231941 w 3419641"/>
                <a:gd name="connsiteY8" fmla="*/ 2979442 h 2979442"/>
                <a:gd name="connsiteX9" fmla="*/ 239110 w 3419641"/>
                <a:gd name="connsiteY9" fmla="*/ 2864053 h 2979442"/>
                <a:gd name="connsiteX10" fmla="*/ 297916 w 3419641"/>
                <a:gd name="connsiteY10" fmla="*/ 2614212 h 2979442"/>
                <a:gd name="connsiteX11" fmla="*/ 417359 w 3419641"/>
                <a:gd name="connsiteY11" fmla="*/ 2453626 h 2979442"/>
                <a:gd name="connsiteX12" fmla="*/ 721488 w 3419641"/>
                <a:gd name="connsiteY12" fmla="*/ 2160064 h 2979442"/>
                <a:gd name="connsiteX13" fmla="*/ 876634 w 3419641"/>
                <a:gd name="connsiteY13" fmla="*/ 1819877 h 2979442"/>
                <a:gd name="connsiteX14" fmla="*/ 667674 w 3419641"/>
                <a:gd name="connsiteY14" fmla="*/ 1566170 h 2979442"/>
                <a:gd name="connsiteX15" fmla="*/ 466677 w 3419641"/>
                <a:gd name="connsiteY15" fmla="*/ 1942173 h 2979442"/>
                <a:gd name="connsiteX16" fmla="*/ 248084 w 3419641"/>
                <a:gd name="connsiteY16" fmla="*/ 1942173 h 2979442"/>
                <a:gd name="connsiteX17" fmla="*/ 248084 w 3419641"/>
                <a:gd name="connsiteY17" fmla="*/ 1828343 h 2979442"/>
                <a:gd name="connsiteX18" fmla="*/ 345951 w 3419641"/>
                <a:gd name="connsiteY18" fmla="*/ 1503263 h 2979442"/>
                <a:gd name="connsiteX19" fmla="*/ 488606 w 3419641"/>
                <a:gd name="connsiteY19" fmla="*/ 1402751 h 2979442"/>
                <a:gd name="connsiteX20" fmla="*/ 500350 w 3419641"/>
                <a:gd name="connsiteY20" fmla="*/ 1399317 h 2979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19641" h="2979442">
                  <a:moveTo>
                    <a:pt x="0" y="24617"/>
                  </a:moveTo>
                  <a:lnTo>
                    <a:pt x="67633" y="0"/>
                  </a:lnTo>
                  <a:lnTo>
                    <a:pt x="569576" y="1379077"/>
                  </a:lnTo>
                  <a:lnTo>
                    <a:pt x="574552" y="1377622"/>
                  </a:lnTo>
                  <a:cubicBezTo>
                    <a:pt x="604825" y="1372038"/>
                    <a:pt x="636722" y="1369246"/>
                    <a:pt x="670243" y="1369246"/>
                  </a:cubicBezTo>
                  <a:lnTo>
                    <a:pt x="687571" y="1371195"/>
                  </a:lnTo>
                  <a:lnTo>
                    <a:pt x="3419641" y="1371195"/>
                  </a:lnTo>
                  <a:lnTo>
                    <a:pt x="3419641" y="2979442"/>
                  </a:lnTo>
                  <a:lnTo>
                    <a:pt x="231941" y="2979442"/>
                  </a:lnTo>
                  <a:lnTo>
                    <a:pt x="239110" y="2864053"/>
                  </a:lnTo>
                  <a:cubicBezTo>
                    <a:pt x="249417" y="2756232"/>
                    <a:pt x="269019" y="2672951"/>
                    <a:pt x="297916" y="2614212"/>
                  </a:cubicBezTo>
                  <a:cubicBezTo>
                    <a:pt x="314270" y="2570104"/>
                    <a:pt x="354084" y="2516576"/>
                    <a:pt x="417359" y="2453626"/>
                  </a:cubicBezTo>
                  <a:lnTo>
                    <a:pt x="721488" y="2160064"/>
                  </a:lnTo>
                  <a:cubicBezTo>
                    <a:pt x="830312" y="2070894"/>
                    <a:pt x="882028" y="1957498"/>
                    <a:pt x="876634" y="1819877"/>
                  </a:cubicBezTo>
                  <a:cubicBezTo>
                    <a:pt x="871839" y="1655687"/>
                    <a:pt x="802186" y="1571118"/>
                    <a:pt x="667674" y="1566170"/>
                  </a:cubicBezTo>
                  <a:cubicBezTo>
                    <a:pt x="522888" y="1566170"/>
                    <a:pt x="455889" y="1691504"/>
                    <a:pt x="466677" y="1942173"/>
                  </a:cubicBezTo>
                  <a:lnTo>
                    <a:pt x="248084" y="1942173"/>
                  </a:lnTo>
                  <a:lnTo>
                    <a:pt x="248084" y="1828343"/>
                  </a:lnTo>
                  <a:cubicBezTo>
                    <a:pt x="242690" y="1694369"/>
                    <a:pt x="275312" y="1586009"/>
                    <a:pt x="345951" y="1503263"/>
                  </a:cubicBezTo>
                  <a:cubicBezTo>
                    <a:pt x="387006" y="1458591"/>
                    <a:pt x="434558" y="1425087"/>
                    <a:pt x="488606" y="1402751"/>
                  </a:cubicBezTo>
                  <a:lnTo>
                    <a:pt x="500350" y="1399317"/>
                  </a:lnTo>
                  <a:close/>
                </a:path>
              </a:pathLst>
            </a:custGeom>
            <a:solidFill>
              <a:srgbClr val="FEFEFE">
                <a:alpha val="3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square">
              <a:noAutofit/>
            </a:bodyPr>
            <a:lstStyle/>
            <a:p>
              <a:endParaRPr lang="zh-CN" altLang="zh-CN" sz="10350" b="1">
                <a:solidFill>
                  <a:srgbClr val="595959"/>
                </a:solidFill>
                <a:latin typeface="方正姚体" panose="02010601030101010101" pitchFamily="2" charset="-122"/>
                <a:ea typeface="方正姚体" panose="02010601030101010101" pitchFamily="2" charset="-122"/>
                <a:sym typeface="方正姚体" panose="02010601030101010101" pitchFamily="2" charset="-122"/>
              </a:endParaRPr>
            </a:p>
          </p:txBody>
        </p:sp>
        <p:grpSp>
          <p:nvGrpSpPr>
            <p:cNvPr id="16" name="组合 30"/>
            <p:cNvGrpSpPr>
              <a:grpSpLocks/>
            </p:cNvGrpSpPr>
            <p:nvPr/>
          </p:nvGrpSpPr>
          <p:grpSpPr bwMode="auto">
            <a:xfrm rot="1200000">
              <a:off x="4757738" y="3117056"/>
              <a:ext cx="266700" cy="286941"/>
              <a:chOff x="0" y="0"/>
              <a:chExt cx="466184" cy="501686"/>
            </a:xfrm>
          </p:grpSpPr>
          <p:sp>
            <p:nvSpPr>
              <p:cNvPr id="18" name="Freeform 154"/>
              <p:cNvSpPr>
                <a:spLocks noChangeArrowheads="1"/>
              </p:cNvSpPr>
              <p:nvPr/>
            </p:nvSpPr>
            <p:spPr bwMode="auto">
              <a:xfrm>
                <a:off x="141070" y="426012"/>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19" name="Rectangle 155"/>
              <p:cNvSpPr>
                <a:spLocks noChangeArrowheads="1"/>
              </p:cNvSpPr>
              <p:nvPr/>
            </p:nvSpPr>
            <p:spPr bwMode="auto">
              <a:xfrm>
                <a:off x="160689" y="419472"/>
                <a:ext cx="9342" cy="32698"/>
              </a:xfrm>
              <a:prstGeom prst="rect">
                <a:avLst/>
              </a:pr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20" name="Freeform 156"/>
              <p:cNvSpPr>
                <a:spLocks noEditPoints="1" noChangeArrowheads="1"/>
              </p:cNvSpPr>
              <p:nvPr/>
            </p:nvSpPr>
            <p:spPr bwMode="auto">
              <a:xfrm>
                <a:off x="39238" y="81278"/>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21" name="Freeform 157"/>
              <p:cNvSpPr>
                <a:spLocks noEditPoints="1" noChangeArrowheads="1"/>
              </p:cNvSpPr>
              <p:nvPr/>
            </p:nvSpPr>
            <p:spPr bwMode="auto">
              <a:xfrm>
                <a:off x="0" y="0"/>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22" name="Freeform 158"/>
              <p:cNvSpPr>
                <a:spLocks noEditPoints="1" noChangeArrowheads="1"/>
              </p:cNvSpPr>
              <p:nvPr/>
            </p:nvSpPr>
            <p:spPr bwMode="auto">
              <a:xfrm>
                <a:off x="275600" y="202729"/>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grpSp>
        <p:sp>
          <p:nvSpPr>
            <p:cNvPr id="17" name="文本框 41"/>
            <p:cNvSpPr>
              <a:spLocks noChangeArrowheads="1"/>
            </p:cNvSpPr>
            <p:nvPr/>
          </p:nvSpPr>
          <p:spPr bwMode="auto">
            <a:xfrm rot="1200000">
              <a:off x="3706952" y="3369321"/>
              <a:ext cx="20313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105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grpSp>
      <p:grpSp>
        <p:nvGrpSpPr>
          <p:cNvPr id="23" name="组合 22"/>
          <p:cNvGrpSpPr/>
          <p:nvPr/>
        </p:nvGrpSpPr>
        <p:grpSpPr>
          <a:xfrm>
            <a:off x="420088" y="1493044"/>
            <a:ext cx="2427740" cy="2957948"/>
            <a:chOff x="420088" y="1493043"/>
            <a:chExt cx="2427740" cy="2957948"/>
          </a:xfrm>
        </p:grpSpPr>
        <p:sp>
          <p:nvSpPr>
            <p:cNvPr id="24" name="任意多边形 23"/>
            <p:cNvSpPr>
              <a:spLocks noChangeArrowheads="1"/>
            </p:cNvSpPr>
            <p:nvPr/>
          </p:nvSpPr>
          <p:spPr bwMode="auto">
            <a:xfrm>
              <a:off x="420088" y="1493043"/>
              <a:ext cx="2427740" cy="2957948"/>
            </a:xfrm>
            <a:custGeom>
              <a:avLst/>
              <a:gdLst>
                <a:gd name="connsiteX0" fmla="*/ 591995 w 3236987"/>
                <a:gd name="connsiteY0" fmla="*/ 0 h 3943930"/>
                <a:gd name="connsiteX1" fmla="*/ 664004 w 3236987"/>
                <a:gd name="connsiteY1" fmla="*/ 0 h 3943930"/>
                <a:gd name="connsiteX2" fmla="*/ 664004 w 3236987"/>
                <a:gd name="connsiteY2" fmla="*/ 1496908 h 3943930"/>
                <a:gd name="connsiteX3" fmla="*/ 3236987 w 3236987"/>
                <a:gd name="connsiteY3" fmla="*/ 2433397 h 3943930"/>
                <a:gd name="connsiteX4" fmla="*/ 2687198 w 3236987"/>
                <a:gd name="connsiteY4" fmla="*/ 3943930 h 3943930"/>
                <a:gd name="connsiteX5" fmla="*/ 206442 w 3236987"/>
                <a:gd name="connsiteY5" fmla="*/ 3041008 h 3943930"/>
                <a:gd name="connsiteX6" fmla="*/ 205512 w 3236987"/>
                <a:gd name="connsiteY6" fmla="*/ 3043564 h 3943930"/>
                <a:gd name="connsiteX7" fmla="*/ 0 w 3236987"/>
                <a:gd name="connsiteY7" fmla="*/ 2968764 h 3943930"/>
                <a:gd name="connsiteX8" fmla="*/ 392060 w 3236987"/>
                <a:gd name="connsiteY8" fmla="*/ 1891588 h 3943930"/>
                <a:gd name="connsiteX9" fmla="*/ 81377 w 3236987"/>
                <a:gd name="connsiteY9" fmla="*/ 1778508 h 3943930"/>
                <a:gd name="connsiteX10" fmla="*/ 143321 w 3236987"/>
                <a:gd name="connsiteY10" fmla="*/ 1608318 h 3943930"/>
                <a:gd name="connsiteX11" fmla="*/ 556383 w 3236987"/>
                <a:gd name="connsiteY11" fmla="*/ 1529099 h 3943930"/>
                <a:gd name="connsiteX12" fmla="*/ 589187 w 3236987"/>
                <a:gd name="connsiteY12" fmla="*/ 1469676 h 3943930"/>
                <a:gd name="connsiteX13" fmla="*/ 591995 w 3236987"/>
                <a:gd name="connsiteY13" fmla="*/ 1470699 h 3943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36987" h="3943930">
                  <a:moveTo>
                    <a:pt x="591995" y="0"/>
                  </a:moveTo>
                  <a:lnTo>
                    <a:pt x="664004" y="0"/>
                  </a:lnTo>
                  <a:lnTo>
                    <a:pt x="664004" y="1496908"/>
                  </a:lnTo>
                  <a:lnTo>
                    <a:pt x="3236987" y="2433397"/>
                  </a:lnTo>
                  <a:lnTo>
                    <a:pt x="2687198" y="3943930"/>
                  </a:lnTo>
                  <a:lnTo>
                    <a:pt x="206442" y="3041008"/>
                  </a:lnTo>
                  <a:lnTo>
                    <a:pt x="205512" y="3043564"/>
                  </a:lnTo>
                  <a:lnTo>
                    <a:pt x="0" y="2968764"/>
                  </a:lnTo>
                  <a:lnTo>
                    <a:pt x="392060" y="1891588"/>
                  </a:lnTo>
                  <a:lnTo>
                    <a:pt x="81377" y="1778508"/>
                  </a:lnTo>
                  <a:lnTo>
                    <a:pt x="143321" y="1608318"/>
                  </a:lnTo>
                  <a:cubicBezTo>
                    <a:pt x="330879" y="1686708"/>
                    <a:pt x="468565" y="1660302"/>
                    <a:pt x="556383" y="1529099"/>
                  </a:cubicBezTo>
                  <a:lnTo>
                    <a:pt x="589187" y="1469676"/>
                  </a:lnTo>
                  <a:lnTo>
                    <a:pt x="591995" y="1470699"/>
                  </a:lnTo>
                  <a:close/>
                </a:path>
              </a:pathLst>
            </a:custGeom>
            <a:solidFill>
              <a:srgbClr val="FEFEFE">
                <a:alpha val="3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wrap="square" anchor="ctr">
              <a:noAutofit/>
            </a:bodyPr>
            <a:lstStyle/>
            <a:p>
              <a:pPr algn="ctr"/>
              <a:endParaRPr lang="zh-CN" altLang="zh-CN" sz="1013">
                <a:solidFill>
                  <a:srgbClr val="FFFFFF"/>
                </a:solidFill>
                <a:latin typeface="SimSun" panose="02010600030101010101" pitchFamily="2" charset="-122"/>
                <a:sym typeface="SimSun" panose="02010600030101010101" pitchFamily="2" charset="-122"/>
              </a:endParaRPr>
            </a:p>
          </p:txBody>
        </p:sp>
        <p:grpSp>
          <p:nvGrpSpPr>
            <p:cNvPr id="25" name="组合 24"/>
            <p:cNvGrpSpPr>
              <a:grpSpLocks/>
            </p:cNvGrpSpPr>
            <p:nvPr/>
          </p:nvGrpSpPr>
          <p:grpSpPr bwMode="auto">
            <a:xfrm rot="1200000">
              <a:off x="1651398" y="3111103"/>
              <a:ext cx="258365" cy="289322"/>
              <a:chOff x="0" y="0"/>
              <a:chExt cx="402656" cy="450303"/>
            </a:xfrm>
          </p:grpSpPr>
          <p:sp>
            <p:nvSpPr>
              <p:cNvPr id="27" name="Freeform 108"/>
              <p:cNvSpPr>
                <a:spLocks noEditPoints="1" noChangeArrowheads="1"/>
              </p:cNvSpPr>
              <p:nvPr/>
            </p:nvSpPr>
            <p:spPr bwMode="auto">
              <a:xfrm>
                <a:off x="69134" y="167228"/>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28" name="Freeform 109"/>
              <p:cNvSpPr>
                <a:spLocks noEditPoints="1" noChangeArrowheads="1"/>
              </p:cNvSpPr>
              <p:nvPr/>
            </p:nvSpPr>
            <p:spPr bwMode="auto">
              <a:xfrm>
                <a:off x="197125" y="129859"/>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29" name="Freeform 110"/>
              <p:cNvSpPr>
                <a:spLocks noEditPoints="1" noChangeArrowheads="1"/>
              </p:cNvSpPr>
              <p:nvPr/>
            </p:nvSpPr>
            <p:spPr bwMode="auto">
              <a:xfrm>
                <a:off x="82213" y="181242"/>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30" name="Freeform 111"/>
              <p:cNvSpPr>
                <a:spLocks noEditPoints="1" noChangeArrowheads="1"/>
              </p:cNvSpPr>
              <p:nvPr/>
            </p:nvSpPr>
            <p:spPr bwMode="auto">
              <a:xfrm>
                <a:off x="172834" y="105568"/>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31" name="Freeform 112"/>
              <p:cNvSpPr>
                <a:spLocks noEditPoints="1" noChangeArrowheads="1"/>
              </p:cNvSpPr>
              <p:nvPr/>
            </p:nvSpPr>
            <p:spPr bwMode="auto">
              <a:xfrm>
                <a:off x="0" y="0"/>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grpSp>
        <p:sp>
          <p:nvSpPr>
            <p:cNvPr id="26" name="文本框 42"/>
            <p:cNvSpPr>
              <a:spLocks noChangeArrowheads="1"/>
            </p:cNvSpPr>
            <p:nvPr/>
          </p:nvSpPr>
          <p:spPr bwMode="auto">
            <a:xfrm rot="1200000">
              <a:off x="724362" y="3440997"/>
              <a:ext cx="18004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sz="825"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5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a:t>
              </a:r>
              <a:r>
                <a:rPr lang="zh-CN" altLang="en-US"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a:t>
              </a:r>
              <a:endParaRPr lang="en-US" altLang="zh-CN"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a:t>
              </a:r>
              <a:r>
                <a:rPr lang="zh-CN" altLang="en-US" sz="105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r>
                <a:rPr lang="zh-CN" altLang="en-US"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a:t>
              </a:r>
              <a:r>
                <a:rPr lang="zh-CN" altLang="en-US" sz="105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en-US" altLang="zh-CN"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grpSp>
    </p:spTree>
    <p:extLst>
      <p:ext uri="{BB962C8B-B14F-4D97-AF65-F5344CB8AC3E}">
        <p14:creationId xmlns:p14="http://schemas.microsoft.com/office/powerpoint/2010/main" val="1905599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TextBox 29"/>
          <p:cNvSpPr txBox="1"/>
          <p:nvPr/>
        </p:nvSpPr>
        <p:spPr>
          <a:xfrm>
            <a:off x="676275" y="3187701"/>
            <a:ext cx="1893888" cy="577081"/>
          </a:xfrm>
          <a:prstGeom prst="rect">
            <a:avLst/>
          </a:prstGeom>
          <a:noFill/>
        </p:spPr>
        <p:txBody>
          <a:bodyPr>
            <a:spAutoFit/>
          </a:bodyPr>
          <a:lstStyle/>
          <a:p>
            <a:pPr algn="ctr" eaLnBrk="1" fontAlgn="auto" hangingPunct="1">
              <a:lnSpc>
                <a:spcPct val="15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a:t>
            </a:r>
          </a:p>
        </p:txBody>
      </p:sp>
      <p:sp>
        <p:nvSpPr>
          <p:cNvPr id="5" name="TextBox 30"/>
          <p:cNvSpPr txBox="1"/>
          <p:nvPr/>
        </p:nvSpPr>
        <p:spPr>
          <a:xfrm>
            <a:off x="2570165" y="3187701"/>
            <a:ext cx="1893887" cy="577081"/>
          </a:xfrm>
          <a:prstGeom prst="rect">
            <a:avLst/>
          </a:prstGeom>
          <a:noFill/>
        </p:spPr>
        <p:txBody>
          <a:bodyPr>
            <a:spAutoFit/>
          </a:bodyPr>
          <a:lstStyle/>
          <a:p>
            <a:pPr algn="ctr" eaLnBrk="1" fontAlgn="auto" hangingPunct="1">
              <a:lnSpc>
                <a:spcPct val="15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a:t>
            </a:r>
          </a:p>
        </p:txBody>
      </p:sp>
      <p:sp>
        <p:nvSpPr>
          <p:cNvPr id="6" name="TextBox 31"/>
          <p:cNvSpPr txBox="1"/>
          <p:nvPr/>
        </p:nvSpPr>
        <p:spPr>
          <a:xfrm>
            <a:off x="4530725" y="3187701"/>
            <a:ext cx="1893888" cy="577081"/>
          </a:xfrm>
          <a:prstGeom prst="rect">
            <a:avLst/>
          </a:prstGeom>
          <a:noFill/>
        </p:spPr>
        <p:txBody>
          <a:bodyPr>
            <a:spAutoFit/>
          </a:bodyPr>
          <a:lstStyle/>
          <a:p>
            <a:pPr algn="ctr" eaLnBrk="1" fontAlgn="auto" hangingPunct="1">
              <a:lnSpc>
                <a:spcPct val="15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a:t>
            </a:r>
          </a:p>
        </p:txBody>
      </p:sp>
      <p:sp>
        <p:nvSpPr>
          <p:cNvPr id="7" name="TextBox 32"/>
          <p:cNvSpPr txBox="1"/>
          <p:nvPr/>
        </p:nvSpPr>
        <p:spPr>
          <a:xfrm>
            <a:off x="6559550" y="3187701"/>
            <a:ext cx="1893888" cy="577081"/>
          </a:xfrm>
          <a:prstGeom prst="rect">
            <a:avLst/>
          </a:prstGeom>
          <a:noFill/>
        </p:spPr>
        <p:txBody>
          <a:bodyPr>
            <a:spAutoFit/>
          </a:bodyPr>
          <a:lstStyle/>
          <a:p>
            <a:pPr algn="ctr" eaLnBrk="1" fontAlgn="auto" hangingPunct="1">
              <a:lnSpc>
                <a:spcPct val="15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a:t>
            </a:r>
          </a:p>
        </p:txBody>
      </p:sp>
      <p:sp>
        <p:nvSpPr>
          <p:cNvPr id="8" name="TextBox 34"/>
          <p:cNvSpPr txBox="1"/>
          <p:nvPr/>
        </p:nvSpPr>
        <p:spPr>
          <a:xfrm>
            <a:off x="1600202" y="4105275"/>
            <a:ext cx="5992813" cy="577081"/>
          </a:xfrm>
          <a:prstGeom prst="rect">
            <a:avLst/>
          </a:prstGeom>
          <a:noFill/>
        </p:spPr>
        <p:txBody>
          <a:bodyPr>
            <a:spAutoFit/>
          </a:bodyPr>
          <a:lstStyle/>
          <a:p>
            <a:pPr algn="ctr" eaLnBrk="1" fontAlgn="auto" hangingPunct="1">
              <a:lnSpc>
                <a:spcPct val="15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grpSp>
        <p:nvGrpSpPr>
          <p:cNvPr id="9" name="组合 8"/>
          <p:cNvGrpSpPr>
            <a:grpSpLocks/>
          </p:cNvGrpSpPr>
          <p:nvPr/>
        </p:nvGrpSpPr>
        <p:grpSpPr bwMode="auto">
          <a:xfrm>
            <a:off x="744540" y="966789"/>
            <a:ext cx="7642225" cy="2165350"/>
            <a:chOff x="751008" y="967406"/>
            <a:chExt cx="7641986" cy="2164103"/>
          </a:xfrm>
        </p:grpSpPr>
        <p:grpSp>
          <p:nvGrpSpPr>
            <p:cNvPr id="10" name="组合 7"/>
            <p:cNvGrpSpPr>
              <a:grpSpLocks/>
            </p:cNvGrpSpPr>
            <p:nvPr/>
          </p:nvGrpSpPr>
          <p:grpSpPr bwMode="auto">
            <a:xfrm>
              <a:off x="1690779" y="967406"/>
              <a:ext cx="5665610" cy="1623077"/>
              <a:chOff x="1690779" y="967406"/>
              <a:chExt cx="5665610" cy="1623077"/>
            </a:xfrm>
          </p:grpSpPr>
          <p:cxnSp>
            <p:nvCxnSpPr>
              <p:cNvPr id="19" name="直接连接符 18"/>
              <p:cNvCxnSpPr/>
              <p:nvPr/>
            </p:nvCxnSpPr>
            <p:spPr>
              <a:xfrm>
                <a:off x="1690779" y="1981234"/>
                <a:ext cx="56656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1690779" y="1981234"/>
                <a:ext cx="0" cy="609249"/>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3598894" y="1981234"/>
                <a:ext cx="0" cy="609249"/>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5583207" y="1981234"/>
                <a:ext cx="0" cy="609249"/>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7354802" y="1981234"/>
                <a:ext cx="0" cy="609249"/>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583114" y="1508431"/>
                <a:ext cx="0" cy="4728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3483010" y="967406"/>
                <a:ext cx="2177982" cy="54102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6" name="TextBox 35"/>
              <p:cNvSpPr txBox="1"/>
              <p:nvPr/>
            </p:nvSpPr>
            <p:spPr>
              <a:xfrm>
                <a:off x="3768846" y="1087987"/>
                <a:ext cx="1588847" cy="338359"/>
              </a:xfrm>
              <a:prstGeom prst="rect">
                <a:avLst/>
              </a:prstGeom>
              <a:noFill/>
            </p:spPr>
            <p:txBody>
              <a:bodyPr wrap="none">
                <a:spAutoFit/>
              </a:bodyPr>
              <a:lstStyle/>
              <a:p>
                <a:pPr algn="ctr" eaLnBrk="1" fontAlgn="auto" hangingPunct="1">
                  <a:spcBef>
                    <a:spcPts val="0"/>
                  </a:spcBef>
                  <a:spcAft>
                    <a:spcPts val="0"/>
                  </a:spcAft>
                  <a:defRPr/>
                </a:pPr>
                <a:r>
                  <a:rPr lang="zh-CN" altLang="en-US" sz="1600" b="1" spc="225" dirty="0">
                    <a:solidFill>
                      <a:schemeClr val="bg1"/>
                    </a:solidFill>
                    <a:latin typeface="微软雅黑" panose="020B0503020204020204" pitchFamily="34" charset="-122"/>
                    <a:ea typeface="微软雅黑" panose="020B0503020204020204" pitchFamily="34" charset="-122"/>
                  </a:rPr>
                  <a:t>点击添加标题</a:t>
                </a:r>
              </a:p>
            </p:txBody>
          </p:sp>
        </p:grpSp>
        <p:sp>
          <p:nvSpPr>
            <p:cNvPr id="11" name="矩形 10"/>
            <p:cNvSpPr/>
            <p:nvPr/>
          </p:nvSpPr>
          <p:spPr>
            <a:xfrm>
              <a:off x="751008" y="2590483"/>
              <a:ext cx="1789056" cy="54102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2" name="TextBox 36"/>
            <p:cNvSpPr txBox="1">
              <a:spLocks noChangeArrowheads="1"/>
            </p:cNvSpPr>
            <p:nvPr/>
          </p:nvSpPr>
          <p:spPr bwMode="auto">
            <a:xfrm>
              <a:off x="1091228" y="2722497"/>
              <a:ext cx="1107961" cy="276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200">
                  <a:solidFill>
                    <a:schemeClr val="bg1"/>
                  </a:solidFill>
                  <a:latin typeface="微软雅黑" pitchFamily="34" charset="-122"/>
                  <a:ea typeface="微软雅黑" pitchFamily="34" charset="-122"/>
                </a:rPr>
                <a:t>点击添加标题</a:t>
              </a:r>
            </a:p>
          </p:txBody>
        </p:sp>
        <p:sp>
          <p:nvSpPr>
            <p:cNvPr id="13" name="矩形 12"/>
            <p:cNvSpPr/>
            <p:nvPr/>
          </p:nvSpPr>
          <p:spPr>
            <a:xfrm>
              <a:off x="2682935" y="2590483"/>
              <a:ext cx="1787469" cy="54102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4" name="TextBox 37"/>
            <p:cNvSpPr txBox="1">
              <a:spLocks noChangeArrowheads="1"/>
            </p:cNvSpPr>
            <p:nvPr/>
          </p:nvSpPr>
          <p:spPr bwMode="auto">
            <a:xfrm>
              <a:off x="3022378" y="2722497"/>
              <a:ext cx="1107961" cy="276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200">
                  <a:solidFill>
                    <a:schemeClr val="bg1"/>
                  </a:solidFill>
                  <a:latin typeface="微软雅黑" pitchFamily="34" charset="-122"/>
                  <a:ea typeface="微软雅黑" pitchFamily="34" charset="-122"/>
                </a:rPr>
                <a:t>点击添加标题</a:t>
              </a:r>
            </a:p>
          </p:txBody>
        </p:sp>
        <p:sp>
          <p:nvSpPr>
            <p:cNvPr id="15" name="矩形 14"/>
            <p:cNvSpPr/>
            <p:nvPr/>
          </p:nvSpPr>
          <p:spPr>
            <a:xfrm>
              <a:off x="4643436" y="2590483"/>
              <a:ext cx="1789056" cy="54102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6" name="TextBox 38"/>
            <p:cNvSpPr txBox="1">
              <a:spLocks noChangeArrowheads="1"/>
            </p:cNvSpPr>
            <p:nvPr/>
          </p:nvSpPr>
          <p:spPr bwMode="auto">
            <a:xfrm>
              <a:off x="4983595" y="2722497"/>
              <a:ext cx="1107961" cy="276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200">
                  <a:solidFill>
                    <a:schemeClr val="bg1"/>
                  </a:solidFill>
                  <a:latin typeface="微软雅黑" pitchFamily="34" charset="-122"/>
                  <a:ea typeface="微软雅黑" pitchFamily="34" charset="-122"/>
                </a:rPr>
                <a:t>点击添加标题</a:t>
              </a:r>
            </a:p>
          </p:txBody>
        </p:sp>
        <p:sp>
          <p:nvSpPr>
            <p:cNvPr id="17" name="矩形 16"/>
            <p:cNvSpPr/>
            <p:nvPr/>
          </p:nvSpPr>
          <p:spPr>
            <a:xfrm>
              <a:off x="6603937" y="2590483"/>
              <a:ext cx="1789057" cy="54102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8" name="TextBox 39"/>
            <p:cNvSpPr txBox="1">
              <a:spLocks noChangeArrowheads="1"/>
            </p:cNvSpPr>
            <p:nvPr/>
          </p:nvSpPr>
          <p:spPr bwMode="auto">
            <a:xfrm>
              <a:off x="6944813" y="2722497"/>
              <a:ext cx="1107961" cy="276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200">
                  <a:solidFill>
                    <a:schemeClr val="bg1"/>
                  </a:solidFill>
                  <a:latin typeface="微软雅黑" pitchFamily="34" charset="-122"/>
                  <a:ea typeface="微软雅黑" pitchFamily="34" charset="-122"/>
                </a:rPr>
                <a:t>点击添加标题</a:t>
              </a:r>
            </a:p>
          </p:txBody>
        </p:sp>
      </p:grpSp>
    </p:spTree>
    <p:extLst>
      <p:ext uri="{BB962C8B-B14F-4D97-AF65-F5344CB8AC3E}">
        <p14:creationId xmlns:p14="http://schemas.microsoft.com/office/powerpoint/2010/main" val="53160858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p:stCondLst>
                              <p:cond delay="1000"/>
                            </p:stCondLst>
                            <p:childTnLst>
                              <p:par>
                                <p:cTn id="21" presetID="2" presetClass="entr" presetSubtype="4" decel="10000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400" fill="hold"/>
                                        <p:tgtEl>
                                          <p:spTgt spid="4"/>
                                        </p:tgtEl>
                                        <p:attrNameLst>
                                          <p:attrName>ppt_x</p:attrName>
                                        </p:attrNameLst>
                                      </p:cBhvr>
                                      <p:tavLst>
                                        <p:tav tm="0">
                                          <p:val>
                                            <p:strVal val="#ppt_x"/>
                                          </p:val>
                                        </p:tav>
                                        <p:tav tm="100000">
                                          <p:val>
                                            <p:strVal val="#ppt_x"/>
                                          </p:val>
                                        </p:tav>
                                      </p:tavLst>
                                    </p:anim>
                                    <p:anim calcmode="lin" valueType="num">
                                      <p:cBhvr additive="base">
                                        <p:cTn id="24" dur="4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5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400" fill="hold"/>
                                        <p:tgtEl>
                                          <p:spTgt spid="5"/>
                                        </p:tgtEl>
                                        <p:attrNameLst>
                                          <p:attrName>ppt_x</p:attrName>
                                        </p:attrNameLst>
                                      </p:cBhvr>
                                      <p:tavLst>
                                        <p:tav tm="0">
                                          <p:val>
                                            <p:strVal val="#ppt_x"/>
                                          </p:val>
                                        </p:tav>
                                        <p:tav tm="100000">
                                          <p:val>
                                            <p:strVal val="#ppt_x"/>
                                          </p:val>
                                        </p:tav>
                                      </p:tavLst>
                                    </p:anim>
                                    <p:anim calcmode="lin" valueType="num">
                                      <p:cBhvr additive="base">
                                        <p:cTn id="28" dur="4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30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400" fill="hold"/>
                                        <p:tgtEl>
                                          <p:spTgt spid="6"/>
                                        </p:tgtEl>
                                        <p:attrNameLst>
                                          <p:attrName>ppt_x</p:attrName>
                                        </p:attrNameLst>
                                      </p:cBhvr>
                                      <p:tavLst>
                                        <p:tav tm="0">
                                          <p:val>
                                            <p:strVal val="#ppt_x"/>
                                          </p:val>
                                        </p:tav>
                                        <p:tav tm="100000">
                                          <p:val>
                                            <p:strVal val="#ppt_x"/>
                                          </p:val>
                                        </p:tav>
                                      </p:tavLst>
                                    </p:anim>
                                    <p:anim calcmode="lin" valueType="num">
                                      <p:cBhvr additive="base">
                                        <p:cTn id="32" dur="4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4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400" fill="hold"/>
                                        <p:tgtEl>
                                          <p:spTgt spid="7"/>
                                        </p:tgtEl>
                                        <p:attrNameLst>
                                          <p:attrName>ppt_x</p:attrName>
                                        </p:attrNameLst>
                                      </p:cBhvr>
                                      <p:tavLst>
                                        <p:tav tm="0">
                                          <p:val>
                                            <p:strVal val="#ppt_x"/>
                                          </p:val>
                                        </p:tav>
                                        <p:tav tm="100000">
                                          <p:val>
                                            <p:strVal val="#ppt_x"/>
                                          </p:val>
                                        </p:tav>
                                      </p:tavLst>
                                    </p:anim>
                                    <p:anim calcmode="lin" valueType="num">
                                      <p:cBhvr additive="base">
                                        <p:cTn id="36" dur="400" fill="hold"/>
                                        <p:tgtEl>
                                          <p:spTgt spid="7"/>
                                        </p:tgtEl>
                                        <p:attrNameLst>
                                          <p:attrName>ppt_y</p:attrName>
                                        </p:attrNameLst>
                                      </p:cBhvr>
                                      <p:tavLst>
                                        <p:tav tm="0">
                                          <p:val>
                                            <p:strVal val="1+#ppt_h/2"/>
                                          </p:val>
                                        </p:tav>
                                        <p:tav tm="100000">
                                          <p:val>
                                            <p:strVal val="#ppt_y"/>
                                          </p:val>
                                        </p:tav>
                                      </p:tavLst>
                                    </p:anim>
                                  </p:childTnLst>
                                </p:cTn>
                              </p:par>
                            </p:childTnLst>
                          </p:cTn>
                        </p:par>
                        <p:par>
                          <p:cTn id="37" fill="hold">
                            <p:stCondLst>
                              <p:cond delay="1850"/>
                            </p:stCondLst>
                            <p:childTnLst>
                              <p:par>
                                <p:cTn id="38" presetID="2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 grpId="0"/>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687118" y="363142"/>
            <a:ext cx="7986713" cy="7986713"/>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椭圆 4"/>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椭圆 5"/>
          <p:cNvSpPr/>
          <p:nvPr/>
        </p:nvSpPr>
        <p:spPr>
          <a:xfrm rot="18319807">
            <a:off x="103585" y="1326357"/>
            <a:ext cx="651272" cy="651272"/>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椭圆 6"/>
          <p:cNvSpPr/>
          <p:nvPr/>
        </p:nvSpPr>
        <p:spPr>
          <a:xfrm rot="18319807">
            <a:off x="1244204" y="1829991"/>
            <a:ext cx="266700" cy="266700"/>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椭圆 7"/>
          <p:cNvSpPr/>
          <p:nvPr/>
        </p:nvSpPr>
        <p:spPr>
          <a:xfrm rot="18319807">
            <a:off x="1488878" y="935237"/>
            <a:ext cx="395288" cy="396479"/>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文本框 32"/>
          <p:cNvSpPr txBox="1">
            <a:spLocks noChangeArrowheads="1"/>
          </p:cNvSpPr>
          <p:nvPr/>
        </p:nvSpPr>
        <p:spPr bwMode="auto">
          <a:xfrm>
            <a:off x="155975" y="283369"/>
            <a:ext cx="97750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3000" dirty="0">
                <a:solidFill>
                  <a:srgbClr val="5B4945"/>
                </a:solidFill>
                <a:latin typeface="微软雅黑" panose="020B0503020204020204" pitchFamily="34" charset="-122"/>
                <a:ea typeface="微软雅黑" panose="020B0503020204020204" pitchFamily="34" charset="-122"/>
              </a:rPr>
              <a:t>目录</a:t>
            </a:r>
          </a:p>
        </p:txBody>
      </p:sp>
      <p:sp>
        <p:nvSpPr>
          <p:cNvPr id="10" name="文本框 16"/>
          <p:cNvSpPr>
            <a:spLocks noChangeArrowheads="1"/>
          </p:cNvSpPr>
          <p:nvPr/>
        </p:nvSpPr>
        <p:spPr bwMode="auto">
          <a:xfrm>
            <a:off x="3972339" y="1777605"/>
            <a:ext cx="341632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Wingdings" panose="05000000000000000000" pitchFamily="2" charset="2"/>
              <a:buChar char="Ø"/>
            </a:pPr>
            <a:r>
              <a:rPr lang="zh-CN" altLang="en-US" sz="2700" dirty="0">
                <a:solidFill>
                  <a:srgbClr val="5B4945"/>
                </a:solidFill>
                <a:latin typeface="微软雅黑" panose="020B0503020204020204" pitchFamily="34" charset="-122"/>
                <a:ea typeface="微软雅黑" panose="020B0503020204020204" pitchFamily="34" charset="-122"/>
                <a:cs typeface="Open Sans Light"/>
              </a:rPr>
              <a:t>单击此处添加标题</a:t>
            </a:r>
          </a:p>
        </p:txBody>
      </p:sp>
      <p:sp>
        <p:nvSpPr>
          <p:cNvPr id="11" name="文本框 16"/>
          <p:cNvSpPr>
            <a:spLocks noChangeArrowheads="1"/>
          </p:cNvSpPr>
          <p:nvPr/>
        </p:nvSpPr>
        <p:spPr bwMode="auto">
          <a:xfrm>
            <a:off x="3972286" y="2653857"/>
            <a:ext cx="341632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Wingdings" panose="05000000000000000000" pitchFamily="2" charset="2"/>
              <a:buChar char="Ø"/>
            </a:pPr>
            <a:r>
              <a:rPr lang="zh-CN" altLang="en-US" sz="2700">
                <a:solidFill>
                  <a:srgbClr val="5B4945"/>
                </a:solidFill>
                <a:latin typeface="微软雅黑" panose="020B0503020204020204" pitchFamily="34" charset="-122"/>
                <a:ea typeface="微软雅黑" panose="020B0503020204020204" pitchFamily="34" charset="-122"/>
                <a:cs typeface="Open Sans Light"/>
              </a:rPr>
              <a:t>单击此处添加标题</a:t>
            </a:r>
          </a:p>
        </p:txBody>
      </p:sp>
      <p:sp>
        <p:nvSpPr>
          <p:cNvPr id="12" name="文本框 16"/>
          <p:cNvSpPr>
            <a:spLocks noChangeArrowheads="1"/>
          </p:cNvSpPr>
          <p:nvPr/>
        </p:nvSpPr>
        <p:spPr bwMode="auto">
          <a:xfrm>
            <a:off x="3972287" y="3472962"/>
            <a:ext cx="341632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Wingdings" panose="05000000000000000000" pitchFamily="2" charset="2"/>
              <a:buChar char="Ø"/>
            </a:pPr>
            <a:r>
              <a:rPr lang="zh-CN" altLang="en-US" sz="2700">
                <a:solidFill>
                  <a:srgbClr val="5B4945"/>
                </a:solidFill>
                <a:latin typeface="微软雅黑" panose="020B0503020204020204" pitchFamily="34" charset="-122"/>
                <a:ea typeface="微软雅黑" panose="020B0503020204020204" pitchFamily="34" charset="-122"/>
                <a:cs typeface="Open Sans Light"/>
              </a:rPr>
              <a:t>单击此处添加标题</a:t>
            </a:r>
          </a:p>
        </p:txBody>
      </p:sp>
      <p:sp>
        <p:nvSpPr>
          <p:cNvPr id="13" name="文本框 16"/>
          <p:cNvSpPr>
            <a:spLocks noChangeArrowheads="1"/>
          </p:cNvSpPr>
          <p:nvPr/>
        </p:nvSpPr>
        <p:spPr bwMode="auto">
          <a:xfrm>
            <a:off x="3972287" y="4292068"/>
            <a:ext cx="341632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Wingdings" panose="05000000000000000000" pitchFamily="2" charset="2"/>
              <a:buChar char="Ø"/>
            </a:pPr>
            <a:r>
              <a:rPr lang="zh-CN" altLang="en-US" sz="2700">
                <a:solidFill>
                  <a:srgbClr val="5B4945"/>
                </a:solidFill>
                <a:latin typeface="微软雅黑" panose="020B0503020204020204" pitchFamily="34" charset="-122"/>
                <a:ea typeface="微软雅黑" panose="020B0503020204020204" pitchFamily="34" charset="-122"/>
                <a:cs typeface="Open Sans Light"/>
              </a:rPr>
              <a:t>单击此处添加标题</a:t>
            </a:r>
          </a:p>
        </p:txBody>
      </p:sp>
    </p:spTree>
    <p:extLst>
      <p:ext uri="{BB962C8B-B14F-4D97-AF65-F5344CB8AC3E}">
        <p14:creationId xmlns:p14="http://schemas.microsoft.com/office/powerpoint/2010/main" val="392444390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6"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1+#ppt_w/2"/>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ppt_x"/>
                                          </p:val>
                                        </p:tav>
                                        <p:tav tm="100000">
                                          <p:val>
                                            <p:strVal val="#ppt_x"/>
                                          </p:val>
                                        </p:tav>
                                      </p:tavLst>
                                    </p:anim>
                                    <p:anim calcmode="lin" valueType="num">
                                      <p:cBhvr additive="base">
                                        <p:cTn id="39" dur="500" fill="hold"/>
                                        <p:tgtEl>
                                          <p:spTgt spid="1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6" presetClass="emph" presetSubtype="0" fill="hold" grpId="1" nodeType="clickEffect">
                                  <p:stCondLst>
                                    <p:cond delay="200"/>
                                  </p:stCondLst>
                                  <p:childTnLst>
                                    <p:animEffect transition="out" filter="fade">
                                      <p:cBhvr>
                                        <p:cTn id="55" dur="500" tmFilter="0, 0; .2, .5; .8, .5; 1, 0"/>
                                        <p:tgtEl>
                                          <p:spTgt spid="10"/>
                                        </p:tgtEl>
                                      </p:cBhvr>
                                    </p:animEffect>
                                    <p:animScale>
                                      <p:cBhvr>
                                        <p:cTn id="56" dur="250" autoRev="1" fill="hold"/>
                                        <p:tgtEl>
                                          <p:spTgt spid="10"/>
                                        </p:tgtEl>
                                      </p:cBhvr>
                                      <p:by x="105000" y="105000"/>
                                    </p:animScale>
                                  </p:childTnLst>
                                </p:cTn>
                              </p:par>
                              <p:par>
                                <p:cTn id="57" presetID="26" presetClass="emph" presetSubtype="0" fill="hold" grpId="1" nodeType="withEffect">
                                  <p:stCondLst>
                                    <p:cond delay="300"/>
                                  </p:stCondLst>
                                  <p:childTnLst>
                                    <p:animEffect transition="out" filter="fade">
                                      <p:cBhvr>
                                        <p:cTn id="58" dur="500" tmFilter="0, 0; .2, .5; .8, .5; 1, 0"/>
                                        <p:tgtEl>
                                          <p:spTgt spid="11"/>
                                        </p:tgtEl>
                                      </p:cBhvr>
                                    </p:animEffect>
                                    <p:animScale>
                                      <p:cBhvr>
                                        <p:cTn id="59" dur="250" autoRev="1" fill="hold"/>
                                        <p:tgtEl>
                                          <p:spTgt spid="11"/>
                                        </p:tgtEl>
                                      </p:cBhvr>
                                      <p:by x="105000" y="105000"/>
                                    </p:animScale>
                                  </p:childTnLst>
                                </p:cTn>
                              </p:par>
                              <p:par>
                                <p:cTn id="60" presetID="26" presetClass="emph" presetSubtype="0" fill="hold" grpId="1" nodeType="withEffect">
                                  <p:stCondLst>
                                    <p:cond delay="400"/>
                                  </p:stCondLst>
                                  <p:childTnLst>
                                    <p:animEffect transition="out" filter="fade">
                                      <p:cBhvr>
                                        <p:cTn id="61" dur="500" tmFilter="0, 0; .2, .5; .8, .5; 1, 0"/>
                                        <p:tgtEl>
                                          <p:spTgt spid="12"/>
                                        </p:tgtEl>
                                      </p:cBhvr>
                                    </p:animEffect>
                                    <p:animScale>
                                      <p:cBhvr>
                                        <p:cTn id="62" dur="250" autoRev="1" fill="hold"/>
                                        <p:tgtEl>
                                          <p:spTgt spid="12"/>
                                        </p:tgtEl>
                                      </p:cBhvr>
                                      <p:by x="105000" y="105000"/>
                                    </p:animScale>
                                  </p:childTnLst>
                                </p:cTn>
                              </p:par>
                              <p:par>
                                <p:cTn id="63" presetID="26" presetClass="emph" presetSubtype="0" fill="hold" grpId="1" nodeType="withEffect">
                                  <p:stCondLst>
                                    <p:cond delay="600"/>
                                  </p:stCondLst>
                                  <p:childTnLst>
                                    <p:animEffect transition="out" filter="fade">
                                      <p:cBhvr>
                                        <p:cTn id="64" dur="500" tmFilter="0, 0; .2, .5; .8, .5; 1, 0"/>
                                        <p:tgtEl>
                                          <p:spTgt spid="13"/>
                                        </p:tgtEl>
                                      </p:cBhvr>
                                    </p:animEffect>
                                    <p:animScale>
                                      <p:cBhvr>
                                        <p:cTn id="65"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10" grpId="0"/>
      <p:bldP spid="10" grpId="1"/>
      <p:bldP spid="11" grpId="0"/>
      <p:bldP spid="11" grpId="1"/>
      <p:bldP spid="12" grpId="0"/>
      <p:bldP spid="12" grpId="1"/>
      <p:bldP spid="13" grpId="0"/>
      <p:bldP spid="13"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265762" y="1991918"/>
            <a:ext cx="4612481" cy="461248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5" name="组合 27"/>
          <p:cNvGrpSpPr>
            <a:grpSpLocks/>
          </p:cNvGrpSpPr>
          <p:nvPr/>
        </p:nvGrpSpPr>
        <p:grpSpPr bwMode="auto">
          <a:xfrm rot="-6879105">
            <a:off x="588766" y="374453"/>
            <a:ext cx="2594372" cy="2531269"/>
            <a:chOff x="5242420" y="1734454"/>
            <a:chExt cx="3459760" cy="3374940"/>
          </a:xfrm>
        </p:grpSpPr>
        <p:sp>
          <p:nvSpPr>
            <p:cNvPr id="6" name="椭圆 5"/>
            <p:cNvSpPr/>
            <p:nvPr/>
          </p:nvSpPr>
          <p:spPr>
            <a:xfrm>
              <a:off x="6247809" y="1732207"/>
              <a:ext cx="2454699" cy="245580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椭圆 6"/>
            <p:cNvSpPr/>
            <p:nvPr/>
          </p:nvSpPr>
          <p:spPr>
            <a:xfrm>
              <a:off x="5245733" y="3223499"/>
              <a:ext cx="868513" cy="866753"/>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椭圆 7"/>
            <p:cNvSpPr/>
            <p:nvPr/>
          </p:nvSpPr>
          <p:spPr>
            <a:xfrm>
              <a:off x="5889086" y="4746525"/>
              <a:ext cx="355661" cy="35559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椭圆 8"/>
            <p:cNvSpPr/>
            <p:nvPr/>
          </p:nvSpPr>
          <p:spPr>
            <a:xfrm>
              <a:off x="6952839" y="4364179"/>
              <a:ext cx="528729" cy="52703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0" name="文本框 16"/>
          <p:cNvSpPr>
            <a:spLocks noChangeArrowheads="1"/>
          </p:cNvSpPr>
          <p:nvPr/>
        </p:nvSpPr>
        <p:spPr bwMode="auto">
          <a:xfrm>
            <a:off x="2709952" y="3731419"/>
            <a:ext cx="372409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Wingdings" panose="05000000000000000000" pitchFamily="2" charset="2"/>
              <a:buChar char="Ø"/>
            </a:pPr>
            <a:r>
              <a:rPr lang="zh-CN" altLang="en-US" sz="3000" dirty="0">
                <a:solidFill>
                  <a:srgbClr val="5B4945"/>
                </a:solidFill>
                <a:latin typeface="微软雅黑" panose="020B0503020204020204" pitchFamily="34" charset="-122"/>
                <a:ea typeface="微软雅黑" panose="020B0503020204020204" pitchFamily="34" charset="-122"/>
                <a:cs typeface="Open Sans Light"/>
              </a:rPr>
              <a:t>单击此处添加标题</a:t>
            </a:r>
          </a:p>
        </p:txBody>
      </p:sp>
      <p:sp>
        <p:nvSpPr>
          <p:cNvPr id="11" name="文本框 29"/>
          <p:cNvSpPr txBox="1">
            <a:spLocks noChangeArrowheads="1"/>
          </p:cNvSpPr>
          <p:nvPr/>
        </p:nvSpPr>
        <p:spPr bwMode="auto">
          <a:xfrm>
            <a:off x="992981" y="1160861"/>
            <a:ext cx="1028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3600" b="1" dirty="0" smtClean="0">
                <a:solidFill>
                  <a:srgbClr val="5B4945"/>
                </a:solidFill>
                <a:latin typeface="微软雅黑" panose="020B0503020204020204" pitchFamily="34" charset="-122"/>
                <a:ea typeface="微软雅黑" panose="020B0503020204020204" pitchFamily="34" charset="-122"/>
              </a:rPr>
              <a:t>04</a:t>
            </a:r>
            <a:endParaRPr lang="zh-CN" altLang="en-US" sz="3600" b="1" dirty="0">
              <a:solidFill>
                <a:srgbClr val="5B494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1535145"/>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 presetClass="entr" presetSubtype="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grpSp>
        <p:nvGrpSpPr>
          <p:cNvPr id="4" name="组合 3"/>
          <p:cNvGrpSpPr>
            <a:grpSpLocks/>
          </p:cNvGrpSpPr>
          <p:nvPr/>
        </p:nvGrpSpPr>
        <p:grpSpPr bwMode="auto">
          <a:xfrm>
            <a:off x="3273427" y="1374776"/>
            <a:ext cx="2462213" cy="2468563"/>
            <a:chOff x="3188778" y="1298779"/>
            <a:chExt cx="2462737" cy="2469230"/>
          </a:xfrm>
        </p:grpSpPr>
        <p:sp>
          <p:nvSpPr>
            <p:cNvPr id="5" name="燕尾形 3"/>
            <p:cNvSpPr/>
            <p:nvPr/>
          </p:nvSpPr>
          <p:spPr>
            <a:xfrm rot="16200000">
              <a:off x="4141465" y="1298795"/>
              <a:ext cx="557364" cy="557332"/>
            </a:xfrm>
            <a:custGeom>
              <a:avLst/>
              <a:gdLst>
                <a:gd name="connsiteX0" fmla="*/ 0 w 1368152"/>
                <a:gd name="connsiteY0" fmla="*/ 0 h 1368152"/>
                <a:gd name="connsiteX1" fmla="*/ 684076 w 1368152"/>
                <a:gd name="connsiteY1" fmla="*/ 0 h 1368152"/>
                <a:gd name="connsiteX2" fmla="*/ 1368152 w 1368152"/>
                <a:gd name="connsiteY2" fmla="*/ 684076 h 1368152"/>
                <a:gd name="connsiteX3" fmla="*/ 684076 w 1368152"/>
                <a:gd name="connsiteY3" fmla="*/ 1368152 h 1368152"/>
                <a:gd name="connsiteX4" fmla="*/ 0 w 1368152"/>
                <a:gd name="connsiteY4" fmla="*/ 1368152 h 1368152"/>
                <a:gd name="connsiteX5" fmla="*/ 684076 w 1368152"/>
                <a:gd name="connsiteY5" fmla="*/ 684076 h 1368152"/>
                <a:gd name="connsiteX6" fmla="*/ 0 w 1368152"/>
                <a:gd name="connsiteY6" fmla="*/ 0 h 1368152"/>
                <a:gd name="connsiteX0" fmla="*/ 0 w 1368152"/>
                <a:gd name="connsiteY0" fmla="*/ 0 h 1368152"/>
                <a:gd name="connsiteX1" fmla="*/ 1368152 w 1368152"/>
                <a:gd name="connsiteY1" fmla="*/ 684076 h 1368152"/>
                <a:gd name="connsiteX2" fmla="*/ 684076 w 1368152"/>
                <a:gd name="connsiteY2" fmla="*/ 1368152 h 1368152"/>
                <a:gd name="connsiteX3" fmla="*/ 0 w 1368152"/>
                <a:gd name="connsiteY3" fmla="*/ 1368152 h 1368152"/>
                <a:gd name="connsiteX4" fmla="*/ 684076 w 1368152"/>
                <a:gd name="connsiteY4" fmla="*/ 684076 h 1368152"/>
                <a:gd name="connsiteX5" fmla="*/ 0 w 1368152"/>
                <a:gd name="connsiteY5" fmla="*/ 0 h 1368152"/>
                <a:gd name="connsiteX0" fmla="*/ 0 w 1368152"/>
                <a:gd name="connsiteY0" fmla="*/ 0 h 1368152"/>
                <a:gd name="connsiteX1" fmla="*/ 1368152 w 1368152"/>
                <a:gd name="connsiteY1" fmla="*/ 684076 h 1368152"/>
                <a:gd name="connsiteX2" fmla="*/ 0 w 1368152"/>
                <a:gd name="connsiteY2" fmla="*/ 1368152 h 1368152"/>
                <a:gd name="connsiteX3" fmla="*/ 684076 w 1368152"/>
                <a:gd name="connsiteY3" fmla="*/ 684076 h 1368152"/>
                <a:gd name="connsiteX4" fmla="*/ 0 w 1368152"/>
                <a:gd name="connsiteY4" fmla="*/ 0 h 1368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8152" h="1368152">
                  <a:moveTo>
                    <a:pt x="0" y="0"/>
                  </a:moveTo>
                  <a:lnTo>
                    <a:pt x="1368152" y="684076"/>
                  </a:lnTo>
                  <a:lnTo>
                    <a:pt x="0" y="1368152"/>
                  </a:lnTo>
                  <a:lnTo>
                    <a:pt x="684076" y="684076"/>
                  </a:lnTo>
                  <a:lnTo>
                    <a:pt x="0" y="0"/>
                  </a:lnTo>
                  <a:close/>
                </a:path>
              </a:pathLst>
            </a:custGeom>
            <a:noFill/>
            <a:ln w="952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6" name="燕尾形 3"/>
            <p:cNvSpPr/>
            <p:nvPr/>
          </p:nvSpPr>
          <p:spPr>
            <a:xfrm>
              <a:off x="5094183" y="2259477"/>
              <a:ext cx="557332" cy="557363"/>
            </a:xfrm>
            <a:custGeom>
              <a:avLst/>
              <a:gdLst>
                <a:gd name="connsiteX0" fmla="*/ 0 w 1368152"/>
                <a:gd name="connsiteY0" fmla="*/ 0 h 1368152"/>
                <a:gd name="connsiteX1" fmla="*/ 684076 w 1368152"/>
                <a:gd name="connsiteY1" fmla="*/ 0 h 1368152"/>
                <a:gd name="connsiteX2" fmla="*/ 1368152 w 1368152"/>
                <a:gd name="connsiteY2" fmla="*/ 684076 h 1368152"/>
                <a:gd name="connsiteX3" fmla="*/ 684076 w 1368152"/>
                <a:gd name="connsiteY3" fmla="*/ 1368152 h 1368152"/>
                <a:gd name="connsiteX4" fmla="*/ 0 w 1368152"/>
                <a:gd name="connsiteY4" fmla="*/ 1368152 h 1368152"/>
                <a:gd name="connsiteX5" fmla="*/ 684076 w 1368152"/>
                <a:gd name="connsiteY5" fmla="*/ 684076 h 1368152"/>
                <a:gd name="connsiteX6" fmla="*/ 0 w 1368152"/>
                <a:gd name="connsiteY6" fmla="*/ 0 h 1368152"/>
                <a:gd name="connsiteX0" fmla="*/ 0 w 1368152"/>
                <a:gd name="connsiteY0" fmla="*/ 0 h 1368152"/>
                <a:gd name="connsiteX1" fmla="*/ 1368152 w 1368152"/>
                <a:gd name="connsiteY1" fmla="*/ 684076 h 1368152"/>
                <a:gd name="connsiteX2" fmla="*/ 684076 w 1368152"/>
                <a:gd name="connsiteY2" fmla="*/ 1368152 h 1368152"/>
                <a:gd name="connsiteX3" fmla="*/ 0 w 1368152"/>
                <a:gd name="connsiteY3" fmla="*/ 1368152 h 1368152"/>
                <a:gd name="connsiteX4" fmla="*/ 684076 w 1368152"/>
                <a:gd name="connsiteY4" fmla="*/ 684076 h 1368152"/>
                <a:gd name="connsiteX5" fmla="*/ 0 w 1368152"/>
                <a:gd name="connsiteY5" fmla="*/ 0 h 1368152"/>
                <a:gd name="connsiteX0" fmla="*/ 0 w 1368152"/>
                <a:gd name="connsiteY0" fmla="*/ 0 h 1368152"/>
                <a:gd name="connsiteX1" fmla="*/ 1368152 w 1368152"/>
                <a:gd name="connsiteY1" fmla="*/ 684076 h 1368152"/>
                <a:gd name="connsiteX2" fmla="*/ 0 w 1368152"/>
                <a:gd name="connsiteY2" fmla="*/ 1368152 h 1368152"/>
                <a:gd name="connsiteX3" fmla="*/ 684076 w 1368152"/>
                <a:gd name="connsiteY3" fmla="*/ 684076 h 1368152"/>
                <a:gd name="connsiteX4" fmla="*/ 0 w 1368152"/>
                <a:gd name="connsiteY4" fmla="*/ 0 h 1368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8152" h="1368152">
                  <a:moveTo>
                    <a:pt x="0" y="0"/>
                  </a:moveTo>
                  <a:lnTo>
                    <a:pt x="1368152" y="684076"/>
                  </a:lnTo>
                  <a:lnTo>
                    <a:pt x="0" y="1368152"/>
                  </a:lnTo>
                  <a:lnTo>
                    <a:pt x="684076" y="684076"/>
                  </a:lnTo>
                  <a:lnTo>
                    <a:pt x="0" y="0"/>
                  </a:lnTo>
                  <a:close/>
                </a:path>
              </a:pathLst>
            </a:custGeom>
            <a:noFill/>
            <a:ln w="9525">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燕尾形 3"/>
            <p:cNvSpPr/>
            <p:nvPr/>
          </p:nvSpPr>
          <p:spPr>
            <a:xfrm rot="16200000" flipH="1" flipV="1">
              <a:off x="4141465" y="3210661"/>
              <a:ext cx="557364" cy="557332"/>
            </a:xfrm>
            <a:custGeom>
              <a:avLst/>
              <a:gdLst>
                <a:gd name="connsiteX0" fmla="*/ 0 w 1368152"/>
                <a:gd name="connsiteY0" fmla="*/ 0 h 1368152"/>
                <a:gd name="connsiteX1" fmla="*/ 684076 w 1368152"/>
                <a:gd name="connsiteY1" fmla="*/ 0 h 1368152"/>
                <a:gd name="connsiteX2" fmla="*/ 1368152 w 1368152"/>
                <a:gd name="connsiteY2" fmla="*/ 684076 h 1368152"/>
                <a:gd name="connsiteX3" fmla="*/ 684076 w 1368152"/>
                <a:gd name="connsiteY3" fmla="*/ 1368152 h 1368152"/>
                <a:gd name="connsiteX4" fmla="*/ 0 w 1368152"/>
                <a:gd name="connsiteY4" fmla="*/ 1368152 h 1368152"/>
                <a:gd name="connsiteX5" fmla="*/ 684076 w 1368152"/>
                <a:gd name="connsiteY5" fmla="*/ 684076 h 1368152"/>
                <a:gd name="connsiteX6" fmla="*/ 0 w 1368152"/>
                <a:gd name="connsiteY6" fmla="*/ 0 h 1368152"/>
                <a:gd name="connsiteX0" fmla="*/ 0 w 1368152"/>
                <a:gd name="connsiteY0" fmla="*/ 0 h 1368152"/>
                <a:gd name="connsiteX1" fmla="*/ 1368152 w 1368152"/>
                <a:gd name="connsiteY1" fmla="*/ 684076 h 1368152"/>
                <a:gd name="connsiteX2" fmla="*/ 684076 w 1368152"/>
                <a:gd name="connsiteY2" fmla="*/ 1368152 h 1368152"/>
                <a:gd name="connsiteX3" fmla="*/ 0 w 1368152"/>
                <a:gd name="connsiteY3" fmla="*/ 1368152 h 1368152"/>
                <a:gd name="connsiteX4" fmla="*/ 684076 w 1368152"/>
                <a:gd name="connsiteY4" fmla="*/ 684076 h 1368152"/>
                <a:gd name="connsiteX5" fmla="*/ 0 w 1368152"/>
                <a:gd name="connsiteY5" fmla="*/ 0 h 1368152"/>
                <a:gd name="connsiteX0" fmla="*/ 0 w 1368152"/>
                <a:gd name="connsiteY0" fmla="*/ 0 h 1368152"/>
                <a:gd name="connsiteX1" fmla="*/ 1368152 w 1368152"/>
                <a:gd name="connsiteY1" fmla="*/ 684076 h 1368152"/>
                <a:gd name="connsiteX2" fmla="*/ 0 w 1368152"/>
                <a:gd name="connsiteY2" fmla="*/ 1368152 h 1368152"/>
                <a:gd name="connsiteX3" fmla="*/ 684076 w 1368152"/>
                <a:gd name="connsiteY3" fmla="*/ 684076 h 1368152"/>
                <a:gd name="connsiteX4" fmla="*/ 0 w 1368152"/>
                <a:gd name="connsiteY4" fmla="*/ 0 h 1368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8152" h="1368152">
                  <a:moveTo>
                    <a:pt x="0" y="0"/>
                  </a:moveTo>
                  <a:lnTo>
                    <a:pt x="1368152" y="684076"/>
                  </a:lnTo>
                  <a:lnTo>
                    <a:pt x="0" y="1368152"/>
                  </a:lnTo>
                  <a:lnTo>
                    <a:pt x="684076" y="684076"/>
                  </a:lnTo>
                  <a:lnTo>
                    <a:pt x="0" y="0"/>
                  </a:lnTo>
                  <a:close/>
                </a:path>
              </a:pathLst>
            </a:custGeom>
            <a:noFill/>
            <a:ln w="9525">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8" name="燕尾形 3"/>
            <p:cNvSpPr/>
            <p:nvPr/>
          </p:nvSpPr>
          <p:spPr>
            <a:xfrm flipH="1">
              <a:off x="3188778" y="2257888"/>
              <a:ext cx="557332" cy="557364"/>
            </a:xfrm>
            <a:custGeom>
              <a:avLst/>
              <a:gdLst>
                <a:gd name="connsiteX0" fmla="*/ 0 w 1368152"/>
                <a:gd name="connsiteY0" fmla="*/ 0 h 1368152"/>
                <a:gd name="connsiteX1" fmla="*/ 684076 w 1368152"/>
                <a:gd name="connsiteY1" fmla="*/ 0 h 1368152"/>
                <a:gd name="connsiteX2" fmla="*/ 1368152 w 1368152"/>
                <a:gd name="connsiteY2" fmla="*/ 684076 h 1368152"/>
                <a:gd name="connsiteX3" fmla="*/ 684076 w 1368152"/>
                <a:gd name="connsiteY3" fmla="*/ 1368152 h 1368152"/>
                <a:gd name="connsiteX4" fmla="*/ 0 w 1368152"/>
                <a:gd name="connsiteY4" fmla="*/ 1368152 h 1368152"/>
                <a:gd name="connsiteX5" fmla="*/ 684076 w 1368152"/>
                <a:gd name="connsiteY5" fmla="*/ 684076 h 1368152"/>
                <a:gd name="connsiteX6" fmla="*/ 0 w 1368152"/>
                <a:gd name="connsiteY6" fmla="*/ 0 h 1368152"/>
                <a:gd name="connsiteX0" fmla="*/ 0 w 1368152"/>
                <a:gd name="connsiteY0" fmla="*/ 0 h 1368152"/>
                <a:gd name="connsiteX1" fmla="*/ 1368152 w 1368152"/>
                <a:gd name="connsiteY1" fmla="*/ 684076 h 1368152"/>
                <a:gd name="connsiteX2" fmla="*/ 684076 w 1368152"/>
                <a:gd name="connsiteY2" fmla="*/ 1368152 h 1368152"/>
                <a:gd name="connsiteX3" fmla="*/ 0 w 1368152"/>
                <a:gd name="connsiteY3" fmla="*/ 1368152 h 1368152"/>
                <a:gd name="connsiteX4" fmla="*/ 684076 w 1368152"/>
                <a:gd name="connsiteY4" fmla="*/ 684076 h 1368152"/>
                <a:gd name="connsiteX5" fmla="*/ 0 w 1368152"/>
                <a:gd name="connsiteY5" fmla="*/ 0 h 1368152"/>
                <a:gd name="connsiteX0" fmla="*/ 0 w 1368152"/>
                <a:gd name="connsiteY0" fmla="*/ 0 h 1368152"/>
                <a:gd name="connsiteX1" fmla="*/ 1368152 w 1368152"/>
                <a:gd name="connsiteY1" fmla="*/ 684076 h 1368152"/>
                <a:gd name="connsiteX2" fmla="*/ 0 w 1368152"/>
                <a:gd name="connsiteY2" fmla="*/ 1368152 h 1368152"/>
                <a:gd name="connsiteX3" fmla="*/ 684076 w 1368152"/>
                <a:gd name="connsiteY3" fmla="*/ 684076 h 1368152"/>
                <a:gd name="connsiteX4" fmla="*/ 0 w 1368152"/>
                <a:gd name="connsiteY4" fmla="*/ 0 h 1368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8152" h="1368152">
                  <a:moveTo>
                    <a:pt x="0" y="0"/>
                  </a:moveTo>
                  <a:lnTo>
                    <a:pt x="1368152" y="684076"/>
                  </a:lnTo>
                  <a:lnTo>
                    <a:pt x="0" y="1368152"/>
                  </a:lnTo>
                  <a:lnTo>
                    <a:pt x="684076" y="684076"/>
                  </a:lnTo>
                  <a:lnTo>
                    <a:pt x="0" y="0"/>
                  </a:lnTo>
                  <a:close/>
                </a:path>
              </a:pathLst>
            </a:custGeom>
            <a:noFill/>
            <a:ln w="9525">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9" name="燕尾形 3"/>
            <p:cNvSpPr/>
            <p:nvPr/>
          </p:nvSpPr>
          <p:spPr>
            <a:xfrm rot="13500000">
              <a:off x="3466633" y="1584623"/>
              <a:ext cx="557364" cy="557331"/>
            </a:xfrm>
            <a:custGeom>
              <a:avLst/>
              <a:gdLst>
                <a:gd name="connsiteX0" fmla="*/ 0 w 1368152"/>
                <a:gd name="connsiteY0" fmla="*/ 0 h 1368152"/>
                <a:gd name="connsiteX1" fmla="*/ 684076 w 1368152"/>
                <a:gd name="connsiteY1" fmla="*/ 0 h 1368152"/>
                <a:gd name="connsiteX2" fmla="*/ 1368152 w 1368152"/>
                <a:gd name="connsiteY2" fmla="*/ 684076 h 1368152"/>
                <a:gd name="connsiteX3" fmla="*/ 684076 w 1368152"/>
                <a:gd name="connsiteY3" fmla="*/ 1368152 h 1368152"/>
                <a:gd name="connsiteX4" fmla="*/ 0 w 1368152"/>
                <a:gd name="connsiteY4" fmla="*/ 1368152 h 1368152"/>
                <a:gd name="connsiteX5" fmla="*/ 684076 w 1368152"/>
                <a:gd name="connsiteY5" fmla="*/ 684076 h 1368152"/>
                <a:gd name="connsiteX6" fmla="*/ 0 w 1368152"/>
                <a:gd name="connsiteY6" fmla="*/ 0 h 1368152"/>
                <a:gd name="connsiteX0" fmla="*/ 0 w 1368152"/>
                <a:gd name="connsiteY0" fmla="*/ 0 h 1368152"/>
                <a:gd name="connsiteX1" fmla="*/ 1368152 w 1368152"/>
                <a:gd name="connsiteY1" fmla="*/ 684076 h 1368152"/>
                <a:gd name="connsiteX2" fmla="*/ 684076 w 1368152"/>
                <a:gd name="connsiteY2" fmla="*/ 1368152 h 1368152"/>
                <a:gd name="connsiteX3" fmla="*/ 0 w 1368152"/>
                <a:gd name="connsiteY3" fmla="*/ 1368152 h 1368152"/>
                <a:gd name="connsiteX4" fmla="*/ 684076 w 1368152"/>
                <a:gd name="connsiteY4" fmla="*/ 684076 h 1368152"/>
                <a:gd name="connsiteX5" fmla="*/ 0 w 1368152"/>
                <a:gd name="connsiteY5" fmla="*/ 0 h 1368152"/>
                <a:gd name="connsiteX0" fmla="*/ 0 w 1368152"/>
                <a:gd name="connsiteY0" fmla="*/ 0 h 1368152"/>
                <a:gd name="connsiteX1" fmla="*/ 1368152 w 1368152"/>
                <a:gd name="connsiteY1" fmla="*/ 684076 h 1368152"/>
                <a:gd name="connsiteX2" fmla="*/ 0 w 1368152"/>
                <a:gd name="connsiteY2" fmla="*/ 1368152 h 1368152"/>
                <a:gd name="connsiteX3" fmla="*/ 684076 w 1368152"/>
                <a:gd name="connsiteY3" fmla="*/ 684076 h 1368152"/>
                <a:gd name="connsiteX4" fmla="*/ 0 w 1368152"/>
                <a:gd name="connsiteY4" fmla="*/ 0 h 1368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8152" h="1368152">
                  <a:moveTo>
                    <a:pt x="0" y="0"/>
                  </a:moveTo>
                  <a:lnTo>
                    <a:pt x="1368152" y="684076"/>
                  </a:lnTo>
                  <a:lnTo>
                    <a:pt x="0" y="1368152"/>
                  </a:lnTo>
                  <a:lnTo>
                    <a:pt x="684076" y="684076"/>
                  </a:lnTo>
                  <a:lnTo>
                    <a:pt x="0" y="0"/>
                  </a:lnTo>
                  <a:close/>
                </a:path>
              </a:pathLst>
            </a:custGeom>
            <a:noFill/>
            <a:ln w="95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0" name="燕尾形 3"/>
            <p:cNvSpPr/>
            <p:nvPr/>
          </p:nvSpPr>
          <p:spPr>
            <a:xfrm rot="8100000" flipH="1">
              <a:off x="4813914" y="1585417"/>
              <a:ext cx="555775" cy="557331"/>
            </a:xfrm>
            <a:custGeom>
              <a:avLst/>
              <a:gdLst>
                <a:gd name="connsiteX0" fmla="*/ 0 w 1368152"/>
                <a:gd name="connsiteY0" fmla="*/ 0 h 1368152"/>
                <a:gd name="connsiteX1" fmla="*/ 684076 w 1368152"/>
                <a:gd name="connsiteY1" fmla="*/ 0 h 1368152"/>
                <a:gd name="connsiteX2" fmla="*/ 1368152 w 1368152"/>
                <a:gd name="connsiteY2" fmla="*/ 684076 h 1368152"/>
                <a:gd name="connsiteX3" fmla="*/ 684076 w 1368152"/>
                <a:gd name="connsiteY3" fmla="*/ 1368152 h 1368152"/>
                <a:gd name="connsiteX4" fmla="*/ 0 w 1368152"/>
                <a:gd name="connsiteY4" fmla="*/ 1368152 h 1368152"/>
                <a:gd name="connsiteX5" fmla="*/ 684076 w 1368152"/>
                <a:gd name="connsiteY5" fmla="*/ 684076 h 1368152"/>
                <a:gd name="connsiteX6" fmla="*/ 0 w 1368152"/>
                <a:gd name="connsiteY6" fmla="*/ 0 h 1368152"/>
                <a:gd name="connsiteX0" fmla="*/ 0 w 1368152"/>
                <a:gd name="connsiteY0" fmla="*/ 0 h 1368152"/>
                <a:gd name="connsiteX1" fmla="*/ 1368152 w 1368152"/>
                <a:gd name="connsiteY1" fmla="*/ 684076 h 1368152"/>
                <a:gd name="connsiteX2" fmla="*/ 684076 w 1368152"/>
                <a:gd name="connsiteY2" fmla="*/ 1368152 h 1368152"/>
                <a:gd name="connsiteX3" fmla="*/ 0 w 1368152"/>
                <a:gd name="connsiteY3" fmla="*/ 1368152 h 1368152"/>
                <a:gd name="connsiteX4" fmla="*/ 684076 w 1368152"/>
                <a:gd name="connsiteY4" fmla="*/ 684076 h 1368152"/>
                <a:gd name="connsiteX5" fmla="*/ 0 w 1368152"/>
                <a:gd name="connsiteY5" fmla="*/ 0 h 1368152"/>
                <a:gd name="connsiteX0" fmla="*/ 0 w 1368152"/>
                <a:gd name="connsiteY0" fmla="*/ 0 h 1368152"/>
                <a:gd name="connsiteX1" fmla="*/ 1368152 w 1368152"/>
                <a:gd name="connsiteY1" fmla="*/ 684076 h 1368152"/>
                <a:gd name="connsiteX2" fmla="*/ 0 w 1368152"/>
                <a:gd name="connsiteY2" fmla="*/ 1368152 h 1368152"/>
                <a:gd name="connsiteX3" fmla="*/ 684076 w 1368152"/>
                <a:gd name="connsiteY3" fmla="*/ 684076 h 1368152"/>
                <a:gd name="connsiteX4" fmla="*/ 0 w 1368152"/>
                <a:gd name="connsiteY4" fmla="*/ 0 h 1368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8152" h="1368152">
                  <a:moveTo>
                    <a:pt x="0" y="0"/>
                  </a:moveTo>
                  <a:lnTo>
                    <a:pt x="1368152" y="684076"/>
                  </a:lnTo>
                  <a:lnTo>
                    <a:pt x="0" y="1368152"/>
                  </a:lnTo>
                  <a:lnTo>
                    <a:pt x="684076" y="684076"/>
                  </a:lnTo>
                  <a:lnTo>
                    <a:pt x="0" y="0"/>
                  </a:lnTo>
                  <a:close/>
                </a:path>
              </a:pathLst>
            </a:custGeom>
            <a:noFill/>
            <a:ln w="9525">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1" name="燕尾形 3"/>
            <p:cNvSpPr/>
            <p:nvPr/>
          </p:nvSpPr>
          <p:spPr>
            <a:xfrm rot="8100000" flipV="1">
              <a:off x="3466634" y="2932774"/>
              <a:ext cx="557363" cy="557331"/>
            </a:xfrm>
            <a:custGeom>
              <a:avLst/>
              <a:gdLst>
                <a:gd name="connsiteX0" fmla="*/ 0 w 1368152"/>
                <a:gd name="connsiteY0" fmla="*/ 0 h 1368152"/>
                <a:gd name="connsiteX1" fmla="*/ 684076 w 1368152"/>
                <a:gd name="connsiteY1" fmla="*/ 0 h 1368152"/>
                <a:gd name="connsiteX2" fmla="*/ 1368152 w 1368152"/>
                <a:gd name="connsiteY2" fmla="*/ 684076 h 1368152"/>
                <a:gd name="connsiteX3" fmla="*/ 684076 w 1368152"/>
                <a:gd name="connsiteY3" fmla="*/ 1368152 h 1368152"/>
                <a:gd name="connsiteX4" fmla="*/ 0 w 1368152"/>
                <a:gd name="connsiteY4" fmla="*/ 1368152 h 1368152"/>
                <a:gd name="connsiteX5" fmla="*/ 684076 w 1368152"/>
                <a:gd name="connsiteY5" fmla="*/ 684076 h 1368152"/>
                <a:gd name="connsiteX6" fmla="*/ 0 w 1368152"/>
                <a:gd name="connsiteY6" fmla="*/ 0 h 1368152"/>
                <a:gd name="connsiteX0" fmla="*/ 0 w 1368152"/>
                <a:gd name="connsiteY0" fmla="*/ 0 h 1368152"/>
                <a:gd name="connsiteX1" fmla="*/ 1368152 w 1368152"/>
                <a:gd name="connsiteY1" fmla="*/ 684076 h 1368152"/>
                <a:gd name="connsiteX2" fmla="*/ 684076 w 1368152"/>
                <a:gd name="connsiteY2" fmla="*/ 1368152 h 1368152"/>
                <a:gd name="connsiteX3" fmla="*/ 0 w 1368152"/>
                <a:gd name="connsiteY3" fmla="*/ 1368152 h 1368152"/>
                <a:gd name="connsiteX4" fmla="*/ 684076 w 1368152"/>
                <a:gd name="connsiteY4" fmla="*/ 684076 h 1368152"/>
                <a:gd name="connsiteX5" fmla="*/ 0 w 1368152"/>
                <a:gd name="connsiteY5" fmla="*/ 0 h 1368152"/>
                <a:gd name="connsiteX0" fmla="*/ 0 w 1368152"/>
                <a:gd name="connsiteY0" fmla="*/ 0 h 1368152"/>
                <a:gd name="connsiteX1" fmla="*/ 1368152 w 1368152"/>
                <a:gd name="connsiteY1" fmla="*/ 684076 h 1368152"/>
                <a:gd name="connsiteX2" fmla="*/ 0 w 1368152"/>
                <a:gd name="connsiteY2" fmla="*/ 1368152 h 1368152"/>
                <a:gd name="connsiteX3" fmla="*/ 684076 w 1368152"/>
                <a:gd name="connsiteY3" fmla="*/ 684076 h 1368152"/>
                <a:gd name="connsiteX4" fmla="*/ 0 w 1368152"/>
                <a:gd name="connsiteY4" fmla="*/ 0 h 1368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8152" h="1368152">
                  <a:moveTo>
                    <a:pt x="0" y="0"/>
                  </a:moveTo>
                  <a:lnTo>
                    <a:pt x="1368152" y="684076"/>
                  </a:lnTo>
                  <a:lnTo>
                    <a:pt x="0" y="1368152"/>
                  </a:lnTo>
                  <a:lnTo>
                    <a:pt x="684076" y="684076"/>
                  </a:lnTo>
                  <a:lnTo>
                    <a:pt x="0" y="0"/>
                  </a:lnTo>
                  <a:close/>
                </a:path>
              </a:pathLst>
            </a:custGeom>
            <a:noFill/>
            <a:ln w="9525">
              <a:solidFill>
                <a:schemeClr val="bg1"/>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2" name="燕尾形 3"/>
            <p:cNvSpPr/>
            <p:nvPr/>
          </p:nvSpPr>
          <p:spPr>
            <a:xfrm rot="13500000" flipH="1" flipV="1">
              <a:off x="4813121" y="2932774"/>
              <a:ext cx="557363" cy="557331"/>
            </a:xfrm>
            <a:custGeom>
              <a:avLst/>
              <a:gdLst>
                <a:gd name="connsiteX0" fmla="*/ 0 w 1368152"/>
                <a:gd name="connsiteY0" fmla="*/ 0 h 1368152"/>
                <a:gd name="connsiteX1" fmla="*/ 684076 w 1368152"/>
                <a:gd name="connsiteY1" fmla="*/ 0 h 1368152"/>
                <a:gd name="connsiteX2" fmla="*/ 1368152 w 1368152"/>
                <a:gd name="connsiteY2" fmla="*/ 684076 h 1368152"/>
                <a:gd name="connsiteX3" fmla="*/ 684076 w 1368152"/>
                <a:gd name="connsiteY3" fmla="*/ 1368152 h 1368152"/>
                <a:gd name="connsiteX4" fmla="*/ 0 w 1368152"/>
                <a:gd name="connsiteY4" fmla="*/ 1368152 h 1368152"/>
                <a:gd name="connsiteX5" fmla="*/ 684076 w 1368152"/>
                <a:gd name="connsiteY5" fmla="*/ 684076 h 1368152"/>
                <a:gd name="connsiteX6" fmla="*/ 0 w 1368152"/>
                <a:gd name="connsiteY6" fmla="*/ 0 h 1368152"/>
                <a:gd name="connsiteX0" fmla="*/ 0 w 1368152"/>
                <a:gd name="connsiteY0" fmla="*/ 0 h 1368152"/>
                <a:gd name="connsiteX1" fmla="*/ 1368152 w 1368152"/>
                <a:gd name="connsiteY1" fmla="*/ 684076 h 1368152"/>
                <a:gd name="connsiteX2" fmla="*/ 684076 w 1368152"/>
                <a:gd name="connsiteY2" fmla="*/ 1368152 h 1368152"/>
                <a:gd name="connsiteX3" fmla="*/ 0 w 1368152"/>
                <a:gd name="connsiteY3" fmla="*/ 1368152 h 1368152"/>
                <a:gd name="connsiteX4" fmla="*/ 684076 w 1368152"/>
                <a:gd name="connsiteY4" fmla="*/ 684076 h 1368152"/>
                <a:gd name="connsiteX5" fmla="*/ 0 w 1368152"/>
                <a:gd name="connsiteY5" fmla="*/ 0 h 1368152"/>
                <a:gd name="connsiteX0" fmla="*/ 0 w 1368152"/>
                <a:gd name="connsiteY0" fmla="*/ 0 h 1368152"/>
                <a:gd name="connsiteX1" fmla="*/ 1368152 w 1368152"/>
                <a:gd name="connsiteY1" fmla="*/ 684076 h 1368152"/>
                <a:gd name="connsiteX2" fmla="*/ 0 w 1368152"/>
                <a:gd name="connsiteY2" fmla="*/ 1368152 h 1368152"/>
                <a:gd name="connsiteX3" fmla="*/ 684076 w 1368152"/>
                <a:gd name="connsiteY3" fmla="*/ 684076 h 1368152"/>
                <a:gd name="connsiteX4" fmla="*/ 0 w 1368152"/>
                <a:gd name="connsiteY4" fmla="*/ 0 h 1368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8152" h="1368152">
                  <a:moveTo>
                    <a:pt x="0" y="0"/>
                  </a:moveTo>
                  <a:lnTo>
                    <a:pt x="1368152" y="684076"/>
                  </a:lnTo>
                  <a:lnTo>
                    <a:pt x="0" y="1368152"/>
                  </a:lnTo>
                  <a:lnTo>
                    <a:pt x="684076" y="684076"/>
                  </a:lnTo>
                  <a:lnTo>
                    <a:pt x="0" y="0"/>
                  </a:lnTo>
                  <a:close/>
                </a:path>
              </a:pathLst>
            </a:custGeom>
            <a:noFill/>
            <a:ln w="9525">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sp>
        <p:nvSpPr>
          <p:cNvPr id="13" name="TextBox 25"/>
          <p:cNvSpPr txBox="1">
            <a:spLocks noChangeArrowheads="1"/>
          </p:cNvSpPr>
          <p:nvPr/>
        </p:nvSpPr>
        <p:spPr bwMode="auto">
          <a:xfrm>
            <a:off x="5376863" y="3565525"/>
            <a:ext cx="1776412"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200">
                <a:solidFill>
                  <a:schemeClr val="bg1"/>
                </a:solidFill>
                <a:latin typeface="微软雅黑" pitchFamily="34" charset="-122"/>
                <a:ea typeface="微软雅黑" pitchFamily="34" charset="-122"/>
              </a:rPr>
              <a:t>添加标题</a:t>
            </a:r>
            <a:endParaRPr lang="en-US" altLang="zh-CN" sz="1200">
              <a:solidFill>
                <a:schemeClr val="bg1"/>
              </a:solidFill>
              <a:latin typeface="微软雅黑" pitchFamily="34" charset="-122"/>
              <a:ea typeface="微软雅黑" pitchFamily="34" charset="-122"/>
            </a:endParaRPr>
          </a:p>
          <a:p>
            <a:pPr eaLnBrk="1" hangingPunct="1">
              <a:lnSpc>
                <a:spcPct val="150000"/>
              </a:lnSpc>
            </a:pPr>
            <a:r>
              <a:rPr lang="zh-CN" altLang="en-US" sz="9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4" name="矩形 13"/>
          <p:cNvSpPr>
            <a:spLocks noChangeArrowheads="1"/>
          </p:cNvSpPr>
          <p:nvPr/>
        </p:nvSpPr>
        <p:spPr bwMode="auto">
          <a:xfrm>
            <a:off x="4103630" y="2417763"/>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zh-CN" altLang="en-US" sz="2400" b="1">
                <a:solidFill>
                  <a:schemeClr val="bg1"/>
                </a:solidFill>
                <a:latin typeface="微软雅黑" pitchFamily="34" charset="-122"/>
                <a:ea typeface="微软雅黑" pitchFamily="34" charset="-122"/>
              </a:rPr>
              <a:t>标题</a:t>
            </a:r>
          </a:p>
        </p:txBody>
      </p:sp>
      <p:sp>
        <p:nvSpPr>
          <p:cNvPr id="15" name="TextBox 25"/>
          <p:cNvSpPr txBox="1">
            <a:spLocks noChangeArrowheads="1"/>
          </p:cNvSpPr>
          <p:nvPr/>
        </p:nvSpPr>
        <p:spPr bwMode="auto">
          <a:xfrm>
            <a:off x="5776913" y="2417763"/>
            <a:ext cx="1782762"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200">
                <a:solidFill>
                  <a:schemeClr val="bg1"/>
                </a:solidFill>
                <a:latin typeface="微软雅黑" pitchFamily="34" charset="-122"/>
                <a:ea typeface="微软雅黑" pitchFamily="34" charset="-122"/>
              </a:rPr>
              <a:t>添加标题</a:t>
            </a:r>
            <a:endParaRPr lang="en-US" altLang="zh-CN" sz="1200">
              <a:solidFill>
                <a:schemeClr val="bg1"/>
              </a:solidFill>
              <a:latin typeface="微软雅黑" pitchFamily="34" charset="-122"/>
              <a:ea typeface="微软雅黑" pitchFamily="34" charset="-122"/>
            </a:endParaRPr>
          </a:p>
          <a:p>
            <a:pPr eaLnBrk="1" hangingPunct="1">
              <a:lnSpc>
                <a:spcPct val="150000"/>
              </a:lnSpc>
            </a:pPr>
            <a:r>
              <a:rPr lang="zh-CN" altLang="en-US" sz="9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6" name="TextBox 25"/>
          <p:cNvSpPr txBox="1">
            <a:spLocks noChangeArrowheads="1"/>
          </p:cNvSpPr>
          <p:nvPr/>
        </p:nvSpPr>
        <p:spPr bwMode="auto">
          <a:xfrm>
            <a:off x="5519740" y="1138238"/>
            <a:ext cx="1690687"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200">
                <a:solidFill>
                  <a:schemeClr val="bg1"/>
                </a:solidFill>
                <a:latin typeface="微软雅黑" pitchFamily="34" charset="-122"/>
                <a:ea typeface="微软雅黑" pitchFamily="34" charset="-122"/>
              </a:rPr>
              <a:t>添加标题</a:t>
            </a:r>
            <a:endParaRPr lang="en-US" altLang="zh-CN" sz="1200">
              <a:solidFill>
                <a:schemeClr val="bg1"/>
              </a:solidFill>
              <a:latin typeface="微软雅黑" pitchFamily="34" charset="-122"/>
              <a:ea typeface="微软雅黑" pitchFamily="34" charset="-122"/>
            </a:endParaRPr>
          </a:p>
          <a:p>
            <a:pPr eaLnBrk="1" hangingPunct="1">
              <a:lnSpc>
                <a:spcPct val="150000"/>
              </a:lnSpc>
            </a:pPr>
            <a:r>
              <a:rPr lang="zh-CN" altLang="en-US" sz="9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25"/>
          <p:cNvSpPr txBox="1">
            <a:spLocks noChangeArrowheads="1"/>
          </p:cNvSpPr>
          <p:nvPr/>
        </p:nvSpPr>
        <p:spPr bwMode="auto">
          <a:xfrm>
            <a:off x="3976688" y="560388"/>
            <a:ext cx="134620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200">
                <a:solidFill>
                  <a:schemeClr val="bg1"/>
                </a:solidFill>
                <a:latin typeface="微软雅黑" pitchFamily="34" charset="-122"/>
                <a:ea typeface="微软雅黑" pitchFamily="34" charset="-122"/>
              </a:rPr>
              <a:t>添加标题</a:t>
            </a:r>
            <a:endParaRPr lang="en-US" altLang="zh-CN" sz="1200">
              <a:solidFill>
                <a:schemeClr val="bg1"/>
              </a:solidFill>
              <a:latin typeface="微软雅黑" pitchFamily="34" charset="-122"/>
              <a:ea typeface="微软雅黑" pitchFamily="34" charset="-122"/>
            </a:endParaRPr>
          </a:p>
          <a:p>
            <a:pPr algn="ctr" eaLnBrk="1" hangingPunct="1">
              <a:lnSpc>
                <a:spcPct val="150000"/>
              </a:lnSpc>
            </a:pPr>
            <a:r>
              <a:rPr lang="zh-CN" altLang="en-US" sz="900">
                <a:solidFill>
                  <a:schemeClr val="bg1"/>
                </a:solidFill>
                <a:latin typeface="微软雅黑" pitchFamily="34" charset="-122"/>
                <a:ea typeface="微软雅黑" pitchFamily="34" charset="-122"/>
              </a:rPr>
              <a:t>您的内容打在这里，或者通过复制您的文本后</a:t>
            </a:r>
          </a:p>
        </p:txBody>
      </p:sp>
      <p:sp>
        <p:nvSpPr>
          <p:cNvPr id="18" name="TextBox 25"/>
          <p:cNvSpPr txBox="1">
            <a:spLocks noChangeArrowheads="1"/>
          </p:cNvSpPr>
          <p:nvPr/>
        </p:nvSpPr>
        <p:spPr bwMode="auto">
          <a:xfrm>
            <a:off x="1966913" y="881063"/>
            <a:ext cx="1708150"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200">
                <a:solidFill>
                  <a:schemeClr val="bg1"/>
                </a:solidFill>
                <a:latin typeface="微软雅黑" pitchFamily="34" charset="-122"/>
                <a:ea typeface="微软雅黑" pitchFamily="34" charset="-122"/>
              </a:rPr>
              <a:t>添加标题</a:t>
            </a:r>
            <a:endParaRPr lang="en-US" altLang="zh-CN" sz="1200">
              <a:solidFill>
                <a:schemeClr val="bg1"/>
              </a:solidFill>
              <a:latin typeface="微软雅黑" pitchFamily="34" charset="-122"/>
              <a:ea typeface="微软雅黑" pitchFamily="34" charset="-122"/>
            </a:endParaRPr>
          </a:p>
          <a:p>
            <a:pPr eaLnBrk="1" hangingPunct="1">
              <a:lnSpc>
                <a:spcPct val="150000"/>
              </a:lnSpc>
            </a:pPr>
            <a:r>
              <a:rPr lang="zh-CN" altLang="en-US" sz="9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25"/>
          <p:cNvSpPr txBox="1">
            <a:spLocks noChangeArrowheads="1"/>
          </p:cNvSpPr>
          <p:nvPr/>
        </p:nvSpPr>
        <p:spPr bwMode="auto">
          <a:xfrm>
            <a:off x="1633538" y="2054225"/>
            <a:ext cx="1720850"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200">
                <a:solidFill>
                  <a:schemeClr val="bg1"/>
                </a:solidFill>
                <a:latin typeface="微软雅黑" pitchFamily="34" charset="-122"/>
                <a:ea typeface="微软雅黑" pitchFamily="34" charset="-122"/>
              </a:rPr>
              <a:t>添加标题</a:t>
            </a:r>
            <a:endParaRPr lang="en-US" altLang="zh-CN" sz="1200">
              <a:solidFill>
                <a:schemeClr val="bg1"/>
              </a:solidFill>
              <a:latin typeface="微软雅黑" pitchFamily="34" charset="-122"/>
              <a:ea typeface="微软雅黑" pitchFamily="34" charset="-122"/>
            </a:endParaRPr>
          </a:p>
          <a:p>
            <a:pPr eaLnBrk="1" hangingPunct="1">
              <a:lnSpc>
                <a:spcPct val="150000"/>
              </a:lnSpc>
            </a:pPr>
            <a:r>
              <a:rPr lang="zh-CN" altLang="en-US" sz="9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0" name="TextBox 25"/>
          <p:cNvSpPr txBox="1">
            <a:spLocks noChangeArrowheads="1"/>
          </p:cNvSpPr>
          <p:nvPr/>
        </p:nvSpPr>
        <p:spPr bwMode="auto">
          <a:xfrm>
            <a:off x="2039938" y="3448051"/>
            <a:ext cx="1841500"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200">
                <a:solidFill>
                  <a:schemeClr val="bg1"/>
                </a:solidFill>
                <a:latin typeface="微软雅黑" pitchFamily="34" charset="-122"/>
                <a:ea typeface="微软雅黑" pitchFamily="34" charset="-122"/>
              </a:rPr>
              <a:t>添加标题</a:t>
            </a:r>
            <a:endParaRPr lang="en-US" altLang="zh-CN" sz="1200">
              <a:solidFill>
                <a:schemeClr val="bg1"/>
              </a:solidFill>
              <a:latin typeface="微软雅黑" pitchFamily="34" charset="-122"/>
              <a:ea typeface="微软雅黑" pitchFamily="34" charset="-122"/>
            </a:endParaRPr>
          </a:p>
          <a:p>
            <a:pPr eaLnBrk="1" hangingPunct="1">
              <a:lnSpc>
                <a:spcPct val="150000"/>
              </a:lnSpc>
            </a:pPr>
            <a:r>
              <a:rPr lang="zh-CN" altLang="en-US" sz="9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5"/>
          <p:cNvSpPr txBox="1">
            <a:spLocks noChangeArrowheads="1"/>
          </p:cNvSpPr>
          <p:nvPr/>
        </p:nvSpPr>
        <p:spPr bwMode="auto">
          <a:xfrm>
            <a:off x="3675063" y="3948113"/>
            <a:ext cx="1701800"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1200">
                <a:solidFill>
                  <a:schemeClr val="bg1"/>
                </a:solidFill>
                <a:latin typeface="微软雅黑" pitchFamily="34" charset="-122"/>
                <a:ea typeface="微软雅黑" pitchFamily="34" charset="-122"/>
              </a:rPr>
              <a:t>添加标题</a:t>
            </a:r>
            <a:endParaRPr lang="en-US" altLang="zh-CN" sz="1200">
              <a:solidFill>
                <a:schemeClr val="bg1"/>
              </a:solidFill>
              <a:latin typeface="微软雅黑" pitchFamily="34" charset="-122"/>
              <a:ea typeface="微软雅黑" pitchFamily="34" charset="-122"/>
            </a:endParaRPr>
          </a:p>
          <a:p>
            <a:pPr algn="ctr" eaLnBrk="1" hangingPunct="1">
              <a:lnSpc>
                <a:spcPct val="150000"/>
              </a:lnSpc>
            </a:pPr>
            <a:r>
              <a:rPr lang="zh-CN" altLang="en-US" sz="90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76487898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250" fill="hold"/>
                                        <p:tgtEl>
                                          <p:spTgt spid="14"/>
                                        </p:tgtEl>
                                        <p:attrNameLst>
                                          <p:attrName>ppt_w</p:attrName>
                                        </p:attrNameLst>
                                      </p:cBhvr>
                                      <p:tavLst>
                                        <p:tav tm="0">
                                          <p:val>
                                            <p:fltVal val="0"/>
                                          </p:val>
                                        </p:tav>
                                        <p:tav tm="100000">
                                          <p:val>
                                            <p:strVal val="#ppt_w"/>
                                          </p:val>
                                        </p:tav>
                                      </p:tavLst>
                                    </p:anim>
                                    <p:anim calcmode="lin" valueType="num">
                                      <p:cBhvr>
                                        <p:cTn id="21" dur="250" fill="hold"/>
                                        <p:tgtEl>
                                          <p:spTgt spid="14"/>
                                        </p:tgtEl>
                                        <p:attrNameLst>
                                          <p:attrName>ppt_h</p:attrName>
                                        </p:attrNameLst>
                                      </p:cBhvr>
                                      <p:tavLst>
                                        <p:tav tm="0">
                                          <p:val>
                                            <p:fltVal val="0"/>
                                          </p:val>
                                        </p:tav>
                                        <p:tav tm="100000">
                                          <p:val>
                                            <p:strVal val="#ppt_h"/>
                                          </p:val>
                                        </p:tav>
                                      </p:tavLst>
                                    </p:anim>
                                    <p:animEffect transition="in" filter="fade">
                                      <p:cBhvr>
                                        <p:cTn id="22" dur="25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49" presetClass="entr" presetSubtype="0" decel="10000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fltVal val="0"/>
                                          </p:val>
                                        </p:tav>
                                        <p:tav tm="100000">
                                          <p:val>
                                            <p:strVal val="#ppt_w"/>
                                          </p:val>
                                        </p:tav>
                                      </p:tavLst>
                                    </p:anim>
                                    <p:anim calcmode="lin" valueType="num">
                                      <p:cBhvr>
                                        <p:cTn id="28" dur="1000" fill="hold"/>
                                        <p:tgtEl>
                                          <p:spTgt spid="4"/>
                                        </p:tgtEl>
                                        <p:attrNameLst>
                                          <p:attrName>ppt_h</p:attrName>
                                        </p:attrNameLst>
                                      </p:cBhvr>
                                      <p:tavLst>
                                        <p:tav tm="0">
                                          <p:val>
                                            <p:fltVal val="0"/>
                                          </p:val>
                                        </p:tav>
                                        <p:tav tm="100000">
                                          <p:val>
                                            <p:strVal val="#ppt_h"/>
                                          </p:val>
                                        </p:tav>
                                      </p:tavLst>
                                    </p:anim>
                                    <p:anim calcmode="lin" valueType="num">
                                      <p:cBhvr>
                                        <p:cTn id="29" dur="1000" fill="hold"/>
                                        <p:tgtEl>
                                          <p:spTgt spid="4"/>
                                        </p:tgtEl>
                                        <p:attrNameLst>
                                          <p:attrName>style.rotation</p:attrName>
                                        </p:attrNameLst>
                                      </p:cBhvr>
                                      <p:tavLst>
                                        <p:tav tm="0">
                                          <p:val>
                                            <p:fltVal val="360"/>
                                          </p:val>
                                        </p:tav>
                                        <p:tav tm="100000">
                                          <p:val>
                                            <p:fltVal val="0"/>
                                          </p:val>
                                        </p:tav>
                                      </p:tavLst>
                                    </p:anim>
                                    <p:animEffect transition="in" filter="fade">
                                      <p:cBhvr>
                                        <p:cTn id="30" dur="10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right)">
                                      <p:cBhvr>
                                        <p:cTn id="38" dur="500"/>
                                        <p:tgtEl>
                                          <p:spTgt spid="1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right)">
                                      <p:cBhvr>
                                        <p:cTn id="53" dur="500"/>
                                        <p:tgtEl>
                                          <p:spTgt spid="20"/>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right)">
                                      <p:cBhvr>
                                        <p:cTn id="5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13" grpId="0"/>
      <p:bldP spid="14" grpId="0"/>
      <p:bldP spid="15" grpId="0"/>
      <p:bldP spid="16" grpId="0"/>
      <p:bldP spid="17" grpId="0"/>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752475" y="1563689"/>
            <a:ext cx="7632700" cy="503237"/>
          </a:xfrm>
          <a:prstGeom prst="rect">
            <a:avLst/>
          </a:prstGeom>
          <a:solidFill>
            <a:schemeClr val="bg1">
              <a:alpha val="50000"/>
            </a:schemeClr>
          </a:solidFill>
          <a:ln>
            <a:solidFill>
              <a:schemeClr val="bg1">
                <a:alpha val="50000"/>
              </a:schemeClr>
            </a:solidFill>
          </a:ln>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pic>
        <p:nvPicPr>
          <p:cNvPr id="5" name="Picture 36" descr="C:\Users\v-jtobey.REDMOND\AppData\Local\MetroStyleAddIn\Icons\Passion.wm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44602" y="1563689"/>
            <a:ext cx="2635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94040" y="1535114"/>
            <a:ext cx="52387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C:\Users\Jonahs\Dropbox\Projects SCOTT\MEET Windows Azure\source\Background\tile-icon-messaging.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203827" y="1563689"/>
            <a:ext cx="5048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C:\Users\Jonahs\Dropbox\Projects SCOTT\MEET Windows Azure\source\Background\tile-icon-cache.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292977" y="1563689"/>
            <a:ext cx="5048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等腰三角形 6"/>
          <p:cNvSpPr>
            <a:spLocks noChangeArrowheads="1"/>
          </p:cNvSpPr>
          <p:nvPr/>
        </p:nvSpPr>
        <p:spPr bwMode="auto">
          <a:xfrm flipV="1">
            <a:off x="1203325" y="2238376"/>
            <a:ext cx="304800" cy="261938"/>
          </a:xfrm>
          <a:prstGeom prst="triangle">
            <a:avLst>
              <a:gd name="adj" fmla="val 50000"/>
            </a:avLst>
          </a:prstGeom>
          <a:solidFill>
            <a:schemeClr val="bg1">
              <a:alpha val="50000"/>
            </a:schemeClr>
          </a:solidFill>
          <a:ln>
            <a:solidFill>
              <a:schemeClr val="bg1">
                <a:alpha val="50000"/>
              </a:schemeClr>
            </a:solidFill>
          </a:ln>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10" name="等腰三角形 7"/>
          <p:cNvSpPr>
            <a:spLocks noChangeArrowheads="1"/>
          </p:cNvSpPr>
          <p:nvPr/>
        </p:nvSpPr>
        <p:spPr bwMode="auto">
          <a:xfrm flipV="1">
            <a:off x="3203575" y="2238376"/>
            <a:ext cx="304800" cy="261938"/>
          </a:xfrm>
          <a:prstGeom prst="triangle">
            <a:avLst>
              <a:gd name="adj" fmla="val 50000"/>
            </a:avLst>
          </a:prstGeom>
          <a:solidFill>
            <a:schemeClr val="bg1">
              <a:alpha val="50000"/>
            </a:schemeClr>
          </a:solidFill>
          <a:ln>
            <a:solidFill>
              <a:schemeClr val="bg1">
                <a:alpha val="50000"/>
              </a:schemeClr>
            </a:solidFill>
          </a:ln>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11" name="等腰三角形 8"/>
          <p:cNvSpPr>
            <a:spLocks noChangeArrowheads="1"/>
          </p:cNvSpPr>
          <p:nvPr/>
        </p:nvSpPr>
        <p:spPr bwMode="auto">
          <a:xfrm flipV="1">
            <a:off x="5303838" y="2238376"/>
            <a:ext cx="303212" cy="261938"/>
          </a:xfrm>
          <a:prstGeom prst="triangle">
            <a:avLst>
              <a:gd name="adj" fmla="val 50000"/>
            </a:avLst>
          </a:prstGeom>
          <a:solidFill>
            <a:schemeClr val="bg1">
              <a:alpha val="50000"/>
            </a:schemeClr>
          </a:solidFill>
          <a:ln>
            <a:solidFill>
              <a:schemeClr val="bg1">
                <a:alpha val="50000"/>
              </a:schemeClr>
            </a:solidFill>
          </a:ln>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12" name="等腰三角形 9"/>
          <p:cNvSpPr>
            <a:spLocks noChangeArrowheads="1"/>
          </p:cNvSpPr>
          <p:nvPr/>
        </p:nvSpPr>
        <p:spPr bwMode="auto">
          <a:xfrm flipV="1">
            <a:off x="7392988" y="2238376"/>
            <a:ext cx="304800" cy="261938"/>
          </a:xfrm>
          <a:prstGeom prst="triangle">
            <a:avLst>
              <a:gd name="adj" fmla="val 50000"/>
            </a:avLst>
          </a:prstGeom>
          <a:solidFill>
            <a:schemeClr val="bg1">
              <a:alpha val="50000"/>
            </a:schemeClr>
          </a:solidFill>
          <a:ln>
            <a:solidFill>
              <a:schemeClr val="bg1">
                <a:alpha val="50000"/>
              </a:schemeClr>
            </a:solidFill>
          </a:ln>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13" name="TextBox 10"/>
          <p:cNvSpPr>
            <a:spLocks noChangeArrowheads="1"/>
          </p:cNvSpPr>
          <p:nvPr/>
        </p:nvSpPr>
        <p:spPr bwMode="auto">
          <a:xfrm>
            <a:off x="346075" y="2771775"/>
            <a:ext cx="202088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你可以点击这里输入你的文本你可以点击这里输入你的文本你可以点击这里输入你的文本你可以点击这里输入</a:t>
            </a:r>
            <a:endParaRPr lang="zh-CN" altLang="en-US" sz="1200"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pPr>
              <a:lnSpc>
                <a:spcPct val="150000"/>
              </a:lnSpc>
            </a:pPr>
            <a:endParaRPr lang="zh-CN" altLang="en-US" sz="1200" dirty="0" smtClean="0">
              <a:solidFill>
                <a:schemeClr val="bg1"/>
              </a:solidFill>
              <a:latin typeface="Calibri" panose="020F0502020204030204" pitchFamily="34" charset="0"/>
              <a:sym typeface="宋体" panose="02010600030101010101" pitchFamily="2" charset="-122"/>
            </a:endParaRPr>
          </a:p>
          <a:p>
            <a:pPr>
              <a:lnSpc>
                <a:spcPct val="150000"/>
              </a:lnSpc>
            </a:pPr>
            <a:endParaRPr lang="zh-CN" altLang="en-US" sz="1200" dirty="0" smtClean="0">
              <a:solidFill>
                <a:schemeClr val="bg1"/>
              </a:solidFill>
              <a:latin typeface="Calibri" panose="020F0502020204030204" pitchFamily="34" charset="0"/>
              <a:sym typeface="宋体" panose="02010600030101010101" pitchFamily="2" charset="-122"/>
            </a:endParaRPr>
          </a:p>
        </p:txBody>
      </p:sp>
      <p:sp>
        <p:nvSpPr>
          <p:cNvPr id="14" name="矩形 11"/>
          <p:cNvSpPr>
            <a:spLocks noChangeArrowheads="1"/>
          </p:cNvSpPr>
          <p:nvPr/>
        </p:nvSpPr>
        <p:spPr bwMode="auto">
          <a:xfrm>
            <a:off x="346075" y="2500313"/>
            <a:ext cx="202088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TextBox 12"/>
          <p:cNvSpPr>
            <a:spLocks noChangeArrowheads="1"/>
          </p:cNvSpPr>
          <p:nvPr/>
        </p:nvSpPr>
        <p:spPr bwMode="auto">
          <a:xfrm>
            <a:off x="2346325" y="2771775"/>
            <a:ext cx="20208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你可以点击这里输入你的文本你可以点击这里输入你的文本你可以点击这里输入你的文本你可以点击这里输入</a:t>
            </a:r>
            <a:endParaRPr lang="zh-CN" altLang="en-US" sz="1200" dirty="0" smtClean="0">
              <a:solidFill>
                <a:schemeClr val="bg1"/>
              </a:solidFill>
              <a:latin typeface="Calibri" panose="020F0502020204030204" pitchFamily="34" charset="0"/>
              <a:sym typeface="宋体" panose="02010600030101010101" pitchFamily="2" charset="-122"/>
            </a:endParaRPr>
          </a:p>
        </p:txBody>
      </p:sp>
      <p:sp>
        <p:nvSpPr>
          <p:cNvPr id="16" name="矩形 13"/>
          <p:cNvSpPr>
            <a:spLocks noChangeArrowheads="1"/>
          </p:cNvSpPr>
          <p:nvPr/>
        </p:nvSpPr>
        <p:spPr bwMode="auto">
          <a:xfrm>
            <a:off x="2346325" y="2500313"/>
            <a:ext cx="202088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7" name="TextBox 14"/>
          <p:cNvSpPr>
            <a:spLocks noChangeArrowheads="1"/>
          </p:cNvSpPr>
          <p:nvPr/>
        </p:nvSpPr>
        <p:spPr bwMode="auto">
          <a:xfrm>
            <a:off x="4445002" y="2771775"/>
            <a:ext cx="20224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你可以点击这里输入你的文本你可以点击这里输入你的文本你可以点击这里输入你的文本你可以点击这里输入</a:t>
            </a:r>
            <a:endParaRPr lang="zh-CN" altLang="en-US" sz="1200" dirty="0" smtClean="0">
              <a:solidFill>
                <a:schemeClr val="bg1"/>
              </a:solidFill>
              <a:latin typeface="Calibri" panose="020F0502020204030204" pitchFamily="34" charset="0"/>
              <a:sym typeface="宋体" panose="02010600030101010101" pitchFamily="2" charset="-122"/>
            </a:endParaRPr>
          </a:p>
        </p:txBody>
      </p:sp>
      <p:sp>
        <p:nvSpPr>
          <p:cNvPr id="18" name="矩形 15"/>
          <p:cNvSpPr>
            <a:spLocks noChangeArrowheads="1"/>
          </p:cNvSpPr>
          <p:nvPr/>
        </p:nvSpPr>
        <p:spPr bwMode="auto">
          <a:xfrm>
            <a:off x="4445002" y="2500313"/>
            <a:ext cx="202247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 name="TextBox 16"/>
          <p:cNvSpPr>
            <a:spLocks noChangeArrowheads="1"/>
          </p:cNvSpPr>
          <p:nvPr/>
        </p:nvSpPr>
        <p:spPr bwMode="auto">
          <a:xfrm>
            <a:off x="6534152" y="2771775"/>
            <a:ext cx="20224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你可以点击这里输入你的文本你可以点击这里输入你的文本你可以点击这里输入你的文本你可以点击这里输入</a:t>
            </a:r>
            <a:endParaRPr lang="zh-CN" altLang="en-US" sz="1200" dirty="0" smtClean="0">
              <a:solidFill>
                <a:schemeClr val="bg1"/>
              </a:solidFill>
              <a:latin typeface="Calibri" panose="020F0502020204030204" pitchFamily="34" charset="0"/>
              <a:sym typeface="宋体" panose="02010600030101010101" pitchFamily="2" charset="-122"/>
            </a:endParaRPr>
          </a:p>
        </p:txBody>
      </p:sp>
      <p:sp>
        <p:nvSpPr>
          <p:cNvPr id="20" name="矩形 17"/>
          <p:cNvSpPr>
            <a:spLocks noChangeArrowheads="1"/>
          </p:cNvSpPr>
          <p:nvPr/>
        </p:nvSpPr>
        <p:spPr bwMode="auto">
          <a:xfrm>
            <a:off x="6534152" y="2500313"/>
            <a:ext cx="202247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1" name="直接连接符 19"/>
          <p:cNvSpPr>
            <a:spLocks noChangeShapeType="1"/>
          </p:cNvSpPr>
          <p:nvPr/>
        </p:nvSpPr>
        <p:spPr bwMode="auto">
          <a:xfrm flipV="1">
            <a:off x="2266950" y="2771776"/>
            <a:ext cx="1588" cy="10953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 name="直接连接符 20"/>
          <p:cNvSpPr>
            <a:spLocks noChangeShapeType="1"/>
          </p:cNvSpPr>
          <p:nvPr/>
        </p:nvSpPr>
        <p:spPr bwMode="auto">
          <a:xfrm flipV="1">
            <a:off x="4364040" y="2771776"/>
            <a:ext cx="1587" cy="10953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 name="直接连接符 21"/>
          <p:cNvSpPr>
            <a:spLocks noChangeShapeType="1"/>
          </p:cNvSpPr>
          <p:nvPr/>
        </p:nvSpPr>
        <p:spPr bwMode="auto">
          <a:xfrm flipV="1">
            <a:off x="6465890" y="2771776"/>
            <a:ext cx="1587" cy="109537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7148722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16" presetClass="entr" presetSubtype="2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filter="barn(inVertical)">
                                      <p:cBhvr>
                                        <p:cTn id="19" dur="500"/>
                                        <p:tgtEl>
                                          <p:spTgt spid="4"/>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filter="fade">
                                      <p:cBhvr>
                                        <p:cTn id="29" dur="500"/>
                                        <p:tgtEl>
                                          <p:spTgt spid="9"/>
                                        </p:tgtEl>
                                      </p:cBhvr>
                                    </p:animEffect>
                                  </p:childTnLst>
                                </p:cTn>
                              </p:par>
                            </p:childTnLst>
                          </p:cTn>
                        </p:par>
                        <p:par>
                          <p:cTn id="30" fill="hold">
                            <p:stCondLst>
                              <p:cond delay="2500"/>
                            </p:stCondLst>
                            <p:childTnLst>
                              <p:par>
                                <p:cTn id="31" presetID="9"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filter="dissolve">
                                      <p:cBhvr>
                                        <p:cTn id="33" dur="500"/>
                                        <p:tgtEl>
                                          <p:spTgt spid="14"/>
                                        </p:tgtEl>
                                      </p:cBhvr>
                                    </p:animEffect>
                                  </p:childTnLst>
                                </p:cTn>
                              </p:par>
                            </p:childTnLst>
                          </p:cTn>
                        </p:par>
                        <p:par>
                          <p:cTn id="34" fill="hold">
                            <p:stCondLst>
                              <p:cond delay="3000"/>
                            </p:stCondLst>
                            <p:childTnLst>
                              <p:par>
                                <p:cTn id="35" presetID="9"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filter="dissolv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filter="fade">
                                      <p:cBhvr>
                                        <p:cTn id="40" dur="500"/>
                                        <p:tgtEl>
                                          <p:spTgt spid="21"/>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1000" fill="hold"/>
                                        <p:tgtEl>
                                          <p:spTgt spid="6"/>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filter="fade">
                                      <p:cBhvr>
                                        <p:cTn id="50" dur="500"/>
                                        <p:tgtEl>
                                          <p:spTgt spid="10"/>
                                        </p:tgtEl>
                                      </p:cBhvr>
                                    </p:animEffect>
                                  </p:childTnLst>
                                </p:cTn>
                              </p:par>
                            </p:childTnLst>
                          </p:cTn>
                        </p:par>
                        <p:par>
                          <p:cTn id="51" fill="hold">
                            <p:stCondLst>
                              <p:cond delay="5000"/>
                            </p:stCondLst>
                            <p:childTnLst>
                              <p:par>
                                <p:cTn id="52" presetID="9"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filter="dissolve">
                                      <p:cBhvr>
                                        <p:cTn id="54" dur="500"/>
                                        <p:tgtEl>
                                          <p:spTgt spid="16"/>
                                        </p:tgtEl>
                                      </p:cBhvr>
                                    </p:animEffect>
                                  </p:childTnLst>
                                </p:cTn>
                              </p:par>
                            </p:childTnLst>
                          </p:cTn>
                        </p:par>
                        <p:par>
                          <p:cTn id="55" fill="hold">
                            <p:stCondLst>
                              <p:cond delay="5500"/>
                            </p:stCondLst>
                            <p:childTnLst>
                              <p:par>
                                <p:cTn id="56" presetID="9" presetClass="entr" presetSubtype="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filter="dissolve">
                                      <p:cBhvr>
                                        <p:cTn id="58" dur="500"/>
                                        <p:tgtEl>
                                          <p:spTgt spid="15"/>
                                        </p:tgtEl>
                                      </p:cBhvr>
                                    </p:animEffect>
                                  </p:childTnLst>
                                </p:cTn>
                              </p:par>
                              <p:par>
                                <p:cTn id="59" presetID="10"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filter="fade">
                                      <p:cBhvr>
                                        <p:cTn id="61" dur="500"/>
                                        <p:tgtEl>
                                          <p:spTgt spid="22"/>
                                        </p:tgtEl>
                                      </p:cBhvr>
                                    </p:animEffect>
                                  </p:childTnLst>
                                </p:cTn>
                              </p:par>
                            </p:childTnLst>
                          </p:cTn>
                        </p:par>
                        <p:par>
                          <p:cTn id="62" fill="hold">
                            <p:stCondLst>
                              <p:cond delay="6000"/>
                            </p:stCondLst>
                            <p:childTnLst>
                              <p:par>
                                <p:cTn id="63" presetID="42"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filter="fade">
                                      <p:cBhvr>
                                        <p:cTn id="65" dur="1000"/>
                                        <p:tgtEl>
                                          <p:spTgt spid="7"/>
                                        </p:tgtEl>
                                      </p:cBhvr>
                                    </p:animEffect>
                                    <p:anim calcmode="lin" valueType="num">
                                      <p:cBhvr>
                                        <p:cTn id="66" dur="1000" fill="hold"/>
                                        <p:tgtEl>
                                          <p:spTgt spid="7"/>
                                        </p:tgtEl>
                                        <p:attrNameLst>
                                          <p:attrName>ppt_x</p:attrName>
                                        </p:attrNameLst>
                                      </p:cBhvr>
                                      <p:tavLst>
                                        <p:tav tm="0">
                                          <p:val>
                                            <p:strVal val="#ppt_x"/>
                                          </p:val>
                                        </p:tav>
                                        <p:tav tm="100000">
                                          <p:val>
                                            <p:strVal val="#ppt_x"/>
                                          </p:val>
                                        </p:tav>
                                      </p:tavLst>
                                    </p:anim>
                                    <p:anim calcmode="lin" valueType="num">
                                      <p:cBhvr>
                                        <p:cTn id="67" dur="1000" fill="hold"/>
                                        <p:tgtEl>
                                          <p:spTgt spid="7"/>
                                        </p:tgtEl>
                                        <p:attrNameLst>
                                          <p:attrName>ppt_y</p:attrName>
                                        </p:attrNameLst>
                                      </p:cBhvr>
                                      <p:tavLst>
                                        <p:tav tm="0">
                                          <p:val>
                                            <p:strVal val="#ppt_y+.1"/>
                                          </p:val>
                                        </p:tav>
                                        <p:tav tm="100000">
                                          <p:val>
                                            <p:strVal val="#ppt_y"/>
                                          </p:val>
                                        </p:tav>
                                      </p:tavLst>
                                    </p:anim>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filter="fade">
                                      <p:cBhvr>
                                        <p:cTn id="71" dur="500"/>
                                        <p:tgtEl>
                                          <p:spTgt spid="11"/>
                                        </p:tgtEl>
                                      </p:cBhvr>
                                    </p:animEffect>
                                  </p:childTnLst>
                                </p:cTn>
                              </p:par>
                            </p:childTnLst>
                          </p:cTn>
                        </p:par>
                        <p:par>
                          <p:cTn id="72" fill="hold">
                            <p:stCondLst>
                              <p:cond delay="7500"/>
                            </p:stCondLst>
                            <p:childTnLst>
                              <p:par>
                                <p:cTn id="73" presetID="9"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filter="dissolve">
                                      <p:cBhvr>
                                        <p:cTn id="75" dur="500"/>
                                        <p:tgtEl>
                                          <p:spTgt spid="18"/>
                                        </p:tgtEl>
                                      </p:cBhvr>
                                    </p:animEffect>
                                  </p:childTnLst>
                                </p:cTn>
                              </p:par>
                            </p:childTnLst>
                          </p:cTn>
                        </p:par>
                        <p:par>
                          <p:cTn id="76" fill="hold">
                            <p:stCondLst>
                              <p:cond delay="8000"/>
                            </p:stCondLst>
                            <p:childTnLst>
                              <p:par>
                                <p:cTn id="77" presetID="9"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filter="dissolve">
                                      <p:cBhvr>
                                        <p:cTn id="79" dur="500"/>
                                        <p:tgtEl>
                                          <p:spTgt spid="17"/>
                                        </p:tgtEl>
                                      </p:cBhvr>
                                    </p:animEffect>
                                  </p:childTnLst>
                                </p:cTn>
                              </p:par>
                              <p:par>
                                <p:cTn id="80" presetID="10" presetClass="entr" presetSubtype="0" fill="hold"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filter="fade">
                                      <p:cBhvr>
                                        <p:cTn id="82" dur="500"/>
                                        <p:tgtEl>
                                          <p:spTgt spid="23"/>
                                        </p:tgtEl>
                                      </p:cBhvr>
                                    </p:animEffect>
                                  </p:childTnLst>
                                </p:cTn>
                              </p:par>
                            </p:childTnLst>
                          </p:cTn>
                        </p:par>
                        <p:par>
                          <p:cTn id="83" fill="hold">
                            <p:stCondLst>
                              <p:cond delay="8500"/>
                            </p:stCondLst>
                            <p:childTnLst>
                              <p:par>
                                <p:cTn id="84" presetID="42" presetClass="entr" presetSubtype="0" fill="hold" nodeType="afterEffect">
                                  <p:stCondLst>
                                    <p:cond delay="0"/>
                                  </p:stCondLst>
                                  <p:childTnLst>
                                    <p:set>
                                      <p:cBhvr>
                                        <p:cTn id="85" dur="1" fill="hold">
                                          <p:stCondLst>
                                            <p:cond delay="0"/>
                                          </p:stCondLst>
                                        </p:cTn>
                                        <p:tgtEl>
                                          <p:spTgt spid="8"/>
                                        </p:tgtEl>
                                        <p:attrNameLst>
                                          <p:attrName>style.visibility</p:attrName>
                                        </p:attrNameLst>
                                      </p:cBhvr>
                                      <p:to>
                                        <p:strVal val="visible"/>
                                      </p:to>
                                    </p:set>
                                    <p:animEffect filter="fade">
                                      <p:cBhvr>
                                        <p:cTn id="86" dur="1000"/>
                                        <p:tgtEl>
                                          <p:spTgt spid="8"/>
                                        </p:tgtEl>
                                      </p:cBhvr>
                                    </p:animEffect>
                                    <p:anim calcmode="lin" valueType="num">
                                      <p:cBhvr>
                                        <p:cTn id="87" dur="1000" fill="hold"/>
                                        <p:tgtEl>
                                          <p:spTgt spid="8"/>
                                        </p:tgtEl>
                                        <p:attrNameLst>
                                          <p:attrName>ppt_x</p:attrName>
                                        </p:attrNameLst>
                                      </p:cBhvr>
                                      <p:tavLst>
                                        <p:tav tm="0">
                                          <p:val>
                                            <p:strVal val="#ppt_x"/>
                                          </p:val>
                                        </p:tav>
                                        <p:tav tm="100000">
                                          <p:val>
                                            <p:strVal val="#ppt_x"/>
                                          </p:val>
                                        </p:tav>
                                      </p:tavLst>
                                    </p:anim>
                                    <p:anim calcmode="lin" valueType="num">
                                      <p:cBhvr>
                                        <p:cTn id="88" dur="1000" fill="hold"/>
                                        <p:tgtEl>
                                          <p:spTgt spid="8"/>
                                        </p:tgtEl>
                                        <p:attrNameLst>
                                          <p:attrName>ppt_y</p:attrName>
                                        </p:attrNameLst>
                                      </p:cBhvr>
                                      <p:tavLst>
                                        <p:tav tm="0">
                                          <p:val>
                                            <p:strVal val="#ppt_y+.1"/>
                                          </p:val>
                                        </p:tav>
                                        <p:tav tm="100000">
                                          <p:val>
                                            <p:strVal val="#ppt_y"/>
                                          </p:val>
                                        </p:tav>
                                      </p:tavLst>
                                    </p:anim>
                                  </p:childTnLst>
                                </p:cTn>
                              </p:par>
                            </p:childTnLst>
                          </p:cTn>
                        </p:par>
                        <p:par>
                          <p:cTn id="89" fill="hold">
                            <p:stCondLst>
                              <p:cond delay="9500"/>
                            </p:stCondLst>
                            <p:childTnLst>
                              <p:par>
                                <p:cTn id="90" presetID="10" presetClass="entr" presetSubtype="0" fill="hold" grpId="0"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filter="fade">
                                      <p:cBhvr>
                                        <p:cTn id="92" dur="500"/>
                                        <p:tgtEl>
                                          <p:spTgt spid="12"/>
                                        </p:tgtEl>
                                      </p:cBhvr>
                                    </p:animEffect>
                                  </p:childTnLst>
                                </p:cTn>
                              </p:par>
                            </p:childTnLst>
                          </p:cTn>
                        </p:par>
                        <p:par>
                          <p:cTn id="93" fill="hold">
                            <p:stCondLst>
                              <p:cond delay="10000"/>
                            </p:stCondLst>
                            <p:childTnLst>
                              <p:par>
                                <p:cTn id="94" presetID="9" presetClass="entr" presetSubtype="0" fill="hold" grpId="0" nodeType="afterEffect">
                                  <p:stCondLst>
                                    <p:cond delay="0"/>
                                  </p:stCondLst>
                                  <p:childTnLst>
                                    <p:set>
                                      <p:cBhvr>
                                        <p:cTn id="95" dur="1" fill="hold">
                                          <p:stCondLst>
                                            <p:cond delay="0"/>
                                          </p:stCondLst>
                                        </p:cTn>
                                        <p:tgtEl>
                                          <p:spTgt spid="20"/>
                                        </p:tgtEl>
                                        <p:attrNameLst>
                                          <p:attrName>style.visibility</p:attrName>
                                        </p:attrNameLst>
                                      </p:cBhvr>
                                      <p:to>
                                        <p:strVal val="visible"/>
                                      </p:to>
                                    </p:set>
                                    <p:animEffect filter="dissolve">
                                      <p:cBhvr>
                                        <p:cTn id="96" dur="500"/>
                                        <p:tgtEl>
                                          <p:spTgt spid="20"/>
                                        </p:tgtEl>
                                      </p:cBhvr>
                                    </p:animEffect>
                                  </p:childTnLst>
                                </p:cTn>
                              </p:par>
                            </p:childTnLst>
                          </p:cTn>
                        </p:par>
                        <p:par>
                          <p:cTn id="97" fill="hold">
                            <p:stCondLst>
                              <p:cond delay="10500"/>
                            </p:stCondLst>
                            <p:childTnLst>
                              <p:par>
                                <p:cTn id="98" presetID="9" presetClass="entr" presetSubtype="0"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Effect filter="dissolve">
                                      <p:cBhvr>
                                        <p:cTn id="10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 grpId="0" bldLvl="0" animBg="1"/>
      <p:bldP spid="9" grpId="0" bldLvl="0" animBg="1"/>
      <p:bldP spid="10" grpId="0" bldLvl="0" animBg="1"/>
      <p:bldP spid="11" grpId="0" bldLvl="0" animBg="1"/>
      <p:bldP spid="12" grpId="0" bldLvl="0" animBg="1"/>
      <p:bldP spid="13" grpId="0" bldLvl="0"/>
      <p:bldP spid="14" grpId="0" bldLvl="0"/>
      <p:bldP spid="15" grpId="0" bldLvl="0"/>
      <p:bldP spid="16" grpId="0" bldLvl="0"/>
      <p:bldP spid="17" grpId="0" bldLvl="0"/>
      <p:bldP spid="18" grpId="0" bldLvl="0"/>
      <p:bldP spid="19" grpId="0" bldLvl="0"/>
      <p:bldP spid="20" grpId="0" bldLvl="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Shape 4096"/>
          <p:cNvSpPr/>
          <p:nvPr/>
        </p:nvSpPr>
        <p:spPr>
          <a:xfrm>
            <a:off x="3327092" y="1517208"/>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alpha val="50000"/>
            </a:scheme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5" name="Shape 4113"/>
          <p:cNvSpPr/>
          <p:nvPr/>
        </p:nvSpPr>
        <p:spPr>
          <a:xfrm>
            <a:off x="1616662" y="1517208"/>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alpha val="50000"/>
            </a:scheme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6" name="Shape 4114"/>
          <p:cNvSpPr/>
          <p:nvPr/>
        </p:nvSpPr>
        <p:spPr>
          <a:xfrm>
            <a:off x="6704188" y="1517208"/>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alpha val="50000"/>
            </a:scheme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7" name="Shape 4115"/>
          <p:cNvSpPr/>
          <p:nvPr/>
        </p:nvSpPr>
        <p:spPr>
          <a:xfrm>
            <a:off x="5005461" y="1517208"/>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alpha val="50000"/>
            </a:scheme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8" name="TextBox 6"/>
          <p:cNvSpPr txBox="1"/>
          <p:nvPr/>
        </p:nvSpPr>
        <p:spPr>
          <a:xfrm>
            <a:off x="1912862" y="1897940"/>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 name="TextBox 7"/>
          <p:cNvSpPr txBox="1"/>
          <p:nvPr/>
        </p:nvSpPr>
        <p:spPr>
          <a:xfrm>
            <a:off x="3623268" y="1897940"/>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 name="TextBox 9"/>
          <p:cNvSpPr txBox="1"/>
          <p:nvPr/>
        </p:nvSpPr>
        <p:spPr>
          <a:xfrm>
            <a:off x="5295798" y="1897940"/>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 name="TextBox 10"/>
          <p:cNvSpPr txBox="1"/>
          <p:nvPr/>
        </p:nvSpPr>
        <p:spPr>
          <a:xfrm>
            <a:off x="7006204" y="1897940"/>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 name="Text Placeholder 2"/>
          <p:cNvSpPr txBox="1">
            <a:spLocks/>
          </p:cNvSpPr>
          <p:nvPr/>
        </p:nvSpPr>
        <p:spPr>
          <a:xfrm>
            <a:off x="1479193" y="3001091"/>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2013</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3" name="TextBox 12"/>
          <p:cNvSpPr txBox="1"/>
          <p:nvPr/>
        </p:nvSpPr>
        <p:spPr>
          <a:xfrm>
            <a:off x="1479193" y="3669326"/>
            <a:ext cx="1510095" cy="738664"/>
          </a:xfrm>
          <a:prstGeom prst="rect">
            <a:avLst/>
          </a:prstGeom>
          <a:noFill/>
        </p:spPr>
        <p:txBody>
          <a:bodyPr wrap="square" lIns="0" tIns="0" rIns="0" bIns="0" rtlCol="0">
            <a:spAutoFit/>
          </a:bodyPr>
          <a:lstStyle/>
          <a:p>
            <a:pPr algn="ctr" defTabSz="914400"/>
            <a:r>
              <a:rPr lang="zh-CN" altLang="en-US" sz="1200" kern="0" dirty="0" smtClean="0">
                <a:solidFill>
                  <a:schemeClr val="bg1"/>
                </a:solidFill>
                <a:latin typeface="微软雅黑" pitchFamily="34" charset="-122"/>
                <a:ea typeface="微软雅黑" pitchFamily="34" charset="-122"/>
              </a:rPr>
              <a:t>单击添加文本内容</a:t>
            </a:r>
            <a:endParaRPr lang="en-US" altLang="zh-CN" sz="1200" kern="0" dirty="0" smtClean="0">
              <a:solidFill>
                <a:schemeClr val="bg1"/>
              </a:solidFill>
              <a:latin typeface="微软雅黑" pitchFamily="34" charset="-122"/>
              <a:ea typeface="微软雅黑" pitchFamily="34" charset="-122"/>
            </a:endParaRPr>
          </a:p>
          <a:p>
            <a:pPr algn="ctr" defTabSz="914400"/>
            <a:r>
              <a:rPr lang="zh-CN" altLang="en-US" sz="1200" kern="0" dirty="0" smtClean="0">
                <a:solidFill>
                  <a:schemeClr val="bg1"/>
                </a:solidFill>
                <a:latin typeface="微软雅黑" pitchFamily="34" charset="-122"/>
                <a:ea typeface="微软雅黑" pitchFamily="34" charset="-122"/>
              </a:rPr>
              <a:t>单击</a:t>
            </a:r>
            <a:r>
              <a:rPr lang="zh-CN" altLang="en-US" sz="1200" kern="0" dirty="0">
                <a:solidFill>
                  <a:schemeClr val="bg1"/>
                </a:solidFill>
                <a:latin typeface="微软雅黑" pitchFamily="34" charset="-122"/>
                <a:ea typeface="微软雅黑" pitchFamily="34" charset="-122"/>
              </a:rPr>
              <a:t>添加文本内容</a:t>
            </a:r>
            <a:endParaRPr lang="nl-NL" altLang="zh-CN" sz="1200" kern="0" dirty="0">
              <a:solidFill>
                <a:schemeClr val="bg1"/>
              </a:solidFill>
              <a:latin typeface="微软雅黑" pitchFamily="34" charset="-122"/>
              <a:ea typeface="微软雅黑" pitchFamily="34" charset="-122"/>
            </a:endParaRPr>
          </a:p>
          <a:p>
            <a:pPr algn="ctr" defTabSz="914400"/>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algn="ctr" defTabSz="914400"/>
            <a:r>
              <a:rPr lang="zh-CN" altLang="en-US" sz="1200" kern="0" dirty="0">
                <a:solidFill>
                  <a:schemeClr val="bg1"/>
                </a:solidFill>
                <a:latin typeface="微软雅黑" pitchFamily="34" charset="-122"/>
                <a:ea typeface="微软雅黑" pitchFamily="34" charset="-122"/>
              </a:rPr>
              <a:t>单击添加文本</a:t>
            </a:r>
            <a:r>
              <a:rPr lang="zh-CN" altLang="en-US" sz="1200" kern="0" dirty="0" smtClean="0">
                <a:solidFill>
                  <a:schemeClr val="bg1"/>
                </a:solidFill>
                <a:latin typeface="微软雅黑" pitchFamily="34" charset="-122"/>
                <a:ea typeface="微软雅黑" pitchFamily="34" charset="-122"/>
              </a:rPr>
              <a:t>内容</a:t>
            </a:r>
            <a:endParaRPr lang="nl-NL" altLang="zh-CN" sz="1200" kern="0" dirty="0">
              <a:solidFill>
                <a:schemeClr val="bg1"/>
              </a:solidFill>
              <a:latin typeface="微软雅黑" pitchFamily="34" charset="-122"/>
              <a:ea typeface="微软雅黑" pitchFamily="34" charset="-122"/>
            </a:endParaRPr>
          </a:p>
        </p:txBody>
      </p:sp>
      <p:sp>
        <p:nvSpPr>
          <p:cNvPr id="14" name="Text Placeholder 2"/>
          <p:cNvSpPr txBox="1">
            <a:spLocks/>
          </p:cNvSpPr>
          <p:nvPr/>
        </p:nvSpPr>
        <p:spPr>
          <a:xfrm>
            <a:off x="3209220" y="3001091"/>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2014</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5" name="TextBox 14"/>
          <p:cNvSpPr txBox="1"/>
          <p:nvPr/>
        </p:nvSpPr>
        <p:spPr>
          <a:xfrm>
            <a:off x="3209220" y="3650741"/>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chemeClr val="bg1"/>
                </a:solidFill>
                <a:latin typeface="微软雅黑" pitchFamily="34" charset="-122"/>
                <a:ea typeface="微软雅黑" pitchFamily="34" charset="-122"/>
              </a:rPr>
              <a:t>单击添加文本</a:t>
            </a:r>
            <a:r>
              <a:rPr lang="zh-CN" altLang="en-US" sz="1200" kern="0" dirty="0" smtClean="0">
                <a:solidFill>
                  <a:schemeClr val="bg1"/>
                </a:solidFill>
                <a:latin typeface="微软雅黑" pitchFamily="34" charset="-122"/>
                <a:ea typeface="微软雅黑" pitchFamily="34" charset="-122"/>
              </a:rPr>
              <a:t>内容</a:t>
            </a:r>
            <a:endParaRPr lang="en-US" altLang="zh-CN" sz="1200" kern="0" dirty="0" smtClean="0">
              <a:solidFill>
                <a:schemeClr val="bg1"/>
              </a:solidFill>
              <a:latin typeface="微软雅黑" pitchFamily="34" charset="-122"/>
              <a:ea typeface="微软雅黑" pitchFamily="34" charset="-122"/>
            </a:endParaRPr>
          </a:p>
          <a:p>
            <a:pPr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algn="ctr" defTabSz="914400">
              <a:defRPr/>
            </a:pPr>
            <a:r>
              <a:rPr lang="zh-CN" altLang="en-US" sz="1200" kern="0" dirty="0">
                <a:solidFill>
                  <a:schemeClr val="bg1"/>
                </a:solidFill>
                <a:latin typeface="微软雅黑" pitchFamily="34" charset="-122"/>
                <a:ea typeface="微软雅黑" pitchFamily="34" charset="-122"/>
              </a:rPr>
              <a:t>单击添加文本</a:t>
            </a:r>
            <a:r>
              <a:rPr lang="zh-CN" altLang="en-US" sz="1200" kern="0" dirty="0" smtClean="0">
                <a:solidFill>
                  <a:schemeClr val="bg1"/>
                </a:solidFill>
                <a:latin typeface="微软雅黑" pitchFamily="34" charset="-122"/>
                <a:ea typeface="微软雅黑" pitchFamily="34" charset="-122"/>
              </a:rPr>
              <a:t>内容</a:t>
            </a:r>
            <a:endParaRPr lang="nl-NL" altLang="zh-CN" sz="1200" kern="0" dirty="0">
              <a:solidFill>
                <a:schemeClr val="bg1"/>
              </a:solidFill>
              <a:latin typeface="微软雅黑" pitchFamily="34" charset="-122"/>
              <a:ea typeface="微软雅黑" pitchFamily="34" charset="-122"/>
            </a:endParaRPr>
          </a:p>
        </p:txBody>
      </p:sp>
      <p:sp>
        <p:nvSpPr>
          <p:cNvPr id="16" name="Text Placeholder 2"/>
          <p:cNvSpPr txBox="1">
            <a:spLocks/>
          </p:cNvSpPr>
          <p:nvPr/>
        </p:nvSpPr>
        <p:spPr>
          <a:xfrm>
            <a:off x="4876871" y="3001091"/>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2015</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7" name="TextBox 16"/>
          <p:cNvSpPr txBox="1"/>
          <p:nvPr/>
        </p:nvSpPr>
        <p:spPr>
          <a:xfrm>
            <a:off x="4876871" y="3650741"/>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en-US"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p:txBody>
      </p:sp>
      <p:sp>
        <p:nvSpPr>
          <p:cNvPr id="18" name="Text Placeholder 2"/>
          <p:cNvSpPr txBox="1">
            <a:spLocks/>
          </p:cNvSpPr>
          <p:nvPr/>
        </p:nvSpPr>
        <p:spPr>
          <a:xfrm>
            <a:off x="6606898" y="3017248"/>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2016</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9" name="TextBox 18"/>
          <p:cNvSpPr txBox="1"/>
          <p:nvPr/>
        </p:nvSpPr>
        <p:spPr>
          <a:xfrm>
            <a:off x="6606898" y="3650741"/>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en-US"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p:txBody>
      </p:sp>
      <p:sp>
        <p:nvSpPr>
          <p:cNvPr id="20" name="TextBox 19"/>
          <p:cNvSpPr txBox="1"/>
          <p:nvPr/>
        </p:nvSpPr>
        <p:spPr>
          <a:xfrm>
            <a:off x="1735323" y="3290441"/>
            <a:ext cx="997835" cy="20774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添加标题</a:t>
            </a:r>
            <a:endParaRPr kumimoji="0" lang="en-GB"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1" name="TextBox 20"/>
          <p:cNvSpPr txBox="1"/>
          <p:nvPr/>
        </p:nvSpPr>
        <p:spPr>
          <a:xfrm>
            <a:off x="3462488" y="3290441"/>
            <a:ext cx="997835" cy="207749"/>
          </a:xfrm>
          <a:prstGeom prst="rect">
            <a:avLst/>
          </a:prstGeom>
          <a:noFill/>
        </p:spPr>
        <p:txBody>
          <a:bodyPr wrap="square" lIns="0" tIns="0" rIns="0" bIns="0" rtlCol="0">
            <a:spAutoFit/>
          </a:bodyPr>
          <a:lstStyle/>
          <a:p>
            <a:pPr lvl="0" algn="ctr" defTabSz="914400">
              <a:defRPr/>
            </a:pPr>
            <a:r>
              <a:rPr lang="zh-CN" altLang="en-US" b="1" kern="0" dirty="0">
                <a:solidFill>
                  <a:schemeClr val="bg1"/>
                </a:solidFill>
                <a:latin typeface="微软雅黑" pitchFamily="34" charset="-122"/>
                <a:ea typeface="微软雅黑" pitchFamily="34" charset="-122"/>
              </a:rPr>
              <a:t>添加标题</a:t>
            </a:r>
            <a:endParaRPr lang="en-GB" altLang="zh-CN" b="1" kern="0" dirty="0">
              <a:solidFill>
                <a:schemeClr val="bg1"/>
              </a:solidFill>
              <a:latin typeface="微软雅黑" pitchFamily="34" charset="-122"/>
              <a:ea typeface="微软雅黑" pitchFamily="34" charset="-122"/>
            </a:endParaRPr>
          </a:p>
        </p:txBody>
      </p:sp>
      <p:sp>
        <p:nvSpPr>
          <p:cNvPr id="22" name="TextBox 21"/>
          <p:cNvSpPr txBox="1"/>
          <p:nvPr/>
        </p:nvSpPr>
        <p:spPr>
          <a:xfrm>
            <a:off x="5121460" y="3290441"/>
            <a:ext cx="997835" cy="207749"/>
          </a:xfrm>
          <a:prstGeom prst="rect">
            <a:avLst/>
          </a:prstGeom>
          <a:noFill/>
        </p:spPr>
        <p:txBody>
          <a:bodyPr wrap="square" lIns="0" tIns="0" rIns="0" bIns="0" rtlCol="0">
            <a:spAutoFit/>
          </a:bodyPr>
          <a:lstStyle/>
          <a:p>
            <a:pPr lvl="0" algn="ctr" defTabSz="914400">
              <a:defRPr/>
            </a:pPr>
            <a:r>
              <a:rPr lang="zh-CN" altLang="en-US" b="1" kern="0" dirty="0">
                <a:solidFill>
                  <a:schemeClr val="bg1"/>
                </a:solidFill>
                <a:latin typeface="微软雅黑" pitchFamily="34" charset="-122"/>
                <a:ea typeface="微软雅黑" pitchFamily="34" charset="-122"/>
              </a:rPr>
              <a:t>添加标题</a:t>
            </a:r>
            <a:endParaRPr lang="en-GB" altLang="zh-CN" b="1" kern="0" dirty="0">
              <a:solidFill>
                <a:schemeClr val="bg1"/>
              </a:solidFill>
              <a:latin typeface="微软雅黑" pitchFamily="34" charset="-122"/>
              <a:ea typeface="微软雅黑" pitchFamily="34" charset="-122"/>
            </a:endParaRPr>
          </a:p>
        </p:txBody>
      </p:sp>
      <p:sp>
        <p:nvSpPr>
          <p:cNvPr id="23" name="TextBox 22"/>
          <p:cNvSpPr txBox="1"/>
          <p:nvPr/>
        </p:nvSpPr>
        <p:spPr>
          <a:xfrm>
            <a:off x="6848625" y="3290441"/>
            <a:ext cx="997835" cy="207749"/>
          </a:xfrm>
          <a:prstGeom prst="rect">
            <a:avLst/>
          </a:prstGeom>
          <a:noFill/>
        </p:spPr>
        <p:txBody>
          <a:bodyPr wrap="square" lIns="0" tIns="0" rIns="0" bIns="0" rtlCol="0">
            <a:spAutoFit/>
          </a:bodyPr>
          <a:lstStyle/>
          <a:p>
            <a:pPr lvl="0" algn="ctr" defTabSz="914400">
              <a:defRPr/>
            </a:pPr>
            <a:r>
              <a:rPr lang="zh-CN" altLang="en-US" b="1" kern="0" dirty="0">
                <a:solidFill>
                  <a:schemeClr val="bg1"/>
                </a:solidFill>
                <a:latin typeface="微软雅黑" pitchFamily="34" charset="-122"/>
                <a:ea typeface="微软雅黑" pitchFamily="34" charset="-122"/>
              </a:rPr>
              <a:t>添加标题</a:t>
            </a:r>
            <a:endParaRPr lang="en-GB" altLang="zh-CN" b="1"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0928072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fade">
                                      <p:cBhvr>
                                        <p:cTn id="26" dur="500"/>
                                        <p:tgtEl>
                                          <p:spTgt spid="12">
                                            <p:txEl>
                                              <p:pRg st="0" end="0"/>
                                            </p:txEl>
                                          </p:spTgt>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500"/>
                                        <p:tgtEl>
                                          <p:spTgt spid="13"/>
                                        </p:tgtEl>
                                      </p:cBhvr>
                                    </p:animEffect>
                                  </p:childTnLst>
                                </p:cTn>
                              </p:par>
                            </p:childTnLst>
                          </p:cTn>
                        </p:par>
                        <p:par>
                          <p:cTn id="34" fill="hold">
                            <p:stCondLst>
                              <p:cond delay="2000"/>
                            </p:stCondLst>
                            <p:childTnLst>
                              <p:par>
                                <p:cTn id="35" presetID="22" presetClass="entr" presetSubtype="4"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down)">
                                      <p:cBhvr>
                                        <p:cTn id="37" dur="500"/>
                                        <p:tgtEl>
                                          <p:spTgt spid="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14">
                                            <p:txEl>
                                              <p:pRg st="0" end="0"/>
                                            </p:txEl>
                                          </p:spTgt>
                                        </p:tgtEl>
                                        <p:attrNameLst>
                                          <p:attrName>style.visibility</p:attrName>
                                        </p:attrNameLst>
                                      </p:cBhvr>
                                      <p:to>
                                        <p:strVal val="visible"/>
                                      </p:to>
                                    </p:set>
                                    <p:animEffect transition="in" filter="fade">
                                      <p:cBhvr>
                                        <p:cTn id="44" dur="500"/>
                                        <p:tgtEl>
                                          <p:spTgt spid="14">
                                            <p:txEl>
                                              <p:pRg st="0" end="0"/>
                                            </p:txEl>
                                          </p:spTgt>
                                        </p:tgtEl>
                                      </p:cBhvr>
                                    </p:animEffect>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3500"/>
                            </p:stCondLst>
                            <p:childTnLst>
                              <p:par>
                                <p:cTn id="53" presetID="22" presetClass="entr" presetSubtype="4"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down)">
                                      <p:cBhvr>
                                        <p:cTn id="55" dur="500"/>
                                        <p:tgtEl>
                                          <p:spTgt spid="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childTnLst>
                          </p:cTn>
                        </p:par>
                        <p:par>
                          <p:cTn id="59" fill="hold">
                            <p:stCondLst>
                              <p:cond delay="4000"/>
                            </p:stCondLst>
                            <p:childTnLst>
                              <p:par>
                                <p:cTn id="60" presetID="10" presetClass="entr" presetSubtype="0" fill="hold" grpId="0" nodeType="afterEffect">
                                  <p:stCondLst>
                                    <p:cond delay="0"/>
                                  </p:stCondLst>
                                  <p:childTnLst>
                                    <p:set>
                                      <p:cBhvr>
                                        <p:cTn id="61" dur="1" fill="hold">
                                          <p:stCondLst>
                                            <p:cond delay="0"/>
                                          </p:stCondLst>
                                        </p:cTn>
                                        <p:tgtEl>
                                          <p:spTgt spid="16">
                                            <p:txEl>
                                              <p:pRg st="0" end="0"/>
                                            </p:txEl>
                                          </p:spTgt>
                                        </p:tgtEl>
                                        <p:attrNameLst>
                                          <p:attrName>style.visibility</p:attrName>
                                        </p:attrNameLst>
                                      </p:cBhvr>
                                      <p:to>
                                        <p:strVal val="visible"/>
                                      </p:to>
                                    </p:set>
                                    <p:animEffect transition="in" filter="fade">
                                      <p:cBhvr>
                                        <p:cTn id="62" dur="500"/>
                                        <p:tgtEl>
                                          <p:spTgt spid="16">
                                            <p:txEl>
                                              <p:pRg st="0" end="0"/>
                                            </p:txEl>
                                          </p:spTgt>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up)">
                                      <p:cBhvr>
                                        <p:cTn id="69" dur="500"/>
                                        <p:tgtEl>
                                          <p:spTgt spid="17"/>
                                        </p:tgtEl>
                                      </p:cBhvr>
                                    </p:animEffect>
                                  </p:childTnLst>
                                </p:cTn>
                              </p:par>
                            </p:childTnLst>
                          </p:cTn>
                        </p:par>
                        <p:par>
                          <p:cTn id="70" fill="hold">
                            <p:stCondLst>
                              <p:cond delay="5000"/>
                            </p:stCondLst>
                            <p:childTnLst>
                              <p:par>
                                <p:cTn id="71" presetID="22" presetClass="entr" presetSubtype="4" fill="hold" grpId="0"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ipe(down)">
                                      <p:cBhvr>
                                        <p:cTn id="73" dur="500"/>
                                        <p:tgtEl>
                                          <p:spTgt spid="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fade">
                                      <p:cBhvr>
                                        <p:cTn id="76" dur="500"/>
                                        <p:tgtEl>
                                          <p:spTgt spid="11"/>
                                        </p:tgtEl>
                                      </p:cBhvr>
                                    </p:animEffect>
                                  </p:childTnLst>
                                </p:cTn>
                              </p:par>
                            </p:childTnLst>
                          </p:cTn>
                        </p:par>
                        <p:par>
                          <p:cTn id="77" fill="hold">
                            <p:stCondLst>
                              <p:cond delay="5500"/>
                            </p:stCondLst>
                            <p:childTnLst>
                              <p:par>
                                <p:cTn id="78" presetID="10" presetClass="entr" presetSubtype="0" fill="hold" grpId="0" nodeType="afterEffect">
                                  <p:stCondLst>
                                    <p:cond delay="0"/>
                                  </p:stCondLst>
                                  <p:childTnLst>
                                    <p:set>
                                      <p:cBhvr>
                                        <p:cTn id="79" dur="1" fill="hold">
                                          <p:stCondLst>
                                            <p:cond delay="0"/>
                                          </p:stCondLst>
                                        </p:cTn>
                                        <p:tgtEl>
                                          <p:spTgt spid="18">
                                            <p:txEl>
                                              <p:pRg st="0" end="0"/>
                                            </p:txEl>
                                          </p:spTgt>
                                        </p:tgtEl>
                                        <p:attrNameLst>
                                          <p:attrName>style.visibility</p:attrName>
                                        </p:attrNameLst>
                                      </p:cBhvr>
                                      <p:to>
                                        <p:strVal val="visible"/>
                                      </p:to>
                                    </p:set>
                                    <p:animEffect transition="in" filter="fade">
                                      <p:cBhvr>
                                        <p:cTn id="80" dur="500"/>
                                        <p:tgtEl>
                                          <p:spTgt spid="18">
                                            <p:txEl>
                                              <p:pRg st="0" end="0"/>
                                            </p:txEl>
                                          </p:spTgt>
                                        </p:tgtEl>
                                      </p:cBhvr>
                                    </p:animEffect>
                                  </p:childTnLst>
                                </p:cTn>
                              </p:par>
                            </p:childTnLst>
                          </p:cTn>
                        </p:par>
                        <p:par>
                          <p:cTn id="81" fill="hold">
                            <p:stCondLst>
                              <p:cond delay="6000"/>
                            </p:stCondLst>
                            <p:childTnLst>
                              <p:par>
                                <p:cTn id="82" presetID="10" presetClass="entr" presetSubtype="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500"/>
                                        <p:tgtEl>
                                          <p:spTgt spid="23"/>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wipe(up)">
                                      <p:cBhvr>
                                        <p:cTn id="8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 grpId="0" animBg="1"/>
      <p:bldP spid="5" grpId="0" animBg="1"/>
      <p:bldP spid="6" grpId="0" animBg="1"/>
      <p:bldP spid="7" grpId="0" animBg="1"/>
      <p:bldP spid="8" grpId="0"/>
      <p:bldP spid="9" grpId="0"/>
      <p:bldP spid="10" grpId="0"/>
      <p:bldP spid="11" grpId="0"/>
      <p:bldP spid="12" grpId="0" build="p"/>
      <p:bldP spid="13" grpId="0"/>
      <p:bldP spid="14" grpId="0" build="p"/>
      <p:bldP spid="15" grpId="0"/>
      <p:bldP spid="16" grpId="0" build="p"/>
      <p:bldP spid="17" grpId="0"/>
      <p:bldP spid="18" grpId="0" build="p"/>
      <p:bldP spid="19" grpId="0"/>
      <p:bldP spid="20" grpId="0"/>
      <p:bldP spid="21"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Freeform 51"/>
          <p:cNvSpPr>
            <a:spLocks/>
          </p:cNvSpPr>
          <p:nvPr/>
        </p:nvSpPr>
        <p:spPr bwMode="auto">
          <a:xfrm>
            <a:off x="1192215" y="1039814"/>
            <a:ext cx="1793875" cy="1798637"/>
          </a:xfrm>
          <a:custGeom>
            <a:avLst/>
            <a:gdLst>
              <a:gd name="T0" fmla="*/ 1665296 w 1321"/>
              <a:gd name="T1" fmla="*/ 360928 h 1322"/>
              <a:gd name="T2" fmla="*/ 1665296 w 1321"/>
              <a:gd name="T3" fmla="*/ 1667948 h 1322"/>
              <a:gd name="T4" fmla="*/ 360354 w 1321"/>
              <a:gd name="T5" fmla="*/ 1667948 h 1322"/>
              <a:gd name="T6" fmla="*/ 360354 w 1321"/>
              <a:gd name="T7" fmla="*/ 360928 h 1322"/>
              <a:gd name="T8" fmla="*/ 1665296 w 1321"/>
              <a:gd name="T9" fmla="*/ 360928 h 13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1" h="1322">
                <a:moveTo>
                  <a:pt x="1086" y="235"/>
                </a:moveTo>
                <a:cubicBezTo>
                  <a:pt x="1321" y="470"/>
                  <a:pt x="1321" y="851"/>
                  <a:pt x="1086" y="1086"/>
                </a:cubicBezTo>
                <a:cubicBezTo>
                  <a:pt x="851" y="1322"/>
                  <a:pt x="470" y="1322"/>
                  <a:pt x="235" y="1086"/>
                </a:cubicBezTo>
                <a:cubicBezTo>
                  <a:pt x="0" y="851"/>
                  <a:pt x="0" y="470"/>
                  <a:pt x="235" y="235"/>
                </a:cubicBezTo>
                <a:cubicBezTo>
                  <a:pt x="470" y="0"/>
                  <a:pt x="851" y="0"/>
                  <a:pt x="1086" y="235"/>
                </a:cubicBezTo>
                <a:close/>
              </a:path>
            </a:pathLst>
          </a:custGeom>
          <a:solidFill>
            <a:schemeClr val="bg1">
              <a:alpha val="20000"/>
            </a:schemeClr>
          </a:solidFill>
          <a:ln w="30226" cap="flat">
            <a:noFill/>
            <a:prstDash val="solid"/>
            <a:miter lim="800000"/>
            <a:headEnd/>
            <a:tailEnd/>
          </a:ln>
        </p:spPr>
        <p:txBody>
          <a:bodyPr/>
          <a:lstStyle/>
          <a:p>
            <a:pPr eaLnBrk="1" fontAlgn="auto" hangingPunct="1">
              <a:spcBef>
                <a:spcPts val="0"/>
              </a:spcBef>
              <a:spcAft>
                <a:spcPts val="0"/>
              </a:spcAft>
              <a:defRPr/>
            </a:pPr>
            <a:endParaRPr lang="zh-CN" altLang="en-US" sz="135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 name="Freeform 52"/>
          <p:cNvSpPr>
            <a:spLocks/>
          </p:cNvSpPr>
          <p:nvPr/>
        </p:nvSpPr>
        <p:spPr bwMode="auto">
          <a:xfrm>
            <a:off x="1585913" y="2471739"/>
            <a:ext cx="1795462" cy="1798637"/>
          </a:xfrm>
          <a:custGeom>
            <a:avLst/>
            <a:gdLst>
              <a:gd name="T0" fmla="*/ 1665296 w 1321"/>
              <a:gd name="T1" fmla="*/ 360919 h 1321"/>
              <a:gd name="T2" fmla="*/ 1665296 w 1321"/>
              <a:gd name="T3" fmla="*/ 1667906 h 1321"/>
              <a:gd name="T4" fmla="*/ 360354 w 1321"/>
              <a:gd name="T5" fmla="*/ 1667906 h 1321"/>
              <a:gd name="T6" fmla="*/ 360354 w 1321"/>
              <a:gd name="T7" fmla="*/ 360919 h 1321"/>
              <a:gd name="T8" fmla="*/ 1665296 w 1321"/>
              <a:gd name="T9" fmla="*/ 360919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1" h="1321">
                <a:moveTo>
                  <a:pt x="1086" y="235"/>
                </a:moveTo>
                <a:cubicBezTo>
                  <a:pt x="1321" y="470"/>
                  <a:pt x="1321" y="851"/>
                  <a:pt x="1086" y="1086"/>
                </a:cubicBezTo>
                <a:cubicBezTo>
                  <a:pt x="851" y="1321"/>
                  <a:pt x="470" y="1321"/>
                  <a:pt x="235" y="1086"/>
                </a:cubicBezTo>
                <a:cubicBezTo>
                  <a:pt x="0" y="851"/>
                  <a:pt x="0" y="470"/>
                  <a:pt x="235" y="235"/>
                </a:cubicBezTo>
                <a:cubicBezTo>
                  <a:pt x="470" y="0"/>
                  <a:pt x="851" y="0"/>
                  <a:pt x="1086" y="235"/>
                </a:cubicBezTo>
                <a:close/>
              </a:path>
            </a:pathLst>
          </a:custGeom>
          <a:solidFill>
            <a:schemeClr val="bg1">
              <a:alpha val="30000"/>
            </a:schemeClr>
          </a:solidFill>
          <a:ln w="30226" cap="flat">
            <a:noFill/>
            <a:prstDash val="solid"/>
            <a:miter lim="800000"/>
            <a:headEnd/>
            <a:tailEnd/>
          </a:ln>
        </p:spPr>
        <p:txBody>
          <a:bodyPr/>
          <a:lstStyle/>
          <a:p>
            <a:pPr eaLnBrk="1" fontAlgn="auto" hangingPunct="1">
              <a:spcBef>
                <a:spcPts val="0"/>
              </a:spcBef>
              <a:spcAft>
                <a:spcPts val="0"/>
              </a:spcAft>
              <a:defRPr/>
            </a:pPr>
            <a:endParaRPr lang="zh-CN" altLang="en-US" sz="11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 name="Freeform 53"/>
          <p:cNvSpPr>
            <a:spLocks/>
          </p:cNvSpPr>
          <p:nvPr/>
        </p:nvSpPr>
        <p:spPr bwMode="auto">
          <a:xfrm>
            <a:off x="2625727" y="1428751"/>
            <a:ext cx="1795463" cy="1797050"/>
          </a:xfrm>
          <a:custGeom>
            <a:avLst/>
            <a:gdLst>
              <a:gd name="T0" fmla="*/ 1666873 w 1322"/>
              <a:gd name="T1" fmla="*/ 360919 h 1321"/>
              <a:gd name="T2" fmla="*/ 1666873 w 1322"/>
              <a:gd name="T3" fmla="*/ 1667906 h 1321"/>
              <a:gd name="T4" fmla="*/ 360364 w 1322"/>
              <a:gd name="T5" fmla="*/ 1667906 h 1321"/>
              <a:gd name="T6" fmla="*/ 360364 w 1322"/>
              <a:gd name="T7" fmla="*/ 360919 h 1321"/>
              <a:gd name="T8" fmla="*/ 1666873 w 1322"/>
              <a:gd name="T9" fmla="*/ 360919 h 1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2" h="1321">
                <a:moveTo>
                  <a:pt x="1087" y="235"/>
                </a:moveTo>
                <a:cubicBezTo>
                  <a:pt x="1322" y="470"/>
                  <a:pt x="1322" y="851"/>
                  <a:pt x="1087" y="1086"/>
                </a:cubicBezTo>
                <a:cubicBezTo>
                  <a:pt x="852" y="1321"/>
                  <a:pt x="471" y="1321"/>
                  <a:pt x="235" y="1086"/>
                </a:cubicBezTo>
                <a:cubicBezTo>
                  <a:pt x="0" y="851"/>
                  <a:pt x="0" y="470"/>
                  <a:pt x="235" y="235"/>
                </a:cubicBezTo>
                <a:cubicBezTo>
                  <a:pt x="471" y="0"/>
                  <a:pt x="852" y="0"/>
                  <a:pt x="1087" y="235"/>
                </a:cubicBezTo>
                <a:close/>
              </a:path>
            </a:pathLst>
          </a:custGeom>
          <a:solidFill>
            <a:schemeClr val="bg1">
              <a:alpha val="40000"/>
            </a:schemeClr>
          </a:solidFill>
          <a:ln w="30226" cap="flat">
            <a:noFill/>
            <a:prstDash val="solid"/>
            <a:miter lim="800000"/>
            <a:headEnd/>
            <a:tailEnd/>
          </a:ln>
        </p:spPr>
        <p:txBody>
          <a:bodyPr/>
          <a:lstStyle/>
          <a:p>
            <a:pPr eaLnBrk="1" fontAlgn="auto" hangingPunct="1">
              <a:spcBef>
                <a:spcPts val="0"/>
              </a:spcBef>
              <a:spcAft>
                <a:spcPts val="0"/>
              </a:spcAft>
              <a:defRPr/>
            </a:pPr>
            <a:endParaRPr lang="zh-CN" altLang="en-US" sz="11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 name="Text Box 57"/>
          <p:cNvSpPr txBox="1">
            <a:spLocks noChangeArrowheads="1"/>
          </p:cNvSpPr>
          <p:nvPr/>
        </p:nvSpPr>
        <p:spPr bwMode="auto">
          <a:xfrm>
            <a:off x="3213101" y="1751014"/>
            <a:ext cx="6848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rgbClr val="5F5F5F"/>
                </a:solidFill>
                <a:latin typeface="Arial" pitchFamily="34" charset="0"/>
                <a:ea typeface="黑体" pitchFamily="49" charset="-122"/>
              </a:defRPr>
            </a:lvl1pPr>
            <a:lvl2pPr marL="742950" indent="-285750" eaLnBrk="0" hangingPunct="0">
              <a:defRPr sz="1200">
                <a:solidFill>
                  <a:srgbClr val="5F5F5F"/>
                </a:solidFill>
                <a:latin typeface="Arial" pitchFamily="34" charset="0"/>
                <a:ea typeface="黑体" pitchFamily="49" charset="-122"/>
              </a:defRPr>
            </a:lvl2pPr>
            <a:lvl3pPr marL="1143000" indent="-228600" eaLnBrk="0" hangingPunct="0">
              <a:defRPr sz="1200">
                <a:solidFill>
                  <a:srgbClr val="5F5F5F"/>
                </a:solidFill>
                <a:latin typeface="Arial" pitchFamily="34" charset="0"/>
                <a:ea typeface="黑体" pitchFamily="49" charset="-122"/>
              </a:defRPr>
            </a:lvl3pPr>
            <a:lvl4pPr marL="1600200" indent="-228600" eaLnBrk="0" hangingPunct="0">
              <a:defRPr sz="1200">
                <a:solidFill>
                  <a:srgbClr val="5F5F5F"/>
                </a:solidFill>
                <a:latin typeface="Arial" pitchFamily="34" charset="0"/>
                <a:ea typeface="黑体" pitchFamily="49" charset="-122"/>
              </a:defRPr>
            </a:lvl4pPr>
            <a:lvl5pPr marL="2057400" indent="-228600" eaLnBrk="0" hangingPunct="0">
              <a:defRPr sz="1200">
                <a:solidFill>
                  <a:srgbClr val="5F5F5F"/>
                </a:solidFill>
                <a:latin typeface="Arial" pitchFamily="34" charset="0"/>
                <a:ea typeface="黑体" pitchFamily="49" charset="-122"/>
              </a:defRPr>
            </a:lvl5pPr>
            <a:lvl6pPr marL="25146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6pPr>
            <a:lvl7pPr marL="29718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7pPr>
            <a:lvl8pPr marL="34290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8pPr>
            <a:lvl9pPr marL="38862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9pPr>
          </a:lstStyle>
          <a:p>
            <a:pPr eaLnBrk="1" fontAlgn="auto" hangingPunct="1">
              <a:spcBef>
                <a:spcPts val="0"/>
              </a:spcBef>
              <a:spcAft>
                <a:spcPts val="0"/>
              </a:spcAft>
              <a:defRPr/>
            </a:pPr>
            <a:r>
              <a:rPr lang="en-US" altLang="zh-CN" sz="1800" b="1" dirty="0">
                <a:solidFill>
                  <a:schemeClr val="bg1">
                    <a:lumMod val="95000"/>
                  </a:schemeClr>
                </a:solidFill>
                <a:latin typeface="微软雅黑" panose="020B0503020204020204" pitchFamily="34" charset="-122"/>
                <a:ea typeface="微软雅黑" panose="020B0503020204020204" pitchFamily="34" charset="-122"/>
              </a:rPr>
              <a:t>29%</a:t>
            </a:r>
          </a:p>
        </p:txBody>
      </p:sp>
      <p:sp>
        <p:nvSpPr>
          <p:cNvPr id="8" name="Text Box 58"/>
          <p:cNvSpPr txBox="1">
            <a:spLocks noChangeArrowheads="1"/>
          </p:cNvSpPr>
          <p:nvPr/>
        </p:nvSpPr>
        <p:spPr bwMode="auto">
          <a:xfrm>
            <a:off x="1708151" y="1376363"/>
            <a:ext cx="6848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rgbClr val="5F5F5F"/>
                </a:solidFill>
                <a:latin typeface="Arial" pitchFamily="34" charset="0"/>
                <a:ea typeface="黑体" pitchFamily="49" charset="-122"/>
              </a:defRPr>
            </a:lvl1pPr>
            <a:lvl2pPr marL="742950" indent="-285750" eaLnBrk="0" hangingPunct="0">
              <a:defRPr sz="1200">
                <a:solidFill>
                  <a:srgbClr val="5F5F5F"/>
                </a:solidFill>
                <a:latin typeface="Arial" pitchFamily="34" charset="0"/>
                <a:ea typeface="黑体" pitchFamily="49" charset="-122"/>
              </a:defRPr>
            </a:lvl2pPr>
            <a:lvl3pPr marL="1143000" indent="-228600" eaLnBrk="0" hangingPunct="0">
              <a:defRPr sz="1200">
                <a:solidFill>
                  <a:srgbClr val="5F5F5F"/>
                </a:solidFill>
                <a:latin typeface="Arial" pitchFamily="34" charset="0"/>
                <a:ea typeface="黑体" pitchFamily="49" charset="-122"/>
              </a:defRPr>
            </a:lvl3pPr>
            <a:lvl4pPr marL="1600200" indent="-228600" eaLnBrk="0" hangingPunct="0">
              <a:defRPr sz="1200">
                <a:solidFill>
                  <a:srgbClr val="5F5F5F"/>
                </a:solidFill>
                <a:latin typeface="Arial" pitchFamily="34" charset="0"/>
                <a:ea typeface="黑体" pitchFamily="49" charset="-122"/>
              </a:defRPr>
            </a:lvl4pPr>
            <a:lvl5pPr marL="2057400" indent="-228600" eaLnBrk="0" hangingPunct="0">
              <a:defRPr sz="1200">
                <a:solidFill>
                  <a:srgbClr val="5F5F5F"/>
                </a:solidFill>
                <a:latin typeface="Arial" pitchFamily="34" charset="0"/>
                <a:ea typeface="黑体" pitchFamily="49" charset="-122"/>
              </a:defRPr>
            </a:lvl5pPr>
            <a:lvl6pPr marL="25146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6pPr>
            <a:lvl7pPr marL="29718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7pPr>
            <a:lvl8pPr marL="34290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8pPr>
            <a:lvl9pPr marL="38862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9pPr>
          </a:lstStyle>
          <a:p>
            <a:pPr eaLnBrk="1" fontAlgn="auto" hangingPunct="1">
              <a:spcBef>
                <a:spcPts val="0"/>
              </a:spcBef>
              <a:spcAft>
                <a:spcPts val="0"/>
              </a:spcAft>
              <a:defRPr/>
            </a:pPr>
            <a:r>
              <a:rPr lang="en-US" altLang="zh-CN" sz="1800" b="1" dirty="0">
                <a:solidFill>
                  <a:schemeClr val="bg1">
                    <a:lumMod val="95000"/>
                  </a:schemeClr>
                </a:solidFill>
                <a:latin typeface="微软雅黑" panose="020B0503020204020204" pitchFamily="34" charset="-122"/>
                <a:ea typeface="微软雅黑" panose="020B0503020204020204" pitchFamily="34" charset="-122"/>
              </a:rPr>
              <a:t>54%</a:t>
            </a:r>
          </a:p>
        </p:txBody>
      </p:sp>
      <p:sp>
        <p:nvSpPr>
          <p:cNvPr id="9" name="Text Box 59"/>
          <p:cNvSpPr txBox="1">
            <a:spLocks noChangeArrowheads="1"/>
          </p:cNvSpPr>
          <p:nvPr/>
        </p:nvSpPr>
        <p:spPr bwMode="auto">
          <a:xfrm>
            <a:off x="2076451" y="2949575"/>
            <a:ext cx="6848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rgbClr val="5F5F5F"/>
                </a:solidFill>
                <a:latin typeface="Arial" pitchFamily="34" charset="0"/>
                <a:ea typeface="黑体" pitchFamily="49" charset="-122"/>
              </a:defRPr>
            </a:lvl1pPr>
            <a:lvl2pPr marL="742950" indent="-285750" eaLnBrk="0" hangingPunct="0">
              <a:defRPr sz="1200">
                <a:solidFill>
                  <a:srgbClr val="5F5F5F"/>
                </a:solidFill>
                <a:latin typeface="Arial" pitchFamily="34" charset="0"/>
                <a:ea typeface="黑体" pitchFamily="49" charset="-122"/>
              </a:defRPr>
            </a:lvl2pPr>
            <a:lvl3pPr marL="1143000" indent="-228600" eaLnBrk="0" hangingPunct="0">
              <a:defRPr sz="1200">
                <a:solidFill>
                  <a:srgbClr val="5F5F5F"/>
                </a:solidFill>
                <a:latin typeface="Arial" pitchFamily="34" charset="0"/>
                <a:ea typeface="黑体" pitchFamily="49" charset="-122"/>
              </a:defRPr>
            </a:lvl3pPr>
            <a:lvl4pPr marL="1600200" indent="-228600" eaLnBrk="0" hangingPunct="0">
              <a:defRPr sz="1200">
                <a:solidFill>
                  <a:srgbClr val="5F5F5F"/>
                </a:solidFill>
                <a:latin typeface="Arial" pitchFamily="34" charset="0"/>
                <a:ea typeface="黑体" pitchFamily="49" charset="-122"/>
              </a:defRPr>
            </a:lvl4pPr>
            <a:lvl5pPr marL="2057400" indent="-228600" eaLnBrk="0" hangingPunct="0">
              <a:defRPr sz="1200">
                <a:solidFill>
                  <a:srgbClr val="5F5F5F"/>
                </a:solidFill>
                <a:latin typeface="Arial" pitchFamily="34" charset="0"/>
                <a:ea typeface="黑体" pitchFamily="49" charset="-122"/>
              </a:defRPr>
            </a:lvl5pPr>
            <a:lvl6pPr marL="25146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6pPr>
            <a:lvl7pPr marL="29718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7pPr>
            <a:lvl8pPr marL="34290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8pPr>
            <a:lvl9pPr marL="3886200" indent="-228600" eaLnBrk="0" fontAlgn="base" hangingPunct="0">
              <a:spcBef>
                <a:spcPct val="0"/>
              </a:spcBef>
              <a:spcAft>
                <a:spcPct val="0"/>
              </a:spcAft>
              <a:buClr>
                <a:srgbClr val="FF9900"/>
              </a:buClr>
              <a:buFont typeface="Wingdings" pitchFamily="2" charset="2"/>
              <a:buChar char="n"/>
              <a:defRPr sz="1200">
                <a:solidFill>
                  <a:srgbClr val="5F5F5F"/>
                </a:solidFill>
                <a:latin typeface="Arial" pitchFamily="34" charset="0"/>
                <a:ea typeface="黑体" pitchFamily="49" charset="-122"/>
              </a:defRPr>
            </a:lvl9pPr>
          </a:lstStyle>
          <a:p>
            <a:pPr eaLnBrk="1" fontAlgn="auto" hangingPunct="1">
              <a:spcBef>
                <a:spcPts val="0"/>
              </a:spcBef>
              <a:spcAft>
                <a:spcPts val="0"/>
              </a:spcAft>
              <a:defRPr/>
            </a:pPr>
            <a:r>
              <a:rPr lang="en-US" altLang="zh-CN" sz="1800" b="1" dirty="0">
                <a:solidFill>
                  <a:schemeClr val="bg1">
                    <a:lumMod val="95000"/>
                  </a:schemeClr>
                </a:solidFill>
                <a:latin typeface="微软雅黑" panose="020B0503020204020204" pitchFamily="34" charset="-122"/>
                <a:ea typeface="微软雅黑" panose="020B0503020204020204" pitchFamily="34" charset="-122"/>
              </a:rPr>
              <a:t>77%</a:t>
            </a:r>
          </a:p>
        </p:txBody>
      </p:sp>
      <p:sp>
        <p:nvSpPr>
          <p:cNvPr id="10" name="Rectangle 61"/>
          <p:cNvSpPr>
            <a:spLocks noChangeArrowheads="1"/>
          </p:cNvSpPr>
          <p:nvPr/>
        </p:nvSpPr>
        <p:spPr bwMode="auto">
          <a:xfrm>
            <a:off x="1995490" y="3400426"/>
            <a:ext cx="1031051" cy="498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auto" hangingPunct="1">
              <a:lnSpc>
                <a:spcPct val="12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单击添加文本</a:t>
            </a:r>
          </a:p>
          <a:p>
            <a:pPr eaLnBrk="1" fontAlgn="auto" hangingPunct="1">
              <a:lnSpc>
                <a:spcPct val="12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单击添加文本</a:t>
            </a:r>
          </a:p>
        </p:txBody>
      </p:sp>
      <p:sp>
        <p:nvSpPr>
          <p:cNvPr id="11" name="Rectangle 62"/>
          <p:cNvSpPr>
            <a:spLocks noChangeArrowheads="1"/>
          </p:cNvSpPr>
          <p:nvPr/>
        </p:nvSpPr>
        <p:spPr bwMode="auto">
          <a:xfrm>
            <a:off x="3017840" y="2211388"/>
            <a:ext cx="1031051" cy="498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auto" hangingPunct="1">
              <a:lnSpc>
                <a:spcPct val="12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单击添加文本</a:t>
            </a:r>
          </a:p>
          <a:p>
            <a:pPr eaLnBrk="1" fontAlgn="auto" hangingPunct="1">
              <a:lnSpc>
                <a:spcPct val="12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单击添加文本</a:t>
            </a:r>
          </a:p>
        </p:txBody>
      </p:sp>
      <p:sp>
        <p:nvSpPr>
          <p:cNvPr id="12" name="Rectangle 63"/>
          <p:cNvSpPr>
            <a:spLocks noChangeArrowheads="1"/>
          </p:cNvSpPr>
          <p:nvPr/>
        </p:nvSpPr>
        <p:spPr bwMode="auto">
          <a:xfrm>
            <a:off x="1481140" y="1817689"/>
            <a:ext cx="1031051" cy="498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auto" hangingPunct="1">
              <a:lnSpc>
                <a:spcPct val="12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单击添加文本</a:t>
            </a:r>
          </a:p>
          <a:p>
            <a:pPr eaLnBrk="1" fontAlgn="auto" hangingPunct="1">
              <a:lnSpc>
                <a:spcPct val="12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单击添加文本</a:t>
            </a:r>
          </a:p>
        </p:txBody>
      </p:sp>
      <p:grpSp>
        <p:nvGrpSpPr>
          <p:cNvPr id="13" name="组合 12"/>
          <p:cNvGrpSpPr>
            <a:grpSpLocks/>
          </p:cNvGrpSpPr>
          <p:nvPr/>
        </p:nvGrpSpPr>
        <p:grpSpPr bwMode="auto">
          <a:xfrm>
            <a:off x="4870450" y="1031875"/>
            <a:ext cx="3562350" cy="924144"/>
            <a:chOff x="544923" y="2418093"/>
            <a:chExt cx="4750103" cy="1231784"/>
          </a:xfrm>
        </p:grpSpPr>
        <p:sp>
          <p:nvSpPr>
            <p:cNvPr id="14" name="矩形 13"/>
            <p:cNvSpPr/>
            <p:nvPr/>
          </p:nvSpPr>
          <p:spPr>
            <a:xfrm>
              <a:off x="544923" y="2788388"/>
              <a:ext cx="4750103" cy="861489"/>
            </a:xfrm>
            <a:prstGeom prst="rect">
              <a:avLst/>
            </a:prstGeom>
            <a:noFill/>
          </p:spPr>
          <p:txBody>
            <a:bodyPr>
              <a:spAutoFit/>
            </a:bodyPr>
            <a:lstStyle/>
            <a:p>
              <a:pPr eaLnBrk="1" fontAlgn="auto" hangingPunct="1">
                <a:lnSpc>
                  <a:spcPct val="150000"/>
                </a:lnSpc>
                <a:spcBef>
                  <a:spcPts val="0"/>
                </a:spcBef>
                <a:spcAft>
                  <a:spcPts val="0"/>
                </a:spcAft>
                <a:defRPr/>
              </a:pPr>
              <a:r>
                <a:rPr lang="zh-CN" altLang="en-US" sz="12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5" name="文本框 26"/>
            <p:cNvSpPr txBox="1"/>
            <p:nvPr/>
          </p:nvSpPr>
          <p:spPr>
            <a:xfrm>
              <a:off x="544923" y="2418093"/>
              <a:ext cx="1443223" cy="410233"/>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bg1">
                      <a:lumMod val="95000"/>
                    </a:schemeClr>
                  </a:solidFill>
                  <a:latin typeface="微软雅黑" panose="020B0503020204020204" pitchFamily="34" charset="-122"/>
                  <a:ea typeface="微软雅黑" panose="020B0503020204020204" pitchFamily="34" charset="-122"/>
                </a:rPr>
                <a:t>添加标题一</a:t>
              </a:r>
            </a:p>
          </p:txBody>
        </p:sp>
      </p:grpSp>
      <p:grpSp>
        <p:nvGrpSpPr>
          <p:cNvPr id="16" name="组合 15"/>
          <p:cNvGrpSpPr>
            <a:grpSpLocks/>
          </p:cNvGrpSpPr>
          <p:nvPr/>
        </p:nvGrpSpPr>
        <p:grpSpPr bwMode="auto">
          <a:xfrm>
            <a:off x="4870450" y="2162174"/>
            <a:ext cx="3562350" cy="924144"/>
            <a:chOff x="544923" y="2418093"/>
            <a:chExt cx="4750103" cy="1231784"/>
          </a:xfrm>
        </p:grpSpPr>
        <p:sp>
          <p:nvSpPr>
            <p:cNvPr id="17" name="矩形 16"/>
            <p:cNvSpPr/>
            <p:nvPr/>
          </p:nvSpPr>
          <p:spPr>
            <a:xfrm>
              <a:off x="544923" y="2788388"/>
              <a:ext cx="4750103" cy="861489"/>
            </a:xfrm>
            <a:prstGeom prst="rect">
              <a:avLst/>
            </a:prstGeom>
            <a:noFill/>
          </p:spPr>
          <p:txBody>
            <a:bodyPr>
              <a:spAutoFit/>
            </a:bodyPr>
            <a:lstStyle/>
            <a:p>
              <a:pPr eaLnBrk="1" fontAlgn="auto" hangingPunct="1">
                <a:lnSpc>
                  <a:spcPct val="150000"/>
                </a:lnSpc>
                <a:spcBef>
                  <a:spcPts val="0"/>
                </a:spcBef>
                <a:spcAft>
                  <a:spcPts val="0"/>
                </a:spcAft>
                <a:defRPr/>
              </a:pPr>
              <a:r>
                <a:rPr lang="zh-CN" altLang="en-US" sz="12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8" name="文本框 30"/>
            <p:cNvSpPr txBox="1"/>
            <p:nvPr/>
          </p:nvSpPr>
          <p:spPr>
            <a:xfrm>
              <a:off x="544923" y="2418093"/>
              <a:ext cx="1443223" cy="410233"/>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bg1">
                      <a:lumMod val="95000"/>
                    </a:schemeClr>
                  </a:solidFill>
                  <a:latin typeface="微软雅黑" panose="020B0503020204020204" pitchFamily="34" charset="-122"/>
                  <a:ea typeface="微软雅黑" panose="020B0503020204020204" pitchFamily="34" charset="-122"/>
                </a:rPr>
                <a:t>添加标题二</a:t>
              </a:r>
            </a:p>
          </p:txBody>
        </p:sp>
      </p:grpSp>
      <p:grpSp>
        <p:nvGrpSpPr>
          <p:cNvPr id="19" name="组合 18"/>
          <p:cNvGrpSpPr>
            <a:grpSpLocks/>
          </p:cNvGrpSpPr>
          <p:nvPr/>
        </p:nvGrpSpPr>
        <p:grpSpPr bwMode="auto">
          <a:xfrm>
            <a:off x="4870450" y="3225799"/>
            <a:ext cx="3562350" cy="924144"/>
            <a:chOff x="544923" y="2418093"/>
            <a:chExt cx="4750103" cy="1231784"/>
          </a:xfrm>
        </p:grpSpPr>
        <p:sp>
          <p:nvSpPr>
            <p:cNvPr id="20" name="矩形 19"/>
            <p:cNvSpPr/>
            <p:nvPr/>
          </p:nvSpPr>
          <p:spPr>
            <a:xfrm>
              <a:off x="544923" y="2788388"/>
              <a:ext cx="4750103" cy="861489"/>
            </a:xfrm>
            <a:prstGeom prst="rect">
              <a:avLst/>
            </a:prstGeom>
            <a:noFill/>
          </p:spPr>
          <p:txBody>
            <a:bodyPr>
              <a:spAutoFit/>
            </a:bodyPr>
            <a:lstStyle/>
            <a:p>
              <a:pPr eaLnBrk="1" fontAlgn="auto" hangingPunct="1">
                <a:lnSpc>
                  <a:spcPct val="150000"/>
                </a:lnSpc>
                <a:spcBef>
                  <a:spcPts val="0"/>
                </a:spcBef>
                <a:spcAft>
                  <a:spcPts val="0"/>
                </a:spcAft>
                <a:defRPr/>
              </a:pPr>
              <a:r>
                <a:rPr lang="zh-CN" altLang="en-US" sz="12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21" name="文本框 34"/>
            <p:cNvSpPr txBox="1"/>
            <p:nvPr/>
          </p:nvSpPr>
          <p:spPr>
            <a:xfrm>
              <a:off x="544923" y="2418093"/>
              <a:ext cx="1443223" cy="410233"/>
            </a:xfrm>
            <a:prstGeom prst="rect">
              <a:avLst/>
            </a:prstGeom>
            <a:noFill/>
          </p:spPr>
          <p:txBody>
            <a:bodyPr wrap="none">
              <a:spAutoFit/>
            </a:bodyPr>
            <a:lstStyle/>
            <a:p>
              <a:pPr eaLnBrk="1" fontAlgn="auto" hangingPunct="1">
                <a:spcBef>
                  <a:spcPts val="0"/>
                </a:spcBef>
                <a:spcAft>
                  <a:spcPts val="0"/>
                </a:spcAft>
                <a:defRPr/>
              </a:pPr>
              <a:r>
                <a:rPr lang="zh-CN" altLang="en-US" sz="1400" dirty="0">
                  <a:solidFill>
                    <a:schemeClr val="bg1">
                      <a:lumMod val="95000"/>
                    </a:schemeClr>
                  </a:solidFill>
                  <a:latin typeface="微软雅黑" panose="020B0503020204020204" pitchFamily="34" charset="-122"/>
                  <a:ea typeface="微软雅黑" panose="020B0503020204020204" pitchFamily="34" charset="-122"/>
                </a:rPr>
                <a:t>添加标题三</a:t>
              </a:r>
            </a:p>
          </p:txBody>
        </p:sp>
      </p:grpSp>
    </p:spTree>
    <p:extLst>
      <p:ext uri="{BB962C8B-B14F-4D97-AF65-F5344CB8AC3E}">
        <p14:creationId xmlns:p14="http://schemas.microsoft.com/office/powerpoint/2010/main" val="246795906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par>
                                <p:cTn id="16" presetID="23" presetClass="entr" presetSubtype="16"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300" fill="hold"/>
                                        <p:tgtEl>
                                          <p:spTgt spid="4"/>
                                        </p:tgtEl>
                                        <p:attrNameLst>
                                          <p:attrName>ppt_w</p:attrName>
                                        </p:attrNameLst>
                                      </p:cBhvr>
                                      <p:tavLst>
                                        <p:tav tm="0">
                                          <p:val>
                                            <p:fltVal val="0"/>
                                          </p:val>
                                        </p:tav>
                                        <p:tav tm="100000">
                                          <p:val>
                                            <p:strVal val="#ppt_w"/>
                                          </p:val>
                                        </p:tav>
                                      </p:tavLst>
                                    </p:anim>
                                    <p:anim calcmode="lin" valueType="num">
                                      <p:cBhvr>
                                        <p:cTn id="19" dur="300" fill="hold"/>
                                        <p:tgtEl>
                                          <p:spTgt spid="4"/>
                                        </p:tgtEl>
                                        <p:attrNameLst>
                                          <p:attrName>ppt_h</p:attrName>
                                        </p:attrNameLst>
                                      </p:cBhvr>
                                      <p:tavLst>
                                        <p:tav tm="0">
                                          <p:val>
                                            <p:fltVal val="0"/>
                                          </p:val>
                                        </p:tav>
                                        <p:tav tm="100000">
                                          <p:val>
                                            <p:strVal val="#ppt_h"/>
                                          </p:val>
                                        </p:tav>
                                      </p:tavLst>
                                    </p:anim>
                                  </p:childTnLst>
                                </p:cTn>
                              </p:par>
                              <p:par>
                                <p:cTn id="20" presetID="6" presetClass="emph" presetSubtype="0" autoRev="1" fill="hold" nodeType="withEffect">
                                  <p:stCondLst>
                                    <p:cond delay="300"/>
                                  </p:stCondLst>
                                  <p:childTnLst>
                                    <p:animScale>
                                      <p:cBhvr>
                                        <p:cTn id="21" dur="150" fill="hold"/>
                                        <p:tgtEl>
                                          <p:spTgt spid="4"/>
                                        </p:tgtEl>
                                      </p:cBhvr>
                                      <p:by x="110000" y="110000"/>
                                    </p:animScale>
                                  </p:childTnLst>
                                </p:cTn>
                              </p:par>
                              <p:par>
                                <p:cTn id="22" presetID="53" presetClass="entr" presetSubtype="0" fill="hold" grpId="0" nodeType="withEffect">
                                  <p:stCondLst>
                                    <p:cond delay="30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0" fill="hold" grpId="0" nodeType="withEffect">
                                  <p:stCondLst>
                                    <p:cond delay="3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23" presetClass="entr" presetSubtype="16" fill="hold" nodeType="withEffect">
                                  <p:stCondLst>
                                    <p:cond delay="100"/>
                                  </p:stCondLst>
                                  <p:childTnLst>
                                    <p:set>
                                      <p:cBhvr>
                                        <p:cTn id="33" dur="1" fill="hold">
                                          <p:stCondLst>
                                            <p:cond delay="0"/>
                                          </p:stCondLst>
                                        </p:cTn>
                                        <p:tgtEl>
                                          <p:spTgt spid="6"/>
                                        </p:tgtEl>
                                        <p:attrNameLst>
                                          <p:attrName>style.visibility</p:attrName>
                                        </p:attrNameLst>
                                      </p:cBhvr>
                                      <p:to>
                                        <p:strVal val="visible"/>
                                      </p:to>
                                    </p:set>
                                    <p:anim calcmode="lin" valueType="num">
                                      <p:cBhvr>
                                        <p:cTn id="34" dur="300" fill="hold"/>
                                        <p:tgtEl>
                                          <p:spTgt spid="6"/>
                                        </p:tgtEl>
                                        <p:attrNameLst>
                                          <p:attrName>ppt_w</p:attrName>
                                        </p:attrNameLst>
                                      </p:cBhvr>
                                      <p:tavLst>
                                        <p:tav tm="0">
                                          <p:val>
                                            <p:fltVal val="0"/>
                                          </p:val>
                                        </p:tav>
                                        <p:tav tm="100000">
                                          <p:val>
                                            <p:strVal val="#ppt_w"/>
                                          </p:val>
                                        </p:tav>
                                      </p:tavLst>
                                    </p:anim>
                                    <p:anim calcmode="lin" valueType="num">
                                      <p:cBhvr>
                                        <p:cTn id="35" dur="300" fill="hold"/>
                                        <p:tgtEl>
                                          <p:spTgt spid="6"/>
                                        </p:tgtEl>
                                        <p:attrNameLst>
                                          <p:attrName>ppt_h</p:attrName>
                                        </p:attrNameLst>
                                      </p:cBhvr>
                                      <p:tavLst>
                                        <p:tav tm="0">
                                          <p:val>
                                            <p:fltVal val="0"/>
                                          </p:val>
                                        </p:tav>
                                        <p:tav tm="100000">
                                          <p:val>
                                            <p:strVal val="#ppt_h"/>
                                          </p:val>
                                        </p:tav>
                                      </p:tavLst>
                                    </p:anim>
                                  </p:childTnLst>
                                </p:cTn>
                              </p:par>
                              <p:par>
                                <p:cTn id="36" presetID="6" presetClass="emph" presetSubtype="0" autoRev="1" fill="hold" nodeType="withEffect">
                                  <p:stCondLst>
                                    <p:cond delay="400"/>
                                  </p:stCondLst>
                                  <p:childTnLst>
                                    <p:animScale>
                                      <p:cBhvr>
                                        <p:cTn id="37" dur="150" fill="hold"/>
                                        <p:tgtEl>
                                          <p:spTgt spid="6"/>
                                        </p:tgtEl>
                                      </p:cBhvr>
                                      <p:by x="110000" y="110000"/>
                                    </p:animScale>
                                  </p:childTnLst>
                                </p:cTn>
                              </p:par>
                              <p:par>
                                <p:cTn id="38" presetID="53" presetClass="entr" presetSubtype="0" fill="hold" grpId="0" nodeType="withEffect">
                                  <p:stCondLst>
                                    <p:cond delay="40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53" presetClass="entr" presetSubtype="0" fill="hold" grpId="0" nodeType="withEffect">
                                  <p:stCondLst>
                                    <p:cond delay="40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par>
                                <p:cTn id="48" presetID="23" presetClass="entr" presetSubtype="16" fill="hold" nodeType="withEffect">
                                  <p:stCondLst>
                                    <p:cond delay="200"/>
                                  </p:stCondLst>
                                  <p:childTnLst>
                                    <p:set>
                                      <p:cBhvr>
                                        <p:cTn id="49" dur="1" fill="hold">
                                          <p:stCondLst>
                                            <p:cond delay="0"/>
                                          </p:stCondLst>
                                        </p:cTn>
                                        <p:tgtEl>
                                          <p:spTgt spid="5"/>
                                        </p:tgtEl>
                                        <p:attrNameLst>
                                          <p:attrName>style.visibility</p:attrName>
                                        </p:attrNameLst>
                                      </p:cBhvr>
                                      <p:to>
                                        <p:strVal val="visible"/>
                                      </p:to>
                                    </p:set>
                                    <p:anim calcmode="lin" valueType="num">
                                      <p:cBhvr>
                                        <p:cTn id="50" dur="300" fill="hold"/>
                                        <p:tgtEl>
                                          <p:spTgt spid="5"/>
                                        </p:tgtEl>
                                        <p:attrNameLst>
                                          <p:attrName>ppt_w</p:attrName>
                                        </p:attrNameLst>
                                      </p:cBhvr>
                                      <p:tavLst>
                                        <p:tav tm="0">
                                          <p:val>
                                            <p:fltVal val="0"/>
                                          </p:val>
                                        </p:tav>
                                        <p:tav tm="100000">
                                          <p:val>
                                            <p:strVal val="#ppt_w"/>
                                          </p:val>
                                        </p:tav>
                                      </p:tavLst>
                                    </p:anim>
                                    <p:anim calcmode="lin" valueType="num">
                                      <p:cBhvr>
                                        <p:cTn id="51" dur="300" fill="hold"/>
                                        <p:tgtEl>
                                          <p:spTgt spid="5"/>
                                        </p:tgtEl>
                                        <p:attrNameLst>
                                          <p:attrName>ppt_h</p:attrName>
                                        </p:attrNameLst>
                                      </p:cBhvr>
                                      <p:tavLst>
                                        <p:tav tm="0">
                                          <p:val>
                                            <p:fltVal val="0"/>
                                          </p:val>
                                        </p:tav>
                                        <p:tav tm="100000">
                                          <p:val>
                                            <p:strVal val="#ppt_h"/>
                                          </p:val>
                                        </p:tav>
                                      </p:tavLst>
                                    </p:anim>
                                  </p:childTnLst>
                                </p:cTn>
                              </p:par>
                              <p:par>
                                <p:cTn id="52" presetID="6" presetClass="emph" presetSubtype="0" autoRev="1" fill="hold" nodeType="withEffect">
                                  <p:stCondLst>
                                    <p:cond delay="500"/>
                                  </p:stCondLst>
                                  <p:childTnLst>
                                    <p:animScale>
                                      <p:cBhvr>
                                        <p:cTn id="53" dur="150" fill="hold"/>
                                        <p:tgtEl>
                                          <p:spTgt spid="5"/>
                                        </p:tgtEl>
                                      </p:cBhvr>
                                      <p:by x="110000" y="110000"/>
                                    </p:animScale>
                                  </p:childTnLst>
                                </p:cTn>
                              </p:par>
                              <p:par>
                                <p:cTn id="54" presetID="53" presetClass="entr" presetSubtype="0" fill="hold" grpId="0" nodeType="withEffect">
                                  <p:stCondLst>
                                    <p:cond delay="500"/>
                                  </p:stCondLst>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ppt_w</p:attrName>
                                        </p:attrNameLst>
                                      </p:cBhvr>
                                      <p:tavLst>
                                        <p:tav tm="0">
                                          <p:val>
                                            <p:fltVal val="0"/>
                                          </p:val>
                                        </p:tav>
                                        <p:tav tm="100000">
                                          <p:val>
                                            <p:strVal val="#ppt_w"/>
                                          </p:val>
                                        </p:tav>
                                      </p:tavLst>
                                    </p:anim>
                                    <p:anim calcmode="lin" valueType="num">
                                      <p:cBhvr>
                                        <p:cTn id="57" dur="500" fill="hold"/>
                                        <p:tgtEl>
                                          <p:spTgt spid="9"/>
                                        </p:tgtEl>
                                        <p:attrNameLst>
                                          <p:attrName>ppt_h</p:attrName>
                                        </p:attrNameLst>
                                      </p:cBhvr>
                                      <p:tavLst>
                                        <p:tav tm="0">
                                          <p:val>
                                            <p:fltVal val="0"/>
                                          </p:val>
                                        </p:tav>
                                        <p:tav tm="100000">
                                          <p:val>
                                            <p:strVal val="#ppt_h"/>
                                          </p:val>
                                        </p:tav>
                                      </p:tavLst>
                                    </p:anim>
                                    <p:animEffect transition="in" filter="fade">
                                      <p:cBhvr>
                                        <p:cTn id="58" dur="500"/>
                                        <p:tgtEl>
                                          <p:spTgt spid="9"/>
                                        </p:tgtEl>
                                      </p:cBhvr>
                                    </p:animEffect>
                                  </p:childTnLst>
                                </p:cTn>
                              </p:par>
                              <p:par>
                                <p:cTn id="59" presetID="53" presetClass="entr" presetSubtype="0" fill="hold" grpId="0" nodeType="withEffect">
                                  <p:stCondLst>
                                    <p:cond delay="50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par>
                          <p:cTn id="64" fill="hold">
                            <p:stCondLst>
                              <p:cond delay="1000"/>
                            </p:stCondLst>
                            <p:childTnLst>
                              <p:par>
                                <p:cTn id="65" presetID="2" presetClass="entr" presetSubtype="2" fill="hold"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1+#ppt_w/2"/>
                                          </p:val>
                                        </p:tav>
                                        <p:tav tm="100000">
                                          <p:val>
                                            <p:strVal val="#ppt_x"/>
                                          </p:val>
                                        </p:tav>
                                      </p:tavLst>
                                    </p:anim>
                                    <p:anim calcmode="lin" valueType="num">
                                      <p:cBhvr additive="base">
                                        <p:cTn id="68" dur="5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50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fill="hold"/>
                                        <p:tgtEl>
                                          <p:spTgt spid="16"/>
                                        </p:tgtEl>
                                        <p:attrNameLst>
                                          <p:attrName>ppt_x</p:attrName>
                                        </p:attrNameLst>
                                      </p:cBhvr>
                                      <p:tavLst>
                                        <p:tav tm="0">
                                          <p:val>
                                            <p:strVal val="1+#ppt_w/2"/>
                                          </p:val>
                                        </p:tav>
                                        <p:tav tm="100000">
                                          <p:val>
                                            <p:strVal val="#ppt_x"/>
                                          </p:val>
                                        </p:tav>
                                      </p:tavLst>
                                    </p:anim>
                                    <p:anim calcmode="lin" valueType="num">
                                      <p:cBhvr additive="base">
                                        <p:cTn id="72" dur="500" fill="hold"/>
                                        <p:tgtEl>
                                          <p:spTgt spid="16"/>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100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fill="hold"/>
                                        <p:tgtEl>
                                          <p:spTgt spid="19"/>
                                        </p:tgtEl>
                                        <p:attrNameLst>
                                          <p:attrName>ppt_x</p:attrName>
                                        </p:attrNameLst>
                                      </p:cBhvr>
                                      <p:tavLst>
                                        <p:tav tm="0">
                                          <p:val>
                                            <p:strVal val="1+#ppt_w/2"/>
                                          </p:val>
                                        </p:tav>
                                        <p:tav tm="100000">
                                          <p:val>
                                            <p:strVal val="#ppt_x"/>
                                          </p:val>
                                        </p:tav>
                                      </p:tavLst>
                                    </p:anim>
                                    <p:anim calcmode="lin" valueType="num">
                                      <p:cBhvr additive="base">
                                        <p:cTn id="76"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7" grpId="0"/>
      <p:bldP spid="8" grpId="0"/>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矩形 3"/>
          <p:cNvSpPr/>
          <p:nvPr/>
        </p:nvSpPr>
        <p:spPr>
          <a:xfrm>
            <a:off x="1498602" y="1819276"/>
            <a:ext cx="1908175" cy="1746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solidFill>
                <a:schemeClr val="bg1"/>
              </a:solidFill>
              <a:latin typeface="微软雅黑"/>
              <a:ea typeface="微软雅黑" panose="020B0503020204020204" pitchFamily="34" charset="-122"/>
              <a:cs typeface="+mn-ea"/>
              <a:sym typeface="+mn-lt"/>
            </a:endParaRPr>
          </a:p>
        </p:txBody>
      </p:sp>
      <p:sp>
        <p:nvSpPr>
          <p:cNvPr id="5" name="矩形 4"/>
          <p:cNvSpPr/>
          <p:nvPr/>
        </p:nvSpPr>
        <p:spPr>
          <a:xfrm>
            <a:off x="5675315" y="1819276"/>
            <a:ext cx="1906587" cy="1746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solidFill>
                <a:schemeClr val="bg1"/>
              </a:solidFill>
              <a:latin typeface="微软雅黑"/>
              <a:ea typeface="微软雅黑" panose="020B0503020204020204" pitchFamily="34" charset="-122"/>
              <a:cs typeface="+mn-ea"/>
              <a:sym typeface="+mn-lt"/>
            </a:endParaRPr>
          </a:p>
        </p:txBody>
      </p:sp>
      <p:sp>
        <p:nvSpPr>
          <p:cNvPr id="6" name="矩形 5"/>
          <p:cNvSpPr/>
          <p:nvPr/>
        </p:nvSpPr>
        <p:spPr>
          <a:xfrm>
            <a:off x="1416052" y="3438526"/>
            <a:ext cx="1908175" cy="1746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solidFill>
                <a:schemeClr val="bg1"/>
              </a:solidFill>
              <a:latin typeface="微软雅黑"/>
              <a:ea typeface="微软雅黑" panose="020B0503020204020204" pitchFamily="34" charset="-122"/>
              <a:cs typeface="+mn-ea"/>
              <a:sym typeface="+mn-lt"/>
            </a:endParaRPr>
          </a:p>
        </p:txBody>
      </p:sp>
      <p:sp>
        <p:nvSpPr>
          <p:cNvPr id="7" name="矩形 6"/>
          <p:cNvSpPr/>
          <p:nvPr/>
        </p:nvSpPr>
        <p:spPr>
          <a:xfrm>
            <a:off x="5757865" y="3455988"/>
            <a:ext cx="1908175" cy="1905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solidFill>
                <a:schemeClr val="bg1"/>
              </a:solidFill>
              <a:latin typeface="微软雅黑"/>
              <a:ea typeface="微软雅黑" panose="020B0503020204020204" pitchFamily="34" charset="-122"/>
              <a:cs typeface="+mn-ea"/>
              <a:sym typeface="+mn-lt"/>
            </a:endParaRPr>
          </a:p>
        </p:txBody>
      </p:sp>
      <p:sp>
        <p:nvSpPr>
          <p:cNvPr id="8" name="文本框 16"/>
          <p:cNvSpPr txBox="1"/>
          <p:nvPr/>
        </p:nvSpPr>
        <p:spPr>
          <a:xfrm>
            <a:off x="1462089" y="1550989"/>
            <a:ext cx="907941" cy="300082"/>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500" b="1" dirty="0">
                <a:solidFill>
                  <a:schemeClr val="bg1"/>
                </a:solidFill>
                <a:latin typeface="微软雅黑"/>
                <a:ea typeface="微软雅黑" panose="020B0503020204020204" pitchFamily="34" charset="-122"/>
                <a:cs typeface="+mn-ea"/>
                <a:sym typeface="+mn-lt"/>
              </a:rPr>
              <a:t>输入标题</a:t>
            </a:r>
          </a:p>
        </p:txBody>
      </p:sp>
      <p:sp>
        <p:nvSpPr>
          <p:cNvPr id="9" name="文本框 17"/>
          <p:cNvSpPr txBox="1"/>
          <p:nvPr/>
        </p:nvSpPr>
        <p:spPr>
          <a:xfrm>
            <a:off x="1452564" y="3151189"/>
            <a:ext cx="907941" cy="300082"/>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500" b="1" dirty="0">
                <a:solidFill>
                  <a:schemeClr val="bg1"/>
                </a:solidFill>
                <a:latin typeface="微软雅黑"/>
                <a:ea typeface="微软雅黑" panose="020B0503020204020204" pitchFamily="34" charset="-122"/>
                <a:cs typeface="+mn-ea"/>
                <a:sym typeface="+mn-lt"/>
              </a:rPr>
              <a:t>输入标题</a:t>
            </a:r>
          </a:p>
        </p:txBody>
      </p:sp>
      <p:sp>
        <p:nvSpPr>
          <p:cNvPr id="10" name="文本框 18"/>
          <p:cNvSpPr txBox="1"/>
          <p:nvPr/>
        </p:nvSpPr>
        <p:spPr>
          <a:xfrm>
            <a:off x="6080126" y="1531939"/>
            <a:ext cx="907941" cy="300082"/>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500" b="1" dirty="0">
                <a:solidFill>
                  <a:schemeClr val="bg1"/>
                </a:solidFill>
                <a:latin typeface="微软雅黑"/>
                <a:ea typeface="微软雅黑" panose="020B0503020204020204" pitchFamily="34" charset="-122"/>
                <a:cs typeface="+mn-ea"/>
                <a:sym typeface="+mn-lt"/>
              </a:rPr>
              <a:t>输入标题</a:t>
            </a:r>
          </a:p>
        </p:txBody>
      </p:sp>
      <p:sp>
        <p:nvSpPr>
          <p:cNvPr id="11" name="文本框 19"/>
          <p:cNvSpPr txBox="1"/>
          <p:nvPr/>
        </p:nvSpPr>
        <p:spPr>
          <a:xfrm>
            <a:off x="6118226" y="3151189"/>
            <a:ext cx="907941" cy="300082"/>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500" b="1" dirty="0">
                <a:solidFill>
                  <a:schemeClr val="bg1"/>
                </a:solidFill>
                <a:latin typeface="微软雅黑"/>
                <a:ea typeface="微软雅黑" panose="020B0503020204020204" pitchFamily="34" charset="-122"/>
                <a:cs typeface="+mn-ea"/>
                <a:sym typeface="+mn-lt"/>
              </a:rPr>
              <a:t>输入标题</a:t>
            </a:r>
          </a:p>
        </p:txBody>
      </p:sp>
      <p:sp>
        <p:nvSpPr>
          <p:cNvPr id="12" name="文本框 20"/>
          <p:cNvSpPr txBox="1"/>
          <p:nvPr/>
        </p:nvSpPr>
        <p:spPr>
          <a:xfrm>
            <a:off x="3894139" y="2481263"/>
            <a:ext cx="1369606" cy="438582"/>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输入标题</a:t>
            </a:r>
          </a:p>
        </p:txBody>
      </p:sp>
      <p:sp>
        <p:nvSpPr>
          <p:cNvPr id="13" name="矩形 12"/>
          <p:cNvSpPr/>
          <p:nvPr/>
        </p:nvSpPr>
        <p:spPr>
          <a:xfrm>
            <a:off x="1441450" y="1822450"/>
            <a:ext cx="1658938" cy="623248"/>
          </a:xfrm>
          <a:prstGeom prst="rect">
            <a:avLst/>
          </a:prstGeom>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zh-CN" altLang="en-US" sz="1200" dirty="0">
                <a:solidFill>
                  <a:schemeClr val="bg1"/>
                </a:solidFill>
                <a:latin typeface="微软雅黑"/>
                <a:ea typeface="微软雅黑" panose="020B0503020204020204" pitchFamily="34" charset="-122"/>
                <a:cs typeface="+mn-ea"/>
                <a:sym typeface="+mn-lt"/>
              </a:rPr>
              <a:t>单击添加主题描述文字单击添加主题描述</a:t>
            </a:r>
          </a:p>
        </p:txBody>
      </p:sp>
      <p:sp>
        <p:nvSpPr>
          <p:cNvPr id="14" name="矩形 13"/>
          <p:cNvSpPr/>
          <p:nvPr/>
        </p:nvSpPr>
        <p:spPr>
          <a:xfrm>
            <a:off x="1431925" y="3443288"/>
            <a:ext cx="1658938" cy="623248"/>
          </a:xfrm>
          <a:prstGeom prst="rect">
            <a:avLst/>
          </a:prstGeom>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zh-CN" altLang="en-US" sz="1200" dirty="0">
                <a:solidFill>
                  <a:schemeClr val="bg1"/>
                </a:solidFill>
                <a:latin typeface="微软雅黑"/>
                <a:ea typeface="微软雅黑" panose="020B0503020204020204" pitchFamily="34" charset="-122"/>
                <a:cs typeface="+mn-ea"/>
                <a:sym typeface="+mn-lt"/>
              </a:rPr>
              <a:t>单击添加主题描述文字单击添加主题描述</a:t>
            </a:r>
          </a:p>
        </p:txBody>
      </p:sp>
      <p:sp>
        <p:nvSpPr>
          <p:cNvPr id="15" name="矩形 14"/>
          <p:cNvSpPr/>
          <p:nvPr/>
        </p:nvSpPr>
        <p:spPr>
          <a:xfrm>
            <a:off x="6080127" y="1841500"/>
            <a:ext cx="1660525" cy="623248"/>
          </a:xfrm>
          <a:prstGeom prst="rect">
            <a:avLst/>
          </a:prstGeom>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zh-CN" altLang="en-US" sz="1200" dirty="0">
                <a:solidFill>
                  <a:schemeClr val="bg1"/>
                </a:solidFill>
                <a:latin typeface="微软雅黑"/>
                <a:ea typeface="微软雅黑" panose="020B0503020204020204" pitchFamily="34" charset="-122"/>
                <a:cs typeface="+mn-ea"/>
                <a:sym typeface="+mn-lt"/>
              </a:rPr>
              <a:t>单击添加主题描述文字单击添加主题描述</a:t>
            </a:r>
          </a:p>
        </p:txBody>
      </p:sp>
      <p:sp>
        <p:nvSpPr>
          <p:cNvPr id="16" name="矩形 15"/>
          <p:cNvSpPr/>
          <p:nvPr/>
        </p:nvSpPr>
        <p:spPr>
          <a:xfrm>
            <a:off x="6116640" y="3468688"/>
            <a:ext cx="1658937" cy="623248"/>
          </a:xfrm>
          <a:prstGeom prst="rect">
            <a:avLst/>
          </a:prstGeom>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zh-CN" altLang="en-US" sz="1200" dirty="0">
                <a:solidFill>
                  <a:schemeClr val="bg1"/>
                </a:solidFill>
                <a:latin typeface="微软雅黑"/>
                <a:ea typeface="微软雅黑" panose="020B0503020204020204" pitchFamily="34" charset="-122"/>
                <a:cs typeface="+mn-ea"/>
                <a:sym typeface="+mn-lt"/>
              </a:rPr>
              <a:t>单击添加主题描述文字单击添加主题描述</a:t>
            </a:r>
          </a:p>
        </p:txBody>
      </p:sp>
      <p:grpSp>
        <p:nvGrpSpPr>
          <p:cNvPr id="17" name="组合 16"/>
          <p:cNvGrpSpPr>
            <a:grpSpLocks/>
          </p:cNvGrpSpPr>
          <p:nvPr/>
        </p:nvGrpSpPr>
        <p:grpSpPr bwMode="auto">
          <a:xfrm>
            <a:off x="3135315" y="1290639"/>
            <a:ext cx="2827337" cy="2827337"/>
            <a:chOff x="3134916" y="1290638"/>
            <a:chExt cx="2827734" cy="2826544"/>
          </a:xfrm>
        </p:grpSpPr>
        <p:sp>
          <p:nvSpPr>
            <p:cNvPr id="18" name="箭头1"/>
            <p:cNvSpPr>
              <a:spLocks noChangeAspect="1"/>
            </p:cNvSpPr>
            <p:nvPr/>
          </p:nvSpPr>
          <p:spPr bwMode="auto">
            <a:xfrm>
              <a:off x="4571805" y="1290638"/>
              <a:ext cx="1390845" cy="1601338"/>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lIns="135000" tIns="270000" rIns="68580" bIns="34290"/>
            <a:lstStyle/>
            <a:p>
              <a:pPr algn="ctr" eaLnBrk="1" fontAlgn="auto" hangingPunct="1">
                <a:spcBef>
                  <a:spcPts val="0"/>
                </a:spcBef>
                <a:spcAft>
                  <a:spcPts val="0"/>
                </a:spcAft>
                <a:defRPr/>
              </a:pPr>
              <a:endParaRPr lang="en-US" sz="4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箭头4"/>
            <p:cNvSpPr>
              <a:spLocks noChangeAspect="1"/>
            </p:cNvSpPr>
            <p:nvPr/>
          </p:nvSpPr>
          <p:spPr bwMode="auto">
            <a:xfrm>
              <a:off x="3134916" y="1292225"/>
              <a:ext cx="1578197" cy="1460090"/>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lIns="135000" tIns="270000" rIns="68580" bIns="34290"/>
            <a:lstStyle/>
            <a:p>
              <a:pPr algn="ctr" eaLnBrk="1" fontAlgn="auto" hangingPunct="1">
                <a:spcBef>
                  <a:spcPts val="0"/>
                </a:spcBef>
                <a:spcAft>
                  <a:spcPts val="0"/>
                </a:spcAft>
                <a:defRPr/>
              </a:pPr>
              <a:endParaRPr lang="en-US" sz="4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箭头3"/>
            <p:cNvSpPr>
              <a:spLocks noChangeAspect="1"/>
            </p:cNvSpPr>
            <p:nvPr/>
          </p:nvSpPr>
          <p:spPr bwMode="auto">
            <a:xfrm>
              <a:off x="3139679" y="2611068"/>
              <a:ext cx="1430539" cy="1506114"/>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lIns="135000" tIns="270000" rIns="68580" bIns="34290"/>
            <a:lstStyle/>
            <a:p>
              <a:pPr algn="ctr" eaLnBrk="1" fontAlgn="auto" hangingPunct="1">
                <a:spcBef>
                  <a:spcPts val="0"/>
                </a:spcBef>
                <a:spcAft>
                  <a:spcPts val="0"/>
                </a:spcAft>
                <a:defRPr/>
              </a:pPr>
              <a:endParaRPr lang="en-US" sz="4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1" name="箭头2"/>
            <p:cNvSpPr>
              <a:spLocks noChangeAspect="1"/>
            </p:cNvSpPr>
            <p:nvPr/>
          </p:nvSpPr>
          <p:spPr bwMode="auto">
            <a:xfrm>
              <a:off x="4432085" y="2752315"/>
              <a:ext cx="1528978" cy="1361693"/>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lIns="135000" tIns="270000" rIns="68580" bIns="34290"/>
            <a:lstStyle/>
            <a:p>
              <a:pPr algn="ctr" eaLnBrk="1" fontAlgn="auto" hangingPunct="1">
                <a:spcBef>
                  <a:spcPts val="0"/>
                </a:spcBef>
                <a:spcAft>
                  <a:spcPts val="0"/>
                </a:spcAft>
                <a:defRPr/>
              </a:pPr>
              <a:endParaRPr lang="en-US" sz="4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2" name="文本框 16"/>
            <p:cNvSpPr txBox="1"/>
            <p:nvPr/>
          </p:nvSpPr>
          <p:spPr>
            <a:xfrm>
              <a:off x="4584507" y="3552191"/>
              <a:ext cx="516881" cy="438459"/>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02</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23" name="文本框 16"/>
            <p:cNvSpPr txBox="1"/>
            <p:nvPr/>
          </p:nvSpPr>
          <p:spPr>
            <a:xfrm>
              <a:off x="3292100" y="2772947"/>
              <a:ext cx="516881" cy="438459"/>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03</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24" name="文本框 16"/>
            <p:cNvSpPr txBox="1"/>
            <p:nvPr/>
          </p:nvSpPr>
          <p:spPr>
            <a:xfrm>
              <a:off x="4112953" y="1422363"/>
              <a:ext cx="516881" cy="438459"/>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04</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25" name="文本框 16"/>
            <p:cNvSpPr txBox="1"/>
            <p:nvPr/>
          </p:nvSpPr>
          <p:spPr>
            <a:xfrm>
              <a:off x="5381543" y="2266676"/>
              <a:ext cx="516881" cy="438459"/>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01</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26094547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400" fill="hold"/>
                                        <p:tgtEl>
                                          <p:spTgt spid="12"/>
                                        </p:tgtEl>
                                        <p:attrNameLst>
                                          <p:attrName>ppt_w</p:attrName>
                                        </p:attrNameLst>
                                      </p:cBhvr>
                                      <p:tavLst>
                                        <p:tav tm="0">
                                          <p:val>
                                            <p:fltVal val="0"/>
                                          </p:val>
                                        </p:tav>
                                        <p:tav tm="100000">
                                          <p:val>
                                            <p:strVal val="#ppt_w"/>
                                          </p:val>
                                        </p:tav>
                                      </p:tavLst>
                                    </p:anim>
                                    <p:anim calcmode="lin" valueType="num">
                                      <p:cBhvr>
                                        <p:cTn id="20" dur="400" fill="hold"/>
                                        <p:tgtEl>
                                          <p:spTgt spid="12"/>
                                        </p:tgtEl>
                                        <p:attrNameLst>
                                          <p:attrName>ppt_h</p:attrName>
                                        </p:attrNameLst>
                                      </p:cBhvr>
                                      <p:tavLst>
                                        <p:tav tm="0">
                                          <p:val>
                                            <p:fltVal val="0"/>
                                          </p:val>
                                        </p:tav>
                                        <p:tav tm="100000">
                                          <p:val>
                                            <p:strVal val="#ppt_h"/>
                                          </p:val>
                                        </p:tav>
                                      </p:tavLst>
                                    </p:anim>
                                    <p:animEffect transition="in" filter="fade">
                                      <p:cBhvr>
                                        <p:cTn id="21" dur="400"/>
                                        <p:tgtEl>
                                          <p:spTgt spid="12"/>
                                        </p:tgtEl>
                                      </p:cBhvr>
                                    </p:animEffect>
                                  </p:childTnLst>
                                </p:cTn>
                              </p:par>
                            </p:childTnLst>
                          </p:cTn>
                        </p:par>
                        <p:par>
                          <p:cTn id="22" fill="hold">
                            <p:stCondLst>
                              <p:cond delay="900"/>
                            </p:stCondLst>
                            <p:childTnLst>
                              <p:par>
                                <p:cTn id="23" presetID="49" presetClass="entr" presetSubtype="0" decel="10000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750" fill="hold"/>
                                        <p:tgtEl>
                                          <p:spTgt spid="17"/>
                                        </p:tgtEl>
                                        <p:attrNameLst>
                                          <p:attrName>ppt_w</p:attrName>
                                        </p:attrNameLst>
                                      </p:cBhvr>
                                      <p:tavLst>
                                        <p:tav tm="0">
                                          <p:val>
                                            <p:fltVal val="0"/>
                                          </p:val>
                                        </p:tav>
                                        <p:tav tm="100000">
                                          <p:val>
                                            <p:strVal val="#ppt_w"/>
                                          </p:val>
                                        </p:tav>
                                      </p:tavLst>
                                    </p:anim>
                                    <p:anim calcmode="lin" valueType="num">
                                      <p:cBhvr>
                                        <p:cTn id="26" dur="750" fill="hold"/>
                                        <p:tgtEl>
                                          <p:spTgt spid="17"/>
                                        </p:tgtEl>
                                        <p:attrNameLst>
                                          <p:attrName>ppt_h</p:attrName>
                                        </p:attrNameLst>
                                      </p:cBhvr>
                                      <p:tavLst>
                                        <p:tav tm="0">
                                          <p:val>
                                            <p:fltVal val="0"/>
                                          </p:val>
                                        </p:tav>
                                        <p:tav tm="100000">
                                          <p:val>
                                            <p:strVal val="#ppt_h"/>
                                          </p:val>
                                        </p:tav>
                                      </p:tavLst>
                                    </p:anim>
                                    <p:anim calcmode="lin" valueType="num">
                                      <p:cBhvr>
                                        <p:cTn id="27" dur="750" fill="hold"/>
                                        <p:tgtEl>
                                          <p:spTgt spid="17"/>
                                        </p:tgtEl>
                                        <p:attrNameLst>
                                          <p:attrName>style.rotation</p:attrName>
                                        </p:attrNameLst>
                                      </p:cBhvr>
                                      <p:tavLst>
                                        <p:tav tm="0">
                                          <p:val>
                                            <p:fltVal val="360"/>
                                          </p:val>
                                        </p:tav>
                                        <p:tav tm="100000">
                                          <p:val>
                                            <p:fltVal val="0"/>
                                          </p:val>
                                        </p:tav>
                                      </p:tavLst>
                                    </p:anim>
                                    <p:animEffect transition="in" filter="fade">
                                      <p:cBhvr>
                                        <p:cTn id="28" dur="750"/>
                                        <p:tgtEl>
                                          <p:spTgt spid="17"/>
                                        </p:tgtEl>
                                      </p:cBhvr>
                                    </p:animEffect>
                                  </p:childTnLst>
                                </p:cTn>
                              </p:par>
                            </p:childTnLst>
                          </p:cTn>
                        </p:par>
                        <p:par>
                          <p:cTn id="29" fill="hold">
                            <p:stCondLst>
                              <p:cond delay="1650"/>
                            </p:stCondLst>
                            <p:childTnLst>
                              <p:par>
                                <p:cTn id="30" presetID="22" presetClass="entr" presetSubtype="8"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right)">
                                      <p:cBhvr>
                                        <p:cTn id="35" dur="500"/>
                                        <p:tgtEl>
                                          <p:spTgt spid="4"/>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right)">
                                      <p:cBhvr>
                                        <p:cTn id="38" dur="500"/>
                                        <p:tgtEl>
                                          <p:spTgt spid="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2150"/>
                            </p:stCondLst>
                            <p:childTnLst>
                              <p:par>
                                <p:cTn id="43" presetID="12" presetClass="entr" presetSubtype="1"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p:tgtEl>
                                          <p:spTgt spid="8"/>
                                        </p:tgtEl>
                                        <p:attrNameLst>
                                          <p:attrName>ppt_y</p:attrName>
                                        </p:attrNameLst>
                                      </p:cBhvr>
                                      <p:tavLst>
                                        <p:tav tm="0">
                                          <p:val>
                                            <p:strVal val="#ppt_y-#ppt_h*1.125000"/>
                                          </p:val>
                                        </p:tav>
                                        <p:tav tm="100000">
                                          <p:val>
                                            <p:strVal val="#ppt_y"/>
                                          </p:val>
                                        </p:tav>
                                      </p:tavLst>
                                    </p:anim>
                                    <p:animEffect transition="in" filter="wipe(down)">
                                      <p:cBhvr>
                                        <p:cTn id="46" dur="500"/>
                                        <p:tgtEl>
                                          <p:spTgt spid="8"/>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ppt_y</p:attrName>
                                        </p:attrNameLst>
                                      </p:cBhvr>
                                      <p:tavLst>
                                        <p:tav tm="0">
                                          <p:val>
                                            <p:strVal val="#ppt_y+#ppt_h*1.125000"/>
                                          </p:val>
                                        </p:tav>
                                        <p:tav tm="100000">
                                          <p:val>
                                            <p:strVal val="#ppt_y"/>
                                          </p:val>
                                        </p:tav>
                                      </p:tavLst>
                                    </p:anim>
                                    <p:animEffect transition="in" filter="wipe(up)">
                                      <p:cBhvr>
                                        <p:cTn id="50" dur="500"/>
                                        <p:tgtEl>
                                          <p:spTgt spid="13"/>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p:tgtEl>
                                          <p:spTgt spid="10"/>
                                        </p:tgtEl>
                                        <p:attrNameLst>
                                          <p:attrName>ppt_y</p:attrName>
                                        </p:attrNameLst>
                                      </p:cBhvr>
                                      <p:tavLst>
                                        <p:tav tm="0">
                                          <p:val>
                                            <p:strVal val="#ppt_y-#ppt_h*1.125000"/>
                                          </p:val>
                                        </p:tav>
                                        <p:tav tm="100000">
                                          <p:val>
                                            <p:strVal val="#ppt_y"/>
                                          </p:val>
                                        </p:tav>
                                      </p:tavLst>
                                    </p:anim>
                                    <p:animEffect transition="in" filter="wipe(down)">
                                      <p:cBhvr>
                                        <p:cTn id="54" dur="500"/>
                                        <p:tgtEl>
                                          <p:spTgt spid="10"/>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p:tgtEl>
                                          <p:spTgt spid="15"/>
                                        </p:tgtEl>
                                        <p:attrNameLst>
                                          <p:attrName>ppt_y</p:attrName>
                                        </p:attrNameLst>
                                      </p:cBhvr>
                                      <p:tavLst>
                                        <p:tav tm="0">
                                          <p:val>
                                            <p:strVal val="#ppt_y+#ppt_h*1.125000"/>
                                          </p:val>
                                        </p:tav>
                                        <p:tav tm="100000">
                                          <p:val>
                                            <p:strVal val="#ppt_y"/>
                                          </p:val>
                                        </p:tav>
                                      </p:tavLst>
                                    </p:anim>
                                    <p:animEffect transition="in" filter="wipe(up)">
                                      <p:cBhvr>
                                        <p:cTn id="58" dur="500"/>
                                        <p:tgtEl>
                                          <p:spTgt spid="15"/>
                                        </p:tgtEl>
                                      </p:cBhvr>
                                    </p:animEffect>
                                  </p:childTnLst>
                                </p:cTn>
                              </p:par>
                              <p:par>
                                <p:cTn id="59" presetID="12" presetClass="entr" presetSubtype="1"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ppt_y</p:attrName>
                                        </p:attrNameLst>
                                      </p:cBhvr>
                                      <p:tavLst>
                                        <p:tav tm="0">
                                          <p:val>
                                            <p:strVal val="#ppt_y-#ppt_h*1.125000"/>
                                          </p:val>
                                        </p:tav>
                                        <p:tav tm="100000">
                                          <p:val>
                                            <p:strVal val="#ppt_y"/>
                                          </p:val>
                                        </p:tav>
                                      </p:tavLst>
                                    </p:anim>
                                    <p:animEffect transition="in" filter="wipe(down)">
                                      <p:cBhvr>
                                        <p:cTn id="62" dur="500"/>
                                        <p:tgtEl>
                                          <p:spTgt spid="11"/>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p:tgtEl>
                                          <p:spTgt spid="16"/>
                                        </p:tgtEl>
                                        <p:attrNameLst>
                                          <p:attrName>ppt_y</p:attrName>
                                        </p:attrNameLst>
                                      </p:cBhvr>
                                      <p:tavLst>
                                        <p:tav tm="0">
                                          <p:val>
                                            <p:strVal val="#ppt_y+#ppt_h*1.125000"/>
                                          </p:val>
                                        </p:tav>
                                        <p:tav tm="100000">
                                          <p:val>
                                            <p:strVal val="#ppt_y"/>
                                          </p:val>
                                        </p:tav>
                                      </p:tavLst>
                                    </p:anim>
                                    <p:animEffect transition="in" filter="wipe(up)">
                                      <p:cBhvr>
                                        <p:cTn id="66" dur="500"/>
                                        <p:tgtEl>
                                          <p:spTgt spid="16"/>
                                        </p:tgtEl>
                                      </p:cBhvr>
                                    </p:animEffect>
                                  </p:childTnLst>
                                </p:cTn>
                              </p:par>
                              <p:par>
                                <p:cTn id="67" presetID="12" presetClass="entr" presetSubtype="1" fill="hold" grpId="0" nodeType="with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additive="base">
                                        <p:cTn id="69" dur="500"/>
                                        <p:tgtEl>
                                          <p:spTgt spid="9"/>
                                        </p:tgtEl>
                                        <p:attrNameLst>
                                          <p:attrName>ppt_y</p:attrName>
                                        </p:attrNameLst>
                                      </p:cBhvr>
                                      <p:tavLst>
                                        <p:tav tm="0">
                                          <p:val>
                                            <p:strVal val="#ppt_y-#ppt_h*1.125000"/>
                                          </p:val>
                                        </p:tav>
                                        <p:tav tm="100000">
                                          <p:val>
                                            <p:strVal val="#ppt_y"/>
                                          </p:val>
                                        </p:tav>
                                      </p:tavLst>
                                    </p:anim>
                                    <p:animEffect transition="in" filter="wipe(down)">
                                      <p:cBhvr>
                                        <p:cTn id="70" dur="500"/>
                                        <p:tgtEl>
                                          <p:spTgt spid="9"/>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p:tgtEl>
                                          <p:spTgt spid="14"/>
                                        </p:tgtEl>
                                        <p:attrNameLst>
                                          <p:attrName>ppt_y</p:attrName>
                                        </p:attrNameLst>
                                      </p:cBhvr>
                                      <p:tavLst>
                                        <p:tav tm="0">
                                          <p:val>
                                            <p:strVal val="#ppt_y+#ppt_h*1.125000"/>
                                          </p:val>
                                        </p:tav>
                                        <p:tav tm="100000">
                                          <p:val>
                                            <p:strVal val="#ppt_y"/>
                                          </p:val>
                                        </p:tav>
                                      </p:tavLst>
                                    </p:anim>
                                    <p:animEffect transition="in" filter="wipe(up)">
                                      <p:cBhvr>
                                        <p:cTn id="7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685925" y="514351"/>
            <a:ext cx="7986713" cy="7986713"/>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文本框 9"/>
          <p:cNvSpPr txBox="1">
            <a:spLocks noChangeArrowheads="1"/>
          </p:cNvSpPr>
          <p:nvPr/>
        </p:nvSpPr>
        <p:spPr bwMode="auto">
          <a:xfrm>
            <a:off x="295277" y="1914526"/>
            <a:ext cx="206819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7200" dirty="0" smtClean="0">
                <a:solidFill>
                  <a:srgbClr val="5B4945"/>
                </a:solidFill>
              </a:rPr>
              <a:t>201X</a:t>
            </a:r>
            <a:endParaRPr lang="zh-CN" altLang="en-US" sz="7200" dirty="0">
              <a:solidFill>
                <a:srgbClr val="5B4945"/>
              </a:solidFill>
            </a:endParaRPr>
          </a:p>
        </p:txBody>
      </p:sp>
      <p:sp>
        <p:nvSpPr>
          <p:cNvPr id="19" name="文本框 11"/>
          <p:cNvSpPr txBox="1">
            <a:spLocks noChangeArrowheads="1"/>
          </p:cNvSpPr>
          <p:nvPr/>
        </p:nvSpPr>
        <p:spPr bwMode="auto">
          <a:xfrm>
            <a:off x="326234" y="4001342"/>
            <a:ext cx="301762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100" dirty="0">
                <a:solidFill>
                  <a:srgbClr val="5B4945"/>
                </a:solidFill>
              </a:rPr>
              <a:t>汇报人</a:t>
            </a:r>
            <a:r>
              <a:rPr lang="zh-CN" altLang="en-US" sz="2100" dirty="0" smtClean="0">
                <a:solidFill>
                  <a:srgbClr val="5B4945"/>
                </a:solidFill>
              </a:rPr>
              <a:t>：第一</a:t>
            </a:r>
            <a:r>
              <a:rPr lang="en-US" altLang="zh-CN" sz="2100" dirty="0" smtClean="0">
                <a:solidFill>
                  <a:srgbClr val="5B4945"/>
                </a:solidFill>
              </a:rPr>
              <a:t>PPT</a:t>
            </a:r>
            <a:r>
              <a:rPr lang="zh-CN" altLang="en-US" sz="2100" dirty="0" smtClean="0">
                <a:solidFill>
                  <a:srgbClr val="5B4945"/>
                </a:solidFill>
              </a:rPr>
              <a:t>设计师</a:t>
            </a:r>
            <a:endParaRPr lang="zh-CN" altLang="en-US" sz="2100" dirty="0">
              <a:solidFill>
                <a:srgbClr val="5B4945"/>
              </a:solidFill>
            </a:endParaRPr>
          </a:p>
        </p:txBody>
      </p:sp>
      <p:sp>
        <p:nvSpPr>
          <p:cNvPr id="20" name="文本框 12"/>
          <p:cNvSpPr txBox="1">
            <a:spLocks noChangeArrowheads="1"/>
          </p:cNvSpPr>
          <p:nvPr/>
        </p:nvSpPr>
        <p:spPr bwMode="auto">
          <a:xfrm>
            <a:off x="326232" y="3613547"/>
            <a:ext cx="460295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a:lnSpc>
                <a:spcPct val="100000"/>
              </a:lnSpc>
              <a:spcBef>
                <a:spcPct val="0"/>
              </a:spcBef>
              <a:buFontTx/>
              <a:buNone/>
            </a:pPr>
            <a:r>
              <a:rPr lang="en-US" altLang="zh-CN" sz="1350" b="1">
                <a:solidFill>
                  <a:srgbClr val="5B4945"/>
                </a:solidFill>
              </a:rPr>
              <a:t>The work report summary</a:t>
            </a:r>
            <a:endParaRPr lang="zh-CN" altLang="en-US" sz="2100">
              <a:solidFill>
                <a:srgbClr val="5B4945"/>
              </a:solidFill>
            </a:endParaRPr>
          </a:p>
        </p:txBody>
      </p:sp>
      <p:pic>
        <p:nvPicPr>
          <p:cNvPr id="21" name="图片 1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72" y="2719387"/>
            <a:ext cx="5262563" cy="120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椭圆 21"/>
          <p:cNvSpPr/>
          <p:nvPr/>
        </p:nvSpPr>
        <p:spPr bwMode="auto">
          <a:xfrm>
            <a:off x="7949805" y="-638175"/>
            <a:ext cx="1841897" cy="184189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椭圆 22"/>
          <p:cNvSpPr/>
          <p:nvPr/>
        </p:nvSpPr>
        <p:spPr bwMode="auto">
          <a:xfrm>
            <a:off x="7196138" y="481014"/>
            <a:ext cx="651272" cy="65008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23"/>
          <p:cNvSpPr/>
          <p:nvPr/>
        </p:nvSpPr>
        <p:spPr bwMode="auto">
          <a:xfrm>
            <a:off x="7683104" y="1626394"/>
            <a:ext cx="266700" cy="266700"/>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椭圆 24"/>
          <p:cNvSpPr/>
          <p:nvPr/>
        </p:nvSpPr>
        <p:spPr bwMode="auto">
          <a:xfrm>
            <a:off x="8474871" y="1334692"/>
            <a:ext cx="396479" cy="395288"/>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104236096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900" fill="hold"/>
                                        <p:tgtEl>
                                          <p:spTgt spid="17"/>
                                        </p:tgtEl>
                                        <p:attrNameLst>
                                          <p:attrName>ppt_x</p:attrName>
                                        </p:attrNameLst>
                                      </p:cBhvr>
                                      <p:tavLst>
                                        <p:tav tm="0">
                                          <p:val>
                                            <p:strVal val="0-#ppt_w/2"/>
                                          </p:val>
                                        </p:tav>
                                        <p:tav tm="100000">
                                          <p:val>
                                            <p:strVal val="#ppt_x"/>
                                          </p:val>
                                        </p:tav>
                                      </p:tavLst>
                                    </p:anim>
                                    <p:anim calcmode="lin" valueType="num">
                                      <p:cBhvr additive="base">
                                        <p:cTn id="14" dur="9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3" fill="hold" grpId="0" nodeType="withEffect">
                                  <p:stCondLst>
                                    <p:cond delay="20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1+#ppt_w/2"/>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par>
                                <p:cTn id="19" presetID="2" presetClass="entr" presetSubtype="3" fill="hold" grpId="0" nodeType="withEffect">
                                  <p:stCondLst>
                                    <p:cond delay="20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1+#ppt_w/2"/>
                                          </p:val>
                                        </p:tav>
                                        <p:tav tm="100000">
                                          <p:val>
                                            <p:strVal val="#ppt_x"/>
                                          </p:val>
                                        </p:tav>
                                      </p:tavLst>
                                    </p:anim>
                                    <p:anim calcmode="lin" valueType="num">
                                      <p:cBhvr additive="base">
                                        <p:cTn id="22" dur="500" fill="hold"/>
                                        <p:tgtEl>
                                          <p:spTgt spid="24"/>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stCondLst>
                                    <p:cond delay="20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1+#ppt_w/2"/>
                                          </p:val>
                                        </p:tav>
                                        <p:tav tm="100000">
                                          <p:val>
                                            <p:strVal val="#ppt_x"/>
                                          </p:val>
                                        </p:tav>
                                      </p:tavLst>
                                    </p:anim>
                                    <p:anim calcmode="lin" valueType="num">
                                      <p:cBhvr additive="base">
                                        <p:cTn id="26"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23" presetClass="entr" presetSubtype="16"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iterate type="lt">
                                    <p:tmPct val="10000"/>
                                  </p:iterate>
                                  <p:childTnLst>
                                    <p:set>
                                      <p:cBhvr>
                                        <p:cTn id="43" dur="1" fill="hold">
                                          <p:stCondLst>
                                            <p:cond delay="0"/>
                                          </p:stCondLst>
                                        </p:cTn>
                                        <p:tgtEl>
                                          <p:spTgt spid="20"/>
                                        </p:tgtEl>
                                        <p:attrNameLst>
                                          <p:attrName>style.visibility</p:attrName>
                                        </p:attrNameLst>
                                      </p:cBhvr>
                                      <p:to>
                                        <p:strVal val="visible"/>
                                      </p:to>
                                    </p:set>
                                    <p:animEffect transition="in" filter="barn(inVertical)">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P spid="20" grpId="0"/>
      <p:bldP spid="22" grpId="0" animBg="1"/>
      <p:bldP spid="23" grpId="0" animBg="1"/>
      <p:bldP spid="24" grpId="0" animBg="1"/>
      <p:bldP spid="2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9003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265762" y="1991918"/>
            <a:ext cx="4612481" cy="461248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5" name="组合 27"/>
          <p:cNvGrpSpPr>
            <a:grpSpLocks/>
          </p:cNvGrpSpPr>
          <p:nvPr/>
        </p:nvGrpSpPr>
        <p:grpSpPr bwMode="auto">
          <a:xfrm rot="-6879105">
            <a:off x="588766" y="374453"/>
            <a:ext cx="2594372" cy="2531269"/>
            <a:chOff x="5242420" y="1734454"/>
            <a:chExt cx="3459760" cy="3374940"/>
          </a:xfrm>
        </p:grpSpPr>
        <p:sp>
          <p:nvSpPr>
            <p:cNvPr id="6" name="椭圆 5"/>
            <p:cNvSpPr/>
            <p:nvPr/>
          </p:nvSpPr>
          <p:spPr>
            <a:xfrm>
              <a:off x="6247809" y="1732207"/>
              <a:ext cx="2454699" cy="245580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椭圆 6"/>
            <p:cNvSpPr/>
            <p:nvPr/>
          </p:nvSpPr>
          <p:spPr>
            <a:xfrm>
              <a:off x="5245733" y="3223499"/>
              <a:ext cx="868513" cy="866753"/>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椭圆 7"/>
            <p:cNvSpPr/>
            <p:nvPr/>
          </p:nvSpPr>
          <p:spPr>
            <a:xfrm>
              <a:off x="5889086" y="4746525"/>
              <a:ext cx="355661" cy="35559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椭圆 8"/>
            <p:cNvSpPr/>
            <p:nvPr/>
          </p:nvSpPr>
          <p:spPr>
            <a:xfrm>
              <a:off x="6952839" y="4364179"/>
              <a:ext cx="528729" cy="52703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0" name="文本框 16"/>
          <p:cNvSpPr>
            <a:spLocks noChangeArrowheads="1"/>
          </p:cNvSpPr>
          <p:nvPr/>
        </p:nvSpPr>
        <p:spPr bwMode="auto">
          <a:xfrm>
            <a:off x="2709952" y="3731419"/>
            <a:ext cx="372409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Wingdings" panose="05000000000000000000" pitchFamily="2" charset="2"/>
              <a:buChar char="Ø"/>
            </a:pPr>
            <a:r>
              <a:rPr lang="zh-CN" altLang="en-US" sz="3000" dirty="0">
                <a:solidFill>
                  <a:srgbClr val="5B4945"/>
                </a:solidFill>
                <a:latin typeface="微软雅黑" panose="020B0503020204020204" pitchFamily="34" charset="-122"/>
                <a:ea typeface="微软雅黑" panose="020B0503020204020204" pitchFamily="34" charset="-122"/>
                <a:cs typeface="Open Sans Light"/>
              </a:rPr>
              <a:t>单击此处添加标题</a:t>
            </a:r>
          </a:p>
        </p:txBody>
      </p:sp>
      <p:sp>
        <p:nvSpPr>
          <p:cNvPr id="11" name="文本框 29"/>
          <p:cNvSpPr txBox="1">
            <a:spLocks noChangeArrowheads="1"/>
          </p:cNvSpPr>
          <p:nvPr/>
        </p:nvSpPr>
        <p:spPr bwMode="auto">
          <a:xfrm>
            <a:off x="992981" y="1160861"/>
            <a:ext cx="1028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3600" b="1" dirty="0">
                <a:solidFill>
                  <a:srgbClr val="5B4945"/>
                </a:solidFill>
                <a:latin typeface="微软雅黑" panose="020B0503020204020204" pitchFamily="34" charset="-122"/>
                <a:ea typeface="微软雅黑" panose="020B0503020204020204" pitchFamily="34" charset="-122"/>
              </a:rPr>
              <a:t>01</a:t>
            </a:r>
            <a:endParaRPr lang="zh-CN" altLang="en-US" sz="3600" b="1" dirty="0">
              <a:solidFill>
                <a:srgbClr val="5B494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2260313"/>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 presetClass="entr" presetSubtype="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cxnSp>
        <p:nvCxnSpPr>
          <p:cNvPr id="124" name="直接箭头连接符 6"/>
          <p:cNvCxnSpPr>
            <a:cxnSpLocks noChangeShapeType="1"/>
          </p:cNvCxnSpPr>
          <p:nvPr/>
        </p:nvCxnSpPr>
        <p:spPr bwMode="auto">
          <a:xfrm>
            <a:off x="6942138" y="2424114"/>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125" name="直接箭头连接符 7"/>
          <p:cNvCxnSpPr>
            <a:cxnSpLocks noChangeShapeType="1"/>
          </p:cNvCxnSpPr>
          <p:nvPr/>
        </p:nvCxnSpPr>
        <p:spPr bwMode="auto">
          <a:xfrm>
            <a:off x="2198688" y="2424114"/>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126" name="直接箭头连接符 8"/>
          <p:cNvCxnSpPr>
            <a:cxnSpLocks noChangeShapeType="1"/>
          </p:cNvCxnSpPr>
          <p:nvPr/>
        </p:nvCxnSpPr>
        <p:spPr bwMode="auto">
          <a:xfrm>
            <a:off x="5360988" y="2424114"/>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sp>
        <p:nvSpPr>
          <p:cNvPr id="127" name="环形箭头 126"/>
          <p:cNvSpPr/>
          <p:nvPr/>
        </p:nvSpPr>
        <p:spPr>
          <a:xfrm flipH="1">
            <a:off x="1560515" y="1262063"/>
            <a:ext cx="1277937"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128" name="TextBox 31"/>
          <p:cNvSpPr txBox="1"/>
          <p:nvPr/>
        </p:nvSpPr>
        <p:spPr>
          <a:xfrm>
            <a:off x="1477963" y="3021013"/>
            <a:ext cx="1409700" cy="108491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30" name="TextBox 31"/>
          <p:cNvSpPr txBox="1"/>
          <p:nvPr/>
        </p:nvSpPr>
        <p:spPr>
          <a:xfrm>
            <a:off x="3059113" y="3021014"/>
            <a:ext cx="1408112" cy="108491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31" name="环形箭头 130"/>
          <p:cNvSpPr/>
          <p:nvPr/>
        </p:nvSpPr>
        <p:spPr>
          <a:xfrm flipH="1">
            <a:off x="4722813" y="1262063"/>
            <a:ext cx="1276350"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132" name="TextBox 31"/>
          <p:cNvSpPr txBox="1"/>
          <p:nvPr/>
        </p:nvSpPr>
        <p:spPr>
          <a:xfrm>
            <a:off x="4638675" y="3021014"/>
            <a:ext cx="1409700" cy="108491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33" name="环形箭头 132"/>
          <p:cNvSpPr/>
          <p:nvPr/>
        </p:nvSpPr>
        <p:spPr>
          <a:xfrm flipH="1">
            <a:off x="6302375" y="1262063"/>
            <a:ext cx="1277938"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134" name="TextBox 31"/>
          <p:cNvSpPr txBox="1"/>
          <p:nvPr/>
        </p:nvSpPr>
        <p:spPr>
          <a:xfrm>
            <a:off x="6219825" y="3021014"/>
            <a:ext cx="1409700" cy="108491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cxnSp>
        <p:nvCxnSpPr>
          <p:cNvPr id="135" name="直接箭头连接符 8"/>
          <p:cNvCxnSpPr>
            <a:cxnSpLocks noChangeShapeType="1"/>
          </p:cNvCxnSpPr>
          <p:nvPr/>
        </p:nvCxnSpPr>
        <p:spPr bwMode="auto">
          <a:xfrm>
            <a:off x="3764757" y="2424114"/>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sp>
        <p:nvSpPr>
          <p:cNvPr id="136" name="环形箭头 135"/>
          <p:cNvSpPr/>
          <p:nvPr/>
        </p:nvSpPr>
        <p:spPr>
          <a:xfrm flipH="1">
            <a:off x="3126582" y="1262063"/>
            <a:ext cx="1276350"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Tree>
    <p:extLst>
      <p:ext uri="{BB962C8B-B14F-4D97-AF65-F5344CB8AC3E}">
        <p14:creationId xmlns:p14="http://schemas.microsoft.com/office/powerpoint/2010/main" val="168383854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2" presetClass="entr" presetSubtype="8" fill="hold" grpId="0" nodeType="afterEffect">
                                  <p:stCondLst>
                                    <p:cond delay="0"/>
                                  </p:stCondLst>
                                  <p:childTnLst>
                                    <p:set>
                                      <p:cBhvr>
                                        <p:cTn id="18" dur="1" fill="hold">
                                          <p:stCondLst>
                                            <p:cond delay="0"/>
                                          </p:stCondLst>
                                        </p:cTn>
                                        <p:tgtEl>
                                          <p:spTgt spid="127"/>
                                        </p:tgtEl>
                                        <p:attrNameLst>
                                          <p:attrName>style.visibility</p:attrName>
                                        </p:attrNameLst>
                                      </p:cBhvr>
                                      <p:to>
                                        <p:strVal val="visible"/>
                                      </p:to>
                                    </p:set>
                                    <p:anim calcmode="lin" valueType="num">
                                      <p:cBhvr additive="base">
                                        <p:cTn id="19" dur="500" fill="hold"/>
                                        <p:tgtEl>
                                          <p:spTgt spid="127"/>
                                        </p:tgtEl>
                                        <p:attrNameLst>
                                          <p:attrName>ppt_x</p:attrName>
                                        </p:attrNameLst>
                                      </p:cBhvr>
                                      <p:tavLst>
                                        <p:tav tm="0">
                                          <p:val>
                                            <p:strVal val="0-#ppt_w/2"/>
                                          </p:val>
                                        </p:tav>
                                        <p:tav tm="100000">
                                          <p:val>
                                            <p:strVal val="#ppt_x"/>
                                          </p:val>
                                        </p:tav>
                                      </p:tavLst>
                                    </p:anim>
                                    <p:anim calcmode="lin" valueType="num">
                                      <p:cBhvr additive="base">
                                        <p:cTn id="20" dur="500" fill="hold"/>
                                        <p:tgtEl>
                                          <p:spTgt spid="1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36"/>
                                        </p:tgtEl>
                                        <p:attrNameLst>
                                          <p:attrName>style.visibility</p:attrName>
                                        </p:attrNameLst>
                                      </p:cBhvr>
                                      <p:to>
                                        <p:strVal val="visible"/>
                                      </p:to>
                                    </p:set>
                                    <p:anim calcmode="lin" valueType="num">
                                      <p:cBhvr additive="base">
                                        <p:cTn id="23" dur="500" fill="hold"/>
                                        <p:tgtEl>
                                          <p:spTgt spid="136"/>
                                        </p:tgtEl>
                                        <p:attrNameLst>
                                          <p:attrName>ppt_x</p:attrName>
                                        </p:attrNameLst>
                                      </p:cBhvr>
                                      <p:tavLst>
                                        <p:tav tm="0">
                                          <p:val>
                                            <p:strVal val="0-#ppt_w/2"/>
                                          </p:val>
                                        </p:tav>
                                        <p:tav tm="100000">
                                          <p:val>
                                            <p:strVal val="#ppt_x"/>
                                          </p:val>
                                        </p:tav>
                                      </p:tavLst>
                                    </p:anim>
                                    <p:anim calcmode="lin" valueType="num">
                                      <p:cBhvr additive="base">
                                        <p:cTn id="24" dur="500" fill="hold"/>
                                        <p:tgtEl>
                                          <p:spTgt spid="13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31"/>
                                        </p:tgtEl>
                                        <p:attrNameLst>
                                          <p:attrName>style.visibility</p:attrName>
                                        </p:attrNameLst>
                                      </p:cBhvr>
                                      <p:to>
                                        <p:strVal val="visible"/>
                                      </p:to>
                                    </p:set>
                                    <p:anim calcmode="lin" valueType="num">
                                      <p:cBhvr additive="base">
                                        <p:cTn id="27" dur="500" fill="hold"/>
                                        <p:tgtEl>
                                          <p:spTgt spid="131"/>
                                        </p:tgtEl>
                                        <p:attrNameLst>
                                          <p:attrName>ppt_x</p:attrName>
                                        </p:attrNameLst>
                                      </p:cBhvr>
                                      <p:tavLst>
                                        <p:tav tm="0">
                                          <p:val>
                                            <p:strVal val="0-#ppt_w/2"/>
                                          </p:val>
                                        </p:tav>
                                        <p:tav tm="100000">
                                          <p:val>
                                            <p:strVal val="#ppt_x"/>
                                          </p:val>
                                        </p:tav>
                                      </p:tavLst>
                                    </p:anim>
                                    <p:anim calcmode="lin" valueType="num">
                                      <p:cBhvr additive="base">
                                        <p:cTn id="28" dur="500" fill="hold"/>
                                        <p:tgtEl>
                                          <p:spTgt spid="131"/>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33"/>
                                        </p:tgtEl>
                                        <p:attrNameLst>
                                          <p:attrName>style.visibility</p:attrName>
                                        </p:attrNameLst>
                                      </p:cBhvr>
                                      <p:to>
                                        <p:strVal val="visible"/>
                                      </p:to>
                                    </p:set>
                                    <p:anim calcmode="lin" valueType="num">
                                      <p:cBhvr additive="base">
                                        <p:cTn id="31" dur="500" fill="hold"/>
                                        <p:tgtEl>
                                          <p:spTgt spid="133"/>
                                        </p:tgtEl>
                                        <p:attrNameLst>
                                          <p:attrName>ppt_x</p:attrName>
                                        </p:attrNameLst>
                                      </p:cBhvr>
                                      <p:tavLst>
                                        <p:tav tm="0">
                                          <p:val>
                                            <p:strVal val="0-#ppt_w/2"/>
                                          </p:val>
                                        </p:tav>
                                        <p:tav tm="100000">
                                          <p:val>
                                            <p:strVal val="#ppt_x"/>
                                          </p:val>
                                        </p:tav>
                                      </p:tavLst>
                                    </p:anim>
                                    <p:anim calcmode="lin" valueType="num">
                                      <p:cBhvr additive="base">
                                        <p:cTn id="32" dur="500" fill="hold"/>
                                        <p:tgtEl>
                                          <p:spTgt spid="13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25"/>
                                        </p:tgtEl>
                                        <p:attrNameLst>
                                          <p:attrName>style.visibility</p:attrName>
                                        </p:attrNameLst>
                                      </p:cBhvr>
                                      <p:to>
                                        <p:strVal val="visible"/>
                                      </p:to>
                                    </p:set>
                                    <p:animEffect transition="in" filter="wipe(up)">
                                      <p:cBhvr>
                                        <p:cTn id="37" dur="500"/>
                                        <p:tgtEl>
                                          <p:spTgt spid="125"/>
                                        </p:tgtEl>
                                      </p:cBhvr>
                                    </p:animEffect>
                                  </p:childTnLst>
                                </p:cTn>
                              </p:par>
                              <p:par>
                                <p:cTn id="38" presetID="22" presetClass="entr" presetSubtype="1" fill="hold" nodeType="withEffect">
                                  <p:stCondLst>
                                    <p:cond delay="0"/>
                                  </p:stCondLst>
                                  <p:childTnLst>
                                    <p:set>
                                      <p:cBhvr>
                                        <p:cTn id="39" dur="1" fill="hold">
                                          <p:stCondLst>
                                            <p:cond delay="0"/>
                                          </p:stCondLst>
                                        </p:cTn>
                                        <p:tgtEl>
                                          <p:spTgt spid="135"/>
                                        </p:tgtEl>
                                        <p:attrNameLst>
                                          <p:attrName>style.visibility</p:attrName>
                                        </p:attrNameLst>
                                      </p:cBhvr>
                                      <p:to>
                                        <p:strVal val="visible"/>
                                      </p:to>
                                    </p:set>
                                    <p:animEffect transition="in" filter="wipe(up)">
                                      <p:cBhvr>
                                        <p:cTn id="40" dur="500"/>
                                        <p:tgtEl>
                                          <p:spTgt spid="135"/>
                                        </p:tgtEl>
                                      </p:cBhvr>
                                    </p:animEffect>
                                  </p:childTnLst>
                                </p:cTn>
                              </p:par>
                              <p:par>
                                <p:cTn id="41" presetID="22" presetClass="entr" presetSubtype="1" fill="hold" nodeType="withEffect">
                                  <p:stCondLst>
                                    <p:cond delay="0"/>
                                  </p:stCondLst>
                                  <p:childTnLst>
                                    <p:set>
                                      <p:cBhvr>
                                        <p:cTn id="42" dur="1" fill="hold">
                                          <p:stCondLst>
                                            <p:cond delay="0"/>
                                          </p:stCondLst>
                                        </p:cTn>
                                        <p:tgtEl>
                                          <p:spTgt spid="126"/>
                                        </p:tgtEl>
                                        <p:attrNameLst>
                                          <p:attrName>style.visibility</p:attrName>
                                        </p:attrNameLst>
                                      </p:cBhvr>
                                      <p:to>
                                        <p:strVal val="visible"/>
                                      </p:to>
                                    </p:set>
                                    <p:animEffect transition="in" filter="wipe(up)">
                                      <p:cBhvr>
                                        <p:cTn id="43" dur="500"/>
                                        <p:tgtEl>
                                          <p:spTgt spid="126"/>
                                        </p:tgtEl>
                                      </p:cBhvr>
                                    </p:animEffect>
                                  </p:childTnLst>
                                </p:cTn>
                              </p:par>
                              <p:par>
                                <p:cTn id="44" presetID="22" presetClass="entr" presetSubtype="1" fill="hold" nodeType="withEffect">
                                  <p:stCondLst>
                                    <p:cond delay="0"/>
                                  </p:stCondLst>
                                  <p:childTnLst>
                                    <p:set>
                                      <p:cBhvr>
                                        <p:cTn id="45" dur="1" fill="hold">
                                          <p:stCondLst>
                                            <p:cond delay="0"/>
                                          </p:stCondLst>
                                        </p:cTn>
                                        <p:tgtEl>
                                          <p:spTgt spid="124"/>
                                        </p:tgtEl>
                                        <p:attrNameLst>
                                          <p:attrName>style.visibility</p:attrName>
                                        </p:attrNameLst>
                                      </p:cBhvr>
                                      <p:to>
                                        <p:strVal val="visible"/>
                                      </p:to>
                                    </p:set>
                                    <p:animEffect transition="in" filter="wipe(up)">
                                      <p:cBhvr>
                                        <p:cTn id="46" dur="500"/>
                                        <p:tgtEl>
                                          <p:spTgt spid="124"/>
                                        </p:tgtEl>
                                      </p:cBhvr>
                                    </p:animEffect>
                                  </p:childTnLst>
                                </p:cTn>
                              </p:par>
                            </p:childTnLst>
                          </p:cTn>
                        </p:par>
                      </p:childTnLst>
                    </p:cTn>
                  </p:par>
                  <p:par>
                    <p:cTn id="47" fill="hold">
                      <p:stCondLst>
                        <p:cond delay="indefinite"/>
                      </p:stCondLst>
                      <p:childTnLst>
                        <p:par>
                          <p:cTn id="48" fill="hold">
                            <p:stCondLst>
                              <p:cond delay="0"/>
                            </p:stCondLst>
                            <p:childTnLst>
                              <p:par>
                                <p:cTn id="49" presetID="18" presetClass="entr" presetSubtype="6" fill="hold" grpId="0" nodeType="clickEffect">
                                  <p:stCondLst>
                                    <p:cond delay="0"/>
                                  </p:stCondLst>
                                  <p:childTnLst>
                                    <p:set>
                                      <p:cBhvr>
                                        <p:cTn id="50" dur="1" fill="hold">
                                          <p:stCondLst>
                                            <p:cond delay="0"/>
                                          </p:stCondLst>
                                        </p:cTn>
                                        <p:tgtEl>
                                          <p:spTgt spid="128"/>
                                        </p:tgtEl>
                                        <p:attrNameLst>
                                          <p:attrName>style.visibility</p:attrName>
                                        </p:attrNameLst>
                                      </p:cBhvr>
                                      <p:to>
                                        <p:strVal val="visible"/>
                                      </p:to>
                                    </p:set>
                                    <p:animEffect transition="in" filter="strips(downRight)">
                                      <p:cBhvr>
                                        <p:cTn id="51" dur="500"/>
                                        <p:tgtEl>
                                          <p:spTgt spid="128"/>
                                        </p:tgtEl>
                                      </p:cBhvr>
                                    </p:animEffect>
                                  </p:childTnLst>
                                </p:cTn>
                              </p:par>
                              <p:par>
                                <p:cTn id="52" presetID="18" presetClass="entr" presetSubtype="6" fill="hold" grpId="0" nodeType="withEffect">
                                  <p:stCondLst>
                                    <p:cond delay="0"/>
                                  </p:stCondLst>
                                  <p:childTnLst>
                                    <p:set>
                                      <p:cBhvr>
                                        <p:cTn id="53" dur="1" fill="hold">
                                          <p:stCondLst>
                                            <p:cond delay="0"/>
                                          </p:stCondLst>
                                        </p:cTn>
                                        <p:tgtEl>
                                          <p:spTgt spid="130"/>
                                        </p:tgtEl>
                                        <p:attrNameLst>
                                          <p:attrName>style.visibility</p:attrName>
                                        </p:attrNameLst>
                                      </p:cBhvr>
                                      <p:to>
                                        <p:strVal val="visible"/>
                                      </p:to>
                                    </p:set>
                                    <p:animEffect transition="in" filter="strips(downRight)">
                                      <p:cBhvr>
                                        <p:cTn id="54" dur="500"/>
                                        <p:tgtEl>
                                          <p:spTgt spid="130"/>
                                        </p:tgtEl>
                                      </p:cBhvr>
                                    </p:animEffect>
                                  </p:childTnLst>
                                </p:cTn>
                              </p:par>
                              <p:par>
                                <p:cTn id="55" presetID="18" presetClass="entr" presetSubtype="6" fill="hold" grpId="0" nodeType="withEffect">
                                  <p:stCondLst>
                                    <p:cond delay="0"/>
                                  </p:stCondLst>
                                  <p:childTnLst>
                                    <p:set>
                                      <p:cBhvr>
                                        <p:cTn id="56" dur="1" fill="hold">
                                          <p:stCondLst>
                                            <p:cond delay="0"/>
                                          </p:stCondLst>
                                        </p:cTn>
                                        <p:tgtEl>
                                          <p:spTgt spid="132"/>
                                        </p:tgtEl>
                                        <p:attrNameLst>
                                          <p:attrName>style.visibility</p:attrName>
                                        </p:attrNameLst>
                                      </p:cBhvr>
                                      <p:to>
                                        <p:strVal val="visible"/>
                                      </p:to>
                                    </p:set>
                                    <p:animEffect transition="in" filter="strips(downRight)">
                                      <p:cBhvr>
                                        <p:cTn id="57" dur="500"/>
                                        <p:tgtEl>
                                          <p:spTgt spid="132"/>
                                        </p:tgtEl>
                                      </p:cBhvr>
                                    </p:animEffect>
                                  </p:childTnLst>
                                </p:cTn>
                              </p:par>
                              <p:par>
                                <p:cTn id="58" presetID="18" presetClass="entr" presetSubtype="6" fill="hold" grpId="0" nodeType="withEffect">
                                  <p:stCondLst>
                                    <p:cond delay="0"/>
                                  </p:stCondLst>
                                  <p:childTnLst>
                                    <p:set>
                                      <p:cBhvr>
                                        <p:cTn id="59" dur="1" fill="hold">
                                          <p:stCondLst>
                                            <p:cond delay="0"/>
                                          </p:stCondLst>
                                        </p:cTn>
                                        <p:tgtEl>
                                          <p:spTgt spid="134"/>
                                        </p:tgtEl>
                                        <p:attrNameLst>
                                          <p:attrName>style.visibility</p:attrName>
                                        </p:attrNameLst>
                                      </p:cBhvr>
                                      <p:to>
                                        <p:strVal val="visible"/>
                                      </p:to>
                                    </p:set>
                                    <p:animEffect transition="in" filter="strips(downRight)">
                                      <p:cBhvr>
                                        <p:cTn id="60"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127" grpId="0" animBg="1"/>
      <p:bldP spid="128" grpId="0"/>
      <p:bldP spid="130" grpId="0"/>
      <p:bldP spid="131" grpId="0" animBg="1"/>
      <p:bldP spid="132" grpId="0"/>
      <p:bldP spid="133" grpId="0" animBg="1"/>
      <p:bldP spid="134" grpId="0"/>
      <p:bldP spid="1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矩形 102"/>
          <p:cNvSpPr>
            <a:spLocks noChangeArrowheads="1"/>
          </p:cNvSpPr>
          <p:nvPr/>
        </p:nvSpPr>
        <p:spPr bwMode="auto">
          <a:xfrm>
            <a:off x="6357938" y="2944814"/>
            <a:ext cx="1363662" cy="317500"/>
          </a:xfrm>
          <a:prstGeom prst="rect">
            <a:avLst/>
          </a:prstGeom>
          <a:solidFill>
            <a:schemeClr val="bg1">
              <a:alpha val="52156"/>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 name="矩形 98"/>
          <p:cNvSpPr>
            <a:spLocks noChangeArrowheads="1"/>
          </p:cNvSpPr>
          <p:nvPr/>
        </p:nvSpPr>
        <p:spPr bwMode="auto">
          <a:xfrm>
            <a:off x="6324602" y="2884488"/>
            <a:ext cx="1439863"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p>
        </p:txBody>
      </p:sp>
      <p:sp>
        <p:nvSpPr>
          <p:cNvPr id="6" name="矩形 101"/>
          <p:cNvSpPr>
            <a:spLocks noChangeArrowheads="1"/>
          </p:cNvSpPr>
          <p:nvPr/>
        </p:nvSpPr>
        <p:spPr bwMode="auto">
          <a:xfrm>
            <a:off x="3867150" y="2944814"/>
            <a:ext cx="1365250" cy="317500"/>
          </a:xfrm>
          <a:prstGeom prst="rect">
            <a:avLst/>
          </a:prstGeom>
          <a:solidFill>
            <a:schemeClr val="bg1">
              <a:alpha val="52156"/>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 name="矩形 96"/>
          <p:cNvSpPr>
            <a:spLocks noChangeArrowheads="1"/>
          </p:cNvSpPr>
          <p:nvPr/>
        </p:nvSpPr>
        <p:spPr bwMode="auto">
          <a:xfrm>
            <a:off x="3821113" y="2884488"/>
            <a:ext cx="1439862"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8" name="矩形 42"/>
          <p:cNvSpPr>
            <a:spLocks noChangeArrowheads="1"/>
          </p:cNvSpPr>
          <p:nvPr/>
        </p:nvSpPr>
        <p:spPr bwMode="auto">
          <a:xfrm>
            <a:off x="1373188" y="2944814"/>
            <a:ext cx="1363662" cy="317500"/>
          </a:xfrm>
          <a:prstGeom prst="rect">
            <a:avLst/>
          </a:prstGeom>
          <a:solidFill>
            <a:schemeClr val="bg1">
              <a:alpha val="52156"/>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9" name="组合 3"/>
          <p:cNvGrpSpPr>
            <a:grpSpLocks/>
          </p:cNvGrpSpPr>
          <p:nvPr/>
        </p:nvGrpSpPr>
        <p:grpSpPr bwMode="auto">
          <a:xfrm>
            <a:off x="900113" y="1233489"/>
            <a:ext cx="2278062" cy="1539875"/>
            <a:chOff x="0" y="0"/>
            <a:chExt cx="2278967" cy="1539878"/>
          </a:xfrm>
        </p:grpSpPr>
        <p:pic>
          <p:nvPicPr>
            <p:cNvPr id="10" name="图表 8"/>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2278967" cy="153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椭圆 10"/>
            <p:cNvSpPr>
              <a:spLocks noChangeArrowheads="1"/>
            </p:cNvSpPr>
            <p:nvPr/>
          </p:nvSpPr>
          <p:spPr bwMode="auto">
            <a:xfrm>
              <a:off x="748356" y="378812"/>
              <a:ext cx="782254" cy="782254"/>
            </a:xfrm>
            <a:prstGeom prst="ellipse">
              <a:avLst/>
            </a:prstGeom>
            <a:solidFill>
              <a:srgbClr val="FFFFFF">
                <a:alpha val="50195"/>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2" name="TextBox 13"/>
            <p:cNvSpPr>
              <a:spLocks noChangeArrowheads="1"/>
            </p:cNvSpPr>
            <p:nvPr/>
          </p:nvSpPr>
          <p:spPr bwMode="auto">
            <a:xfrm>
              <a:off x="743439" y="585273"/>
              <a:ext cx="792088"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60</a:t>
              </a:r>
              <a:r>
                <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椭圆 85"/>
            <p:cNvSpPr>
              <a:spLocks noChangeArrowheads="1"/>
            </p:cNvSpPr>
            <p:nvPr/>
          </p:nvSpPr>
          <p:spPr bwMode="auto">
            <a:xfrm>
              <a:off x="539175" y="169631"/>
              <a:ext cx="1200616" cy="1200616"/>
            </a:xfrm>
            <a:prstGeom prst="ellipse">
              <a:avLst/>
            </a:prstGeom>
            <a:noFill/>
            <a:ln w="9525">
              <a:solidFill>
                <a:srgbClr val="FFFFFF">
                  <a:alpha val="52156"/>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
        <p:nvSpPr>
          <p:cNvPr id="14" name="矩形 94"/>
          <p:cNvSpPr>
            <a:spLocks noChangeArrowheads="1"/>
          </p:cNvSpPr>
          <p:nvPr/>
        </p:nvSpPr>
        <p:spPr bwMode="auto">
          <a:xfrm>
            <a:off x="1319213" y="2884488"/>
            <a:ext cx="1439862"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p>
        </p:txBody>
      </p:sp>
      <p:sp>
        <p:nvSpPr>
          <p:cNvPr id="15" name="矩形 95"/>
          <p:cNvSpPr>
            <a:spLocks noChangeArrowheads="1"/>
          </p:cNvSpPr>
          <p:nvPr/>
        </p:nvSpPr>
        <p:spPr bwMode="auto">
          <a:xfrm>
            <a:off x="1123952" y="3408364"/>
            <a:ext cx="1831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p:txBody>
      </p:sp>
      <p:sp>
        <p:nvSpPr>
          <p:cNvPr id="16" name="直接连接符 19"/>
          <p:cNvSpPr>
            <a:spLocks noChangeShapeType="1"/>
          </p:cNvSpPr>
          <p:nvPr/>
        </p:nvSpPr>
        <p:spPr bwMode="auto">
          <a:xfrm>
            <a:off x="3290888" y="2979739"/>
            <a:ext cx="0" cy="1474787"/>
          </a:xfrm>
          <a:prstGeom prst="line">
            <a:avLst/>
          </a:prstGeom>
          <a:noFill/>
          <a:ln w="9525">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直接连接符 100"/>
          <p:cNvSpPr>
            <a:spLocks noChangeShapeType="1"/>
          </p:cNvSpPr>
          <p:nvPr/>
        </p:nvSpPr>
        <p:spPr bwMode="auto">
          <a:xfrm>
            <a:off x="5792790" y="2979739"/>
            <a:ext cx="1587" cy="1474787"/>
          </a:xfrm>
          <a:prstGeom prst="line">
            <a:avLst/>
          </a:prstGeom>
          <a:noFill/>
          <a:ln w="9525">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矩形 97"/>
          <p:cNvSpPr>
            <a:spLocks noChangeArrowheads="1"/>
          </p:cNvSpPr>
          <p:nvPr/>
        </p:nvSpPr>
        <p:spPr bwMode="auto">
          <a:xfrm>
            <a:off x="3625852" y="3408364"/>
            <a:ext cx="1831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p:txBody>
      </p:sp>
      <p:grpSp>
        <p:nvGrpSpPr>
          <p:cNvPr id="19" name="组合 7"/>
          <p:cNvGrpSpPr>
            <a:grpSpLocks/>
          </p:cNvGrpSpPr>
          <p:nvPr/>
        </p:nvGrpSpPr>
        <p:grpSpPr bwMode="auto">
          <a:xfrm>
            <a:off x="3402013" y="1233489"/>
            <a:ext cx="2279650" cy="1539875"/>
            <a:chOff x="0" y="0"/>
            <a:chExt cx="2278967" cy="1539878"/>
          </a:xfrm>
        </p:grpSpPr>
        <p:pic>
          <p:nvPicPr>
            <p:cNvPr id="20" name="图表 81"/>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2278967" cy="153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椭圆 82"/>
            <p:cNvSpPr>
              <a:spLocks noChangeArrowheads="1"/>
            </p:cNvSpPr>
            <p:nvPr/>
          </p:nvSpPr>
          <p:spPr bwMode="auto">
            <a:xfrm>
              <a:off x="748356" y="378812"/>
              <a:ext cx="782254" cy="782254"/>
            </a:xfrm>
            <a:prstGeom prst="ellipse">
              <a:avLst/>
            </a:prstGeom>
            <a:solidFill>
              <a:srgbClr val="FFFFFF">
                <a:alpha val="50195"/>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2" name="TextBox 83"/>
            <p:cNvSpPr>
              <a:spLocks noChangeArrowheads="1"/>
            </p:cNvSpPr>
            <p:nvPr/>
          </p:nvSpPr>
          <p:spPr bwMode="auto">
            <a:xfrm>
              <a:off x="743439" y="585273"/>
              <a:ext cx="792088"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53</a:t>
              </a:r>
              <a:r>
                <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椭圆 84"/>
            <p:cNvSpPr>
              <a:spLocks noChangeArrowheads="1"/>
            </p:cNvSpPr>
            <p:nvPr/>
          </p:nvSpPr>
          <p:spPr bwMode="auto">
            <a:xfrm>
              <a:off x="539175" y="169631"/>
              <a:ext cx="1200616" cy="1200616"/>
            </a:xfrm>
            <a:prstGeom prst="ellipse">
              <a:avLst/>
            </a:prstGeom>
            <a:noFill/>
            <a:ln w="9525">
              <a:solidFill>
                <a:srgbClr val="FFFFFF">
                  <a:alpha val="52156"/>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
        <p:nvSpPr>
          <p:cNvPr id="24" name="矩形 99"/>
          <p:cNvSpPr>
            <a:spLocks noChangeArrowheads="1"/>
          </p:cNvSpPr>
          <p:nvPr/>
        </p:nvSpPr>
        <p:spPr bwMode="auto">
          <a:xfrm>
            <a:off x="6127752" y="3408364"/>
            <a:ext cx="1831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p:txBody>
      </p:sp>
      <p:grpSp>
        <p:nvGrpSpPr>
          <p:cNvPr id="25" name="组合 5"/>
          <p:cNvGrpSpPr>
            <a:grpSpLocks/>
          </p:cNvGrpSpPr>
          <p:nvPr/>
        </p:nvGrpSpPr>
        <p:grpSpPr bwMode="auto">
          <a:xfrm>
            <a:off x="5905502" y="1233489"/>
            <a:ext cx="2278063" cy="1539875"/>
            <a:chOff x="0" y="0"/>
            <a:chExt cx="2278967" cy="1539878"/>
          </a:xfrm>
        </p:grpSpPr>
        <p:pic>
          <p:nvPicPr>
            <p:cNvPr id="26" name="图表 104"/>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2278967" cy="153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椭圆 105"/>
            <p:cNvSpPr>
              <a:spLocks noChangeArrowheads="1"/>
            </p:cNvSpPr>
            <p:nvPr/>
          </p:nvSpPr>
          <p:spPr bwMode="auto">
            <a:xfrm>
              <a:off x="748356" y="378812"/>
              <a:ext cx="782254" cy="782254"/>
            </a:xfrm>
            <a:prstGeom prst="ellipse">
              <a:avLst/>
            </a:prstGeom>
            <a:solidFill>
              <a:srgbClr val="FFFFFF">
                <a:alpha val="50195"/>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8" name="TextBox 106"/>
            <p:cNvSpPr>
              <a:spLocks noChangeArrowheads="1"/>
            </p:cNvSpPr>
            <p:nvPr/>
          </p:nvSpPr>
          <p:spPr bwMode="auto">
            <a:xfrm>
              <a:off x="743439" y="585273"/>
              <a:ext cx="792088"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38</a:t>
              </a:r>
              <a:r>
                <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椭圆 107"/>
            <p:cNvSpPr>
              <a:spLocks noChangeArrowheads="1"/>
            </p:cNvSpPr>
            <p:nvPr/>
          </p:nvSpPr>
          <p:spPr bwMode="auto">
            <a:xfrm>
              <a:off x="539175" y="169631"/>
              <a:ext cx="1200616" cy="1200616"/>
            </a:xfrm>
            <a:prstGeom prst="ellipse">
              <a:avLst/>
            </a:prstGeom>
            <a:noFill/>
            <a:ln w="9525">
              <a:solidFill>
                <a:srgbClr val="FFFFFF">
                  <a:alpha val="52156"/>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3527772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heel(1)">
                                      <p:cBhvr>
                                        <p:cTn id="20" dur="2000"/>
                                        <p:tgtEl>
                                          <p:spTgt spid="9"/>
                                        </p:tgtEl>
                                      </p:cBhvr>
                                    </p:animEffect>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p:cBhvr>
                                        <p:cTn id="24" dur="500"/>
                                        <p:tgtEl>
                                          <p:spTgt spid="8"/>
                                        </p:tgtEl>
                                      </p:cBhvr>
                                    </p:animEffect>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p:cBhvr>
                                        <p:cTn id="28" dur="500"/>
                                        <p:tgtEl>
                                          <p:spTgt spid="14"/>
                                        </p:tgtEl>
                                      </p:cBhvr>
                                    </p:animEffect>
                                  </p:childTnLst>
                                </p:cTn>
                              </p:par>
                            </p:childTnLst>
                          </p:cTn>
                        </p:par>
                        <p:par>
                          <p:cTn id="29" fill="hold">
                            <p:stCondLst>
                              <p:cond delay="3000"/>
                            </p:stCondLst>
                            <p:childTnLst>
                              <p:par>
                                <p:cTn id="30" presetID="16" presetClass="entr" presetSubtype="21"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p:cBhvr>
                                        <p:cTn id="32" dur="500"/>
                                        <p:tgtEl>
                                          <p:spTgt spid="15"/>
                                        </p:tgtEl>
                                      </p:cBhvr>
                                    </p:animEffect>
                                  </p:childTnLst>
                                </p:cTn>
                              </p:par>
                            </p:childTnLst>
                          </p:cTn>
                        </p:par>
                        <p:par>
                          <p:cTn id="33" fill="hold">
                            <p:stCondLst>
                              <p:cond delay="3500"/>
                            </p:stCondLst>
                            <p:childTnLst>
                              <p:par>
                                <p:cTn id="34" presetID="3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p:cBhvr>
                                        <p:cTn id="36" dur="800" decel="100000"/>
                                        <p:tgtEl>
                                          <p:spTgt spid="16"/>
                                        </p:tgtEl>
                                      </p:cBhvr>
                                    </p:animEffect>
                                    <p:anim calcmode="lin" valueType="num">
                                      <p:cBhvr>
                                        <p:cTn id="37" dur="800" decel="100000" fill="hold"/>
                                        <p:tgtEl>
                                          <p:spTgt spid="16"/>
                                        </p:tgtEl>
                                        <p:attrNameLst>
                                          <p:attrName>style.rotation</p:attrName>
                                        </p:attrNameLst>
                                      </p:cBhvr>
                                      <p:tavLst>
                                        <p:tav tm="0">
                                          <p:val>
                                            <p:fltVal val="-90"/>
                                          </p:val>
                                        </p:tav>
                                        <p:tav tm="100000">
                                          <p:val>
                                            <p:fltVal val="0"/>
                                          </p:val>
                                        </p:tav>
                                      </p:tavLst>
                                    </p:anim>
                                    <p:anim calcmode="lin" valueType="num">
                                      <p:cBhvr>
                                        <p:cTn id="38" dur="800" decel="100000" fill="hold"/>
                                        <p:tgtEl>
                                          <p:spTgt spid="16"/>
                                        </p:tgtEl>
                                        <p:attrNameLst>
                                          <p:attrName>ppt_x</p:attrName>
                                        </p:attrNameLst>
                                      </p:cBhvr>
                                      <p:tavLst>
                                        <p:tav tm="0">
                                          <p:val>
                                            <p:strVal val="#ppt_x+0.4"/>
                                          </p:val>
                                        </p:tav>
                                        <p:tav tm="100000">
                                          <p:val>
                                            <p:strVal val="#ppt_x-0.05"/>
                                          </p:val>
                                        </p:tav>
                                      </p:tavLst>
                                    </p:anim>
                                    <p:anim calcmode="lin" valueType="num">
                                      <p:cBhvr>
                                        <p:cTn id="39" dur="800" decel="100000" fill="hold"/>
                                        <p:tgtEl>
                                          <p:spTgt spid="16"/>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heel(1)">
                                      <p:cBhvr>
                                        <p:cTn id="46" dur="2000"/>
                                        <p:tgtEl>
                                          <p:spTgt spid="19"/>
                                        </p:tgtEl>
                                      </p:cBhvr>
                                    </p:animEffect>
                                  </p:childTnLst>
                                </p:cTn>
                              </p:par>
                            </p:childTnLst>
                          </p:cTn>
                        </p:par>
                        <p:par>
                          <p:cTn id="47" fill="hold">
                            <p:stCondLst>
                              <p:cond delay="2000"/>
                            </p:stCondLst>
                            <p:childTnLst>
                              <p:par>
                                <p:cTn id="48" presetID="9" presetClass="entr" presetSubtype="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p:cBhvr>
                                        <p:cTn id="50" dur="500"/>
                                        <p:tgtEl>
                                          <p:spTgt spid="6"/>
                                        </p:tgtEl>
                                      </p:cBhvr>
                                    </p:animEffect>
                                  </p:childTnLst>
                                </p:cTn>
                              </p:par>
                            </p:childTnLst>
                          </p:cTn>
                        </p:par>
                        <p:par>
                          <p:cTn id="51" fill="hold">
                            <p:stCondLst>
                              <p:cond delay="2500"/>
                            </p:stCondLst>
                            <p:childTnLst>
                              <p:par>
                                <p:cTn id="52" presetID="14" presetClass="entr" presetSubtype="1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p:cBhvr>
                                        <p:cTn id="54" dur="500"/>
                                        <p:tgtEl>
                                          <p:spTgt spid="7"/>
                                        </p:tgtEl>
                                      </p:cBhvr>
                                    </p:animEffect>
                                  </p:childTnLst>
                                </p:cTn>
                              </p:par>
                            </p:childTnLst>
                          </p:cTn>
                        </p:par>
                        <p:par>
                          <p:cTn id="55" fill="hold">
                            <p:stCondLst>
                              <p:cond delay="3000"/>
                            </p:stCondLst>
                            <p:childTnLst>
                              <p:par>
                                <p:cTn id="56" presetID="16" presetClass="entr" presetSubtype="21"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p:cBhvr>
                                        <p:cTn id="58" dur="500"/>
                                        <p:tgtEl>
                                          <p:spTgt spid="18"/>
                                        </p:tgtEl>
                                      </p:cBhvr>
                                    </p:animEffect>
                                  </p:childTnLst>
                                </p:cTn>
                              </p:par>
                            </p:childTnLst>
                          </p:cTn>
                        </p:par>
                        <p:par>
                          <p:cTn id="59" fill="hold">
                            <p:stCondLst>
                              <p:cond delay="3500"/>
                            </p:stCondLst>
                            <p:childTnLst>
                              <p:par>
                                <p:cTn id="60" presetID="30"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p:cBhvr>
                                        <p:cTn id="62" dur="800" decel="100000"/>
                                        <p:tgtEl>
                                          <p:spTgt spid="17"/>
                                        </p:tgtEl>
                                      </p:cBhvr>
                                    </p:animEffect>
                                    <p:anim calcmode="lin" valueType="num">
                                      <p:cBhvr>
                                        <p:cTn id="63" dur="800" decel="100000" fill="hold"/>
                                        <p:tgtEl>
                                          <p:spTgt spid="17"/>
                                        </p:tgtEl>
                                        <p:attrNameLst>
                                          <p:attrName>style.rotation</p:attrName>
                                        </p:attrNameLst>
                                      </p:cBhvr>
                                      <p:tavLst>
                                        <p:tav tm="0">
                                          <p:val>
                                            <p:fltVal val="-90"/>
                                          </p:val>
                                        </p:tav>
                                        <p:tav tm="100000">
                                          <p:val>
                                            <p:fltVal val="0"/>
                                          </p:val>
                                        </p:tav>
                                      </p:tavLst>
                                    </p:anim>
                                    <p:anim calcmode="lin" valueType="num">
                                      <p:cBhvr>
                                        <p:cTn id="64" dur="800" decel="100000" fill="hold"/>
                                        <p:tgtEl>
                                          <p:spTgt spid="17"/>
                                        </p:tgtEl>
                                        <p:attrNameLst>
                                          <p:attrName>ppt_x</p:attrName>
                                        </p:attrNameLst>
                                      </p:cBhvr>
                                      <p:tavLst>
                                        <p:tav tm="0">
                                          <p:val>
                                            <p:strVal val="#ppt_x+0.4"/>
                                          </p:val>
                                        </p:tav>
                                        <p:tav tm="100000">
                                          <p:val>
                                            <p:strVal val="#ppt_x-0.05"/>
                                          </p:val>
                                        </p:tav>
                                      </p:tavLst>
                                    </p:anim>
                                    <p:anim calcmode="lin" valueType="num">
                                      <p:cBhvr>
                                        <p:cTn id="65" dur="800" decel="100000" fill="hold"/>
                                        <p:tgtEl>
                                          <p:spTgt spid="17"/>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1" presetClass="entr" presetSubtype="1" fill="hold" nodeType="click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heel(1)">
                                      <p:cBhvr>
                                        <p:cTn id="72" dur="2000"/>
                                        <p:tgtEl>
                                          <p:spTgt spid="25"/>
                                        </p:tgtEl>
                                      </p:cBhvr>
                                    </p:animEffect>
                                  </p:childTnLst>
                                </p:cTn>
                              </p:par>
                            </p:childTnLst>
                          </p:cTn>
                        </p:par>
                        <p:par>
                          <p:cTn id="73" fill="hold">
                            <p:stCondLst>
                              <p:cond delay="2000"/>
                            </p:stCondLst>
                            <p:childTnLst>
                              <p:par>
                                <p:cTn id="74" presetID="9" presetClass="entr" presetSubtype="0" fill="hold" grpId="0"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p:cBhvr>
                                        <p:cTn id="76" dur="500"/>
                                        <p:tgtEl>
                                          <p:spTgt spid="4"/>
                                        </p:tgtEl>
                                      </p:cBhvr>
                                    </p:animEffect>
                                  </p:childTnLst>
                                </p:cTn>
                              </p:par>
                            </p:childTnLst>
                          </p:cTn>
                        </p:par>
                        <p:par>
                          <p:cTn id="77" fill="hold">
                            <p:stCondLst>
                              <p:cond delay="2500"/>
                            </p:stCondLst>
                            <p:childTnLst>
                              <p:par>
                                <p:cTn id="78" presetID="14" presetClass="entr" presetSubtype="10" fill="hold" grpId="0" nodeType="afterEffect">
                                  <p:stCondLst>
                                    <p:cond delay="0"/>
                                  </p:stCondLst>
                                  <p:childTnLst>
                                    <p:set>
                                      <p:cBhvr>
                                        <p:cTn id="79" dur="1" fill="hold">
                                          <p:stCondLst>
                                            <p:cond delay="0"/>
                                          </p:stCondLst>
                                        </p:cTn>
                                        <p:tgtEl>
                                          <p:spTgt spid="5"/>
                                        </p:tgtEl>
                                        <p:attrNameLst>
                                          <p:attrName>style.visibility</p:attrName>
                                        </p:attrNameLst>
                                      </p:cBhvr>
                                      <p:to>
                                        <p:strVal val="visible"/>
                                      </p:to>
                                    </p:set>
                                    <p:animEffect>
                                      <p:cBhvr>
                                        <p:cTn id="80" dur="500"/>
                                        <p:tgtEl>
                                          <p:spTgt spid="5"/>
                                        </p:tgtEl>
                                      </p:cBhvr>
                                    </p:animEffect>
                                  </p:childTnLst>
                                </p:cTn>
                              </p:par>
                            </p:childTnLst>
                          </p:cTn>
                        </p:par>
                        <p:par>
                          <p:cTn id="81" fill="hold">
                            <p:stCondLst>
                              <p:cond delay="3000"/>
                            </p:stCondLst>
                            <p:childTnLst>
                              <p:par>
                                <p:cTn id="82" presetID="16" presetClass="entr" presetSubtype="21"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p:cBhvr>
                                        <p:cTn id="8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 grpId="0" bldLvl="0" animBg="1" autoUpdateAnimBg="0"/>
      <p:bldP spid="5" grpId="0" bldLvl="0" autoUpdateAnimBg="0"/>
      <p:bldP spid="6" grpId="0" bldLvl="0" animBg="1" autoUpdateAnimBg="0"/>
      <p:bldP spid="7" grpId="0" bldLvl="0" autoUpdateAnimBg="0"/>
      <p:bldP spid="8" grpId="0" bldLvl="0" animBg="1" autoUpdateAnimBg="0"/>
      <p:bldP spid="14" grpId="0" bldLvl="0" autoUpdateAnimBg="0"/>
      <p:bldP spid="15" grpId="0" bldLvl="0" autoUpdateAnimBg="0"/>
      <p:bldP spid="16" grpId="0" animBg="1"/>
      <p:bldP spid="17" grpId="0" animBg="1"/>
      <p:bldP spid="18" grpId="0" bldLvl="0" autoUpdateAnimBg="0"/>
      <p:bldP spid="24"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等腰三角形 36"/>
          <p:cNvSpPr/>
          <p:nvPr/>
        </p:nvSpPr>
        <p:spPr>
          <a:xfrm>
            <a:off x="3878265" y="1122364"/>
            <a:ext cx="1374775" cy="120173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5" name="等腰三角形 36"/>
          <p:cNvSpPr/>
          <p:nvPr/>
        </p:nvSpPr>
        <p:spPr>
          <a:xfrm rot="7176392">
            <a:off x="4723608" y="2607469"/>
            <a:ext cx="1374775" cy="1201738"/>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alpha val="8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6" name="等腰三角形 36"/>
          <p:cNvSpPr/>
          <p:nvPr/>
        </p:nvSpPr>
        <p:spPr>
          <a:xfrm rot="14423608" flipH="1">
            <a:off x="2982121" y="2624933"/>
            <a:ext cx="1374775" cy="120173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alpha val="60000"/>
              </a:schemeClr>
            </a:solidFill>
            <a:headEnd type="triangle"/>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7" name="TextBox 9"/>
          <p:cNvSpPr txBox="1"/>
          <p:nvPr/>
        </p:nvSpPr>
        <p:spPr>
          <a:xfrm>
            <a:off x="5724525" y="1895476"/>
            <a:ext cx="2579688" cy="1234953"/>
          </a:xfrm>
          <a:prstGeom prst="rect">
            <a:avLst/>
          </a:prstGeom>
          <a:noFill/>
        </p:spPr>
        <p:txBody>
          <a:bodyPr>
            <a:spAutoFit/>
          </a:bodyPr>
          <a:lstStyle/>
          <a:p>
            <a:pP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01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 name="TextBox 10"/>
          <p:cNvSpPr txBox="1"/>
          <p:nvPr/>
        </p:nvSpPr>
        <p:spPr>
          <a:xfrm>
            <a:off x="971552" y="1895476"/>
            <a:ext cx="2581275" cy="1234953"/>
          </a:xfrm>
          <a:prstGeom prst="rect">
            <a:avLst/>
          </a:prstGeom>
          <a:noFill/>
        </p:spPr>
        <p:txBody>
          <a:bodyPr>
            <a:spAutoFit/>
          </a:bodyPr>
          <a:lstStyle/>
          <a:p>
            <a:pPr algn="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02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9" name="TextBox 11"/>
          <p:cNvSpPr txBox="1"/>
          <p:nvPr/>
        </p:nvSpPr>
        <p:spPr>
          <a:xfrm>
            <a:off x="3281365" y="3598864"/>
            <a:ext cx="2581275" cy="1234953"/>
          </a:xfrm>
          <a:prstGeom prst="rect">
            <a:avLst/>
          </a:prstGeom>
          <a:noFill/>
        </p:spPr>
        <p:txBody>
          <a:bodyPr>
            <a:spAutoFit/>
          </a:bodyPr>
          <a:lstStyle/>
          <a:p>
            <a:pPr algn="ct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03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algn="ct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54488" y="2095501"/>
            <a:ext cx="849312"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120075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14" presetClass="entr" presetSubtype="1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750"/>
                                        <p:tgtEl>
                                          <p:spTgt spid="10"/>
                                        </p:tgtEl>
                                      </p:cBhvr>
                                    </p:animEffect>
                                  </p:childTnLst>
                                </p:cTn>
                              </p:par>
                              <p:par>
                                <p:cTn id="20" presetID="22" presetClass="entr" presetSubtype="8"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750"/>
                                        <p:tgtEl>
                                          <p:spTgt spid="4"/>
                                        </p:tgtEl>
                                      </p:cBhvr>
                                    </p:animEffect>
                                  </p:childTnLst>
                                </p:cTn>
                              </p:par>
                              <p:par>
                                <p:cTn id="23" presetID="22" presetClass="entr" presetSubtype="2" fill="hold" grpId="0" nodeType="withEffect">
                                  <p:stCondLst>
                                    <p:cond delay="25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1250"/>
                            </p:stCondLst>
                            <p:childTnLst>
                              <p:par>
                                <p:cTn id="27" presetID="22" presetClass="entr" presetSubtype="1"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750"/>
                                        <p:tgtEl>
                                          <p:spTgt spid="5"/>
                                        </p:tgtEl>
                                      </p:cBhvr>
                                    </p:animEffect>
                                  </p:childTnLst>
                                </p:cTn>
                              </p:par>
                              <p:par>
                                <p:cTn id="30" presetID="42" presetClass="entr" presetSubtype="0" fill="hold" grpId="0" nodeType="withEffect">
                                  <p:stCondLst>
                                    <p:cond delay="2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2" presetClass="entr" presetSubtype="2"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right)">
                                      <p:cBhvr>
                                        <p:cTn id="38" dur="750"/>
                                        <p:tgtEl>
                                          <p:spTgt spid="6"/>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sp>
        <p:nvSpPr>
          <p:cNvPr id="4" name="椭圆 3"/>
          <p:cNvSpPr/>
          <p:nvPr/>
        </p:nvSpPr>
        <p:spPr>
          <a:xfrm>
            <a:off x="4206875" y="2079626"/>
            <a:ext cx="706438" cy="70643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1600" b="1" dirty="0">
                <a:solidFill>
                  <a:schemeClr val="bg1"/>
                </a:solidFill>
                <a:latin typeface="微软雅黑" panose="020B0503020204020204" pitchFamily="34" charset="-122"/>
                <a:ea typeface="微软雅黑" panose="020B0503020204020204" pitchFamily="34" charset="-122"/>
              </a:rPr>
              <a:t>VS</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p:cNvGrpSpPr>
          <p:nvPr/>
        </p:nvGrpSpPr>
        <p:grpSpPr bwMode="auto">
          <a:xfrm>
            <a:off x="1200150" y="1220789"/>
            <a:ext cx="2698750" cy="1412666"/>
            <a:chOff x="1212260" y="1394385"/>
            <a:chExt cx="2699790" cy="1412837"/>
          </a:xfrm>
        </p:grpSpPr>
        <p:sp>
          <p:nvSpPr>
            <p:cNvPr id="6" name="TextBox 12"/>
            <p:cNvSpPr txBox="1"/>
            <p:nvPr/>
          </p:nvSpPr>
          <p:spPr>
            <a:xfrm>
              <a:off x="1212260" y="1745264"/>
              <a:ext cx="2699790" cy="1061958"/>
            </a:xfrm>
            <a:prstGeom prst="rect">
              <a:avLst/>
            </a:prstGeom>
            <a:noFill/>
          </p:spPr>
          <p:txBody>
            <a:bodyPr>
              <a:spAutoFit/>
            </a:bodyPr>
            <a:lstStyle/>
            <a:p>
              <a:pPr defTabSz="684213" eaLnBrk="1" fontAlgn="auto" hangingPunct="1">
                <a:lnSpc>
                  <a:spcPct val="12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a:t>
              </a:r>
              <a:endParaRPr lang="zh-CN" altLang="en-US" sz="1000" dirty="0">
                <a:solidFill>
                  <a:schemeClr val="bg1"/>
                </a:solidFill>
                <a:latin typeface="微软雅黑" panose="020B0503020204020204" pitchFamily="34" charset="-122"/>
                <a:ea typeface="微软雅黑" panose="020B0503020204020204" pitchFamily="34" charset="-122"/>
                <a:sym typeface="Arial" pitchFamily="34" charset="0"/>
              </a:endParaRPr>
            </a:p>
          </p:txBody>
        </p:sp>
        <p:sp>
          <p:nvSpPr>
            <p:cNvPr id="7" name="TextBox 13"/>
            <p:cNvSpPr txBox="1">
              <a:spLocks noChangeArrowheads="1"/>
            </p:cNvSpPr>
            <p:nvPr/>
          </p:nvSpPr>
          <p:spPr bwMode="auto">
            <a:xfrm>
              <a:off x="1682144" y="1394385"/>
              <a:ext cx="2039842" cy="369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r" eaLnBrk="1" hangingPunct="1"/>
              <a:r>
                <a:rPr lang="zh-CN" altLang="en-US" sz="1800" b="1">
                  <a:solidFill>
                    <a:schemeClr val="bg1"/>
                  </a:solidFill>
                  <a:latin typeface="微软雅黑" pitchFamily="34" charset="-122"/>
                  <a:ea typeface="微软雅黑" pitchFamily="34" charset="-122"/>
                </a:rPr>
                <a:t>添加标题一</a:t>
              </a:r>
            </a:p>
          </p:txBody>
        </p:sp>
      </p:grpSp>
      <p:grpSp>
        <p:nvGrpSpPr>
          <p:cNvPr id="8" name="组合 7"/>
          <p:cNvGrpSpPr>
            <a:grpSpLocks/>
          </p:cNvGrpSpPr>
          <p:nvPr/>
        </p:nvGrpSpPr>
        <p:grpSpPr bwMode="auto">
          <a:xfrm>
            <a:off x="5159377" y="1233488"/>
            <a:ext cx="2760663" cy="1422191"/>
            <a:chOff x="5171954" y="1407576"/>
            <a:chExt cx="2759786" cy="1421592"/>
          </a:xfrm>
        </p:grpSpPr>
        <p:sp>
          <p:nvSpPr>
            <p:cNvPr id="9" name="TextBox 14"/>
            <p:cNvSpPr txBox="1">
              <a:spLocks noChangeArrowheads="1"/>
            </p:cNvSpPr>
            <p:nvPr/>
          </p:nvSpPr>
          <p:spPr bwMode="auto">
            <a:xfrm>
              <a:off x="5171954" y="1407576"/>
              <a:ext cx="2039842" cy="369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800" b="1">
                  <a:solidFill>
                    <a:schemeClr val="bg1"/>
                  </a:solidFill>
                  <a:latin typeface="微软雅黑" pitchFamily="34" charset="-122"/>
                  <a:ea typeface="微软雅黑" pitchFamily="34" charset="-122"/>
                </a:rPr>
                <a:t>添加标题二</a:t>
              </a:r>
            </a:p>
          </p:txBody>
        </p:sp>
        <p:sp>
          <p:nvSpPr>
            <p:cNvPr id="10" name="TextBox 15"/>
            <p:cNvSpPr txBox="1"/>
            <p:nvPr/>
          </p:nvSpPr>
          <p:spPr>
            <a:xfrm>
              <a:off x="5189411" y="1767786"/>
              <a:ext cx="2742329" cy="1061382"/>
            </a:xfrm>
            <a:prstGeom prst="rect">
              <a:avLst/>
            </a:prstGeom>
            <a:noFill/>
          </p:spPr>
          <p:txBody>
            <a:bodyPr>
              <a:spAutoFit/>
            </a:bodyPr>
            <a:lstStyle/>
            <a:p>
              <a:pPr defTabSz="684213" eaLnBrk="1" fontAlgn="auto" hangingPunct="1">
                <a:lnSpc>
                  <a:spcPct val="120000"/>
                </a:lnSpc>
                <a:spcBef>
                  <a:spcPts val="0"/>
                </a:spcBef>
                <a:spcAft>
                  <a:spcPts val="0"/>
                </a:spcAft>
                <a:defRPr/>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a:t>
              </a:r>
              <a:endParaRPr lang="zh-CN" altLang="en-US" sz="1000" dirty="0">
                <a:solidFill>
                  <a:schemeClr val="bg1"/>
                </a:solidFill>
                <a:latin typeface="微软雅黑" panose="020B0503020204020204" pitchFamily="34" charset="-122"/>
                <a:ea typeface="微软雅黑" panose="020B0503020204020204" pitchFamily="34" charset="-122"/>
                <a:sym typeface="Arial" pitchFamily="34" charset="0"/>
              </a:endParaRPr>
            </a:p>
          </p:txBody>
        </p:sp>
      </p:grpSp>
      <p:grpSp>
        <p:nvGrpSpPr>
          <p:cNvPr id="11" name="组合 10"/>
          <p:cNvGrpSpPr>
            <a:grpSpLocks/>
          </p:cNvGrpSpPr>
          <p:nvPr/>
        </p:nvGrpSpPr>
        <p:grpSpPr bwMode="auto">
          <a:xfrm>
            <a:off x="1500190" y="3094039"/>
            <a:ext cx="2219325" cy="1190842"/>
            <a:chOff x="1512237" y="3294193"/>
            <a:chExt cx="2219829" cy="1189896"/>
          </a:xfrm>
        </p:grpSpPr>
        <p:sp>
          <p:nvSpPr>
            <p:cNvPr id="12" name="矩形 11"/>
            <p:cNvSpPr/>
            <p:nvPr/>
          </p:nvSpPr>
          <p:spPr>
            <a:xfrm>
              <a:off x="2144205" y="3294193"/>
              <a:ext cx="1584685" cy="188762"/>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1512237" y="3593992"/>
              <a:ext cx="2210302" cy="188763"/>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1931432" y="3920757"/>
              <a:ext cx="1800634" cy="188763"/>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5" name="TextBox 19"/>
            <p:cNvSpPr txBox="1"/>
            <p:nvPr/>
          </p:nvSpPr>
          <p:spPr>
            <a:xfrm>
              <a:off x="2409378" y="3294193"/>
              <a:ext cx="1113058" cy="219117"/>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latin typeface="微软雅黑" panose="020B0503020204020204" pitchFamily="34" charset="-122"/>
                  <a:ea typeface="微软雅黑" panose="020B0503020204020204" pitchFamily="34" charset="-122"/>
                </a:rPr>
                <a:t>对比数据一：</a:t>
              </a:r>
              <a:r>
                <a:rPr lang="en-US" altLang="zh-CN" sz="825" dirty="0">
                  <a:solidFill>
                    <a:schemeClr val="bg1"/>
                  </a:solidFill>
                  <a:latin typeface="微软雅黑" panose="020B0503020204020204" pitchFamily="34" charset="-122"/>
                  <a:ea typeface="微软雅黑" panose="020B0503020204020204" pitchFamily="34" charset="-122"/>
                </a:rPr>
                <a:t>600</a:t>
              </a:r>
              <a:r>
                <a:rPr lang="zh-CN" altLang="en-US" sz="825" dirty="0">
                  <a:solidFill>
                    <a:schemeClr val="bg1"/>
                  </a:solidFill>
                  <a:latin typeface="微软雅黑" panose="020B0503020204020204" pitchFamily="34" charset="-122"/>
                  <a:ea typeface="微软雅黑" panose="020B0503020204020204" pitchFamily="34" charset="-122"/>
                </a:rPr>
                <a:t>万</a:t>
              </a:r>
            </a:p>
          </p:txBody>
        </p:sp>
        <p:sp>
          <p:nvSpPr>
            <p:cNvPr id="16" name="TextBox 20"/>
            <p:cNvSpPr txBox="1"/>
            <p:nvPr/>
          </p:nvSpPr>
          <p:spPr>
            <a:xfrm>
              <a:off x="2409378" y="3593992"/>
              <a:ext cx="1113058" cy="219117"/>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latin typeface="微软雅黑" panose="020B0503020204020204" pitchFamily="34" charset="-122"/>
                  <a:ea typeface="微软雅黑" panose="020B0503020204020204" pitchFamily="34" charset="-122"/>
                </a:rPr>
                <a:t>对比数据二：</a:t>
              </a:r>
              <a:r>
                <a:rPr lang="en-US" altLang="zh-CN" sz="825" dirty="0">
                  <a:solidFill>
                    <a:schemeClr val="bg1"/>
                  </a:solidFill>
                  <a:latin typeface="微软雅黑" panose="020B0503020204020204" pitchFamily="34" charset="-122"/>
                  <a:ea typeface="微软雅黑" panose="020B0503020204020204" pitchFamily="34" charset="-122"/>
                </a:rPr>
                <a:t>800</a:t>
              </a:r>
              <a:r>
                <a:rPr lang="zh-CN" altLang="en-US" sz="825" dirty="0">
                  <a:solidFill>
                    <a:schemeClr val="bg1"/>
                  </a:solidFill>
                  <a:latin typeface="微软雅黑" panose="020B0503020204020204" pitchFamily="34" charset="-122"/>
                  <a:ea typeface="微软雅黑" panose="020B0503020204020204" pitchFamily="34" charset="-122"/>
                </a:rPr>
                <a:t>万</a:t>
              </a:r>
            </a:p>
          </p:txBody>
        </p:sp>
        <p:sp>
          <p:nvSpPr>
            <p:cNvPr id="17" name="TextBox 21"/>
            <p:cNvSpPr txBox="1"/>
            <p:nvPr/>
          </p:nvSpPr>
          <p:spPr>
            <a:xfrm>
              <a:off x="2409378" y="3925517"/>
              <a:ext cx="1113058" cy="219117"/>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latin typeface="微软雅黑" panose="020B0503020204020204" pitchFamily="34" charset="-122"/>
                  <a:ea typeface="微软雅黑" panose="020B0503020204020204" pitchFamily="34" charset="-122"/>
                </a:rPr>
                <a:t>对比数据三：</a:t>
              </a:r>
              <a:r>
                <a:rPr lang="en-US" altLang="zh-CN" sz="825" dirty="0">
                  <a:solidFill>
                    <a:schemeClr val="bg1"/>
                  </a:solidFill>
                  <a:latin typeface="微软雅黑" panose="020B0503020204020204" pitchFamily="34" charset="-122"/>
                  <a:ea typeface="微软雅黑" panose="020B0503020204020204" pitchFamily="34" charset="-122"/>
                </a:rPr>
                <a:t>760</a:t>
              </a:r>
              <a:r>
                <a:rPr lang="zh-CN" altLang="en-US" sz="825" dirty="0">
                  <a:solidFill>
                    <a:schemeClr val="bg1"/>
                  </a:solidFill>
                  <a:latin typeface="微软雅黑" panose="020B0503020204020204" pitchFamily="34" charset="-122"/>
                  <a:ea typeface="微软雅黑" panose="020B0503020204020204" pitchFamily="34" charset="-122"/>
                </a:rPr>
                <a:t>万</a:t>
              </a:r>
            </a:p>
          </p:txBody>
        </p:sp>
        <p:sp>
          <p:nvSpPr>
            <p:cNvPr id="18" name="矩形 17"/>
            <p:cNvSpPr/>
            <p:nvPr/>
          </p:nvSpPr>
          <p:spPr>
            <a:xfrm>
              <a:off x="1786936" y="4260213"/>
              <a:ext cx="1945130" cy="188763"/>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19" name="TextBox 21"/>
            <p:cNvSpPr txBox="1"/>
            <p:nvPr/>
          </p:nvSpPr>
          <p:spPr>
            <a:xfrm>
              <a:off x="2409378" y="4264972"/>
              <a:ext cx="1113058" cy="219117"/>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latin typeface="微软雅黑" panose="020B0503020204020204" pitchFamily="34" charset="-122"/>
                  <a:ea typeface="微软雅黑" panose="020B0503020204020204" pitchFamily="34" charset="-122"/>
                </a:rPr>
                <a:t>对比数据四：</a:t>
              </a:r>
              <a:r>
                <a:rPr lang="en-US" altLang="zh-CN" sz="825" dirty="0">
                  <a:solidFill>
                    <a:schemeClr val="bg1"/>
                  </a:solidFill>
                  <a:latin typeface="微软雅黑" panose="020B0503020204020204" pitchFamily="34" charset="-122"/>
                  <a:ea typeface="微软雅黑" panose="020B0503020204020204" pitchFamily="34" charset="-122"/>
                </a:rPr>
                <a:t>550</a:t>
              </a:r>
              <a:r>
                <a:rPr lang="zh-CN" altLang="en-US" sz="825" dirty="0">
                  <a:solidFill>
                    <a:schemeClr val="bg1"/>
                  </a:solidFill>
                  <a:latin typeface="微软雅黑" panose="020B0503020204020204" pitchFamily="34" charset="-122"/>
                  <a:ea typeface="微软雅黑" panose="020B0503020204020204" pitchFamily="34" charset="-122"/>
                </a:rPr>
                <a:t>万</a:t>
              </a:r>
            </a:p>
          </p:txBody>
        </p:sp>
      </p:grpSp>
      <p:grpSp>
        <p:nvGrpSpPr>
          <p:cNvPr id="20" name="组合 19"/>
          <p:cNvGrpSpPr>
            <a:grpSpLocks/>
          </p:cNvGrpSpPr>
          <p:nvPr/>
        </p:nvGrpSpPr>
        <p:grpSpPr bwMode="auto">
          <a:xfrm>
            <a:off x="5280027" y="3098802"/>
            <a:ext cx="2219325" cy="1167030"/>
            <a:chOff x="5291943" y="3273646"/>
            <a:chExt cx="2219829" cy="1165620"/>
          </a:xfrm>
        </p:grpSpPr>
        <p:sp>
          <p:nvSpPr>
            <p:cNvPr id="21" name="矩形 20"/>
            <p:cNvSpPr/>
            <p:nvPr/>
          </p:nvSpPr>
          <p:spPr>
            <a:xfrm>
              <a:off x="5291943" y="3294259"/>
              <a:ext cx="1584685" cy="188684"/>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5301470" y="3593934"/>
              <a:ext cx="2210302" cy="188685"/>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5291943" y="3912636"/>
              <a:ext cx="1800634" cy="188684"/>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5301470" y="4221825"/>
              <a:ext cx="2053104" cy="188685"/>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dirty="0">
                <a:solidFill>
                  <a:schemeClr val="bg1"/>
                </a:solidFill>
                <a:latin typeface="微软雅黑" panose="020B0503020204020204" pitchFamily="34" charset="-122"/>
                <a:ea typeface="微软雅黑" panose="020B0503020204020204" pitchFamily="34" charset="-122"/>
              </a:endParaRPr>
            </a:p>
          </p:txBody>
        </p:sp>
        <p:sp>
          <p:nvSpPr>
            <p:cNvPr id="25" name="TextBox 19"/>
            <p:cNvSpPr txBox="1"/>
            <p:nvPr/>
          </p:nvSpPr>
          <p:spPr>
            <a:xfrm>
              <a:off x="5507892" y="3273646"/>
              <a:ext cx="1113058" cy="219026"/>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latin typeface="微软雅黑" panose="020B0503020204020204" pitchFamily="34" charset="-122"/>
                  <a:ea typeface="微软雅黑" panose="020B0503020204020204" pitchFamily="34" charset="-122"/>
                </a:rPr>
                <a:t>对比数据一：</a:t>
              </a:r>
              <a:r>
                <a:rPr lang="en-US" altLang="zh-CN" sz="825" dirty="0">
                  <a:solidFill>
                    <a:schemeClr val="bg1"/>
                  </a:solidFill>
                  <a:latin typeface="微软雅黑" panose="020B0503020204020204" pitchFamily="34" charset="-122"/>
                  <a:ea typeface="微软雅黑" panose="020B0503020204020204" pitchFamily="34" charset="-122"/>
                </a:rPr>
                <a:t>600</a:t>
              </a:r>
              <a:r>
                <a:rPr lang="zh-CN" altLang="en-US" sz="825" dirty="0">
                  <a:solidFill>
                    <a:schemeClr val="bg1"/>
                  </a:solidFill>
                  <a:latin typeface="微软雅黑" panose="020B0503020204020204" pitchFamily="34" charset="-122"/>
                  <a:ea typeface="微软雅黑" panose="020B0503020204020204" pitchFamily="34" charset="-122"/>
                </a:rPr>
                <a:t>万</a:t>
              </a:r>
            </a:p>
          </p:txBody>
        </p:sp>
        <p:sp>
          <p:nvSpPr>
            <p:cNvPr id="26" name="TextBox 20"/>
            <p:cNvSpPr txBox="1"/>
            <p:nvPr/>
          </p:nvSpPr>
          <p:spPr>
            <a:xfrm>
              <a:off x="5507892" y="3589178"/>
              <a:ext cx="1113058" cy="219026"/>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latin typeface="微软雅黑" panose="020B0503020204020204" pitchFamily="34" charset="-122"/>
                  <a:ea typeface="微软雅黑" panose="020B0503020204020204" pitchFamily="34" charset="-122"/>
                </a:rPr>
                <a:t>对比数据二：</a:t>
              </a:r>
              <a:r>
                <a:rPr lang="en-US" altLang="zh-CN" sz="825" dirty="0">
                  <a:solidFill>
                    <a:schemeClr val="bg1"/>
                  </a:solidFill>
                  <a:latin typeface="微软雅黑" panose="020B0503020204020204" pitchFamily="34" charset="-122"/>
                  <a:ea typeface="微软雅黑" panose="020B0503020204020204" pitchFamily="34" charset="-122"/>
                </a:rPr>
                <a:t>800</a:t>
              </a:r>
              <a:r>
                <a:rPr lang="zh-CN" altLang="en-US" sz="825" dirty="0">
                  <a:solidFill>
                    <a:schemeClr val="bg1"/>
                  </a:solidFill>
                  <a:latin typeface="微软雅黑" panose="020B0503020204020204" pitchFamily="34" charset="-122"/>
                  <a:ea typeface="微软雅黑" panose="020B0503020204020204" pitchFamily="34" charset="-122"/>
                </a:rPr>
                <a:t>万</a:t>
              </a:r>
            </a:p>
          </p:txBody>
        </p:sp>
        <p:sp>
          <p:nvSpPr>
            <p:cNvPr id="27" name="TextBox 21"/>
            <p:cNvSpPr txBox="1"/>
            <p:nvPr/>
          </p:nvSpPr>
          <p:spPr>
            <a:xfrm>
              <a:off x="5507892" y="3912636"/>
              <a:ext cx="1113058" cy="219026"/>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latin typeface="微软雅黑" panose="020B0503020204020204" pitchFamily="34" charset="-122"/>
                  <a:ea typeface="微软雅黑" panose="020B0503020204020204" pitchFamily="34" charset="-122"/>
                </a:rPr>
                <a:t>对比数据三：</a:t>
              </a:r>
              <a:r>
                <a:rPr lang="en-US" altLang="zh-CN" sz="825" dirty="0">
                  <a:solidFill>
                    <a:schemeClr val="bg1"/>
                  </a:solidFill>
                  <a:latin typeface="微软雅黑" panose="020B0503020204020204" pitchFamily="34" charset="-122"/>
                  <a:ea typeface="微软雅黑" panose="020B0503020204020204" pitchFamily="34" charset="-122"/>
                </a:rPr>
                <a:t>760</a:t>
              </a:r>
              <a:r>
                <a:rPr lang="zh-CN" altLang="en-US" sz="825" dirty="0">
                  <a:solidFill>
                    <a:schemeClr val="bg1"/>
                  </a:solidFill>
                  <a:latin typeface="微软雅黑" panose="020B0503020204020204" pitchFamily="34" charset="-122"/>
                  <a:ea typeface="微软雅黑" panose="020B0503020204020204" pitchFamily="34" charset="-122"/>
                </a:rPr>
                <a:t>万</a:t>
              </a:r>
            </a:p>
          </p:txBody>
        </p:sp>
        <p:sp>
          <p:nvSpPr>
            <p:cNvPr id="28" name="TextBox 21"/>
            <p:cNvSpPr txBox="1"/>
            <p:nvPr/>
          </p:nvSpPr>
          <p:spPr>
            <a:xfrm>
              <a:off x="5507892" y="4220240"/>
              <a:ext cx="1113058" cy="219026"/>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latin typeface="微软雅黑" panose="020B0503020204020204" pitchFamily="34" charset="-122"/>
                  <a:ea typeface="微软雅黑" panose="020B0503020204020204" pitchFamily="34" charset="-122"/>
                </a:rPr>
                <a:t>对比数据四：</a:t>
              </a:r>
              <a:r>
                <a:rPr lang="en-US" altLang="zh-CN" sz="825" dirty="0">
                  <a:solidFill>
                    <a:schemeClr val="bg1"/>
                  </a:solidFill>
                  <a:latin typeface="微软雅黑" panose="020B0503020204020204" pitchFamily="34" charset="-122"/>
                  <a:ea typeface="微软雅黑" panose="020B0503020204020204" pitchFamily="34" charset="-122"/>
                </a:rPr>
                <a:t>550</a:t>
              </a:r>
              <a:r>
                <a:rPr lang="zh-CN" altLang="en-US" sz="825" dirty="0">
                  <a:solidFill>
                    <a:schemeClr val="bg1"/>
                  </a:solidFill>
                  <a:latin typeface="微软雅黑" panose="020B0503020204020204" pitchFamily="34" charset="-122"/>
                  <a:ea typeface="微软雅黑" panose="020B0503020204020204" pitchFamily="34" charset="-122"/>
                </a:rPr>
                <a:t>万</a:t>
              </a:r>
            </a:p>
          </p:txBody>
        </p:sp>
      </p:grpSp>
    </p:spTree>
    <p:extLst>
      <p:ext uri="{BB962C8B-B14F-4D97-AF65-F5344CB8AC3E}">
        <p14:creationId xmlns:p14="http://schemas.microsoft.com/office/powerpoint/2010/main" val="91595916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ppt_w</p:attrName>
                                        </p:attrNameLst>
                                      </p:cBhvr>
                                      <p:tavLst>
                                        <p:tav tm="0">
                                          <p:val>
                                            <p:fltVal val="0"/>
                                          </p:val>
                                        </p:tav>
                                        <p:tav tm="100000">
                                          <p:val>
                                            <p:strVal val="#ppt_w"/>
                                          </p:val>
                                        </p:tav>
                                      </p:tavLst>
                                    </p:anim>
                                    <p:anim calcmode="lin" valueType="num">
                                      <p:cBhvr>
                                        <p:cTn id="20" dur="250" fill="hold"/>
                                        <p:tgtEl>
                                          <p:spTgt spid="4"/>
                                        </p:tgtEl>
                                        <p:attrNameLst>
                                          <p:attrName>ppt_h</p:attrName>
                                        </p:attrNameLst>
                                      </p:cBhvr>
                                      <p:tavLst>
                                        <p:tav tm="0">
                                          <p:val>
                                            <p:fltVal val="0"/>
                                          </p:val>
                                        </p:tav>
                                        <p:tav tm="100000">
                                          <p:val>
                                            <p:strVal val="#ppt_h"/>
                                          </p:val>
                                        </p:tav>
                                      </p:tavLst>
                                    </p:anim>
                                    <p:animEffect transition="in" filter="fade">
                                      <p:cBhvr>
                                        <p:cTn id="21" dur="250"/>
                                        <p:tgtEl>
                                          <p:spTgt spid="4"/>
                                        </p:tgtEl>
                                      </p:cBhvr>
                                    </p:animEffect>
                                  </p:childTnLst>
                                </p:cTn>
                              </p:par>
                              <p:par>
                                <p:cTn id="22" presetID="6" presetClass="emph" presetSubtype="0" decel="100000" fill="hold" grpId="1" nodeType="withEffect">
                                  <p:stCondLst>
                                    <p:cond delay="200"/>
                                  </p:stCondLst>
                                  <p:childTnLst>
                                    <p:animScale>
                                      <p:cBhvr>
                                        <p:cTn id="23" dur="250" fill="hold"/>
                                        <p:tgtEl>
                                          <p:spTgt spid="4"/>
                                        </p:tgtEl>
                                      </p:cBhvr>
                                      <p:by x="110000" y="110000"/>
                                    </p:animScale>
                                  </p:childTnLst>
                                </p:cTn>
                              </p:par>
                              <p:par>
                                <p:cTn id="24" presetID="6" presetClass="emph" presetSubtype="0" decel="100000" fill="hold" grpId="2" nodeType="withEffect">
                                  <p:stCondLst>
                                    <p:cond delay="300"/>
                                  </p:stCondLst>
                                  <p:childTnLst>
                                    <p:animScale>
                                      <p:cBhvr>
                                        <p:cTn id="25" dur="250" fill="hold"/>
                                        <p:tgtEl>
                                          <p:spTgt spid="4"/>
                                        </p:tgtEl>
                                      </p:cBhvr>
                                      <p:by x="91000" y="91000"/>
                                    </p:animScale>
                                  </p:childTnLst>
                                </p:cTn>
                              </p:par>
                            </p:childTnLst>
                          </p:cTn>
                        </p:par>
                        <p:par>
                          <p:cTn id="26" fill="hold">
                            <p:stCondLst>
                              <p:cond delay="1050"/>
                            </p:stCondLst>
                            <p:childTnLst>
                              <p:par>
                                <p:cTn id="27" presetID="2" presetClass="entr" presetSubtype="8" decel="66667"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400" fill="hold"/>
                                        <p:tgtEl>
                                          <p:spTgt spid="5"/>
                                        </p:tgtEl>
                                        <p:attrNameLst>
                                          <p:attrName>ppt_x</p:attrName>
                                        </p:attrNameLst>
                                      </p:cBhvr>
                                      <p:tavLst>
                                        <p:tav tm="0">
                                          <p:val>
                                            <p:strVal val="0-#ppt_w/2"/>
                                          </p:val>
                                        </p:tav>
                                        <p:tav tm="100000">
                                          <p:val>
                                            <p:strVal val="#ppt_x"/>
                                          </p:val>
                                        </p:tav>
                                      </p:tavLst>
                                    </p:anim>
                                    <p:anim calcmode="lin" valueType="num">
                                      <p:cBhvr additive="base">
                                        <p:cTn id="30" dur="4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2" decel="66667" fill="hold"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400" fill="hold"/>
                                        <p:tgtEl>
                                          <p:spTgt spid="8"/>
                                        </p:tgtEl>
                                        <p:attrNameLst>
                                          <p:attrName>ppt_x</p:attrName>
                                        </p:attrNameLst>
                                      </p:cBhvr>
                                      <p:tavLst>
                                        <p:tav tm="0">
                                          <p:val>
                                            <p:strVal val="1+#ppt_w/2"/>
                                          </p:val>
                                        </p:tav>
                                        <p:tav tm="100000">
                                          <p:val>
                                            <p:strVal val="#ppt_x"/>
                                          </p:val>
                                        </p:tav>
                                      </p:tavLst>
                                    </p:anim>
                                    <p:anim calcmode="lin" valueType="num">
                                      <p:cBhvr additive="base">
                                        <p:cTn id="34" dur="4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1650"/>
                            </p:stCondLst>
                            <p:childTnLst>
                              <p:par>
                                <p:cTn id="36" presetID="22" presetClass="entr" presetSubtype="2"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right)">
                                      <p:cBhvr>
                                        <p:cTn id="38" dur="500"/>
                                        <p:tgtEl>
                                          <p:spTgt spid="11"/>
                                        </p:tgtEl>
                                      </p:cBhvr>
                                    </p:animEffect>
                                  </p:childTnLst>
                                </p:cTn>
                              </p:par>
                              <p:par>
                                <p:cTn id="39" presetID="22" presetClass="entr" presetSubtype="8"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4" grpId="0" animBg="1"/>
      <p:bldP spid="4" grpId="1" animBg="1"/>
      <p:bldP spid="4" grpId="2"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椭圆 108"/>
          <p:cNvSpPr/>
          <p:nvPr/>
        </p:nvSpPr>
        <p:spPr>
          <a:xfrm rot="18319807">
            <a:off x="-391716" y="-628649"/>
            <a:ext cx="1840706" cy="184070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0" name="文本框 32"/>
          <p:cNvSpPr txBox="1">
            <a:spLocks noChangeArrowheads="1"/>
          </p:cNvSpPr>
          <p:nvPr/>
        </p:nvSpPr>
        <p:spPr bwMode="auto">
          <a:xfrm>
            <a:off x="-12788" y="245004"/>
            <a:ext cx="17431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400" dirty="0" smtClean="0">
                <a:solidFill>
                  <a:srgbClr val="5B4945"/>
                </a:solidFill>
                <a:latin typeface="微软雅黑" panose="020B0503020204020204" pitchFamily="34" charset="-122"/>
                <a:ea typeface="微软雅黑" panose="020B0503020204020204" pitchFamily="34" charset="-122"/>
              </a:rPr>
              <a:t>添加标题</a:t>
            </a:r>
            <a:endParaRPr lang="zh-CN" altLang="en-US" sz="2400" dirty="0">
              <a:solidFill>
                <a:srgbClr val="5B4945"/>
              </a:solidFill>
              <a:latin typeface="微软雅黑" panose="020B0503020204020204" pitchFamily="34" charset="-122"/>
              <a:ea typeface="微软雅黑" panose="020B0503020204020204" pitchFamily="34" charset="-122"/>
            </a:endParaRPr>
          </a:p>
        </p:txBody>
      </p:sp>
      <p:grpSp>
        <p:nvGrpSpPr>
          <p:cNvPr id="4" name="Group 242"/>
          <p:cNvGrpSpPr>
            <a:grpSpLocks/>
          </p:cNvGrpSpPr>
          <p:nvPr/>
        </p:nvGrpSpPr>
        <p:grpSpPr bwMode="auto">
          <a:xfrm>
            <a:off x="1720147" y="3439518"/>
            <a:ext cx="1298972" cy="1544242"/>
            <a:chOff x="517" y="2868"/>
            <a:chExt cx="1091" cy="1297"/>
          </a:xfrm>
        </p:grpSpPr>
        <p:sp>
          <p:nvSpPr>
            <p:cNvPr id="5" name="Line 58"/>
            <p:cNvSpPr>
              <a:spLocks noChangeShapeType="1"/>
            </p:cNvSpPr>
            <p:nvPr/>
          </p:nvSpPr>
          <p:spPr bwMode="gray">
            <a:xfrm>
              <a:off x="1038" y="2868"/>
              <a:ext cx="0" cy="211"/>
            </a:xfrm>
            <a:prstGeom prst="line">
              <a:avLst/>
            </a:prstGeom>
            <a:noFill/>
            <a:ln w="19050">
              <a:solidFill>
                <a:schemeClr val="bg1">
                  <a:alpha val="50000"/>
                </a:schemeClr>
              </a:solidFill>
              <a:round/>
              <a:headEnd/>
              <a:tailEnd/>
            </a:ln>
            <a:extLst>
              <a:ext uri="{909E8E84-426E-40DD-AFC4-6F175D3DCCD1}">
                <a14:hiddenFill xmlns:a14="http://schemas.microsoft.com/office/drawing/2010/main">
                  <a:noFill/>
                </a14:hiddenFill>
              </a:ext>
            </a:extLst>
          </p:spPr>
          <p:txBody>
            <a:bodyPr/>
            <a:lstStyle/>
            <a:p>
              <a:pPr algn="ctr"/>
              <a:endParaRPr lang="zh-CN" altLang="en-US" sz="15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 name="Line 59"/>
            <p:cNvSpPr>
              <a:spLocks noChangeShapeType="1"/>
            </p:cNvSpPr>
            <p:nvPr/>
          </p:nvSpPr>
          <p:spPr bwMode="gray">
            <a:xfrm flipH="1">
              <a:off x="562" y="3085"/>
              <a:ext cx="942" cy="0"/>
            </a:xfrm>
            <a:prstGeom prst="line">
              <a:avLst/>
            </a:prstGeom>
            <a:noFill/>
            <a:ln w="19050">
              <a:solidFill>
                <a:schemeClr val="bg1">
                  <a:alpha val="50000"/>
                </a:schemeClr>
              </a:solidFill>
              <a:prstDash val="sysDot"/>
              <a:round/>
              <a:headEnd/>
              <a:tailEnd/>
            </a:ln>
            <a:extLst>
              <a:ext uri="{909E8E84-426E-40DD-AFC4-6F175D3DCCD1}">
                <a14:hiddenFill xmlns:a14="http://schemas.microsoft.com/office/drawing/2010/main">
                  <a:noFill/>
                </a14:hiddenFill>
              </a:ext>
            </a:extLst>
          </p:spPr>
          <p:txBody>
            <a:bodyPr/>
            <a:lstStyle/>
            <a:p>
              <a:pPr algn="ctr"/>
              <a:endParaRPr lang="zh-CN" altLang="en-US" sz="15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 name="Text Box 60"/>
            <p:cNvSpPr txBox="1">
              <a:spLocks noChangeArrowheads="1"/>
            </p:cNvSpPr>
            <p:nvPr/>
          </p:nvSpPr>
          <p:spPr bwMode="gray">
            <a:xfrm>
              <a:off x="517" y="3079"/>
              <a:ext cx="1091"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buClr>
                  <a:schemeClr val="accent2"/>
                </a:buClr>
              </a:pPr>
              <a:r>
                <a:rPr lang="zh-CN" altLang="en-US" sz="1200" dirty="0">
                  <a:solidFill>
                    <a:schemeClr val="bg1"/>
                  </a:solidFill>
                  <a:sym typeface="微软雅黑" pitchFamily="34" charset="-122"/>
                </a:rPr>
                <a:t>在此录入上述图表的综合描述说明，在此录入上述图表的综合描述说明</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8" name="Group 245"/>
          <p:cNvGrpSpPr>
            <a:grpSpLocks/>
          </p:cNvGrpSpPr>
          <p:nvPr/>
        </p:nvGrpSpPr>
        <p:grpSpPr bwMode="auto">
          <a:xfrm>
            <a:off x="6093313" y="863595"/>
            <a:ext cx="1290638" cy="1518048"/>
            <a:chOff x="4190" y="812"/>
            <a:chExt cx="1084" cy="1275"/>
          </a:xfrm>
        </p:grpSpPr>
        <p:sp>
          <p:nvSpPr>
            <p:cNvPr id="9" name="Line 65"/>
            <p:cNvSpPr>
              <a:spLocks noChangeShapeType="1"/>
            </p:cNvSpPr>
            <p:nvPr/>
          </p:nvSpPr>
          <p:spPr bwMode="gray">
            <a:xfrm>
              <a:off x="4734" y="1876"/>
              <a:ext cx="0" cy="211"/>
            </a:xfrm>
            <a:prstGeom prst="line">
              <a:avLst/>
            </a:prstGeom>
            <a:noFill/>
            <a:ln w="19050">
              <a:solidFill>
                <a:schemeClr val="bg1">
                  <a:alpha val="50000"/>
                </a:schemeClr>
              </a:solidFill>
              <a:round/>
              <a:headEnd/>
              <a:tailEnd/>
            </a:ln>
            <a:extLst>
              <a:ext uri="{909E8E84-426E-40DD-AFC4-6F175D3DCCD1}">
                <a14:hiddenFill xmlns:a14="http://schemas.microsoft.com/office/drawing/2010/main">
                  <a:noFill/>
                </a14:hiddenFill>
              </a:ext>
            </a:extLst>
          </p:spPr>
          <p:txBody>
            <a:bodyPr/>
            <a:lstStyle/>
            <a:p>
              <a:pPr algn="ctr"/>
              <a:endParaRPr lang="zh-CN" altLang="en-US" sz="15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Line 66"/>
            <p:cNvSpPr>
              <a:spLocks noChangeShapeType="1"/>
            </p:cNvSpPr>
            <p:nvPr/>
          </p:nvSpPr>
          <p:spPr bwMode="gray">
            <a:xfrm flipH="1">
              <a:off x="4190" y="1875"/>
              <a:ext cx="1028" cy="0"/>
            </a:xfrm>
            <a:prstGeom prst="line">
              <a:avLst/>
            </a:prstGeom>
            <a:noFill/>
            <a:ln w="19050">
              <a:solidFill>
                <a:schemeClr val="bg1">
                  <a:alpha val="50000"/>
                </a:schemeClr>
              </a:solidFill>
              <a:prstDash val="sysDot"/>
              <a:round/>
              <a:headEnd/>
              <a:tailEnd/>
            </a:ln>
            <a:extLst>
              <a:ext uri="{909E8E84-426E-40DD-AFC4-6F175D3DCCD1}">
                <a14:hiddenFill xmlns:a14="http://schemas.microsoft.com/office/drawing/2010/main">
                  <a:noFill/>
                </a14:hiddenFill>
              </a:ext>
            </a:extLst>
          </p:spPr>
          <p:txBody>
            <a:bodyPr/>
            <a:lstStyle/>
            <a:p>
              <a:pPr algn="ctr"/>
              <a:endParaRPr lang="zh-CN" altLang="en-US" sz="15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Text Box 67"/>
            <p:cNvSpPr txBox="1">
              <a:spLocks noChangeArrowheads="1"/>
            </p:cNvSpPr>
            <p:nvPr/>
          </p:nvSpPr>
          <p:spPr bwMode="gray">
            <a:xfrm>
              <a:off x="4194" y="812"/>
              <a:ext cx="1080"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buClr>
                  <a:schemeClr val="accent2"/>
                </a:buClr>
              </a:pPr>
              <a:r>
                <a:rPr lang="zh-CN" altLang="en-US" sz="1200" dirty="0">
                  <a:solidFill>
                    <a:schemeClr val="bg1"/>
                  </a:solidFill>
                  <a:sym typeface="微软雅黑" pitchFamily="34" charset="-122"/>
                </a:rPr>
                <a:t>在此录入上述图表的综合描述说明，在此录入上述图表的综合描述说明</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2" name="Group 243"/>
          <p:cNvGrpSpPr>
            <a:grpSpLocks/>
          </p:cNvGrpSpPr>
          <p:nvPr/>
        </p:nvGrpSpPr>
        <p:grpSpPr bwMode="auto">
          <a:xfrm>
            <a:off x="3121513" y="861214"/>
            <a:ext cx="1331120" cy="1520430"/>
            <a:chOff x="1694" y="810"/>
            <a:chExt cx="1118" cy="1277"/>
          </a:xfrm>
        </p:grpSpPr>
        <p:sp>
          <p:nvSpPr>
            <p:cNvPr id="13" name="Line 68"/>
            <p:cNvSpPr>
              <a:spLocks noChangeShapeType="1"/>
            </p:cNvSpPr>
            <p:nvPr/>
          </p:nvSpPr>
          <p:spPr bwMode="gray">
            <a:xfrm>
              <a:off x="2278" y="1876"/>
              <a:ext cx="0" cy="211"/>
            </a:xfrm>
            <a:prstGeom prst="line">
              <a:avLst/>
            </a:prstGeom>
            <a:noFill/>
            <a:ln w="19050">
              <a:solidFill>
                <a:schemeClr val="bg1">
                  <a:alpha val="50000"/>
                </a:schemeClr>
              </a:solidFill>
              <a:round/>
              <a:headEnd/>
              <a:tailEnd/>
            </a:ln>
            <a:extLst>
              <a:ext uri="{909E8E84-426E-40DD-AFC4-6F175D3DCCD1}">
                <a14:hiddenFill xmlns:a14="http://schemas.microsoft.com/office/drawing/2010/main">
                  <a:noFill/>
                </a14:hiddenFill>
              </a:ext>
            </a:extLst>
          </p:spPr>
          <p:txBody>
            <a:bodyPr/>
            <a:lstStyle/>
            <a:p>
              <a:pPr algn="ctr"/>
              <a:endParaRPr lang="zh-CN" altLang="en-US" sz="15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Line 69"/>
            <p:cNvSpPr>
              <a:spLocks noChangeShapeType="1"/>
            </p:cNvSpPr>
            <p:nvPr/>
          </p:nvSpPr>
          <p:spPr bwMode="gray">
            <a:xfrm flipH="1">
              <a:off x="1696" y="1875"/>
              <a:ext cx="1116" cy="0"/>
            </a:xfrm>
            <a:prstGeom prst="line">
              <a:avLst/>
            </a:prstGeom>
            <a:noFill/>
            <a:ln w="19050">
              <a:solidFill>
                <a:schemeClr val="bg1">
                  <a:alpha val="50000"/>
                </a:schemeClr>
              </a:solidFill>
              <a:prstDash val="sysDot"/>
              <a:round/>
              <a:headEnd/>
              <a:tailEnd/>
            </a:ln>
            <a:extLst>
              <a:ext uri="{909E8E84-426E-40DD-AFC4-6F175D3DCCD1}">
                <a14:hiddenFill xmlns:a14="http://schemas.microsoft.com/office/drawing/2010/main">
                  <a:noFill/>
                </a14:hiddenFill>
              </a:ext>
            </a:extLst>
          </p:spPr>
          <p:txBody>
            <a:bodyPr/>
            <a:lstStyle/>
            <a:p>
              <a:pPr algn="ctr"/>
              <a:endParaRPr lang="zh-CN" altLang="en-US" sz="15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Text Box 70"/>
            <p:cNvSpPr txBox="1">
              <a:spLocks noChangeArrowheads="1"/>
            </p:cNvSpPr>
            <p:nvPr/>
          </p:nvSpPr>
          <p:spPr bwMode="gray">
            <a:xfrm>
              <a:off x="1694" y="810"/>
              <a:ext cx="1118"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buClr>
                  <a:schemeClr val="accent2"/>
                </a:buClr>
              </a:pPr>
              <a:r>
                <a:rPr lang="zh-CN" altLang="en-US" sz="1200" dirty="0">
                  <a:solidFill>
                    <a:schemeClr val="bg1"/>
                  </a:solidFill>
                  <a:sym typeface="微软雅黑" pitchFamily="34" charset="-122"/>
                </a:rPr>
                <a:t>在此录入上述图表的综合描述说明，在此录入上述图表的综合描述说明</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6" name="Group 244"/>
          <p:cNvGrpSpPr>
            <a:grpSpLocks/>
          </p:cNvGrpSpPr>
          <p:nvPr/>
        </p:nvGrpSpPr>
        <p:grpSpPr bwMode="auto">
          <a:xfrm>
            <a:off x="4644322" y="3439511"/>
            <a:ext cx="1250156" cy="1544240"/>
            <a:chOff x="2973" y="2868"/>
            <a:chExt cx="1050" cy="1297"/>
          </a:xfrm>
        </p:grpSpPr>
        <p:sp>
          <p:nvSpPr>
            <p:cNvPr id="17" name="Line 71"/>
            <p:cNvSpPr>
              <a:spLocks noChangeShapeType="1"/>
            </p:cNvSpPr>
            <p:nvPr/>
          </p:nvSpPr>
          <p:spPr bwMode="gray">
            <a:xfrm>
              <a:off x="3484" y="2868"/>
              <a:ext cx="0" cy="211"/>
            </a:xfrm>
            <a:prstGeom prst="line">
              <a:avLst/>
            </a:prstGeom>
            <a:noFill/>
            <a:ln w="19050">
              <a:solidFill>
                <a:schemeClr val="bg1">
                  <a:alpha val="50000"/>
                </a:schemeClr>
              </a:solidFill>
              <a:round/>
              <a:headEnd/>
              <a:tailEnd/>
            </a:ln>
            <a:extLst>
              <a:ext uri="{909E8E84-426E-40DD-AFC4-6F175D3DCCD1}">
                <a14:hiddenFill xmlns:a14="http://schemas.microsoft.com/office/drawing/2010/main">
                  <a:noFill/>
                </a14:hiddenFill>
              </a:ext>
            </a:extLst>
          </p:spPr>
          <p:txBody>
            <a:bodyPr/>
            <a:lstStyle/>
            <a:p>
              <a:pPr algn="ctr"/>
              <a:endParaRPr lang="zh-CN" altLang="en-US" sz="15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Line 72"/>
            <p:cNvSpPr>
              <a:spLocks noChangeShapeType="1"/>
            </p:cNvSpPr>
            <p:nvPr/>
          </p:nvSpPr>
          <p:spPr bwMode="gray">
            <a:xfrm flipH="1">
              <a:off x="2973" y="3079"/>
              <a:ext cx="1000" cy="0"/>
            </a:xfrm>
            <a:prstGeom prst="line">
              <a:avLst/>
            </a:prstGeom>
            <a:noFill/>
            <a:ln w="19050">
              <a:solidFill>
                <a:schemeClr val="bg1">
                  <a:alpha val="50000"/>
                </a:schemeClr>
              </a:solidFill>
              <a:prstDash val="sysDot"/>
              <a:round/>
              <a:headEnd/>
              <a:tailEnd/>
            </a:ln>
            <a:extLst>
              <a:ext uri="{909E8E84-426E-40DD-AFC4-6F175D3DCCD1}">
                <a14:hiddenFill xmlns:a14="http://schemas.microsoft.com/office/drawing/2010/main">
                  <a:noFill/>
                </a14:hiddenFill>
              </a:ext>
            </a:extLst>
          </p:spPr>
          <p:txBody>
            <a:bodyPr/>
            <a:lstStyle/>
            <a:p>
              <a:pPr algn="ctr"/>
              <a:endParaRPr lang="zh-CN" altLang="en-US" sz="15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Text Box 73"/>
            <p:cNvSpPr txBox="1">
              <a:spLocks noChangeArrowheads="1"/>
            </p:cNvSpPr>
            <p:nvPr/>
          </p:nvSpPr>
          <p:spPr bwMode="gray">
            <a:xfrm>
              <a:off x="2973" y="3079"/>
              <a:ext cx="1050"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buClr>
                  <a:schemeClr val="accent2"/>
                </a:buClr>
              </a:pPr>
              <a:r>
                <a:rPr lang="zh-CN" altLang="en-US" sz="1200" dirty="0">
                  <a:solidFill>
                    <a:schemeClr val="bg1"/>
                  </a:solidFill>
                  <a:sym typeface="微软雅黑" pitchFamily="34" charset="-122"/>
                </a:rPr>
                <a:t>在此录入上述图表的综合描述说明，在此录入上述图表的综合描述说明</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0" name="Group 74"/>
          <p:cNvGrpSpPr>
            <a:grpSpLocks/>
          </p:cNvGrpSpPr>
          <p:nvPr/>
        </p:nvGrpSpPr>
        <p:grpSpPr bwMode="auto">
          <a:xfrm>
            <a:off x="1068876" y="2459035"/>
            <a:ext cx="6884195" cy="935831"/>
            <a:chOff x="-30" y="2010"/>
            <a:chExt cx="5782" cy="786"/>
          </a:xfrm>
          <a:effectLst/>
        </p:grpSpPr>
        <p:sp>
          <p:nvSpPr>
            <p:cNvPr id="21" name="Line 75"/>
            <p:cNvSpPr>
              <a:spLocks noChangeShapeType="1"/>
            </p:cNvSpPr>
            <p:nvPr/>
          </p:nvSpPr>
          <p:spPr bwMode="gray">
            <a:xfrm flipH="1">
              <a:off x="-30" y="2428"/>
              <a:ext cx="660" cy="0"/>
            </a:xfrm>
            <a:prstGeom prst="line">
              <a:avLst/>
            </a:prstGeom>
            <a:noFill/>
            <a:ln w="76200">
              <a:solidFill>
                <a:schemeClr val="bg1">
                  <a:alpha val="4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sz="1013">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Line 76"/>
            <p:cNvSpPr>
              <a:spLocks noChangeShapeType="1"/>
            </p:cNvSpPr>
            <p:nvPr/>
          </p:nvSpPr>
          <p:spPr bwMode="gray">
            <a:xfrm flipH="1">
              <a:off x="3839" y="2405"/>
              <a:ext cx="510" cy="0"/>
            </a:xfrm>
            <a:prstGeom prst="line">
              <a:avLst/>
            </a:prstGeom>
            <a:noFill/>
            <a:ln w="76200">
              <a:solidFill>
                <a:schemeClr val="bg1">
                  <a:alpha val="4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sz="1013">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Arc 77"/>
            <p:cNvSpPr>
              <a:spLocks/>
            </p:cNvSpPr>
            <p:nvPr/>
          </p:nvSpPr>
          <p:spPr bwMode="gray">
            <a:xfrm rot="16200000" flipV="1">
              <a:off x="2052" y="1833"/>
              <a:ext cx="412"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1">
                  <a:alpha val="40000"/>
                </a:scheme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sz="1013">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Arc 78"/>
            <p:cNvSpPr>
              <a:spLocks/>
            </p:cNvSpPr>
            <p:nvPr/>
          </p:nvSpPr>
          <p:spPr bwMode="gray">
            <a:xfrm rot="16200000" flipV="1">
              <a:off x="4503" y="1834"/>
              <a:ext cx="418"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1">
                  <a:alpha val="40000"/>
                </a:scheme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sz="1013">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Line 79"/>
            <p:cNvSpPr>
              <a:spLocks noChangeShapeType="1"/>
            </p:cNvSpPr>
            <p:nvPr/>
          </p:nvSpPr>
          <p:spPr bwMode="gray">
            <a:xfrm flipH="1">
              <a:off x="2619" y="2405"/>
              <a:ext cx="496" cy="0"/>
            </a:xfrm>
            <a:prstGeom prst="line">
              <a:avLst/>
            </a:prstGeom>
            <a:noFill/>
            <a:ln w="76200">
              <a:solidFill>
                <a:schemeClr val="bg1">
                  <a:alpha val="4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sz="1013">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Arc 80"/>
            <p:cNvSpPr>
              <a:spLocks/>
            </p:cNvSpPr>
            <p:nvPr/>
          </p:nvSpPr>
          <p:spPr bwMode="gray">
            <a:xfrm rot="5400000">
              <a:off x="3278" y="2211"/>
              <a:ext cx="400"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1">
                  <a:alpha val="40000"/>
                </a:scheme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sz="1013">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7" name="Line 81"/>
            <p:cNvSpPr>
              <a:spLocks noChangeShapeType="1"/>
            </p:cNvSpPr>
            <p:nvPr/>
          </p:nvSpPr>
          <p:spPr bwMode="gray">
            <a:xfrm flipH="1">
              <a:off x="5071" y="2405"/>
              <a:ext cx="681" cy="0"/>
            </a:xfrm>
            <a:prstGeom prst="line">
              <a:avLst/>
            </a:prstGeom>
            <a:noFill/>
            <a:ln w="76200">
              <a:solidFill>
                <a:schemeClr val="bg1">
                  <a:alpha val="4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sz="1013">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Line 82"/>
            <p:cNvSpPr>
              <a:spLocks noChangeShapeType="1"/>
            </p:cNvSpPr>
            <p:nvPr/>
          </p:nvSpPr>
          <p:spPr bwMode="gray">
            <a:xfrm flipH="1">
              <a:off x="1377" y="2405"/>
              <a:ext cx="523" cy="0"/>
            </a:xfrm>
            <a:prstGeom prst="line">
              <a:avLst/>
            </a:prstGeom>
            <a:noFill/>
            <a:ln w="76200">
              <a:solidFill>
                <a:schemeClr val="bg1">
                  <a:alpha val="4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sz="1013">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Arc 83"/>
            <p:cNvSpPr>
              <a:spLocks/>
            </p:cNvSpPr>
            <p:nvPr/>
          </p:nvSpPr>
          <p:spPr bwMode="gray">
            <a:xfrm rot="5400000">
              <a:off x="815" y="2211"/>
              <a:ext cx="400"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1">
                  <a:alpha val="40000"/>
                </a:scheme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sz="1013">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30" name="椭圆​​ 3"/>
          <p:cNvSpPr>
            <a:spLocks noChangeArrowheads="1"/>
          </p:cNvSpPr>
          <p:nvPr/>
        </p:nvSpPr>
        <p:spPr bwMode="auto">
          <a:xfrm>
            <a:off x="1910649" y="2542976"/>
            <a:ext cx="810815" cy="810815"/>
          </a:xfrm>
          <a:prstGeom prst="ellipse">
            <a:avLst/>
          </a:prstGeom>
          <a:solidFill>
            <a:schemeClr val="bg1">
              <a:alpha val="50000"/>
            </a:schemeClr>
          </a:solidFill>
          <a:ln>
            <a:noFill/>
          </a:ln>
          <a:effectLst/>
          <a:extLst/>
        </p:spPr>
        <p:txBody>
          <a:bodyPr anchor="ctr"/>
          <a:lstStyle/>
          <a:p>
            <a:pPr algn="ctr"/>
            <a:r>
              <a:rPr lang="zh-CN" altLang="en-US" sz="1200" b="1" dirty="0" smtClean="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团结</a:t>
            </a:r>
            <a:endParaRPr lang="en-US" altLang="zh-CN" sz="12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1" name="椭圆​​ 3"/>
          <p:cNvSpPr>
            <a:spLocks noChangeArrowheads="1"/>
          </p:cNvSpPr>
          <p:nvPr/>
        </p:nvSpPr>
        <p:spPr bwMode="auto">
          <a:xfrm>
            <a:off x="4845536" y="2532260"/>
            <a:ext cx="810816" cy="810815"/>
          </a:xfrm>
          <a:prstGeom prst="ellipse">
            <a:avLst/>
          </a:prstGeom>
          <a:solidFill>
            <a:schemeClr val="bg1">
              <a:alpha val="50000"/>
            </a:schemeClr>
          </a:solidFill>
          <a:ln>
            <a:noFill/>
          </a:ln>
          <a:effectLst/>
          <a:extLst/>
        </p:spPr>
        <p:txBody>
          <a:bodyPr anchor="ctr"/>
          <a:lstStyle/>
          <a:p>
            <a:pPr algn="ctr"/>
            <a:r>
              <a:rPr lang="zh-CN" altLang="en-US" sz="1200" b="1" dirty="0" smtClean="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责任</a:t>
            </a:r>
            <a:endParaRPr lang="en-US" altLang="zh-CN" sz="12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2" name="椭圆​​ 3"/>
          <p:cNvSpPr>
            <a:spLocks noChangeArrowheads="1"/>
          </p:cNvSpPr>
          <p:nvPr/>
        </p:nvSpPr>
        <p:spPr bwMode="auto">
          <a:xfrm>
            <a:off x="3398930" y="2507255"/>
            <a:ext cx="810815" cy="810815"/>
          </a:xfrm>
          <a:prstGeom prst="ellipse">
            <a:avLst/>
          </a:prstGeom>
          <a:solidFill>
            <a:schemeClr val="bg1">
              <a:alpha val="50000"/>
            </a:schemeClr>
          </a:solidFill>
          <a:ln>
            <a:noFill/>
          </a:ln>
          <a:effectLst/>
          <a:extLst/>
        </p:spPr>
        <p:txBody>
          <a:bodyPr anchor="ctr"/>
          <a:lstStyle/>
          <a:p>
            <a:pPr algn="ctr"/>
            <a:r>
              <a:rPr lang="zh-CN" altLang="en-US" sz="1200" b="1" dirty="0" smtClean="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奉献</a:t>
            </a:r>
            <a:endParaRPr lang="en-US" altLang="zh-CN" sz="12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3" name="椭圆​​ 3"/>
          <p:cNvSpPr>
            <a:spLocks noChangeArrowheads="1"/>
          </p:cNvSpPr>
          <p:nvPr/>
        </p:nvSpPr>
        <p:spPr bwMode="auto">
          <a:xfrm>
            <a:off x="6315961" y="2512018"/>
            <a:ext cx="810815" cy="810815"/>
          </a:xfrm>
          <a:prstGeom prst="ellipse">
            <a:avLst/>
          </a:prstGeom>
          <a:solidFill>
            <a:schemeClr val="bg1">
              <a:alpha val="50000"/>
            </a:schemeClr>
          </a:solidFill>
          <a:ln>
            <a:noFill/>
          </a:ln>
          <a:effectLst/>
          <a:extLst/>
        </p:spPr>
        <p:txBody>
          <a:bodyPr anchor="ctr"/>
          <a:lstStyle/>
          <a:p>
            <a:pPr algn="ctr"/>
            <a:r>
              <a:rPr lang="zh-CN" altLang="en-US" sz="1200" b="1" dirty="0" smtClean="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精神</a:t>
            </a:r>
            <a:endParaRPr lang="en-US" altLang="zh-CN" sz="12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extLst>
      <p:ext uri="{BB962C8B-B14F-4D97-AF65-F5344CB8AC3E}">
        <p14:creationId xmlns:p14="http://schemas.microsoft.com/office/powerpoint/2010/main" val="397415903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500" fill="hold"/>
                                        <p:tgtEl>
                                          <p:spTgt spid="110"/>
                                        </p:tgtEl>
                                        <p:attrNameLst>
                                          <p:attrName>ppt_w</p:attrName>
                                        </p:attrNameLst>
                                      </p:cBhvr>
                                      <p:tavLst>
                                        <p:tav tm="0">
                                          <p:val>
                                            <p:fltVal val="0"/>
                                          </p:val>
                                        </p:tav>
                                        <p:tav tm="100000">
                                          <p:val>
                                            <p:strVal val="#ppt_w"/>
                                          </p:val>
                                        </p:tav>
                                      </p:tavLst>
                                    </p:anim>
                                    <p:anim calcmode="lin" valueType="num">
                                      <p:cBhvr>
                                        <p:cTn id="14" dur="500" fill="hold"/>
                                        <p:tgtEl>
                                          <p:spTgt spid="110"/>
                                        </p:tgtEl>
                                        <p:attrNameLst>
                                          <p:attrName>ppt_h</p:attrName>
                                        </p:attrNameLst>
                                      </p:cBhvr>
                                      <p:tavLst>
                                        <p:tav tm="0">
                                          <p:val>
                                            <p:fltVal val="0"/>
                                          </p:val>
                                        </p:tav>
                                        <p:tav tm="100000">
                                          <p:val>
                                            <p:strVal val="#ppt_h"/>
                                          </p:val>
                                        </p:tav>
                                      </p:tavLst>
                                    </p:anim>
                                    <p:animEffect transition="in" filter="fade">
                                      <p:cBhvr>
                                        <p:cTn id="15" dur="500"/>
                                        <p:tgtEl>
                                          <p:spTgt spid="110"/>
                                        </p:tgtEl>
                                      </p:cBhvr>
                                    </p:animEffect>
                                  </p:childTnLst>
                                </p:cTn>
                              </p:par>
                              <p:par>
                                <p:cTn id="16" presetID="22" presetClass="entr" presetSubtype="8"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0"/>
                                        <p:tgtEl>
                                          <p:spTgt spid="20"/>
                                        </p:tgtEl>
                                      </p:cBhvr>
                                    </p:animEffect>
                                  </p:childTnLst>
                                </p:cTn>
                              </p:par>
                              <p:par>
                                <p:cTn id="19" presetID="49" presetClass="entr" presetSubtype="0" decel="100000" fill="hold" grpId="0" nodeType="withEffect">
                                  <p:stCondLst>
                                    <p:cond delay="1000"/>
                                  </p:stCondLst>
                                  <p:childTnLst>
                                    <p:set>
                                      <p:cBhvr>
                                        <p:cTn id="20" dur="1" fill="hold">
                                          <p:stCondLst>
                                            <p:cond delay="0"/>
                                          </p:stCondLst>
                                        </p:cTn>
                                        <p:tgtEl>
                                          <p:spTgt spid="30"/>
                                        </p:tgtEl>
                                        <p:attrNameLst>
                                          <p:attrName>style.visibility</p:attrName>
                                        </p:attrNameLst>
                                      </p:cBhvr>
                                      <p:to>
                                        <p:strVal val="visible"/>
                                      </p:to>
                                    </p:set>
                                    <p:anim calcmode="lin" valueType="num">
                                      <p:cBhvr>
                                        <p:cTn id="21" dur="1000" fill="hold"/>
                                        <p:tgtEl>
                                          <p:spTgt spid="30"/>
                                        </p:tgtEl>
                                        <p:attrNameLst>
                                          <p:attrName>ppt_w</p:attrName>
                                        </p:attrNameLst>
                                      </p:cBhvr>
                                      <p:tavLst>
                                        <p:tav tm="0">
                                          <p:val>
                                            <p:fltVal val="0"/>
                                          </p:val>
                                        </p:tav>
                                        <p:tav tm="100000">
                                          <p:val>
                                            <p:strVal val="#ppt_w"/>
                                          </p:val>
                                        </p:tav>
                                      </p:tavLst>
                                    </p:anim>
                                    <p:anim calcmode="lin" valueType="num">
                                      <p:cBhvr>
                                        <p:cTn id="22" dur="1000" fill="hold"/>
                                        <p:tgtEl>
                                          <p:spTgt spid="30"/>
                                        </p:tgtEl>
                                        <p:attrNameLst>
                                          <p:attrName>ppt_h</p:attrName>
                                        </p:attrNameLst>
                                      </p:cBhvr>
                                      <p:tavLst>
                                        <p:tav tm="0">
                                          <p:val>
                                            <p:fltVal val="0"/>
                                          </p:val>
                                        </p:tav>
                                        <p:tav tm="100000">
                                          <p:val>
                                            <p:strVal val="#ppt_h"/>
                                          </p:val>
                                        </p:tav>
                                      </p:tavLst>
                                    </p:anim>
                                    <p:anim calcmode="lin" valueType="num">
                                      <p:cBhvr>
                                        <p:cTn id="23" dur="1000" fill="hold"/>
                                        <p:tgtEl>
                                          <p:spTgt spid="30"/>
                                        </p:tgtEl>
                                        <p:attrNameLst>
                                          <p:attrName>style.rotation</p:attrName>
                                        </p:attrNameLst>
                                      </p:cBhvr>
                                      <p:tavLst>
                                        <p:tav tm="0">
                                          <p:val>
                                            <p:fltVal val="360"/>
                                          </p:val>
                                        </p:tav>
                                        <p:tav tm="100000">
                                          <p:val>
                                            <p:fltVal val="0"/>
                                          </p:val>
                                        </p:tav>
                                      </p:tavLst>
                                    </p:anim>
                                    <p:animEffect transition="in" filter="fade">
                                      <p:cBhvr>
                                        <p:cTn id="24" dur="1000"/>
                                        <p:tgtEl>
                                          <p:spTgt spid="30"/>
                                        </p:tgtEl>
                                      </p:cBhvr>
                                    </p:animEffect>
                                  </p:childTnLst>
                                </p:cTn>
                              </p:par>
                              <p:par>
                                <p:cTn id="25" presetID="49" presetClass="entr" presetSubtype="0" decel="100000" fill="hold" grpId="0" nodeType="withEffect">
                                  <p:stCondLst>
                                    <p:cond delay="200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 calcmode="lin" valueType="num">
                                      <p:cBhvr>
                                        <p:cTn id="29" dur="1000" fill="hold"/>
                                        <p:tgtEl>
                                          <p:spTgt spid="32"/>
                                        </p:tgtEl>
                                        <p:attrNameLst>
                                          <p:attrName>style.rotation</p:attrName>
                                        </p:attrNameLst>
                                      </p:cBhvr>
                                      <p:tavLst>
                                        <p:tav tm="0">
                                          <p:val>
                                            <p:fltVal val="360"/>
                                          </p:val>
                                        </p:tav>
                                        <p:tav tm="100000">
                                          <p:val>
                                            <p:fltVal val="0"/>
                                          </p:val>
                                        </p:tav>
                                      </p:tavLst>
                                    </p:anim>
                                    <p:animEffect transition="in" filter="fade">
                                      <p:cBhvr>
                                        <p:cTn id="30" dur="1000"/>
                                        <p:tgtEl>
                                          <p:spTgt spid="32"/>
                                        </p:tgtEl>
                                      </p:cBhvr>
                                    </p:animEffect>
                                  </p:childTnLst>
                                </p:cTn>
                              </p:par>
                              <p:par>
                                <p:cTn id="31" presetID="49" presetClass="entr" presetSubtype="0" decel="100000" fill="hold" grpId="0" nodeType="withEffect">
                                  <p:stCondLst>
                                    <p:cond delay="3000"/>
                                  </p:stCondLst>
                                  <p:childTnLst>
                                    <p:set>
                                      <p:cBhvr>
                                        <p:cTn id="32" dur="1" fill="hold">
                                          <p:stCondLst>
                                            <p:cond delay="0"/>
                                          </p:stCondLst>
                                        </p:cTn>
                                        <p:tgtEl>
                                          <p:spTgt spid="31"/>
                                        </p:tgtEl>
                                        <p:attrNameLst>
                                          <p:attrName>style.visibility</p:attrName>
                                        </p:attrNameLst>
                                      </p:cBhvr>
                                      <p:to>
                                        <p:strVal val="visible"/>
                                      </p:to>
                                    </p:set>
                                    <p:anim calcmode="lin" valueType="num">
                                      <p:cBhvr>
                                        <p:cTn id="33" dur="1000" fill="hold"/>
                                        <p:tgtEl>
                                          <p:spTgt spid="31"/>
                                        </p:tgtEl>
                                        <p:attrNameLst>
                                          <p:attrName>ppt_w</p:attrName>
                                        </p:attrNameLst>
                                      </p:cBhvr>
                                      <p:tavLst>
                                        <p:tav tm="0">
                                          <p:val>
                                            <p:fltVal val="0"/>
                                          </p:val>
                                        </p:tav>
                                        <p:tav tm="100000">
                                          <p:val>
                                            <p:strVal val="#ppt_w"/>
                                          </p:val>
                                        </p:tav>
                                      </p:tavLst>
                                    </p:anim>
                                    <p:anim calcmode="lin" valueType="num">
                                      <p:cBhvr>
                                        <p:cTn id="34" dur="1000" fill="hold"/>
                                        <p:tgtEl>
                                          <p:spTgt spid="31"/>
                                        </p:tgtEl>
                                        <p:attrNameLst>
                                          <p:attrName>ppt_h</p:attrName>
                                        </p:attrNameLst>
                                      </p:cBhvr>
                                      <p:tavLst>
                                        <p:tav tm="0">
                                          <p:val>
                                            <p:fltVal val="0"/>
                                          </p:val>
                                        </p:tav>
                                        <p:tav tm="100000">
                                          <p:val>
                                            <p:strVal val="#ppt_h"/>
                                          </p:val>
                                        </p:tav>
                                      </p:tavLst>
                                    </p:anim>
                                    <p:anim calcmode="lin" valueType="num">
                                      <p:cBhvr>
                                        <p:cTn id="35" dur="1000" fill="hold"/>
                                        <p:tgtEl>
                                          <p:spTgt spid="31"/>
                                        </p:tgtEl>
                                        <p:attrNameLst>
                                          <p:attrName>style.rotation</p:attrName>
                                        </p:attrNameLst>
                                      </p:cBhvr>
                                      <p:tavLst>
                                        <p:tav tm="0">
                                          <p:val>
                                            <p:fltVal val="360"/>
                                          </p:val>
                                        </p:tav>
                                        <p:tav tm="100000">
                                          <p:val>
                                            <p:fltVal val="0"/>
                                          </p:val>
                                        </p:tav>
                                      </p:tavLst>
                                    </p:anim>
                                    <p:animEffect transition="in" filter="fade">
                                      <p:cBhvr>
                                        <p:cTn id="36" dur="1000"/>
                                        <p:tgtEl>
                                          <p:spTgt spid="31"/>
                                        </p:tgtEl>
                                      </p:cBhvr>
                                    </p:animEffect>
                                  </p:childTnLst>
                                </p:cTn>
                              </p:par>
                              <p:par>
                                <p:cTn id="37" presetID="49" presetClass="entr" presetSubtype="0" decel="100000" fill="hold" grpId="0" nodeType="withEffect">
                                  <p:stCondLst>
                                    <p:cond delay="4000"/>
                                  </p:stCondLst>
                                  <p:childTnLst>
                                    <p:set>
                                      <p:cBhvr>
                                        <p:cTn id="38" dur="1" fill="hold">
                                          <p:stCondLst>
                                            <p:cond delay="0"/>
                                          </p:stCondLst>
                                        </p:cTn>
                                        <p:tgtEl>
                                          <p:spTgt spid="33"/>
                                        </p:tgtEl>
                                        <p:attrNameLst>
                                          <p:attrName>style.visibility</p:attrName>
                                        </p:attrNameLst>
                                      </p:cBhvr>
                                      <p:to>
                                        <p:strVal val="visible"/>
                                      </p:to>
                                    </p:set>
                                    <p:anim calcmode="lin" valueType="num">
                                      <p:cBhvr>
                                        <p:cTn id="39" dur="1000" fill="hold"/>
                                        <p:tgtEl>
                                          <p:spTgt spid="33"/>
                                        </p:tgtEl>
                                        <p:attrNameLst>
                                          <p:attrName>ppt_w</p:attrName>
                                        </p:attrNameLst>
                                      </p:cBhvr>
                                      <p:tavLst>
                                        <p:tav tm="0">
                                          <p:val>
                                            <p:fltVal val="0"/>
                                          </p:val>
                                        </p:tav>
                                        <p:tav tm="100000">
                                          <p:val>
                                            <p:strVal val="#ppt_w"/>
                                          </p:val>
                                        </p:tav>
                                      </p:tavLst>
                                    </p:anim>
                                    <p:anim calcmode="lin" valueType="num">
                                      <p:cBhvr>
                                        <p:cTn id="40" dur="1000" fill="hold"/>
                                        <p:tgtEl>
                                          <p:spTgt spid="33"/>
                                        </p:tgtEl>
                                        <p:attrNameLst>
                                          <p:attrName>ppt_h</p:attrName>
                                        </p:attrNameLst>
                                      </p:cBhvr>
                                      <p:tavLst>
                                        <p:tav tm="0">
                                          <p:val>
                                            <p:fltVal val="0"/>
                                          </p:val>
                                        </p:tav>
                                        <p:tav tm="100000">
                                          <p:val>
                                            <p:strVal val="#ppt_h"/>
                                          </p:val>
                                        </p:tav>
                                      </p:tavLst>
                                    </p:anim>
                                    <p:anim calcmode="lin" valueType="num">
                                      <p:cBhvr>
                                        <p:cTn id="41" dur="1000" fill="hold"/>
                                        <p:tgtEl>
                                          <p:spTgt spid="33"/>
                                        </p:tgtEl>
                                        <p:attrNameLst>
                                          <p:attrName>style.rotation</p:attrName>
                                        </p:attrNameLst>
                                      </p:cBhvr>
                                      <p:tavLst>
                                        <p:tav tm="0">
                                          <p:val>
                                            <p:fltVal val="360"/>
                                          </p:val>
                                        </p:tav>
                                        <p:tav tm="100000">
                                          <p:val>
                                            <p:fltVal val="0"/>
                                          </p:val>
                                        </p:tav>
                                      </p:tavLst>
                                    </p:anim>
                                    <p:animEffect transition="in" filter="fade">
                                      <p:cBhvr>
                                        <p:cTn id="42" dur="1000"/>
                                        <p:tgtEl>
                                          <p:spTgt spid="33"/>
                                        </p:tgtEl>
                                      </p:cBhvr>
                                    </p:animEffect>
                                  </p:childTnLst>
                                </p:cTn>
                              </p:par>
                            </p:childTnLst>
                          </p:cTn>
                        </p:par>
                        <p:par>
                          <p:cTn id="43" fill="hold">
                            <p:stCondLst>
                              <p:cond delay="5000"/>
                            </p:stCondLst>
                            <p:childTnLst>
                              <p:par>
                                <p:cTn id="44" presetID="22" presetClass="entr" presetSubtype="1"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up)">
                                      <p:cBhvr>
                                        <p:cTn id="46" dur="500"/>
                                        <p:tgtEl>
                                          <p:spTgt spid="4"/>
                                        </p:tgtEl>
                                      </p:cBhvr>
                                    </p:animEffect>
                                  </p:childTnLst>
                                </p:cTn>
                              </p:par>
                            </p:childTnLst>
                          </p:cTn>
                        </p:par>
                        <p:par>
                          <p:cTn id="47" fill="hold">
                            <p:stCondLst>
                              <p:cond delay="5500"/>
                            </p:stCondLst>
                            <p:childTnLst>
                              <p:par>
                                <p:cTn id="48" presetID="22" presetClass="entr" presetSubtype="4"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down)">
                                      <p:cBhvr>
                                        <p:cTn id="50" dur="500"/>
                                        <p:tgtEl>
                                          <p:spTgt spid="12"/>
                                        </p:tgtEl>
                                      </p:cBhvr>
                                    </p:animEffect>
                                  </p:childTnLst>
                                </p:cTn>
                              </p:par>
                            </p:childTnLst>
                          </p:cTn>
                        </p:par>
                        <p:par>
                          <p:cTn id="51" fill="hold">
                            <p:stCondLst>
                              <p:cond delay="6000"/>
                            </p:stCondLst>
                            <p:childTnLst>
                              <p:par>
                                <p:cTn id="52" presetID="22" presetClass="entr" presetSubtype="1"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par>
                          <p:cTn id="55" fill="hold">
                            <p:stCondLst>
                              <p:cond delay="6500"/>
                            </p:stCondLst>
                            <p:childTnLst>
                              <p:par>
                                <p:cTn id="56" presetID="22" presetClass="entr" presetSubtype="4"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down)">
                                      <p:cBhvr>
                                        <p:cTn id="5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p:bldP spid="30" grpId="0" animBg="1"/>
      <p:bldP spid="31" grpId="0"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265762" y="1991918"/>
            <a:ext cx="4612481" cy="461248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5" name="组合 27"/>
          <p:cNvGrpSpPr>
            <a:grpSpLocks/>
          </p:cNvGrpSpPr>
          <p:nvPr/>
        </p:nvGrpSpPr>
        <p:grpSpPr bwMode="auto">
          <a:xfrm rot="-6879105">
            <a:off x="588766" y="374453"/>
            <a:ext cx="2594372" cy="2531269"/>
            <a:chOff x="5242420" y="1734454"/>
            <a:chExt cx="3459760" cy="3374940"/>
          </a:xfrm>
        </p:grpSpPr>
        <p:sp>
          <p:nvSpPr>
            <p:cNvPr id="6" name="椭圆 5"/>
            <p:cNvSpPr/>
            <p:nvPr/>
          </p:nvSpPr>
          <p:spPr>
            <a:xfrm>
              <a:off x="6247809" y="1732207"/>
              <a:ext cx="2454699" cy="245580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椭圆 6"/>
            <p:cNvSpPr/>
            <p:nvPr/>
          </p:nvSpPr>
          <p:spPr>
            <a:xfrm>
              <a:off x="5245733" y="3223499"/>
              <a:ext cx="868513" cy="866753"/>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椭圆 7"/>
            <p:cNvSpPr/>
            <p:nvPr/>
          </p:nvSpPr>
          <p:spPr>
            <a:xfrm>
              <a:off x="5889086" y="4746525"/>
              <a:ext cx="355661" cy="355591"/>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椭圆 8"/>
            <p:cNvSpPr/>
            <p:nvPr/>
          </p:nvSpPr>
          <p:spPr>
            <a:xfrm>
              <a:off x="6952839" y="4364179"/>
              <a:ext cx="528729" cy="527037"/>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0" name="文本框 16"/>
          <p:cNvSpPr>
            <a:spLocks noChangeArrowheads="1"/>
          </p:cNvSpPr>
          <p:nvPr/>
        </p:nvSpPr>
        <p:spPr bwMode="auto">
          <a:xfrm>
            <a:off x="2709952" y="3731419"/>
            <a:ext cx="372409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Wingdings" panose="05000000000000000000" pitchFamily="2" charset="2"/>
              <a:buChar char="Ø"/>
            </a:pPr>
            <a:r>
              <a:rPr lang="zh-CN" altLang="en-US" sz="3000" dirty="0">
                <a:solidFill>
                  <a:srgbClr val="5B4945"/>
                </a:solidFill>
                <a:latin typeface="微软雅黑" panose="020B0503020204020204" pitchFamily="34" charset="-122"/>
                <a:ea typeface="微软雅黑" panose="020B0503020204020204" pitchFamily="34" charset="-122"/>
                <a:cs typeface="Open Sans Light"/>
              </a:rPr>
              <a:t>单击此处添加标题</a:t>
            </a:r>
          </a:p>
        </p:txBody>
      </p:sp>
      <p:sp>
        <p:nvSpPr>
          <p:cNvPr id="11" name="文本框 29"/>
          <p:cNvSpPr txBox="1">
            <a:spLocks noChangeArrowheads="1"/>
          </p:cNvSpPr>
          <p:nvPr/>
        </p:nvSpPr>
        <p:spPr bwMode="auto">
          <a:xfrm>
            <a:off x="992981" y="1160861"/>
            <a:ext cx="1028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3600" b="1" dirty="0" smtClean="0">
                <a:solidFill>
                  <a:srgbClr val="5B4945"/>
                </a:solidFill>
                <a:latin typeface="微软雅黑" panose="020B0503020204020204" pitchFamily="34" charset="-122"/>
                <a:ea typeface="微软雅黑" panose="020B0503020204020204" pitchFamily="34" charset="-122"/>
              </a:rPr>
              <a:t>02</a:t>
            </a:r>
            <a:endParaRPr lang="zh-CN" altLang="en-US" sz="3600" b="1" dirty="0">
              <a:solidFill>
                <a:srgbClr val="5B494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19089721"/>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 presetClass="entr" presetSubtype="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IOS总结计划PPT模版"/>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TotalTime>
  <Words>3589</Words>
  <Application>Microsoft Office PowerPoint</Application>
  <PresentationFormat>全屏显示(16:9)</PresentationFormat>
  <Paragraphs>317</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简约IOS总结计划PPT模版</dc:title>
  <dc:creator>第一PPT模板网：www.1ppt.com</dc:creator>
  <cp:keywords>第一PPT模板网：www.1ppt.com</cp:keywords>
  <cp:lastModifiedBy>Windows User</cp:lastModifiedBy>
  <cp:revision>14</cp:revision>
  <dcterms:created xsi:type="dcterms:W3CDTF">2016-10-28T11:40:58Z</dcterms:created>
  <dcterms:modified xsi:type="dcterms:W3CDTF">2017-12-20T08:02:16Z</dcterms:modified>
</cp:coreProperties>
</file>