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7" r:id="rId2"/>
  </p:sldMasterIdLst>
  <p:notesMasterIdLst>
    <p:notesMasterId r:id="rId26"/>
  </p:notesMasterIdLst>
  <p:handoutMasterIdLst>
    <p:handoutMasterId r:id="rId27"/>
  </p:handoutMasterIdLst>
  <p:sldIdLst>
    <p:sldId id="3169" r:id="rId3"/>
    <p:sldId id="3180" r:id="rId4"/>
    <p:sldId id="3181" r:id="rId5"/>
    <p:sldId id="3136" r:id="rId6"/>
    <p:sldId id="3132" r:id="rId7"/>
    <p:sldId id="3179" r:id="rId8"/>
    <p:sldId id="3140" r:id="rId9"/>
    <p:sldId id="3182" r:id="rId10"/>
    <p:sldId id="3137" r:id="rId11"/>
    <p:sldId id="3134" r:id="rId12"/>
    <p:sldId id="3129" r:id="rId13"/>
    <p:sldId id="3150" r:id="rId14"/>
    <p:sldId id="3183" r:id="rId15"/>
    <p:sldId id="3130" r:id="rId16"/>
    <p:sldId id="3142" r:id="rId17"/>
    <p:sldId id="3135" r:id="rId18"/>
    <p:sldId id="3133" r:id="rId19"/>
    <p:sldId id="3184" r:id="rId20"/>
    <p:sldId id="3141" r:id="rId21"/>
    <p:sldId id="3144" r:id="rId22"/>
    <p:sldId id="3131" r:id="rId23"/>
    <p:sldId id="3185" r:id="rId24"/>
    <p:sldId id="318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9FE5"/>
    <a:srgbClr val="F1686A"/>
    <a:srgbClr val="B10A28"/>
    <a:srgbClr val="CB10D7"/>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6" d="100"/>
          <a:sy n="56" d="100"/>
        </p:scale>
        <p:origin x="-108" y="-154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16B5F9"/>
            </a:solidFill>
            <a:ln w="25383">
              <a:noFill/>
            </a:ln>
          </c:spPr>
          <c:dPt>
            <c:idx val="0"/>
            <c:bubble3D val="0"/>
            <c:spPr>
              <a:noFill/>
              <a:ln w="25383">
                <a:noFill/>
              </a:ln>
            </c:spPr>
            <c:extLst xmlns:c16r2="http://schemas.microsoft.com/office/drawing/2015/06/chart">
              <c:ext xmlns:c16="http://schemas.microsoft.com/office/drawing/2014/chart" uri="{C3380CC4-5D6E-409C-BE32-E72D297353CC}">
                <c16:uniqueId val="{00000001-340C-40D5-B565-66C6672ABC72}"/>
              </c:ext>
            </c:extLst>
          </c:dPt>
          <c:dPt>
            <c:idx val="1"/>
            <c:bubble3D val="0"/>
            <c:spPr>
              <a:noFill/>
              <a:ln w="25383">
                <a:noFill/>
              </a:ln>
            </c:spPr>
            <c:extLst xmlns:c16r2="http://schemas.microsoft.com/office/drawing/2015/06/chart">
              <c:ext xmlns:c16="http://schemas.microsoft.com/office/drawing/2014/chart" uri="{C3380CC4-5D6E-409C-BE32-E72D297353CC}">
                <c16:uniqueId val="{00000003-340C-40D5-B565-66C6672ABC72}"/>
              </c:ext>
            </c:extLst>
          </c:dPt>
          <c:dPt>
            <c:idx val="2"/>
            <c:bubble3D val="0"/>
            <c:spPr>
              <a:solidFill>
                <a:schemeClr val="accent3"/>
              </a:solidFill>
              <a:ln w="25383">
                <a:noFill/>
              </a:ln>
            </c:spPr>
            <c:extLst xmlns:c16r2="http://schemas.microsoft.com/office/drawing/2015/06/chart">
              <c:ext xmlns:c16="http://schemas.microsoft.com/office/drawing/2014/chart" uri="{C3380CC4-5D6E-409C-BE32-E72D297353CC}">
                <c16:uniqueId val="{00000005-340C-40D5-B565-66C6672ABC72}"/>
              </c:ext>
            </c:extLst>
          </c:dPt>
          <c:dPt>
            <c:idx val="3"/>
            <c:bubble3D val="0"/>
            <c:spPr>
              <a:solidFill>
                <a:schemeClr val="accent2"/>
              </a:solidFill>
              <a:ln w="25383">
                <a:noFill/>
              </a:ln>
            </c:spPr>
            <c:extLst xmlns:c16r2="http://schemas.microsoft.com/office/drawing/2015/06/chart">
              <c:ext xmlns:c16="http://schemas.microsoft.com/office/drawing/2014/chart" uri="{C3380CC4-5D6E-409C-BE32-E72D297353CC}">
                <c16:uniqueId val="{00000007-340C-40D5-B565-66C6672ABC72}"/>
              </c:ext>
            </c:extLst>
          </c:dPt>
          <c:dPt>
            <c:idx val="4"/>
            <c:bubble3D val="0"/>
            <c:spPr>
              <a:solidFill>
                <a:schemeClr val="accent1"/>
              </a:solidFill>
              <a:ln w="25383">
                <a:noFill/>
              </a:ln>
            </c:spPr>
            <c:extLst xmlns:c16r2="http://schemas.microsoft.com/office/drawing/2015/06/chart">
              <c:ext xmlns:c16="http://schemas.microsoft.com/office/drawing/2014/chart" uri="{C3380CC4-5D6E-409C-BE32-E72D297353CC}">
                <c16:uniqueId val="{00000009-340C-40D5-B565-66C6672ABC72}"/>
              </c:ext>
            </c:extLst>
          </c:dPt>
          <c:dPt>
            <c:idx val="5"/>
            <c:bubble3D val="0"/>
            <c:spPr>
              <a:solidFill>
                <a:schemeClr val="accent6"/>
              </a:solidFill>
              <a:ln w="25383">
                <a:noFill/>
              </a:ln>
            </c:spPr>
            <c:extLst xmlns:c16r2="http://schemas.microsoft.com/office/drawing/2015/06/chart">
              <c:ext xmlns:c16="http://schemas.microsoft.com/office/drawing/2014/chart" uri="{C3380CC4-5D6E-409C-BE32-E72D297353CC}">
                <c16:uniqueId val="{0000000B-340C-40D5-B565-66C6672ABC72}"/>
              </c:ext>
            </c:extLst>
          </c:dPt>
          <c:dPt>
            <c:idx val="6"/>
            <c:bubble3D val="0"/>
            <c:spPr>
              <a:noFill/>
              <a:ln w="25383">
                <a:noFill/>
              </a:ln>
            </c:spPr>
            <c:extLst xmlns:c16r2="http://schemas.microsoft.com/office/drawing/2015/06/chart">
              <c:ext xmlns:c16="http://schemas.microsoft.com/office/drawing/2014/chart" uri="{C3380CC4-5D6E-409C-BE32-E72D297353CC}">
                <c16:uniqueId val="{0000000D-340C-40D5-B565-66C6672ABC72}"/>
              </c:ext>
            </c:extLst>
          </c:dPt>
          <c:dPt>
            <c:idx val="7"/>
            <c:bubble3D val="0"/>
            <c:spPr>
              <a:noFill/>
              <a:ln w="25383">
                <a:noFill/>
              </a:ln>
            </c:spPr>
            <c:extLst xmlns:c16r2="http://schemas.microsoft.com/office/drawing/2015/06/chart">
              <c:ext xmlns:c16="http://schemas.microsoft.com/office/drawing/2014/chart" uri="{C3380CC4-5D6E-409C-BE32-E72D297353CC}">
                <c16:uniqueId val="{0000000F-340C-40D5-B565-66C6672ABC72}"/>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340C-40D5-B565-66C6672ABC72}"/>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9"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6"/>
              </a:solidFill>
              <a:ln w="25383">
                <a:noFill/>
              </a:ln>
            </c:spPr>
            <c:extLst xmlns:c16r2="http://schemas.microsoft.com/office/drawing/2015/06/chart">
              <c:ext xmlns:c16="http://schemas.microsoft.com/office/drawing/2014/chart" uri="{C3380CC4-5D6E-409C-BE32-E72D297353CC}">
                <c16:uniqueId val="{00000001-7193-454E-8DAA-530B071FC317}"/>
              </c:ext>
            </c:extLst>
          </c:dPt>
          <c:dPt>
            <c:idx val="1"/>
            <c:bubble3D val="0"/>
            <c:spPr>
              <a:solidFill>
                <a:schemeClr val="accent1"/>
              </a:solidFill>
              <a:ln w="25383">
                <a:noFill/>
              </a:ln>
            </c:spPr>
            <c:extLst xmlns:c16r2="http://schemas.microsoft.com/office/drawing/2015/06/chart">
              <c:ext xmlns:c16="http://schemas.microsoft.com/office/drawing/2014/chart" uri="{C3380CC4-5D6E-409C-BE32-E72D297353CC}">
                <c16:uniqueId val="{00000003-7193-454E-8DAA-530B071FC317}"/>
              </c:ext>
            </c:extLst>
          </c:dPt>
          <c:dPt>
            <c:idx val="2"/>
            <c:bubble3D val="0"/>
            <c:spPr>
              <a:solidFill>
                <a:schemeClr val="accent2"/>
              </a:solidFill>
              <a:ln w="25383">
                <a:noFill/>
              </a:ln>
            </c:spPr>
            <c:extLst xmlns:c16r2="http://schemas.microsoft.com/office/drawing/2015/06/chart">
              <c:ext xmlns:c16="http://schemas.microsoft.com/office/drawing/2014/chart" uri="{C3380CC4-5D6E-409C-BE32-E72D297353CC}">
                <c16:uniqueId val="{00000005-7193-454E-8DAA-530B071FC317}"/>
              </c:ext>
            </c:extLst>
          </c:dPt>
          <c:dPt>
            <c:idx val="3"/>
            <c:bubble3D val="0"/>
            <c:spPr>
              <a:solidFill>
                <a:schemeClr val="accent3"/>
              </a:solidFill>
              <a:ln w="25383">
                <a:noFill/>
              </a:ln>
            </c:spPr>
            <c:extLst xmlns:c16r2="http://schemas.microsoft.com/office/drawing/2015/06/chart">
              <c:ext xmlns:c16="http://schemas.microsoft.com/office/drawing/2014/chart" uri="{C3380CC4-5D6E-409C-BE32-E72D297353CC}">
                <c16:uniqueId val="{00000007-7193-454E-8DAA-530B071FC317}"/>
              </c:ext>
            </c:extLst>
          </c:dPt>
          <c:dPt>
            <c:idx val="4"/>
            <c:bubble3D val="0"/>
            <c:spPr>
              <a:noFill/>
              <a:ln w="25383">
                <a:noFill/>
              </a:ln>
            </c:spPr>
            <c:extLst xmlns:c16r2="http://schemas.microsoft.com/office/drawing/2015/06/chart">
              <c:ext xmlns:c16="http://schemas.microsoft.com/office/drawing/2014/chart" uri="{C3380CC4-5D6E-409C-BE32-E72D297353CC}">
                <c16:uniqueId val="{00000009-7193-454E-8DAA-530B071FC317}"/>
              </c:ext>
            </c:extLst>
          </c:dPt>
          <c:dPt>
            <c:idx val="5"/>
            <c:bubble3D val="0"/>
            <c:spPr>
              <a:noFill/>
              <a:ln w="25383">
                <a:noFill/>
              </a:ln>
            </c:spPr>
            <c:extLst xmlns:c16r2="http://schemas.microsoft.com/office/drawing/2015/06/chart">
              <c:ext xmlns:c16="http://schemas.microsoft.com/office/drawing/2014/chart" uri="{C3380CC4-5D6E-409C-BE32-E72D297353CC}">
                <c16:uniqueId val="{0000000B-7193-454E-8DAA-530B071FC317}"/>
              </c:ext>
            </c:extLst>
          </c:dPt>
          <c:dPt>
            <c:idx val="6"/>
            <c:bubble3D val="0"/>
            <c:spPr>
              <a:solidFill>
                <a:schemeClr val="accent4"/>
              </a:solidFill>
              <a:ln w="25383">
                <a:noFill/>
              </a:ln>
            </c:spPr>
            <c:extLst xmlns:c16r2="http://schemas.microsoft.com/office/drawing/2015/06/chart">
              <c:ext xmlns:c16="http://schemas.microsoft.com/office/drawing/2014/chart" uri="{C3380CC4-5D6E-409C-BE32-E72D297353CC}">
                <c16:uniqueId val="{0000000D-7193-454E-8DAA-530B071FC317}"/>
              </c:ext>
            </c:extLst>
          </c:dPt>
          <c:dPt>
            <c:idx val="7"/>
            <c:bubble3D val="0"/>
            <c:spPr>
              <a:solidFill>
                <a:schemeClr val="accent5"/>
              </a:solidFill>
              <a:ln w="25383">
                <a:noFill/>
              </a:ln>
            </c:spPr>
            <c:extLst xmlns:c16r2="http://schemas.microsoft.com/office/drawing/2015/06/chart">
              <c:ext xmlns:c16="http://schemas.microsoft.com/office/drawing/2014/chart" uri="{C3380CC4-5D6E-409C-BE32-E72D297353CC}">
                <c16:uniqueId val="{0000000F-7193-454E-8DAA-530B071FC317}"/>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7193-454E-8DAA-530B071FC317}"/>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4"/>
              </a:solidFill>
              <a:ln w="25383">
                <a:noFill/>
              </a:ln>
            </c:spPr>
            <c:extLst xmlns:c16r2="http://schemas.microsoft.com/office/drawing/2015/06/chart">
              <c:ext xmlns:c16="http://schemas.microsoft.com/office/drawing/2014/chart" uri="{C3380CC4-5D6E-409C-BE32-E72D297353CC}">
                <c16:uniqueId val="{00000001-42D1-4E15-94B2-042B0A97577D}"/>
              </c:ext>
            </c:extLst>
          </c:dPt>
          <c:dPt>
            <c:idx val="1"/>
            <c:bubble3D val="0"/>
            <c:spPr>
              <a:solidFill>
                <a:schemeClr val="accent5"/>
              </a:solidFill>
              <a:ln w="25383">
                <a:noFill/>
              </a:ln>
            </c:spPr>
            <c:extLst xmlns:c16r2="http://schemas.microsoft.com/office/drawing/2015/06/chart">
              <c:ext xmlns:c16="http://schemas.microsoft.com/office/drawing/2014/chart" uri="{C3380CC4-5D6E-409C-BE32-E72D297353CC}">
                <c16:uniqueId val="{00000003-42D1-4E15-94B2-042B0A97577D}"/>
              </c:ext>
            </c:extLst>
          </c:dPt>
          <c:dPt>
            <c:idx val="2"/>
            <c:bubble3D val="0"/>
            <c:spPr>
              <a:noFill/>
              <a:ln w="25383">
                <a:noFill/>
              </a:ln>
            </c:spPr>
            <c:extLst xmlns:c16r2="http://schemas.microsoft.com/office/drawing/2015/06/chart">
              <c:ext xmlns:c16="http://schemas.microsoft.com/office/drawing/2014/chart" uri="{C3380CC4-5D6E-409C-BE32-E72D297353CC}">
                <c16:uniqueId val="{00000005-42D1-4E15-94B2-042B0A97577D}"/>
              </c:ext>
            </c:extLst>
          </c:dPt>
          <c:dPt>
            <c:idx val="3"/>
            <c:bubble3D val="0"/>
            <c:spPr>
              <a:noFill/>
              <a:ln w="25383">
                <a:noFill/>
              </a:ln>
            </c:spPr>
            <c:extLst xmlns:c16r2="http://schemas.microsoft.com/office/drawing/2015/06/chart">
              <c:ext xmlns:c16="http://schemas.microsoft.com/office/drawing/2014/chart" uri="{C3380CC4-5D6E-409C-BE32-E72D297353CC}">
                <c16:uniqueId val="{00000007-42D1-4E15-94B2-042B0A97577D}"/>
              </c:ext>
            </c:extLst>
          </c:dPt>
          <c:dPt>
            <c:idx val="4"/>
            <c:bubble3D val="0"/>
            <c:spPr>
              <a:noFill/>
              <a:ln w="25383">
                <a:noFill/>
              </a:ln>
            </c:spPr>
            <c:extLst xmlns:c16r2="http://schemas.microsoft.com/office/drawing/2015/06/chart">
              <c:ext xmlns:c16="http://schemas.microsoft.com/office/drawing/2014/chart" uri="{C3380CC4-5D6E-409C-BE32-E72D297353CC}">
                <c16:uniqueId val="{00000009-42D1-4E15-94B2-042B0A97577D}"/>
              </c:ext>
            </c:extLst>
          </c:dPt>
          <c:dPt>
            <c:idx val="5"/>
            <c:bubble3D val="0"/>
            <c:spPr>
              <a:noFill/>
              <a:ln w="25383">
                <a:noFill/>
              </a:ln>
            </c:spPr>
            <c:extLst xmlns:c16r2="http://schemas.microsoft.com/office/drawing/2015/06/chart">
              <c:ext xmlns:c16="http://schemas.microsoft.com/office/drawing/2014/chart" uri="{C3380CC4-5D6E-409C-BE32-E72D297353CC}">
                <c16:uniqueId val="{0000000B-42D1-4E15-94B2-042B0A97577D}"/>
              </c:ext>
            </c:extLst>
          </c:dPt>
          <c:dPt>
            <c:idx val="6"/>
            <c:bubble3D val="0"/>
            <c:spPr>
              <a:solidFill>
                <a:schemeClr val="accent2"/>
              </a:solidFill>
              <a:ln w="25383">
                <a:noFill/>
              </a:ln>
            </c:spPr>
            <c:extLst xmlns:c16r2="http://schemas.microsoft.com/office/drawing/2015/06/chart">
              <c:ext xmlns:c16="http://schemas.microsoft.com/office/drawing/2014/chart" uri="{C3380CC4-5D6E-409C-BE32-E72D297353CC}">
                <c16:uniqueId val="{0000000D-42D1-4E15-94B2-042B0A97577D}"/>
              </c:ext>
            </c:extLst>
          </c:dPt>
          <c:dPt>
            <c:idx val="7"/>
            <c:bubble3D val="0"/>
            <c:spPr>
              <a:solidFill>
                <a:schemeClr val="accent3"/>
              </a:solidFill>
              <a:ln w="25383">
                <a:noFill/>
              </a:ln>
            </c:spPr>
            <c:extLst xmlns:c16r2="http://schemas.microsoft.com/office/drawing/2015/06/chart">
              <c:ext xmlns:c16="http://schemas.microsoft.com/office/drawing/2014/chart" uri="{C3380CC4-5D6E-409C-BE32-E72D297353CC}">
                <c16:uniqueId val="{0000000F-42D1-4E15-94B2-042B0A97577D}"/>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42D1-4E15-94B2-042B0A97577D}"/>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411">
          <a:noFill/>
        </a:ln>
      </c:spPr>
    </c:title>
    <c:autoTitleDeleted val="0"/>
    <c:plotArea>
      <c:layout>
        <c:manualLayout>
          <c:layoutTarget val="inner"/>
          <c:xMode val="edge"/>
          <c:yMode val="edge"/>
          <c:x val="6.6951660037340696E-2"/>
          <c:y val="7.4050653462131716E-2"/>
          <c:w val="0.85189873417721507"/>
          <c:h val="1"/>
        </c:manualLayout>
      </c:layout>
      <c:pieChart>
        <c:varyColors val="0"/>
        <c:ser>
          <c:idx val="0"/>
          <c:order val="0"/>
          <c:spPr>
            <a:solidFill>
              <a:srgbClr val="16B5F9"/>
            </a:solidFill>
            <a:ln w="25411">
              <a:noFill/>
            </a:ln>
          </c:spPr>
          <c:dPt>
            <c:idx val="0"/>
            <c:bubble3D val="0"/>
            <c:spPr>
              <a:noFill/>
              <a:ln w="25411">
                <a:noFill/>
              </a:ln>
            </c:spPr>
            <c:extLst xmlns:c16r2="http://schemas.microsoft.com/office/drawing/2015/06/chart">
              <c:ext xmlns:c16="http://schemas.microsoft.com/office/drawing/2014/chart" uri="{C3380CC4-5D6E-409C-BE32-E72D297353CC}">
                <c16:uniqueId val="{00000001-1114-4E2E-B7CE-869F28FA56E7}"/>
              </c:ext>
            </c:extLst>
          </c:dPt>
          <c:dPt>
            <c:idx val="1"/>
            <c:bubble3D val="0"/>
            <c:spPr>
              <a:noFill/>
              <a:ln w="25411">
                <a:noFill/>
              </a:ln>
            </c:spPr>
            <c:extLst xmlns:c16r2="http://schemas.microsoft.com/office/drawing/2015/06/chart">
              <c:ext xmlns:c16="http://schemas.microsoft.com/office/drawing/2014/chart" uri="{C3380CC4-5D6E-409C-BE32-E72D297353CC}">
                <c16:uniqueId val="{00000003-1114-4E2E-B7CE-869F28FA56E7}"/>
              </c:ext>
            </c:extLst>
          </c:dPt>
          <c:dPt>
            <c:idx val="2"/>
            <c:bubble3D val="0"/>
            <c:spPr>
              <a:solidFill>
                <a:schemeClr val="accent1"/>
              </a:solidFill>
              <a:ln w="25411">
                <a:noFill/>
              </a:ln>
            </c:spPr>
            <c:extLst xmlns:c16r2="http://schemas.microsoft.com/office/drawing/2015/06/chart">
              <c:ext xmlns:c16="http://schemas.microsoft.com/office/drawing/2014/chart" uri="{C3380CC4-5D6E-409C-BE32-E72D297353CC}">
                <c16:uniqueId val="{00000005-1114-4E2E-B7CE-869F28FA56E7}"/>
              </c:ext>
            </c:extLst>
          </c:dPt>
          <c:dPt>
            <c:idx val="3"/>
            <c:bubble3D val="0"/>
            <c:spPr>
              <a:solidFill>
                <a:schemeClr val="accent6"/>
              </a:solidFill>
              <a:ln w="25411">
                <a:noFill/>
              </a:ln>
            </c:spPr>
            <c:extLst xmlns:c16r2="http://schemas.microsoft.com/office/drawing/2015/06/chart">
              <c:ext xmlns:c16="http://schemas.microsoft.com/office/drawing/2014/chart" uri="{C3380CC4-5D6E-409C-BE32-E72D297353CC}">
                <c16:uniqueId val="{00000007-1114-4E2E-B7CE-869F28FA56E7}"/>
              </c:ext>
            </c:extLst>
          </c:dPt>
          <c:dPt>
            <c:idx val="4"/>
            <c:bubble3D val="0"/>
            <c:spPr>
              <a:solidFill>
                <a:schemeClr val="accent5"/>
              </a:solidFill>
              <a:ln w="25411">
                <a:noFill/>
              </a:ln>
            </c:spPr>
            <c:extLst xmlns:c16r2="http://schemas.microsoft.com/office/drawing/2015/06/chart">
              <c:ext xmlns:c16="http://schemas.microsoft.com/office/drawing/2014/chart" uri="{C3380CC4-5D6E-409C-BE32-E72D297353CC}">
                <c16:uniqueId val="{00000009-1114-4E2E-B7CE-869F28FA56E7}"/>
              </c:ext>
            </c:extLst>
          </c:dPt>
          <c:dPt>
            <c:idx val="5"/>
            <c:bubble3D val="0"/>
            <c:spPr>
              <a:solidFill>
                <a:schemeClr val="accent4"/>
              </a:solidFill>
              <a:ln w="25411">
                <a:noFill/>
              </a:ln>
            </c:spPr>
            <c:extLst xmlns:c16r2="http://schemas.microsoft.com/office/drawing/2015/06/chart">
              <c:ext xmlns:c16="http://schemas.microsoft.com/office/drawing/2014/chart" uri="{C3380CC4-5D6E-409C-BE32-E72D297353CC}">
                <c16:uniqueId val="{0000000B-1114-4E2E-B7CE-869F28FA56E7}"/>
              </c:ext>
            </c:extLst>
          </c:dPt>
          <c:dPt>
            <c:idx val="6"/>
            <c:bubble3D val="0"/>
            <c:spPr>
              <a:noFill/>
              <a:ln w="25411">
                <a:noFill/>
              </a:ln>
            </c:spPr>
            <c:extLst xmlns:c16r2="http://schemas.microsoft.com/office/drawing/2015/06/chart">
              <c:ext xmlns:c16="http://schemas.microsoft.com/office/drawing/2014/chart" uri="{C3380CC4-5D6E-409C-BE32-E72D297353CC}">
                <c16:uniqueId val="{0000000D-1114-4E2E-B7CE-869F28FA56E7}"/>
              </c:ext>
            </c:extLst>
          </c:dPt>
          <c:dPt>
            <c:idx val="7"/>
            <c:bubble3D val="0"/>
            <c:spPr>
              <a:noFill/>
              <a:ln w="25411">
                <a:noFill/>
              </a:ln>
            </c:spPr>
            <c:extLst xmlns:c16r2="http://schemas.microsoft.com/office/drawing/2015/06/chart">
              <c:ext xmlns:c16="http://schemas.microsoft.com/office/drawing/2014/chart" uri="{C3380CC4-5D6E-409C-BE32-E72D297353CC}">
                <c16:uniqueId val="{0000000F-1114-4E2E-B7CE-869F28FA56E7}"/>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1114-4E2E-B7CE-869F28FA56E7}"/>
            </c:ext>
          </c:extLst>
        </c:ser>
        <c:dLbls>
          <c:showLegendKey val="0"/>
          <c:showVal val="0"/>
          <c:showCatName val="0"/>
          <c:showSerName val="0"/>
          <c:showPercent val="0"/>
          <c:showBubbleSize val="0"/>
          <c:showLeaderLines val="1"/>
        </c:dLbls>
        <c:firstSliceAng val="0"/>
      </c:pieChart>
      <c:spPr>
        <a:noFill/>
        <a:ln w="25411">
          <a:noFill/>
        </a:ln>
      </c:spPr>
    </c:plotArea>
    <c:plotVisOnly val="1"/>
    <c:dispBlanksAs val="zero"/>
    <c:showDLblsOverMax val="0"/>
  </c:chart>
  <c:spPr>
    <a:noFill/>
    <a:ln>
      <a:noFill/>
    </a:ln>
  </c:spPr>
  <c:txPr>
    <a:bodyPr/>
    <a:lstStyle/>
    <a:p>
      <a:pPr>
        <a:defRPr sz="1801"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146294796"/>
          <c:y val="1.9316910736625212E-2"/>
        </c:manualLayout>
      </c:layout>
      <c:overlay val="0"/>
      <c:spPr>
        <a:noFill/>
        <a:ln w="25383">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0B5879"/>
            </a:solidFill>
            <a:ln w="25383">
              <a:noFill/>
            </a:ln>
          </c:spPr>
          <c:dPt>
            <c:idx val="0"/>
            <c:bubble3D val="0"/>
            <c:spPr>
              <a:solidFill>
                <a:schemeClr val="accent2"/>
              </a:solidFill>
              <a:ln w="25383">
                <a:noFill/>
              </a:ln>
            </c:spPr>
            <c:extLst xmlns:c16r2="http://schemas.microsoft.com/office/drawing/2015/06/chart">
              <c:ext xmlns:c16="http://schemas.microsoft.com/office/drawing/2014/chart" uri="{C3380CC4-5D6E-409C-BE32-E72D297353CC}">
                <c16:uniqueId val="{00000001-D572-4DF5-9B5A-C200529F4476}"/>
              </c:ext>
            </c:extLst>
          </c:dPt>
          <c:dPt>
            <c:idx val="1"/>
            <c:bubble3D val="0"/>
            <c:spPr>
              <a:solidFill>
                <a:schemeClr val="accent3"/>
              </a:solidFill>
              <a:ln w="25383">
                <a:noFill/>
              </a:ln>
            </c:spPr>
            <c:extLst xmlns:c16r2="http://schemas.microsoft.com/office/drawing/2015/06/chart">
              <c:ext xmlns:c16="http://schemas.microsoft.com/office/drawing/2014/chart" uri="{C3380CC4-5D6E-409C-BE32-E72D297353CC}">
                <c16:uniqueId val="{00000003-D572-4DF5-9B5A-C200529F4476}"/>
              </c:ext>
            </c:extLst>
          </c:dPt>
          <c:dPt>
            <c:idx val="2"/>
            <c:bubble3D val="0"/>
            <c:spPr>
              <a:noFill/>
              <a:ln w="25383">
                <a:noFill/>
              </a:ln>
            </c:spPr>
            <c:extLst xmlns:c16r2="http://schemas.microsoft.com/office/drawing/2015/06/chart">
              <c:ext xmlns:c16="http://schemas.microsoft.com/office/drawing/2014/chart" uri="{C3380CC4-5D6E-409C-BE32-E72D297353CC}">
                <c16:uniqueId val="{00000005-D572-4DF5-9B5A-C200529F4476}"/>
              </c:ext>
            </c:extLst>
          </c:dPt>
          <c:dPt>
            <c:idx val="3"/>
            <c:bubble3D val="0"/>
            <c:spPr>
              <a:noFill/>
              <a:ln w="25383">
                <a:noFill/>
              </a:ln>
            </c:spPr>
            <c:extLst xmlns:c16r2="http://schemas.microsoft.com/office/drawing/2015/06/chart">
              <c:ext xmlns:c16="http://schemas.microsoft.com/office/drawing/2014/chart" uri="{C3380CC4-5D6E-409C-BE32-E72D297353CC}">
                <c16:uniqueId val="{00000007-D572-4DF5-9B5A-C200529F4476}"/>
              </c:ext>
            </c:extLst>
          </c:dPt>
          <c:dPt>
            <c:idx val="4"/>
            <c:bubble3D val="0"/>
            <c:spPr>
              <a:noFill/>
              <a:ln w="25383">
                <a:noFill/>
              </a:ln>
            </c:spPr>
            <c:extLst xmlns:c16r2="http://schemas.microsoft.com/office/drawing/2015/06/chart">
              <c:ext xmlns:c16="http://schemas.microsoft.com/office/drawing/2014/chart" uri="{C3380CC4-5D6E-409C-BE32-E72D297353CC}">
                <c16:uniqueId val="{00000009-D572-4DF5-9B5A-C200529F4476}"/>
              </c:ext>
            </c:extLst>
          </c:dPt>
          <c:dPt>
            <c:idx val="5"/>
            <c:bubble3D val="0"/>
            <c:spPr>
              <a:noFill/>
              <a:ln w="25383">
                <a:noFill/>
              </a:ln>
            </c:spPr>
            <c:extLst xmlns:c16r2="http://schemas.microsoft.com/office/drawing/2015/06/chart">
              <c:ext xmlns:c16="http://schemas.microsoft.com/office/drawing/2014/chart" uri="{C3380CC4-5D6E-409C-BE32-E72D297353CC}">
                <c16:uniqueId val="{0000000B-D572-4DF5-9B5A-C200529F4476}"/>
              </c:ext>
            </c:extLst>
          </c:dPt>
          <c:dPt>
            <c:idx val="6"/>
            <c:bubble3D val="0"/>
            <c:spPr>
              <a:solidFill>
                <a:schemeClr val="accent6"/>
              </a:solidFill>
              <a:ln w="25383">
                <a:noFill/>
              </a:ln>
            </c:spPr>
            <c:extLst xmlns:c16r2="http://schemas.microsoft.com/office/drawing/2015/06/chart">
              <c:ext xmlns:c16="http://schemas.microsoft.com/office/drawing/2014/chart" uri="{C3380CC4-5D6E-409C-BE32-E72D297353CC}">
                <c16:uniqueId val="{0000000D-D572-4DF5-9B5A-C200529F4476}"/>
              </c:ext>
            </c:extLst>
          </c:dPt>
          <c:dPt>
            <c:idx val="7"/>
            <c:bubble3D val="0"/>
            <c:spPr>
              <a:solidFill>
                <a:schemeClr val="accent1"/>
              </a:solidFill>
              <a:ln w="25383">
                <a:noFill/>
              </a:ln>
            </c:spPr>
            <c:extLst xmlns:c16r2="http://schemas.microsoft.com/office/drawing/2015/06/chart">
              <c:ext xmlns:c16="http://schemas.microsoft.com/office/drawing/2014/chart" uri="{C3380CC4-5D6E-409C-BE32-E72D297353CC}">
                <c16:uniqueId val="{0000000F-D572-4DF5-9B5A-C200529F4476}"/>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D572-4DF5-9B5A-C200529F4476}"/>
            </c:ext>
          </c:extLst>
        </c:ser>
        <c:dLbls>
          <c:showLegendKey val="0"/>
          <c:showVal val="0"/>
          <c:showCatName val="0"/>
          <c:showSerName val="0"/>
          <c:showPercent val="0"/>
          <c:showBubbleSize val="0"/>
          <c:showLeaderLines val="1"/>
        </c:dLbls>
        <c:firstSliceAng val="0"/>
      </c:pieChart>
      <c:spPr>
        <a:noFill/>
        <a:ln w="25383">
          <a:noFill/>
        </a:ln>
      </c:spPr>
    </c:plotArea>
    <c:plotVisOnly val="1"/>
    <c:dispBlanksAs val="zero"/>
    <c:showDLblsOverMax val="0"/>
  </c:chart>
  <c:spPr>
    <a:noFill/>
    <a:ln>
      <a:noFill/>
    </a:ln>
  </c:spPr>
  <c:txPr>
    <a:bodyPr/>
    <a:lstStyle/>
    <a:p>
      <a:pPr>
        <a:defRPr sz="1799"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a:lstStyle/>
          <a:p>
            <a:pPr>
              <a:defRPr/>
            </a:pPr>
            <a:endParaRPr lang="zh-CN"/>
          </a:p>
        </c:rich>
      </c:tx>
      <c:layout>
        <c:manualLayout>
          <c:xMode val="edge"/>
          <c:yMode val="edge"/>
          <c:x val="0.48969119996919702"/>
          <c:y val="2.1332807115491983E-2"/>
        </c:manualLayout>
      </c:layout>
      <c:overlay val="0"/>
      <c:spPr>
        <a:noFill/>
        <a:ln w="25387">
          <a:noFill/>
        </a:ln>
      </c:spPr>
    </c:title>
    <c:autoTitleDeleted val="0"/>
    <c:plotArea>
      <c:layout>
        <c:manualLayout>
          <c:layoutTarget val="inner"/>
          <c:xMode val="edge"/>
          <c:yMode val="edge"/>
          <c:x val="1.8041237113402102E-2"/>
          <c:y val="2.6666666666666713E-3"/>
          <c:w val="0.96649484536082508"/>
          <c:h val="1"/>
        </c:manualLayout>
      </c:layout>
      <c:pieChart>
        <c:varyColors val="0"/>
        <c:ser>
          <c:idx val="0"/>
          <c:order val="0"/>
          <c:spPr>
            <a:solidFill>
              <a:srgbClr val="16B5F9"/>
            </a:solidFill>
            <a:ln w="25387">
              <a:noFill/>
            </a:ln>
          </c:spPr>
          <c:dPt>
            <c:idx val="0"/>
            <c:bubble3D val="0"/>
            <c:spPr>
              <a:noFill/>
              <a:ln w="25387">
                <a:noFill/>
              </a:ln>
            </c:spPr>
            <c:extLst xmlns:c16r2="http://schemas.microsoft.com/office/drawing/2015/06/chart">
              <c:ext xmlns:c16="http://schemas.microsoft.com/office/drawing/2014/chart" uri="{C3380CC4-5D6E-409C-BE32-E72D297353CC}">
                <c16:uniqueId val="{00000001-3EE4-4050-A3C9-85933F6089BF}"/>
              </c:ext>
            </c:extLst>
          </c:dPt>
          <c:dPt>
            <c:idx val="1"/>
            <c:bubble3D val="0"/>
            <c:spPr>
              <a:noFill/>
              <a:ln w="25387">
                <a:noFill/>
              </a:ln>
            </c:spPr>
            <c:extLst xmlns:c16r2="http://schemas.microsoft.com/office/drawing/2015/06/chart">
              <c:ext xmlns:c16="http://schemas.microsoft.com/office/drawing/2014/chart" uri="{C3380CC4-5D6E-409C-BE32-E72D297353CC}">
                <c16:uniqueId val="{00000003-3EE4-4050-A3C9-85933F6089BF}"/>
              </c:ext>
            </c:extLst>
          </c:dPt>
          <c:dPt>
            <c:idx val="2"/>
            <c:bubble3D val="0"/>
            <c:spPr>
              <a:solidFill>
                <a:schemeClr val="accent5"/>
              </a:solidFill>
              <a:ln w="25387">
                <a:noFill/>
              </a:ln>
            </c:spPr>
            <c:extLst xmlns:c16r2="http://schemas.microsoft.com/office/drawing/2015/06/chart">
              <c:ext xmlns:c16="http://schemas.microsoft.com/office/drawing/2014/chart" uri="{C3380CC4-5D6E-409C-BE32-E72D297353CC}">
                <c16:uniqueId val="{00000005-3EE4-4050-A3C9-85933F6089BF}"/>
              </c:ext>
            </c:extLst>
          </c:dPt>
          <c:dPt>
            <c:idx val="3"/>
            <c:bubble3D val="0"/>
            <c:spPr>
              <a:solidFill>
                <a:schemeClr val="accent4"/>
              </a:solidFill>
              <a:ln w="25387">
                <a:noFill/>
              </a:ln>
            </c:spPr>
            <c:extLst xmlns:c16r2="http://schemas.microsoft.com/office/drawing/2015/06/chart">
              <c:ext xmlns:c16="http://schemas.microsoft.com/office/drawing/2014/chart" uri="{C3380CC4-5D6E-409C-BE32-E72D297353CC}">
                <c16:uniqueId val="{00000007-3EE4-4050-A3C9-85933F6089BF}"/>
              </c:ext>
            </c:extLst>
          </c:dPt>
          <c:dPt>
            <c:idx val="4"/>
            <c:bubble3D val="0"/>
            <c:spPr>
              <a:solidFill>
                <a:schemeClr val="accent3"/>
              </a:solidFill>
              <a:ln w="25387">
                <a:noFill/>
              </a:ln>
            </c:spPr>
            <c:extLst xmlns:c16r2="http://schemas.microsoft.com/office/drawing/2015/06/chart">
              <c:ext xmlns:c16="http://schemas.microsoft.com/office/drawing/2014/chart" uri="{C3380CC4-5D6E-409C-BE32-E72D297353CC}">
                <c16:uniqueId val="{00000009-3EE4-4050-A3C9-85933F6089BF}"/>
              </c:ext>
            </c:extLst>
          </c:dPt>
          <c:dPt>
            <c:idx val="5"/>
            <c:bubble3D val="0"/>
            <c:spPr>
              <a:solidFill>
                <a:schemeClr val="accent2"/>
              </a:solidFill>
              <a:ln w="25387">
                <a:noFill/>
              </a:ln>
            </c:spPr>
            <c:extLst xmlns:c16r2="http://schemas.microsoft.com/office/drawing/2015/06/chart">
              <c:ext xmlns:c16="http://schemas.microsoft.com/office/drawing/2014/chart" uri="{C3380CC4-5D6E-409C-BE32-E72D297353CC}">
                <c16:uniqueId val="{0000000B-3EE4-4050-A3C9-85933F6089BF}"/>
              </c:ext>
            </c:extLst>
          </c:dPt>
          <c:dPt>
            <c:idx val="6"/>
            <c:bubble3D val="0"/>
            <c:spPr>
              <a:solidFill>
                <a:schemeClr val="accent1"/>
              </a:solidFill>
              <a:ln w="25387">
                <a:noFill/>
              </a:ln>
            </c:spPr>
            <c:extLst xmlns:c16r2="http://schemas.microsoft.com/office/drawing/2015/06/chart">
              <c:ext xmlns:c16="http://schemas.microsoft.com/office/drawing/2014/chart" uri="{C3380CC4-5D6E-409C-BE32-E72D297353CC}">
                <c16:uniqueId val="{0000000D-3EE4-4050-A3C9-85933F6089BF}"/>
              </c:ext>
            </c:extLst>
          </c:dPt>
          <c:dPt>
            <c:idx val="7"/>
            <c:bubble3D val="0"/>
            <c:spPr>
              <a:noFill/>
              <a:ln w="25387">
                <a:noFill/>
              </a:ln>
            </c:spPr>
            <c:extLst xmlns:c16r2="http://schemas.microsoft.com/office/drawing/2015/06/chart">
              <c:ext xmlns:c16="http://schemas.microsoft.com/office/drawing/2014/chart" uri="{C3380CC4-5D6E-409C-BE32-E72D297353CC}">
                <c16:uniqueId val="{0000000F-3EE4-4050-A3C9-85933F6089BF}"/>
              </c:ext>
            </c:extLst>
          </c:dPt>
          <c:val>
            <c:numRef>
              <c:f>Sheet1!$B$2:$I$2</c:f>
              <c:numCache>
                <c:formatCode>General</c:formatCode>
                <c:ptCount val="8"/>
                <c:pt idx="0">
                  <c:v>20</c:v>
                </c:pt>
                <c:pt idx="1">
                  <c:v>20</c:v>
                </c:pt>
                <c:pt idx="2">
                  <c:v>20</c:v>
                </c:pt>
                <c:pt idx="3">
                  <c:v>20</c:v>
                </c:pt>
                <c:pt idx="4">
                  <c:v>20</c:v>
                </c:pt>
                <c:pt idx="5">
                  <c:v>20</c:v>
                </c:pt>
                <c:pt idx="6">
                  <c:v>20</c:v>
                </c:pt>
                <c:pt idx="7">
                  <c:v>20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Sheet1!$B$1:$I$1</c15:sqref>
                        </c15:formulaRef>
                      </c:ext>
                    </c:extLst>
                    <c:strCache>
                      <c:ptCount val="8"/>
                      <c:pt idx="0">
                        <c:v>2013</c:v>
                      </c:pt>
                      <c:pt idx="1">
                        <c:v>2014</c:v>
                      </c:pt>
                      <c:pt idx="2">
                        <c:v>ew</c:v>
                      </c:pt>
                      <c:pt idx="3">
                        <c:v>we</c:v>
                      </c:pt>
                      <c:pt idx="4">
                        <c:v>Sin título 1</c:v>
                      </c:pt>
                      <c:pt idx="5">
                        <c:v>Sin título 2</c:v>
                      </c:pt>
                      <c:pt idx="6">
                        <c:v>Sin título 3</c:v>
                      </c:pt>
                      <c:pt idx="7">
                        <c:v>Sin título 4</c:v>
                      </c:pt>
                    </c:strCache>
                  </c:strRef>
                </c15:cat>
              </c15:filteredCategoryTitle>
            </c:ext>
            <c:ext xmlns:c16="http://schemas.microsoft.com/office/drawing/2014/chart" uri="{C3380CC4-5D6E-409C-BE32-E72D297353CC}">
              <c16:uniqueId val="{00000010-3EE4-4050-A3C9-85933F6089BF}"/>
            </c:ext>
          </c:extLst>
        </c:ser>
        <c:dLbls>
          <c:showLegendKey val="0"/>
          <c:showVal val="0"/>
          <c:showCatName val="0"/>
          <c:showSerName val="0"/>
          <c:showPercent val="0"/>
          <c:showBubbleSize val="0"/>
          <c:showLeaderLines val="1"/>
        </c:dLbls>
        <c:firstSliceAng val="0"/>
      </c:pieChart>
      <c:spPr>
        <a:noFill/>
        <a:ln w="25387">
          <a:noFill/>
        </a:ln>
      </c:spPr>
    </c:plotArea>
    <c:plotVisOnly val="1"/>
    <c:dispBlanksAs val="zero"/>
    <c:showDLblsOverMax val="0"/>
  </c:chart>
  <c:spPr>
    <a:noFill/>
    <a:ln>
      <a:noFill/>
    </a:ln>
  </c:spPr>
  <c:txPr>
    <a:bodyPr/>
    <a:lstStyle/>
    <a:p>
      <a:pPr>
        <a:defRPr sz="1794" b="0" i="0" u="none" strike="noStrike" baseline="0">
          <a:solidFill>
            <a:srgbClr val="808080"/>
          </a:solidFill>
          <a:latin typeface="Arial" panose="020B0604020202020204" pitchFamily="34" charset="0"/>
          <a:ea typeface="微软雅黑" panose="020B0503020204020204" pitchFamily="34" charset="-122"/>
          <a:cs typeface="Helv"/>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4023620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13</a:t>
            </a:fld>
            <a:endParaRPr lang="zh-CN" altLang="en-US"/>
          </a:p>
        </p:txBody>
      </p:sp>
    </p:spTree>
    <p:extLst>
      <p:ext uri="{BB962C8B-B14F-4D97-AF65-F5344CB8AC3E}">
        <p14:creationId xmlns:p14="http://schemas.microsoft.com/office/powerpoint/2010/main" val="1786274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18</a:t>
            </a:fld>
            <a:endParaRPr lang="zh-CN" altLang="en-US"/>
          </a:p>
        </p:txBody>
      </p:sp>
    </p:spTree>
    <p:extLst>
      <p:ext uri="{BB962C8B-B14F-4D97-AF65-F5344CB8AC3E}">
        <p14:creationId xmlns:p14="http://schemas.microsoft.com/office/powerpoint/2010/main" val="18648802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3475288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2</a:t>
            </a:fld>
            <a:endParaRPr lang="zh-CN" altLang="en-US"/>
          </a:p>
        </p:txBody>
      </p:sp>
    </p:spTree>
    <p:extLst>
      <p:ext uri="{BB962C8B-B14F-4D97-AF65-F5344CB8AC3E}">
        <p14:creationId xmlns:p14="http://schemas.microsoft.com/office/powerpoint/2010/main" val="2228849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3</a:t>
            </a:fld>
            <a:endParaRPr lang="zh-CN" altLang="en-US"/>
          </a:p>
        </p:txBody>
      </p:sp>
    </p:spTree>
    <p:extLst>
      <p:ext uri="{BB962C8B-B14F-4D97-AF65-F5344CB8AC3E}">
        <p14:creationId xmlns:p14="http://schemas.microsoft.com/office/powerpoint/2010/main" val="3148552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7390C9-E209-452A-AF2C-23D0DB5DF8D6}" type="slidenum">
              <a:rPr lang="zh-CN" altLang="en-US" smtClean="0"/>
              <a:t>6</a:t>
            </a:fld>
            <a:endParaRPr lang="zh-CN" altLang="en-US"/>
          </a:p>
        </p:txBody>
      </p:sp>
    </p:spTree>
    <p:extLst>
      <p:ext uri="{BB962C8B-B14F-4D97-AF65-F5344CB8AC3E}">
        <p14:creationId xmlns:p14="http://schemas.microsoft.com/office/powerpoint/2010/main" val="22490061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060636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BAFBD33-0E80-4B03-BDEC-5ABB56D86918}" type="slidenum">
              <a:rPr lang="zh-CN" altLang="en-US" smtClean="0"/>
              <a:t>8</a:t>
            </a:fld>
            <a:endParaRPr lang="zh-CN" altLang="en-US"/>
          </a:p>
        </p:txBody>
      </p:sp>
    </p:spTree>
    <p:extLst>
      <p:ext uri="{BB962C8B-B14F-4D97-AF65-F5344CB8AC3E}">
        <p14:creationId xmlns:p14="http://schemas.microsoft.com/office/powerpoint/2010/main" val="3914082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061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998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4000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643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315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31993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6" y="688"/>
            <a:ext cx="12855600" cy="7231274"/>
          </a:xfrm>
          <a:prstGeom prst="rect">
            <a:avLst/>
          </a:prstGeom>
        </p:spPr>
      </p:pic>
    </p:spTree>
    <p:extLst>
      <p:ext uri="{BB962C8B-B14F-4D97-AF65-F5344CB8AC3E}">
        <p14:creationId xmlns:p14="http://schemas.microsoft.com/office/powerpoint/2010/main" val="51825335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5446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9382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4569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0173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291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8777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2017/12/18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78594013"/>
      </p:ext>
    </p:extLst>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1.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596900" y="2969439"/>
            <a:ext cx="4811903" cy="41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0" y="808013"/>
            <a:ext cx="5544616" cy="2369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美丽人生</a:t>
            </a:r>
            <a:endPar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a:p>
            <a:pPr algn="ctr" eaLnBrk="1" hangingPunct="1"/>
            <a:r>
              <a:rPr lang="en-US" altLang="zh-CN"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从</a:t>
            </a:r>
            <a:r>
              <a:rPr lang="zh-CN" altLang="en-US" sz="88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齿</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开始</a:t>
            </a:r>
            <a:endParaRPr lang="zh-CN" altLang="en-US"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1723303" y="3386348"/>
            <a:ext cx="3193904"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934496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94516"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03</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193528502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p:transition spd="med"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38411"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04</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72839065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a:off x="1588" y="3616325"/>
            <a:ext cx="12855576" cy="3615185"/>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flipH="1">
            <a:off x="4917581" y="5841531"/>
            <a:ext cx="7939583" cy="1390226"/>
          </a:xfrm>
          <a:custGeom>
            <a:avLst/>
            <a:gdLst>
              <a:gd name="connsiteX0" fmla="*/ 0 w 6907593"/>
              <a:gd name="connsiteY0" fmla="*/ 0 h 1776503"/>
              <a:gd name="connsiteX1" fmla="*/ 6907593 w 6907593"/>
              <a:gd name="connsiteY1" fmla="*/ 1776503 h 1776503"/>
              <a:gd name="connsiteX2" fmla="*/ 0 w 6907593"/>
              <a:gd name="connsiteY2" fmla="*/ 1776503 h 1776503"/>
            </a:gdLst>
            <a:ahLst/>
            <a:cxnLst>
              <a:cxn ang="0">
                <a:pos x="connsiteX0" y="connsiteY0"/>
              </a:cxn>
              <a:cxn ang="0">
                <a:pos x="connsiteX1" y="connsiteY1"/>
              </a:cxn>
              <a:cxn ang="0">
                <a:pos x="connsiteX2" y="connsiteY2"/>
              </a:cxn>
            </a:cxnLst>
            <a:rect l="l" t="t" r="r" b="b"/>
            <a:pathLst>
              <a:path w="6907593" h="1776503">
                <a:moveTo>
                  <a:pt x="0" y="0"/>
                </a:moveTo>
                <a:lnTo>
                  <a:pt x="6907593" y="1776503"/>
                </a:lnTo>
                <a:lnTo>
                  <a:pt x="0" y="1776503"/>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文本框 118"/>
          <p:cNvSpPr txBox="1"/>
          <p:nvPr/>
        </p:nvSpPr>
        <p:spPr>
          <a:xfrm>
            <a:off x="1438876" y="2483165"/>
            <a:ext cx="2274242" cy="132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7998" dirty="0">
                <a:solidFill>
                  <a:schemeClr val="accent1"/>
                </a:solidFill>
                <a:latin typeface="方正稚艺简体" panose="03000509000000000000" pitchFamily="65" charset="-122"/>
                <a:ea typeface="方正稚艺简体" panose="03000509000000000000" pitchFamily="65" charset="-122"/>
                <a:sym typeface="+mn-lt"/>
              </a:rPr>
              <a:t>目录</a:t>
            </a:r>
            <a:endParaRPr lang="zh-CN" altLang="en-US" sz="7998" dirty="0">
              <a:solidFill>
                <a:schemeClr val="accent1"/>
              </a:solidFill>
              <a:latin typeface="方正稚艺简体" panose="03000509000000000000" pitchFamily="65" charset="-122"/>
              <a:ea typeface="方正稚艺简体" panose="03000509000000000000" pitchFamily="65" charset="-122"/>
            </a:endParaRPr>
          </a:p>
        </p:txBody>
      </p:sp>
      <p:sp>
        <p:nvSpPr>
          <p:cNvPr id="120" name="文本框 119"/>
          <p:cNvSpPr txBox="1"/>
          <p:nvPr/>
        </p:nvSpPr>
        <p:spPr>
          <a:xfrm>
            <a:off x="1327970" y="3521234"/>
            <a:ext cx="2496052" cy="683096"/>
          </a:xfrm>
          <a:prstGeom prst="rect">
            <a:avLst/>
          </a:prstGeom>
          <a:noFill/>
        </p:spPr>
        <p:txBody>
          <a:bodyPr wrap="square" rtlCol="0">
            <a:spAutoFit/>
          </a:bodyPr>
          <a:lstStyle/>
          <a:p>
            <a:pPr algn="ctr">
              <a:lnSpc>
                <a:spcPct val="120000"/>
              </a:lnSpc>
            </a:pPr>
            <a:r>
              <a:rPr lang="en-US" altLang="zh-CN" sz="3200" cap="all" dirty="0">
                <a:solidFill>
                  <a:srgbClr val="000000"/>
                </a:solidFill>
                <a:latin typeface="Franklin Gothic Book" panose="020B0503020102020204" pitchFamily="34" charset="0"/>
                <a:ea typeface="Cambria Math" panose="02040503050406030204" pitchFamily="18" charset="0"/>
                <a:cs typeface="+mn-ea"/>
                <a:sym typeface="+mn-lt"/>
              </a:rPr>
              <a:t>contents</a:t>
            </a:r>
            <a:endParaRPr lang="zh-CN" altLang="en-US" sz="3200" cap="all" dirty="0">
              <a:solidFill>
                <a:srgbClr val="000000"/>
              </a:solidFill>
              <a:latin typeface="Franklin Gothic Book" panose="020B0503020102020204" pitchFamily="34" charset="0"/>
              <a:cs typeface="+mn-ea"/>
              <a:sym typeface="+mn-lt"/>
            </a:endParaRPr>
          </a:p>
        </p:txBody>
      </p:sp>
      <p:sp>
        <p:nvSpPr>
          <p:cNvPr id="80" name="圆角矩形 79"/>
          <p:cNvSpPr/>
          <p:nvPr/>
        </p:nvSpPr>
        <p:spPr>
          <a:xfrm>
            <a:off x="4439653" y="1723569"/>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1" name="矩形 80"/>
          <p:cNvSpPr/>
          <p:nvPr/>
        </p:nvSpPr>
        <p:spPr>
          <a:xfrm>
            <a:off x="5307268" y="1816348"/>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2" name="椭圆 81"/>
          <p:cNvSpPr/>
          <p:nvPr/>
        </p:nvSpPr>
        <p:spPr>
          <a:xfrm>
            <a:off x="4655624" y="1785103"/>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
        <p:nvSpPr>
          <p:cNvPr id="83" name="圆角矩形 82"/>
          <p:cNvSpPr/>
          <p:nvPr/>
        </p:nvSpPr>
        <p:spPr>
          <a:xfrm>
            <a:off x="4439653" y="2494903"/>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84" name="矩形 83"/>
          <p:cNvSpPr/>
          <p:nvPr/>
        </p:nvSpPr>
        <p:spPr>
          <a:xfrm>
            <a:off x="5307268" y="2587682"/>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5" name="椭圆 84"/>
          <p:cNvSpPr/>
          <p:nvPr/>
        </p:nvSpPr>
        <p:spPr>
          <a:xfrm>
            <a:off x="4655624" y="2556437"/>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02</a:t>
            </a:r>
            <a:endParaRPr lang="zh-CN" altLang="en-US" sz="1200" dirty="0">
              <a:solidFill>
                <a:schemeClr val="bg1"/>
              </a:solidFill>
              <a:latin typeface="Impact" panose="020B0806030902050204" pitchFamily="34" charset="0"/>
              <a:cs typeface="+mn-ea"/>
            </a:endParaRPr>
          </a:p>
        </p:txBody>
      </p:sp>
      <p:sp>
        <p:nvSpPr>
          <p:cNvPr id="86" name="圆角矩形 85"/>
          <p:cNvSpPr/>
          <p:nvPr/>
        </p:nvSpPr>
        <p:spPr>
          <a:xfrm>
            <a:off x="4439653" y="3266238"/>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BD2D39"/>
              </a:solidFill>
            </a:endParaRPr>
          </a:p>
        </p:txBody>
      </p:sp>
      <p:sp>
        <p:nvSpPr>
          <p:cNvPr id="87" name="矩形 86"/>
          <p:cNvSpPr/>
          <p:nvPr/>
        </p:nvSpPr>
        <p:spPr>
          <a:xfrm>
            <a:off x="5307268" y="3359017"/>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88" name="椭圆 87"/>
          <p:cNvSpPr/>
          <p:nvPr/>
        </p:nvSpPr>
        <p:spPr>
          <a:xfrm>
            <a:off x="4655624" y="332777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03</a:t>
            </a:r>
            <a:endParaRPr lang="zh-CN" altLang="en-US" sz="1200" dirty="0">
              <a:solidFill>
                <a:schemeClr val="bg1"/>
              </a:solidFill>
              <a:latin typeface="Impact" panose="020B0806030902050204" pitchFamily="34" charset="0"/>
              <a:cs typeface="+mn-ea"/>
            </a:endParaRPr>
          </a:p>
        </p:txBody>
      </p:sp>
      <p:sp>
        <p:nvSpPr>
          <p:cNvPr id="89" name="圆角矩形 88"/>
          <p:cNvSpPr/>
          <p:nvPr/>
        </p:nvSpPr>
        <p:spPr>
          <a:xfrm>
            <a:off x="4439653" y="4047096"/>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0" name="矩形 89"/>
          <p:cNvSpPr/>
          <p:nvPr/>
        </p:nvSpPr>
        <p:spPr>
          <a:xfrm>
            <a:off x="5307268" y="4139874"/>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1" name="椭圆 90"/>
          <p:cNvSpPr/>
          <p:nvPr/>
        </p:nvSpPr>
        <p:spPr>
          <a:xfrm>
            <a:off x="4655624" y="4108629"/>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04</a:t>
            </a:r>
            <a:endParaRPr lang="zh-CN" altLang="en-US" sz="1200" dirty="0">
              <a:solidFill>
                <a:schemeClr val="bg1"/>
              </a:solidFill>
              <a:latin typeface="Impact" panose="020B0806030902050204" pitchFamily="34" charset="0"/>
              <a:cs typeface="+mn-ea"/>
            </a:endParaRPr>
          </a:p>
        </p:txBody>
      </p:sp>
      <p:sp>
        <p:nvSpPr>
          <p:cNvPr id="92" name="圆角矩形 91"/>
          <p:cNvSpPr/>
          <p:nvPr/>
        </p:nvSpPr>
        <p:spPr>
          <a:xfrm>
            <a:off x="4439653" y="4846998"/>
            <a:ext cx="6165068" cy="615860"/>
          </a:xfrm>
          <a:prstGeom prst="roundRect">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6405" tIns="48202" rIns="96405" bIns="48202" rtlCol="0" anchor="ctr"/>
          <a:lstStyle/>
          <a:p>
            <a:pPr algn="ctr"/>
            <a:endParaRPr lang="zh-CN" altLang="en-US">
              <a:solidFill>
                <a:srgbClr val="70308C"/>
              </a:solidFill>
            </a:endParaRPr>
          </a:p>
        </p:txBody>
      </p:sp>
      <p:sp>
        <p:nvSpPr>
          <p:cNvPr id="93" name="矩形 92"/>
          <p:cNvSpPr/>
          <p:nvPr/>
        </p:nvSpPr>
        <p:spPr>
          <a:xfrm>
            <a:off x="5307268" y="4939777"/>
            <a:ext cx="3955556" cy="461551"/>
          </a:xfrm>
          <a:prstGeom prst="rect">
            <a:avLst/>
          </a:prstGeom>
          <a:effectLst/>
        </p:spPr>
        <p:txBody>
          <a:bodyPr wrap="none">
            <a:spAutoFit/>
          </a:bodyPr>
          <a:lstStyle/>
          <a:p>
            <a:pPr fontAlgn="auto">
              <a:spcBef>
                <a:spcPts val="0"/>
              </a:spcBef>
              <a:spcAft>
                <a:spcPts val="0"/>
              </a:spcAft>
              <a:defRPr/>
            </a:pPr>
            <a:r>
              <a:rPr lang="zh-CN" altLang="en-US" sz="2400" dirty="0">
                <a:solidFill>
                  <a:schemeClr val="accent1"/>
                </a:solidFill>
                <a:latin typeface="Franklin Gothic Medium" panose="020B0603020102020204" pitchFamily="34" charset="0"/>
                <a:ea typeface="微软雅黑" panose="020B0503020204020204" pitchFamily="34" charset="-122"/>
              </a:rPr>
              <a:t>相关标题文字    </a:t>
            </a:r>
            <a:r>
              <a:rPr lang="en-US" altLang="zh-CN" sz="2000" dirty="0">
                <a:solidFill>
                  <a:schemeClr val="accent1"/>
                </a:solidFill>
                <a:latin typeface="Franklin Gothic Medium" panose="020B0603020102020204" pitchFamily="34" charset="0"/>
                <a:ea typeface="微软雅黑" panose="020B0503020204020204" pitchFamily="34" charset="-122"/>
              </a:rPr>
              <a:t>THE HEADLINE</a:t>
            </a:r>
            <a:endParaRPr lang="zh-CN" altLang="en-US" sz="2800" dirty="0">
              <a:solidFill>
                <a:schemeClr val="accent1"/>
              </a:solidFill>
              <a:latin typeface="Franklin Gothic Medium" panose="020B0603020102020204" pitchFamily="34" charset="0"/>
              <a:ea typeface="微软雅黑" panose="020B0503020204020204" pitchFamily="34" charset="-122"/>
            </a:endParaRPr>
          </a:p>
        </p:txBody>
      </p:sp>
      <p:sp>
        <p:nvSpPr>
          <p:cNvPr id="94" name="椭圆 93"/>
          <p:cNvSpPr/>
          <p:nvPr/>
        </p:nvSpPr>
        <p:spPr>
          <a:xfrm>
            <a:off x="4655624" y="4908531"/>
            <a:ext cx="492796" cy="492796"/>
          </a:xfrm>
          <a:prstGeom prst="ellipse">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pPr>
            <a:r>
              <a:rPr lang="en-US" altLang="zh-CN" sz="1200" dirty="0">
                <a:solidFill>
                  <a:schemeClr val="bg1"/>
                </a:solidFill>
                <a:latin typeface="Impact" panose="020B0806030902050204" pitchFamily="34" charset="0"/>
                <a:cs typeface="+mn-ea"/>
              </a:rPr>
              <a:t>01</a:t>
            </a:r>
            <a:endParaRPr lang="zh-CN" altLang="en-US" sz="1200" dirty="0">
              <a:solidFill>
                <a:schemeClr val="bg1"/>
              </a:solidFill>
              <a:latin typeface="Impact" panose="020B0806030902050204" pitchFamily="34" charset="0"/>
              <a:cs typeface="+mn-ea"/>
            </a:endParaRPr>
          </a:p>
        </p:txBody>
      </p:sp>
    </p:spTree>
    <p:extLst>
      <p:ext uri="{BB962C8B-B14F-4D97-AF65-F5344CB8AC3E}">
        <p14:creationId xmlns:p14="http://schemas.microsoft.com/office/powerpoint/2010/main" val="154757694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p:cTn id="7" dur="500" fill="hold"/>
                                        <p:tgtEl>
                                          <p:spTgt spid="119"/>
                                        </p:tgtEl>
                                        <p:attrNameLst>
                                          <p:attrName>ppt_w</p:attrName>
                                        </p:attrNameLst>
                                      </p:cBhvr>
                                      <p:tavLst>
                                        <p:tav tm="0">
                                          <p:val>
                                            <p:fltVal val="0"/>
                                          </p:val>
                                        </p:tav>
                                        <p:tav tm="100000">
                                          <p:val>
                                            <p:strVal val="#ppt_w"/>
                                          </p:val>
                                        </p:tav>
                                      </p:tavLst>
                                    </p:anim>
                                    <p:anim calcmode="lin" valueType="num">
                                      <p:cBhvr>
                                        <p:cTn id="8" dur="500" fill="hold"/>
                                        <p:tgtEl>
                                          <p:spTgt spid="119"/>
                                        </p:tgtEl>
                                        <p:attrNameLst>
                                          <p:attrName>ppt_h</p:attrName>
                                        </p:attrNameLst>
                                      </p:cBhvr>
                                      <p:tavLst>
                                        <p:tav tm="0">
                                          <p:val>
                                            <p:fltVal val="0"/>
                                          </p:val>
                                        </p:tav>
                                        <p:tav tm="100000">
                                          <p:val>
                                            <p:strVal val="#ppt_h"/>
                                          </p:val>
                                        </p:tav>
                                      </p:tavLst>
                                    </p:anim>
                                    <p:animEffect transition="in" filter="fade">
                                      <p:cBhvr>
                                        <p:cTn id="9" dur="500"/>
                                        <p:tgtEl>
                                          <p:spTgt spid="1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0"/>
                                        </p:tgtEl>
                                        <p:attrNameLst>
                                          <p:attrName>style.visibility</p:attrName>
                                        </p:attrNameLst>
                                      </p:cBhvr>
                                      <p:to>
                                        <p:strVal val="visible"/>
                                      </p:to>
                                    </p:set>
                                    <p:anim calcmode="lin" valueType="num">
                                      <p:cBhvr>
                                        <p:cTn id="12" dur="500" fill="hold"/>
                                        <p:tgtEl>
                                          <p:spTgt spid="120"/>
                                        </p:tgtEl>
                                        <p:attrNameLst>
                                          <p:attrName>ppt_w</p:attrName>
                                        </p:attrNameLst>
                                      </p:cBhvr>
                                      <p:tavLst>
                                        <p:tav tm="0">
                                          <p:val>
                                            <p:fltVal val="0"/>
                                          </p:val>
                                        </p:tav>
                                        <p:tav tm="100000">
                                          <p:val>
                                            <p:strVal val="#ppt_w"/>
                                          </p:val>
                                        </p:tav>
                                      </p:tavLst>
                                    </p:anim>
                                    <p:anim calcmode="lin" valueType="num">
                                      <p:cBhvr>
                                        <p:cTn id="13" dur="500" fill="hold"/>
                                        <p:tgtEl>
                                          <p:spTgt spid="120"/>
                                        </p:tgtEl>
                                        <p:attrNameLst>
                                          <p:attrName>ppt_h</p:attrName>
                                        </p:attrNameLst>
                                      </p:cBhvr>
                                      <p:tavLst>
                                        <p:tav tm="0">
                                          <p:val>
                                            <p:fltVal val="0"/>
                                          </p:val>
                                        </p:tav>
                                        <p:tav tm="100000">
                                          <p:val>
                                            <p:strVal val="#ppt_h"/>
                                          </p:val>
                                        </p:tav>
                                      </p:tavLst>
                                    </p:anim>
                                    <p:animEffect transition="in" filter="fade">
                                      <p:cBhvr>
                                        <p:cTn id="14" dur="500"/>
                                        <p:tgtEl>
                                          <p:spTgt spid="12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0"/>
                                        </p:tgtEl>
                                        <p:attrNameLst>
                                          <p:attrName>style.visibility</p:attrName>
                                        </p:attrNameLst>
                                      </p:cBhvr>
                                      <p:to>
                                        <p:strVal val="visible"/>
                                      </p:to>
                                    </p:set>
                                    <p:anim calcmode="lin" valueType="num">
                                      <p:cBhvr>
                                        <p:cTn id="18" dur="500" fill="hold"/>
                                        <p:tgtEl>
                                          <p:spTgt spid="80"/>
                                        </p:tgtEl>
                                        <p:attrNameLst>
                                          <p:attrName>ppt_w</p:attrName>
                                        </p:attrNameLst>
                                      </p:cBhvr>
                                      <p:tavLst>
                                        <p:tav tm="0">
                                          <p:val>
                                            <p:fltVal val="0"/>
                                          </p:val>
                                        </p:tav>
                                        <p:tav tm="100000">
                                          <p:val>
                                            <p:strVal val="#ppt_w"/>
                                          </p:val>
                                        </p:tav>
                                      </p:tavLst>
                                    </p:anim>
                                    <p:anim calcmode="lin" valueType="num">
                                      <p:cBhvr>
                                        <p:cTn id="19" dur="500" fill="hold"/>
                                        <p:tgtEl>
                                          <p:spTgt spid="80"/>
                                        </p:tgtEl>
                                        <p:attrNameLst>
                                          <p:attrName>ppt_h</p:attrName>
                                        </p:attrNameLst>
                                      </p:cBhvr>
                                      <p:tavLst>
                                        <p:tav tm="0">
                                          <p:val>
                                            <p:fltVal val="0"/>
                                          </p:val>
                                        </p:tav>
                                        <p:tav tm="100000">
                                          <p:val>
                                            <p:strVal val="#ppt_h"/>
                                          </p:val>
                                        </p:tav>
                                      </p:tavLst>
                                    </p:anim>
                                    <p:animEffect transition="in" filter="fade">
                                      <p:cBhvr>
                                        <p:cTn id="20" dur="500"/>
                                        <p:tgtEl>
                                          <p:spTgt spid="80"/>
                                        </p:tgtEl>
                                      </p:cBhvr>
                                    </p:animEffect>
                                  </p:childTnLst>
                                </p:cTn>
                              </p:par>
                            </p:childTnLst>
                          </p:cTn>
                        </p:par>
                        <p:par>
                          <p:cTn id="21" fill="hold">
                            <p:stCondLst>
                              <p:cond delay="1000"/>
                            </p:stCondLst>
                            <p:childTnLst>
                              <p:par>
                                <p:cTn id="22" presetID="26" presetClass="emph" presetSubtype="0" fill="hold" grpId="1" nodeType="afterEffect">
                                  <p:stCondLst>
                                    <p:cond delay="0"/>
                                  </p:stCondLst>
                                  <p:childTnLst>
                                    <p:animEffect transition="out" filter="fade">
                                      <p:cBhvr>
                                        <p:cTn id="23" dur="500" tmFilter="0, 0; .2, .5; .8, .5; 1, 0"/>
                                        <p:tgtEl>
                                          <p:spTgt spid="80"/>
                                        </p:tgtEl>
                                      </p:cBhvr>
                                    </p:animEffect>
                                    <p:animScale>
                                      <p:cBhvr>
                                        <p:cTn id="24" dur="250" autoRev="1" fill="hold"/>
                                        <p:tgtEl>
                                          <p:spTgt spid="80"/>
                                        </p:tgtEl>
                                      </p:cBhvr>
                                      <p:by x="105000" y="105000"/>
                                    </p:animScale>
                                  </p:childTnLst>
                                </p:cTn>
                              </p:par>
                            </p:childTnLst>
                          </p:cTn>
                        </p:par>
                        <p:par>
                          <p:cTn id="25" fill="hold">
                            <p:stCondLst>
                              <p:cond delay="1500"/>
                            </p:stCondLst>
                            <p:childTnLst>
                              <p:par>
                                <p:cTn id="26" presetID="22" presetClass="entr" presetSubtype="4"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wipe(down)">
                                      <p:cBhvr>
                                        <p:cTn id="28" dur="500"/>
                                        <p:tgtEl>
                                          <p:spTgt spid="8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wipe(left)">
                                      <p:cBhvr>
                                        <p:cTn id="32" dur="500"/>
                                        <p:tgtEl>
                                          <p:spTgt spid="81"/>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animEffect transition="in" filter="fade">
                                      <p:cBhvr>
                                        <p:cTn id="38" dur="500"/>
                                        <p:tgtEl>
                                          <p:spTgt spid="83"/>
                                        </p:tgtEl>
                                      </p:cBhvr>
                                    </p:animEffect>
                                  </p:childTnLst>
                                </p:cTn>
                              </p:par>
                            </p:childTnLst>
                          </p:cTn>
                        </p:par>
                        <p:par>
                          <p:cTn id="39" fill="hold">
                            <p:stCondLst>
                              <p:cond delay="3000"/>
                            </p:stCondLst>
                            <p:childTnLst>
                              <p:par>
                                <p:cTn id="40" presetID="26" presetClass="emph" presetSubtype="0" fill="hold" grpId="1" nodeType="afterEffect">
                                  <p:stCondLst>
                                    <p:cond delay="0"/>
                                  </p:stCondLst>
                                  <p:childTnLst>
                                    <p:animEffect transition="out" filter="fade">
                                      <p:cBhvr>
                                        <p:cTn id="41" dur="500" tmFilter="0, 0; .2, .5; .8, .5; 1, 0"/>
                                        <p:tgtEl>
                                          <p:spTgt spid="83"/>
                                        </p:tgtEl>
                                      </p:cBhvr>
                                    </p:animEffect>
                                    <p:animScale>
                                      <p:cBhvr>
                                        <p:cTn id="42" dur="250" autoRev="1" fill="hold"/>
                                        <p:tgtEl>
                                          <p:spTgt spid="83"/>
                                        </p:tgtEl>
                                      </p:cBhvr>
                                      <p:by x="105000" y="105000"/>
                                    </p:animScale>
                                  </p:childTnLst>
                                </p:cTn>
                              </p:par>
                            </p:childTnLst>
                          </p:cTn>
                        </p:par>
                        <p:par>
                          <p:cTn id="43" fill="hold">
                            <p:stCondLst>
                              <p:cond delay="3500"/>
                            </p:stCondLst>
                            <p:childTnLst>
                              <p:par>
                                <p:cTn id="44" presetID="22" presetClass="entr" presetSubtype="4" fill="hold" grpId="0" nodeType="afterEffect">
                                  <p:stCondLst>
                                    <p:cond delay="0"/>
                                  </p:stCondLst>
                                  <p:childTnLst>
                                    <p:set>
                                      <p:cBhvr>
                                        <p:cTn id="45" dur="1" fill="hold">
                                          <p:stCondLst>
                                            <p:cond delay="0"/>
                                          </p:stCondLst>
                                        </p:cTn>
                                        <p:tgtEl>
                                          <p:spTgt spid="85"/>
                                        </p:tgtEl>
                                        <p:attrNameLst>
                                          <p:attrName>style.visibility</p:attrName>
                                        </p:attrNameLst>
                                      </p:cBhvr>
                                      <p:to>
                                        <p:strVal val="visible"/>
                                      </p:to>
                                    </p:set>
                                    <p:animEffect transition="in" filter="wipe(down)">
                                      <p:cBhvr>
                                        <p:cTn id="46" dur="500"/>
                                        <p:tgtEl>
                                          <p:spTgt spid="85"/>
                                        </p:tgtEl>
                                      </p:cBhvr>
                                    </p:animEffect>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wipe(left)">
                                      <p:cBhvr>
                                        <p:cTn id="50" dur="500"/>
                                        <p:tgtEl>
                                          <p:spTgt spid="84"/>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86"/>
                                        </p:tgtEl>
                                        <p:attrNameLst>
                                          <p:attrName>style.visibility</p:attrName>
                                        </p:attrNameLst>
                                      </p:cBhvr>
                                      <p:to>
                                        <p:strVal val="visible"/>
                                      </p:to>
                                    </p:set>
                                    <p:anim calcmode="lin" valueType="num">
                                      <p:cBhvr>
                                        <p:cTn id="54" dur="500" fill="hold"/>
                                        <p:tgtEl>
                                          <p:spTgt spid="86"/>
                                        </p:tgtEl>
                                        <p:attrNameLst>
                                          <p:attrName>ppt_w</p:attrName>
                                        </p:attrNameLst>
                                      </p:cBhvr>
                                      <p:tavLst>
                                        <p:tav tm="0">
                                          <p:val>
                                            <p:fltVal val="0"/>
                                          </p:val>
                                        </p:tav>
                                        <p:tav tm="100000">
                                          <p:val>
                                            <p:strVal val="#ppt_w"/>
                                          </p:val>
                                        </p:tav>
                                      </p:tavLst>
                                    </p:anim>
                                    <p:anim calcmode="lin" valueType="num">
                                      <p:cBhvr>
                                        <p:cTn id="55" dur="500" fill="hold"/>
                                        <p:tgtEl>
                                          <p:spTgt spid="86"/>
                                        </p:tgtEl>
                                        <p:attrNameLst>
                                          <p:attrName>ppt_h</p:attrName>
                                        </p:attrNameLst>
                                      </p:cBhvr>
                                      <p:tavLst>
                                        <p:tav tm="0">
                                          <p:val>
                                            <p:fltVal val="0"/>
                                          </p:val>
                                        </p:tav>
                                        <p:tav tm="100000">
                                          <p:val>
                                            <p:strVal val="#ppt_h"/>
                                          </p:val>
                                        </p:tav>
                                      </p:tavLst>
                                    </p:anim>
                                    <p:animEffect transition="in" filter="fade">
                                      <p:cBhvr>
                                        <p:cTn id="56" dur="500"/>
                                        <p:tgtEl>
                                          <p:spTgt spid="86"/>
                                        </p:tgtEl>
                                      </p:cBhvr>
                                    </p:animEffect>
                                  </p:childTnLst>
                                </p:cTn>
                              </p:par>
                            </p:childTnLst>
                          </p:cTn>
                        </p:par>
                        <p:par>
                          <p:cTn id="57" fill="hold">
                            <p:stCondLst>
                              <p:cond delay="5000"/>
                            </p:stCondLst>
                            <p:childTnLst>
                              <p:par>
                                <p:cTn id="58" presetID="26" presetClass="emph" presetSubtype="0" fill="hold" grpId="1" nodeType="afterEffect">
                                  <p:stCondLst>
                                    <p:cond delay="0"/>
                                  </p:stCondLst>
                                  <p:childTnLst>
                                    <p:animEffect transition="out" filter="fade">
                                      <p:cBhvr>
                                        <p:cTn id="59" dur="500" tmFilter="0, 0; .2, .5; .8, .5; 1, 0"/>
                                        <p:tgtEl>
                                          <p:spTgt spid="86"/>
                                        </p:tgtEl>
                                      </p:cBhvr>
                                    </p:animEffect>
                                    <p:animScale>
                                      <p:cBhvr>
                                        <p:cTn id="60" dur="250" autoRev="1" fill="hold"/>
                                        <p:tgtEl>
                                          <p:spTgt spid="86"/>
                                        </p:tgtEl>
                                      </p:cBhvr>
                                      <p:by x="105000" y="105000"/>
                                    </p:animScale>
                                  </p:childTnLst>
                                </p:cTn>
                              </p:par>
                            </p:childTnLst>
                          </p:cTn>
                        </p:par>
                        <p:par>
                          <p:cTn id="61" fill="hold">
                            <p:stCondLst>
                              <p:cond delay="5500"/>
                            </p:stCondLst>
                            <p:childTnLst>
                              <p:par>
                                <p:cTn id="62" presetID="22" presetClass="entr" presetSubtype="4" fill="hold" grpId="0" nodeType="afterEffect">
                                  <p:stCondLst>
                                    <p:cond delay="0"/>
                                  </p:stCondLst>
                                  <p:childTnLst>
                                    <p:set>
                                      <p:cBhvr>
                                        <p:cTn id="63" dur="1" fill="hold">
                                          <p:stCondLst>
                                            <p:cond delay="0"/>
                                          </p:stCondLst>
                                        </p:cTn>
                                        <p:tgtEl>
                                          <p:spTgt spid="88"/>
                                        </p:tgtEl>
                                        <p:attrNameLst>
                                          <p:attrName>style.visibility</p:attrName>
                                        </p:attrNameLst>
                                      </p:cBhvr>
                                      <p:to>
                                        <p:strVal val="visible"/>
                                      </p:to>
                                    </p:set>
                                    <p:animEffect transition="in" filter="wipe(down)">
                                      <p:cBhvr>
                                        <p:cTn id="64" dur="500"/>
                                        <p:tgtEl>
                                          <p:spTgt spid="88"/>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87"/>
                                        </p:tgtEl>
                                        <p:attrNameLst>
                                          <p:attrName>style.visibility</p:attrName>
                                        </p:attrNameLst>
                                      </p:cBhvr>
                                      <p:to>
                                        <p:strVal val="visible"/>
                                      </p:to>
                                    </p:set>
                                    <p:animEffect transition="in" filter="wipe(left)">
                                      <p:cBhvr>
                                        <p:cTn id="68" dur="500"/>
                                        <p:tgtEl>
                                          <p:spTgt spid="87"/>
                                        </p:tgtEl>
                                      </p:cBhvr>
                                    </p:animEffect>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89"/>
                                        </p:tgtEl>
                                        <p:attrNameLst>
                                          <p:attrName>style.visibility</p:attrName>
                                        </p:attrNameLst>
                                      </p:cBhvr>
                                      <p:to>
                                        <p:strVal val="visible"/>
                                      </p:to>
                                    </p:set>
                                    <p:anim calcmode="lin" valueType="num">
                                      <p:cBhvr>
                                        <p:cTn id="72" dur="500" fill="hold"/>
                                        <p:tgtEl>
                                          <p:spTgt spid="89"/>
                                        </p:tgtEl>
                                        <p:attrNameLst>
                                          <p:attrName>ppt_w</p:attrName>
                                        </p:attrNameLst>
                                      </p:cBhvr>
                                      <p:tavLst>
                                        <p:tav tm="0">
                                          <p:val>
                                            <p:fltVal val="0"/>
                                          </p:val>
                                        </p:tav>
                                        <p:tav tm="100000">
                                          <p:val>
                                            <p:strVal val="#ppt_w"/>
                                          </p:val>
                                        </p:tav>
                                      </p:tavLst>
                                    </p:anim>
                                    <p:anim calcmode="lin" valueType="num">
                                      <p:cBhvr>
                                        <p:cTn id="73" dur="500" fill="hold"/>
                                        <p:tgtEl>
                                          <p:spTgt spid="89"/>
                                        </p:tgtEl>
                                        <p:attrNameLst>
                                          <p:attrName>ppt_h</p:attrName>
                                        </p:attrNameLst>
                                      </p:cBhvr>
                                      <p:tavLst>
                                        <p:tav tm="0">
                                          <p:val>
                                            <p:fltVal val="0"/>
                                          </p:val>
                                        </p:tav>
                                        <p:tav tm="100000">
                                          <p:val>
                                            <p:strVal val="#ppt_h"/>
                                          </p:val>
                                        </p:tav>
                                      </p:tavLst>
                                    </p:anim>
                                    <p:animEffect transition="in" filter="fade">
                                      <p:cBhvr>
                                        <p:cTn id="74" dur="500"/>
                                        <p:tgtEl>
                                          <p:spTgt spid="89"/>
                                        </p:tgtEl>
                                      </p:cBhvr>
                                    </p:animEffect>
                                  </p:childTnLst>
                                </p:cTn>
                              </p:par>
                            </p:childTnLst>
                          </p:cTn>
                        </p:par>
                        <p:par>
                          <p:cTn id="75" fill="hold">
                            <p:stCondLst>
                              <p:cond delay="7000"/>
                            </p:stCondLst>
                            <p:childTnLst>
                              <p:par>
                                <p:cTn id="76" presetID="26" presetClass="emph" presetSubtype="0" fill="hold" grpId="1" nodeType="afterEffect">
                                  <p:stCondLst>
                                    <p:cond delay="0"/>
                                  </p:stCondLst>
                                  <p:childTnLst>
                                    <p:animEffect transition="out" filter="fade">
                                      <p:cBhvr>
                                        <p:cTn id="77" dur="500" tmFilter="0, 0; .2, .5; .8, .5; 1, 0"/>
                                        <p:tgtEl>
                                          <p:spTgt spid="89"/>
                                        </p:tgtEl>
                                      </p:cBhvr>
                                    </p:animEffect>
                                    <p:animScale>
                                      <p:cBhvr>
                                        <p:cTn id="78" dur="250" autoRev="1" fill="hold"/>
                                        <p:tgtEl>
                                          <p:spTgt spid="89"/>
                                        </p:tgtEl>
                                      </p:cBhvr>
                                      <p:by x="105000" y="105000"/>
                                    </p:animScale>
                                  </p:childTnLst>
                                </p:cTn>
                              </p:par>
                            </p:childTnLst>
                          </p:cTn>
                        </p:par>
                        <p:par>
                          <p:cTn id="79" fill="hold">
                            <p:stCondLst>
                              <p:cond delay="7500"/>
                            </p:stCondLst>
                            <p:childTnLst>
                              <p:par>
                                <p:cTn id="80" presetID="22" presetClass="entr" presetSubtype="4" fill="hold" grpId="0" nodeType="afterEffect">
                                  <p:stCondLst>
                                    <p:cond delay="0"/>
                                  </p:stCondLst>
                                  <p:childTnLst>
                                    <p:set>
                                      <p:cBhvr>
                                        <p:cTn id="81" dur="1" fill="hold">
                                          <p:stCondLst>
                                            <p:cond delay="0"/>
                                          </p:stCondLst>
                                        </p:cTn>
                                        <p:tgtEl>
                                          <p:spTgt spid="91"/>
                                        </p:tgtEl>
                                        <p:attrNameLst>
                                          <p:attrName>style.visibility</p:attrName>
                                        </p:attrNameLst>
                                      </p:cBhvr>
                                      <p:to>
                                        <p:strVal val="visible"/>
                                      </p:to>
                                    </p:set>
                                    <p:animEffect transition="in" filter="wipe(down)">
                                      <p:cBhvr>
                                        <p:cTn id="82" dur="500"/>
                                        <p:tgtEl>
                                          <p:spTgt spid="91"/>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0"/>
                                        </p:tgtEl>
                                        <p:attrNameLst>
                                          <p:attrName>style.visibility</p:attrName>
                                        </p:attrNameLst>
                                      </p:cBhvr>
                                      <p:to>
                                        <p:strVal val="visible"/>
                                      </p:to>
                                    </p:set>
                                    <p:animEffect transition="in" filter="wipe(left)">
                                      <p:cBhvr>
                                        <p:cTn id="86" dur="500"/>
                                        <p:tgtEl>
                                          <p:spTgt spid="90"/>
                                        </p:tgtEl>
                                      </p:cBhvr>
                                    </p:animEffect>
                                  </p:childTnLst>
                                </p:cTn>
                              </p:par>
                            </p:childTnLst>
                          </p:cTn>
                        </p:par>
                        <p:par>
                          <p:cTn id="87" fill="hold">
                            <p:stCondLst>
                              <p:cond delay="8500"/>
                            </p:stCondLst>
                            <p:childTnLst>
                              <p:par>
                                <p:cTn id="88" presetID="53" presetClass="entr" presetSubtype="16"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 calcmode="lin" valueType="num">
                                      <p:cBhvr>
                                        <p:cTn id="90" dur="500" fill="hold"/>
                                        <p:tgtEl>
                                          <p:spTgt spid="92"/>
                                        </p:tgtEl>
                                        <p:attrNameLst>
                                          <p:attrName>ppt_w</p:attrName>
                                        </p:attrNameLst>
                                      </p:cBhvr>
                                      <p:tavLst>
                                        <p:tav tm="0">
                                          <p:val>
                                            <p:fltVal val="0"/>
                                          </p:val>
                                        </p:tav>
                                        <p:tav tm="100000">
                                          <p:val>
                                            <p:strVal val="#ppt_w"/>
                                          </p:val>
                                        </p:tav>
                                      </p:tavLst>
                                    </p:anim>
                                    <p:anim calcmode="lin" valueType="num">
                                      <p:cBhvr>
                                        <p:cTn id="91" dur="500" fill="hold"/>
                                        <p:tgtEl>
                                          <p:spTgt spid="92"/>
                                        </p:tgtEl>
                                        <p:attrNameLst>
                                          <p:attrName>ppt_h</p:attrName>
                                        </p:attrNameLst>
                                      </p:cBhvr>
                                      <p:tavLst>
                                        <p:tav tm="0">
                                          <p:val>
                                            <p:fltVal val="0"/>
                                          </p:val>
                                        </p:tav>
                                        <p:tav tm="100000">
                                          <p:val>
                                            <p:strVal val="#ppt_h"/>
                                          </p:val>
                                        </p:tav>
                                      </p:tavLst>
                                    </p:anim>
                                    <p:animEffect transition="in" filter="fade">
                                      <p:cBhvr>
                                        <p:cTn id="92" dur="500"/>
                                        <p:tgtEl>
                                          <p:spTgt spid="92"/>
                                        </p:tgtEl>
                                      </p:cBhvr>
                                    </p:animEffect>
                                  </p:childTnLst>
                                </p:cTn>
                              </p:par>
                            </p:childTnLst>
                          </p:cTn>
                        </p:par>
                        <p:par>
                          <p:cTn id="93" fill="hold">
                            <p:stCondLst>
                              <p:cond delay="9000"/>
                            </p:stCondLst>
                            <p:childTnLst>
                              <p:par>
                                <p:cTn id="94" presetID="26" presetClass="emph" presetSubtype="0" fill="hold" grpId="1" nodeType="afterEffect">
                                  <p:stCondLst>
                                    <p:cond delay="0"/>
                                  </p:stCondLst>
                                  <p:childTnLst>
                                    <p:animEffect transition="out" filter="fade">
                                      <p:cBhvr>
                                        <p:cTn id="95" dur="500" tmFilter="0, 0; .2, .5; .8, .5; 1, 0"/>
                                        <p:tgtEl>
                                          <p:spTgt spid="92"/>
                                        </p:tgtEl>
                                      </p:cBhvr>
                                    </p:animEffect>
                                    <p:animScale>
                                      <p:cBhvr>
                                        <p:cTn id="96" dur="250" autoRev="1" fill="hold"/>
                                        <p:tgtEl>
                                          <p:spTgt spid="92"/>
                                        </p:tgtEl>
                                      </p:cBhvr>
                                      <p:by x="105000" y="105000"/>
                                    </p:animScale>
                                  </p:childTnLst>
                                </p:cTn>
                              </p:par>
                            </p:childTnLst>
                          </p:cTn>
                        </p:par>
                        <p:par>
                          <p:cTn id="97" fill="hold">
                            <p:stCondLst>
                              <p:cond delay="9500"/>
                            </p:stCondLst>
                            <p:childTnLst>
                              <p:par>
                                <p:cTn id="98" presetID="22" presetClass="entr" presetSubtype="4" fill="hold" grpId="0" nodeType="afterEffect">
                                  <p:stCondLst>
                                    <p:cond delay="0"/>
                                  </p:stCondLst>
                                  <p:childTnLst>
                                    <p:set>
                                      <p:cBhvr>
                                        <p:cTn id="99" dur="1" fill="hold">
                                          <p:stCondLst>
                                            <p:cond delay="0"/>
                                          </p:stCondLst>
                                        </p:cTn>
                                        <p:tgtEl>
                                          <p:spTgt spid="94"/>
                                        </p:tgtEl>
                                        <p:attrNameLst>
                                          <p:attrName>style.visibility</p:attrName>
                                        </p:attrNameLst>
                                      </p:cBhvr>
                                      <p:to>
                                        <p:strVal val="visible"/>
                                      </p:to>
                                    </p:set>
                                    <p:animEffect transition="in" filter="wipe(down)">
                                      <p:cBhvr>
                                        <p:cTn id="100" dur="500"/>
                                        <p:tgtEl>
                                          <p:spTgt spid="94"/>
                                        </p:tgtEl>
                                      </p:cBhvr>
                                    </p:animEffect>
                                  </p:childTnLst>
                                </p:cTn>
                              </p:par>
                            </p:childTnLst>
                          </p:cTn>
                        </p:par>
                        <p:par>
                          <p:cTn id="101" fill="hold">
                            <p:stCondLst>
                              <p:cond delay="10000"/>
                            </p:stCondLst>
                            <p:childTnLst>
                              <p:par>
                                <p:cTn id="102" presetID="22" presetClass="entr" presetSubtype="8" fill="hold" grpId="0" nodeType="afterEffect">
                                  <p:stCondLst>
                                    <p:cond delay="0"/>
                                  </p:stCondLst>
                                  <p:childTnLst>
                                    <p:set>
                                      <p:cBhvr>
                                        <p:cTn id="103" dur="1" fill="hold">
                                          <p:stCondLst>
                                            <p:cond delay="0"/>
                                          </p:stCondLst>
                                        </p:cTn>
                                        <p:tgtEl>
                                          <p:spTgt spid="93"/>
                                        </p:tgtEl>
                                        <p:attrNameLst>
                                          <p:attrName>style.visibility</p:attrName>
                                        </p:attrNameLst>
                                      </p:cBhvr>
                                      <p:to>
                                        <p:strVal val="visible"/>
                                      </p:to>
                                    </p:set>
                                    <p:animEffect transition="in" filter="wipe(left)">
                                      <p:cBhvr>
                                        <p:cTn id="104" dur="500"/>
                                        <p:tgtEl>
                                          <p:spTgt spid="93"/>
                                        </p:tgtEl>
                                      </p:cBhvr>
                                    </p:animEffect>
                                  </p:childTnLst>
                                </p:cTn>
                              </p:par>
                            </p:childTnLst>
                          </p:cTn>
                        </p:par>
                      </p:childTnLst>
                    </p:cTn>
                  </p:par>
                  <p:par>
                    <p:cTn id="105" fill="hold">
                      <p:stCondLst>
                        <p:cond delay="indefinite"/>
                      </p:stCondLst>
                      <p:childTnLst>
                        <p:par>
                          <p:cTn id="106" fill="hold">
                            <p:stCondLst>
                              <p:cond delay="0"/>
                            </p:stCondLst>
                            <p:childTnLst>
                              <p:par>
                                <p:cTn id="107" presetID="2" presetClass="entr" presetSubtype="2" fill="hold" grpId="0" nodeType="clickEffect">
                                  <p:stCondLst>
                                    <p:cond delay="0"/>
                                  </p:stCondLst>
                                  <p:childTnLst>
                                    <p:set>
                                      <p:cBhvr>
                                        <p:cTn id="108" dur="1" fill="hold">
                                          <p:stCondLst>
                                            <p:cond delay="0"/>
                                          </p:stCondLst>
                                        </p:cTn>
                                        <p:tgtEl>
                                          <p:spTgt spid="22"/>
                                        </p:tgtEl>
                                        <p:attrNameLst>
                                          <p:attrName>style.visibility</p:attrName>
                                        </p:attrNameLst>
                                      </p:cBhvr>
                                      <p:to>
                                        <p:strVal val="visible"/>
                                      </p:to>
                                    </p:set>
                                    <p:anim calcmode="lin" valueType="num">
                                      <p:cBhvr additive="base">
                                        <p:cTn id="109" dur="500" fill="hold"/>
                                        <p:tgtEl>
                                          <p:spTgt spid="22"/>
                                        </p:tgtEl>
                                        <p:attrNameLst>
                                          <p:attrName>ppt_x</p:attrName>
                                        </p:attrNameLst>
                                      </p:cBhvr>
                                      <p:tavLst>
                                        <p:tav tm="0">
                                          <p:val>
                                            <p:strVal val="1+#ppt_w/2"/>
                                          </p:val>
                                        </p:tav>
                                        <p:tav tm="100000">
                                          <p:val>
                                            <p:strVal val="#ppt_x"/>
                                          </p:val>
                                        </p:tav>
                                      </p:tavLst>
                                    </p:anim>
                                    <p:anim calcmode="lin" valueType="num">
                                      <p:cBhvr additive="base">
                                        <p:cTn id="11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8" fill="hold" grpId="0" nodeType="clickEffect">
                                  <p:stCondLst>
                                    <p:cond delay="0"/>
                                  </p:stCondLst>
                                  <p:childTnLst>
                                    <p:set>
                                      <p:cBhvr>
                                        <p:cTn id="114" dur="1" fill="hold">
                                          <p:stCondLst>
                                            <p:cond delay="0"/>
                                          </p:stCondLst>
                                        </p:cTn>
                                        <p:tgtEl>
                                          <p:spTgt spid="21"/>
                                        </p:tgtEl>
                                        <p:attrNameLst>
                                          <p:attrName>style.visibility</p:attrName>
                                        </p:attrNameLst>
                                      </p:cBhvr>
                                      <p:to>
                                        <p:strVal val="visible"/>
                                      </p:to>
                                    </p:set>
                                    <p:anim calcmode="lin" valueType="num">
                                      <p:cBhvr additive="base">
                                        <p:cTn id="115" dur="500" fill="hold"/>
                                        <p:tgtEl>
                                          <p:spTgt spid="21"/>
                                        </p:tgtEl>
                                        <p:attrNameLst>
                                          <p:attrName>ppt_x</p:attrName>
                                        </p:attrNameLst>
                                      </p:cBhvr>
                                      <p:tavLst>
                                        <p:tav tm="0">
                                          <p:val>
                                            <p:strVal val="0-#ppt_w/2"/>
                                          </p:val>
                                        </p:tav>
                                        <p:tav tm="100000">
                                          <p:val>
                                            <p:strVal val="#ppt_x"/>
                                          </p:val>
                                        </p:tav>
                                      </p:tavLst>
                                    </p:anim>
                                    <p:anim calcmode="lin" valueType="num">
                                      <p:cBhvr additive="base">
                                        <p:cTn id="116"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119" grpId="0"/>
      <p:bldP spid="120" grpId="0"/>
      <p:bldP spid="80" grpId="0" animBg="1"/>
      <p:bldP spid="80" grpId="1" animBg="1"/>
      <p:bldP spid="81" grpId="0"/>
      <p:bldP spid="82" grpId="0" animBg="1"/>
      <p:bldP spid="83" grpId="0" animBg="1"/>
      <p:bldP spid="83" grpId="1" animBg="1"/>
      <p:bldP spid="84" grpId="0"/>
      <p:bldP spid="85" grpId="0" animBg="1"/>
      <p:bldP spid="86" grpId="0" animBg="1"/>
      <p:bldP spid="86" grpId="1" animBg="1"/>
      <p:bldP spid="87" grpId="0"/>
      <p:bldP spid="88" grpId="0" animBg="1"/>
      <p:bldP spid="89" grpId="0" animBg="1"/>
      <p:bldP spid="89" grpId="1" animBg="1"/>
      <p:bldP spid="90" grpId="0"/>
      <p:bldP spid="91" grpId="0" animBg="1"/>
      <p:bldP spid="92" grpId="0" animBg="1"/>
      <p:bldP spid="92" grpId="1" animBg="1"/>
      <p:bldP spid="93" grpId="0"/>
      <p:bldP spid="9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9" name="Line 11"/>
          <p:cNvSpPr>
            <a:spLocks noChangeShapeType="1"/>
          </p:cNvSpPr>
          <p:nvPr/>
        </p:nvSpPr>
        <p:spPr bwMode="auto">
          <a:xfrm>
            <a:off x="4780454" y="2511960"/>
            <a:ext cx="0" cy="1442869"/>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0" name="Line 12"/>
          <p:cNvSpPr>
            <a:spLocks noChangeShapeType="1"/>
          </p:cNvSpPr>
          <p:nvPr/>
        </p:nvSpPr>
        <p:spPr bwMode="auto">
          <a:xfrm>
            <a:off x="7086137" y="2511960"/>
            <a:ext cx="0" cy="1442869"/>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2781" name="Line 13"/>
          <p:cNvSpPr>
            <a:spLocks noChangeShapeType="1"/>
          </p:cNvSpPr>
          <p:nvPr/>
        </p:nvSpPr>
        <p:spPr bwMode="auto">
          <a:xfrm>
            <a:off x="9381642" y="2511960"/>
            <a:ext cx="0" cy="1442869"/>
          </a:xfrm>
          <a:prstGeom prst="line">
            <a:avLst/>
          </a:prstGeom>
          <a:noFill/>
          <a:ln w="6350" cap="flat" cmpd="sng">
            <a:solidFill>
              <a:schemeClr val="bg1">
                <a:lumMod val="65000"/>
              </a:schemeClr>
            </a:solidFill>
            <a:prstDash val="dash"/>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Line 11"/>
          <p:cNvSpPr>
            <a:spLocks noChangeShapeType="1"/>
          </p:cNvSpPr>
          <p:nvPr/>
        </p:nvSpPr>
        <p:spPr bwMode="auto">
          <a:xfrm>
            <a:off x="3608362" y="4036938"/>
            <a:ext cx="0" cy="1442869"/>
          </a:xfrm>
          <a:prstGeom prst="line">
            <a:avLst/>
          </a:prstGeom>
          <a:noFill/>
          <a:ln w="6350" cap="flat" cmpd="sng">
            <a:solidFill>
              <a:schemeClr val="bg1">
                <a:lumMod val="65000"/>
              </a:scheme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Line 12"/>
          <p:cNvSpPr>
            <a:spLocks noChangeShapeType="1"/>
          </p:cNvSpPr>
          <p:nvPr/>
        </p:nvSpPr>
        <p:spPr bwMode="auto">
          <a:xfrm>
            <a:off x="5914046" y="4036938"/>
            <a:ext cx="0" cy="1442869"/>
          </a:xfrm>
          <a:prstGeom prst="line">
            <a:avLst/>
          </a:prstGeom>
          <a:noFill/>
          <a:ln w="6350" cap="flat" cmpd="sng">
            <a:solidFill>
              <a:schemeClr val="bg1">
                <a:lumMod val="65000"/>
              </a:scheme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Line 13"/>
          <p:cNvSpPr>
            <a:spLocks noChangeShapeType="1"/>
          </p:cNvSpPr>
          <p:nvPr/>
        </p:nvSpPr>
        <p:spPr bwMode="auto">
          <a:xfrm>
            <a:off x="8209551" y="4036938"/>
            <a:ext cx="0" cy="1442869"/>
          </a:xfrm>
          <a:prstGeom prst="line">
            <a:avLst/>
          </a:prstGeom>
          <a:noFill/>
          <a:ln w="6350" cap="flat" cmpd="sng">
            <a:solidFill>
              <a:schemeClr val="bg1">
                <a:lumMod val="65000"/>
              </a:schemeClr>
            </a:solidFill>
            <a:prstDash val="dash"/>
            <a:round/>
            <a:headEnd type="none"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09348">
              <a:defRPr/>
            </a:pPr>
            <a:endParaRPr lang="es-ES" sz="7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6" name="Object 5"/>
          <p:cNvGraphicFramePr>
            <a:graphicFrameLocks noChangeAspect="1"/>
          </p:cNvGraphicFramePr>
          <p:nvPr>
            <p:extLst/>
          </p:nvPr>
        </p:nvGraphicFramePr>
        <p:xfrm>
          <a:off x="6972016" y="2615904"/>
          <a:ext cx="2535379" cy="25353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Object 9"/>
          <p:cNvGraphicFramePr>
            <a:graphicFrameLocks noChangeAspect="1"/>
          </p:cNvGraphicFramePr>
          <p:nvPr>
            <p:extLst/>
          </p:nvPr>
        </p:nvGraphicFramePr>
        <p:xfrm>
          <a:off x="8117589" y="2615904"/>
          <a:ext cx="2535379" cy="25353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Object 8"/>
          <p:cNvGraphicFramePr>
            <a:graphicFrameLocks noChangeAspect="1"/>
          </p:cNvGraphicFramePr>
          <p:nvPr>
            <p:extLst/>
          </p:nvPr>
        </p:nvGraphicFramePr>
        <p:xfrm>
          <a:off x="5817721" y="2615904"/>
          <a:ext cx="2535379" cy="25353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Object 6"/>
          <p:cNvGraphicFramePr>
            <a:graphicFrameLocks noChangeAspect="1"/>
          </p:cNvGraphicFramePr>
          <p:nvPr>
            <p:extLst/>
          </p:nvPr>
        </p:nvGraphicFramePr>
        <p:xfrm>
          <a:off x="4673603" y="2593370"/>
          <a:ext cx="2535379" cy="25353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 name="Object 10"/>
          <p:cNvGraphicFramePr>
            <a:graphicFrameLocks noChangeAspect="1"/>
          </p:cNvGraphicFramePr>
          <p:nvPr>
            <p:extLst/>
          </p:nvPr>
        </p:nvGraphicFramePr>
        <p:xfrm>
          <a:off x="3516399" y="2615904"/>
          <a:ext cx="2535379" cy="253537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 name="Object 7"/>
          <p:cNvGraphicFramePr>
            <a:graphicFrameLocks noChangeAspect="1"/>
          </p:cNvGraphicFramePr>
          <p:nvPr>
            <p:extLst/>
          </p:nvPr>
        </p:nvGraphicFramePr>
        <p:xfrm>
          <a:off x="2426071" y="2668968"/>
          <a:ext cx="2424165" cy="2424165"/>
        </p:xfrm>
        <a:graphic>
          <a:graphicData uri="http://schemas.openxmlformats.org/drawingml/2006/chart">
            <c:chart xmlns:c="http://schemas.openxmlformats.org/drawingml/2006/chart" xmlns:r="http://schemas.openxmlformats.org/officeDocument/2006/relationships" r:id="rId7"/>
          </a:graphicData>
        </a:graphic>
      </p:graphicFrame>
      <p:sp>
        <p:nvSpPr>
          <p:cNvPr id="32782" name="AutoShape 14"/>
          <p:cNvSpPr>
            <a:spLocks/>
          </p:cNvSpPr>
          <p:nvPr/>
        </p:nvSpPr>
        <p:spPr bwMode="auto">
          <a:xfrm>
            <a:off x="3320140"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3" name="AutoShape 15"/>
          <p:cNvSpPr>
            <a:spLocks/>
          </p:cNvSpPr>
          <p:nvPr/>
        </p:nvSpPr>
        <p:spPr bwMode="auto">
          <a:xfrm>
            <a:off x="4462078" y="3589204"/>
            <a:ext cx="630211"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8" name="AutoShape 20"/>
          <p:cNvSpPr>
            <a:spLocks/>
          </p:cNvSpPr>
          <p:nvPr/>
        </p:nvSpPr>
        <p:spPr bwMode="auto">
          <a:xfrm>
            <a:off x="3436442" y="3753480"/>
            <a:ext cx="401241"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89" name="AutoShape 21"/>
          <p:cNvSpPr>
            <a:spLocks/>
          </p:cNvSpPr>
          <p:nvPr/>
        </p:nvSpPr>
        <p:spPr bwMode="auto">
          <a:xfrm>
            <a:off x="4577653"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84" name="AutoShape 16"/>
          <p:cNvSpPr>
            <a:spLocks/>
          </p:cNvSpPr>
          <p:nvPr/>
        </p:nvSpPr>
        <p:spPr bwMode="auto">
          <a:xfrm>
            <a:off x="5622915"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5" name="AutoShape 17"/>
          <p:cNvSpPr>
            <a:spLocks/>
          </p:cNvSpPr>
          <p:nvPr/>
        </p:nvSpPr>
        <p:spPr bwMode="auto">
          <a:xfrm>
            <a:off x="6785934" y="3589204"/>
            <a:ext cx="630210"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6" name="AutoShape 18"/>
          <p:cNvSpPr>
            <a:spLocks/>
          </p:cNvSpPr>
          <p:nvPr/>
        </p:nvSpPr>
        <p:spPr bwMode="auto">
          <a:xfrm>
            <a:off x="7924967" y="3589204"/>
            <a:ext cx="629483"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87" name="AutoShape 19"/>
          <p:cNvSpPr>
            <a:spLocks/>
          </p:cNvSpPr>
          <p:nvPr/>
        </p:nvSpPr>
        <p:spPr bwMode="auto">
          <a:xfrm>
            <a:off x="9070540" y="3589204"/>
            <a:ext cx="629483" cy="630210"/>
          </a:xfrm>
          <a:prstGeom prst="roundRect">
            <a:avLst>
              <a:gd name="adj" fmla="val 49838"/>
            </a:avLst>
          </a:prstGeom>
          <a:solidFill>
            <a:srgbClr val="FFFFFF"/>
          </a:solidFill>
          <a:ln>
            <a:noFill/>
          </a:ln>
          <a:effectLst>
            <a:outerShdw blurRad="127000" dist="25400" dir="5400000" algn="ctr" rotWithShape="0">
              <a:srgbClr val="808080">
                <a:alpha val="50000"/>
              </a:srgbClr>
            </a:outerShdw>
          </a:effectLst>
          <a:extLst>
            <a:ext uri="{91240B29-F687-4F45-9708-019B960494DF}">
              <a14:hiddenLine xmlns:a14="http://schemas.microsoft.com/office/drawing/2010/main" w="12700">
                <a:solidFill>
                  <a:srgbClr val="000000"/>
                </a:solidFill>
                <a:miter lim="0"/>
                <a:headEnd/>
                <a:tailEnd/>
              </a14:hiddenLine>
            </a:ex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endParaRPr lang="zh-CN" altLang="zh-CN" sz="2800" b="0">
              <a:effectLst>
                <a:outerShdw blurRad="38100" dist="38100" dir="2700000" algn="tl">
                  <a:srgbClr val="C0C0C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2790" name="AutoShape 22"/>
          <p:cNvSpPr>
            <a:spLocks/>
          </p:cNvSpPr>
          <p:nvPr/>
        </p:nvSpPr>
        <p:spPr bwMode="auto">
          <a:xfrm>
            <a:off x="5738491"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1" name="AutoShape 23"/>
          <p:cNvSpPr>
            <a:spLocks/>
          </p:cNvSpPr>
          <p:nvPr/>
        </p:nvSpPr>
        <p:spPr bwMode="auto">
          <a:xfrm>
            <a:off x="6901508"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2" name="AutoShape 24"/>
          <p:cNvSpPr>
            <a:spLocks/>
          </p:cNvSpPr>
          <p:nvPr/>
        </p:nvSpPr>
        <p:spPr bwMode="auto">
          <a:xfrm>
            <a:off x="8040539"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793" name="AutoShape 25"/>
          <p:cNvSpPr>
            <a:spLocks/>
          </p:cNvSpPr>
          <p:nvPr/>
        </p:nvSpPr>
        <p:spPr bwMode="auto">
          <a:xfrm>
            <a:off x="9186111" y="3753480"/>
            <a:ext cx="400515" cy="2791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2000" b="0">
                <a:solidFill>
                  <a:srgbClr val="555555"/>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32801" name="AutoShape 33"/>
          <p:cNvSpPr>
            <a:spLocks/>
          </p:cNvSpPr>
          <p:nvPr/>
        </p:nvSpPr>
        <p:spPr bwMode="auto">
          <a:xfrm>
            <a:off x="6346248" y="1829898"/>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2" name="AutoShape 34"/>
          <p:cNvSpPr>
            <a:spLocks/>
          </p:cNvSpPr>
          <p:nvPr/>
        </p:nvSpPr>
        <p:spPr bwMode="auto">
          <a:xfrm>
            <a:off x="6358851" y="2045902"/>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3" name="AutoShape 35"/>
          <p:cNvSpPr>
            <a:spLocks/>
          </p:cNvSpPr>
          <p:nvPr/>
        </p:nvSpPr>
        <p:spPr bwMode="auto">
          <a:xfrm>
            <a:off x="4034661" y="1808816"/>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4" name="AutoShape 36"/>
          <p:cNvSpPr>
            <a:spLocks/>
          </p:cNvSpPr>
          <p:nvPr/>
        </p:nvSpPr>
        <p:spPr bwMode="auto">
          <a:xfrm>
            <a:off x="4047993" y="2037365"/>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5" name="AutoShape 37"/>
          <p:cNvSpPr>
            <a:spLocks/>
          </p:cNvSpPr>
          <p:nvPr/>
        </p:nvSpPr>
        <p:spPr bwMode="auto">
          <a:xfrm>
            <a:off x="8641150" y="1808816"/>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806" name="AutoShape 38"/>
          <p:cNvSpPr>
            <a:spLocks/>
          </p:cNvSpPr>
          <p:nvPr/>
        </p:nvSpPr>
        <p:spPr bwMode="auto">
          <a:xfrm>
            <a:off x="8653753" y="2025735"/>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33"/>
          <p:cNvSpPr>
            <a:spLocks/>
          </p:cNvSpPr>
          <p:nvPr/>
        </p:nvSpPr>
        <p:spPr bwMode="auto">
          <a:xfrm>
            <a:off x="5098538" y="559823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34"/>
          <p:cNvSpPr>
            <a:spLocks/>
          </p:cNvSpPr>
          <p:nvPr/>
        </p:nvSpPr>
        <p:spPr bwMode="auto">
          <a:xfrm>
            <a:off x="5111141" y="5814237"/>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35"/>
          <p:cNvSpPr>
            <a:spLocks/>
          </p:cNvSpPr>
          <p:nvPr/>
        </p:nvSpPr>
        <p:spPr bwMode="auto">
          <a:xfrm>
            <a:off x="2786952" y="557715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36"/>
          <p:cNvSpPr>
            <a:spLocks/>
          </p:cNvSpPr>
          <p:nvPr/>
        </p:nvSpPr>
        <p:spPr bwMode="auto">
          <a:xfrm>
            <a:off x="2800283" y="5805701"/>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37"/>
          <p:cNvSpPr>
            <a:spLocks/>
          </p:cNvSpPr>
          <p:nvPr/>
        </p:nvSpPr>
        <p:spPr bwMode="auto">
          <a:xfrm>
            <a:off x="7393440" y="5577153"/>
            <a:ext cx="1511684" cy="2154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spcBef>
                <a:spcPts val="779"/>
              </a:spcBef>
            </a:pPr>
            <a:r>
              <a:rPr lang="zh-CN" altLang="en-US" sz="14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38"/>
          <p:cNvSpPr>
            <a:spLocks/>
          </p:cNvSpPr>
          <p:nvPr/>
        </p:nvSpPr>
        <p:spPr bwMode="auto">
          <a:xfrm>
            <a:off x="7406043" y="5794070"/>
            <a:ext cx="1486477" cy="4431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779"/>
              </a:spcBef>
            </a:pPr>
            <a:r>
              <a:rPr lang="zh-CN" altLang="en-US" sz="800" b="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文本框 3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0" name="文本框 3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206788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nodeType="afterGroup">
                            <p:stCondLst>
                              <p:cond delay="600"/>
                            </p:stCondLst>
                            <p:childTnLst>
                              <p:par>
                                <p:cTn id="10" presetID="23" presetClass="entr" presetSubtype="16" fill="hold" grpId="0" nodeType="afterEffect">
                                  <p:stCondLst>
                                    <p:cond delay="1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200"/>
                            </p:stCondLst>
                            <p:childTnLst>
                              <p:par>
                                <p:cTn id="15" presetID="23" presetClass="entr" presetSubtype="16" fill="hold" grpId="0" nodeType="afterEffect">
                                  <p:stCondLst>
                                    <p:cond delay="1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800"/>
                            </p:stCondLst>
                            <p:childTnLst>
                              <p:par>
                                <p:cTn id="20" presetID="23" presetClass="entr" presetSubtype="16" fill="hold" grpId="0" nodeType="afterEffect">
                                  <p:stCondLst>
                                    <p:cond delay="10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400"/>
                            </p:stCondLst>
                            <p:childTnLst>
                              <p:par>
                                <p:cTn id="25" presetID="23" presetClass="entr" presetSubtype="16" fill="hold" grpId="0" nodeType="afterEffect">
                                  <p:stCondLst>
                                    <p:cond delay="1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childTnLst>
                                </p:cTn>
                              </p:par>
                            </p:childTnLst>
                          </p:cTn>
                        </p:par>
                        <p:par>
                          <p:cTn id="29" fill="hold" nodeType="afterGroup">
                            <p:stCondLst>
                              <p:cond delay="3000"/>
                            </p:stCondLst>
                            <p:childTnLst>
                              <p:par>
                                <p:cTn id="30" presetID="23" presetClass="entr" presetSubtype="16" fill="hold" grpId="0" nodeType="afterEffect">
                                  <p:stCondLst>
                                    <p:cond delay="1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600"/>
                            </p:stCondLst>
                            <p:childTnLst>
                              <p:par>
                                <p:cTn id="35" presetID="9" presetClass="entr" presetSubtype="0" fill="hold" grpId="0" nodeType="afterEffect">
                                  <p:stCondLst>
                                    <p:cond delay="100"/>
                                  </p:stCondLst>
                                  <p:childTnLst>
                                    <p:set>
                                      <p:cBhvr>
                                        <p:cTn id="36" dur="1" fill="hold">
                                          <p:stCondLst>
                                            <p:cond delay="0"/>
                                          </p:stCondLst>
                                        </p:cTn>
                                        <p:tgtEl>
                                          <p:spTgt spid="32782"/>
                                        </p:tgtEl>
                                        <p:attrNameLst>
                                          <p:attrName>style.visibility</p:attrName>
                                        </p:attrNameLst>
                                      </p:cBhvr>
                                      <p:to>
                                        <p:strVal val="visible"/>
                                      </p:to>
                                    </p:set>
                                    <p:animEffect transition="in" filter="dissolve">
                                      <p:cBhvr>
                                        <p:cTn id="37" dur="500"/>
                                        <p:tgtEl>
                                          <p:spTgt spid="32782"/>
                                        </p:tgtEl>
                                      </p:cBhvr>
                                    </p:animEffect>
                                  </p:childTnLst>
                                </p:cTn>
                              </p:par>
                            </p:childTnLst>
                          </p:cTn>
                        </p:par>
                        <p:par>
                          <p:cTn id="38" fill="hold" nodeType="afterGroup">
                            <p:stCondLst>
                              <p:cond delay="4200"/>
                            </p:stCondLst>
                            <p:childTnLst>
                              <p:par>
                                <p:cTn id="39" presetID="9" presetClass="entr" presetSubtype="0" fill="hold" grpId="0" nodeType="afterEffect">
                                  <p:stCondLst>
                                    <p:cond delay="100"/>
                                  </p:stCondLst>
                                  <p:childTnLst>
                                    <p:set>
                                      <p:cBhvr>
                                        <p:cTn id="40" dur="1" fill="hold">
                                          <p:stCondLst>
                                            <p:cond delay="0"/>
                                          </p:stCondLst>
                                        </p:cTn>
                                        <p:tgtEl>
                                          <p:spTgt spid="32783"/>
                                        </p:tgtEl>
                                        <p:attrNameLst>
                                          <p:attrName>style.visibility</p:attrName>
                                        </p:attrNameLst>
                                      </p:cBhvr>
                                      <p:to>
                                        <p:strVal val="visible"/>
                                      </p:to>
                                    </p:set>
                                    <p:animEffect transition="in" filter="dissolve">
                                      <p:cBhvr>
                                        <p:cTn id="41" dur="500"/>
                                        <p:tgtEl>
                                          <p:spTgt spid="32783"/>
                                        </p:tgtEl>
                                      </p:cBhvr>
                                    </p:animEffect>
                                  </p:childTnLst>
                                </p:cTn>
                              </p:par>
                            </p:childTnLst>
                          </p:cTn>
                        </p:par>
                        <p:par>
                          <p:cTn id="42" fill="hold" nodeType="afterGroup">
                            <p:stCondLst>
                              <p:cond delay="4800"/>
                            </p:stCondLst>
                            <p:childTnLst>
                              <p:par>
                                <p:cTn id="43" presetID="9" presetClass="entr" presetSubtype="0" fill="hold" grpId="0" nodeType="afterEffect">
                                  <p:stCondLst>
                                    <p:cond delay="100"/>
                                  </p:stCondLst>
                                  <p:childTnLst>
                                    <p:set>
                                      <p:cBhvr>
                                        <p:cTn id="44" dur="1" fill="hold">
                                          <p:stCondLst>
                                            <p:cond delay="0"/>
                                          </p:stCondLst>
                                        </p:cTn>
                                        <p:tgtEl>
                                          <p:spTgt spid="32784"/>
                                        </p:tgtEl>
                                        <p:attrNameLst>
                                          <p:attrName>style.visibility</p:attrName>
                                        </p:attrNameLst>
                                      </p:cBhvr>
                                      <p:to>
                                        <p:strVal val="visible"/>
                                      </p:to>
                                    </p:set>
                                    <p:animEffect transition="in" filter="dissolve">
                                      <p:cBhvr>
                                        <p:cTn id="45" dur="500"/>
                                        <p:tgtEl>
                                          <p:spTgt spid="32784"/>
                                        </p:tgtEl>
                                      </p:cBhvr>
                                    </p:animEffect>
                                  </p:childTnLst>
                                </p:cTn>
                              </p:par>
                            </p:childTnLst>
                          </p:cTn>
                        </p:par>
                        <p:par>
                          <p:cTn id="46" fill="hold" nodeType="afterGroup">
                            <p:stCondLst>
                              <p:cond delay="5400"/>
                            </p:stCondLst>
                            <p:childTnLst>
                              <p:par>
                                <p:cTn id="47" presetID="9" presetClass="entr" presetSubtype="0" fill="hold" grpId="0" nodeType="afterEffect">
                                  <p:stCondLst>
                                    <p:cond delay="100"/>
                                  </p:stCondLst>
                                  <p:childTnLst>
                                    <p:set>
                                      <p:cBhvr>
                                        <p:cTn id="48" dur="1" fill="hold">
                                          <p:stCondLst>
                                            <p:cond delay="0"/>
                                          </p:stCondLst>
                                        </p:cTn>
                                        <p:tgtEl>
                                          <p:spTgt spid="32785"/>
                                        </p:tgtEl>
                                        <p:attrNameLst>
                                          <p:attrName>style.visibility</p:attrName>
                                        </p:attrNameLst>
                                      </p:cBhvr>
                                      <p:to>
                                        <p:strVal val="visible"/>
                                      </p:to>
                                    </p:set>
                                    <p:animEffect transition="in" filter="dissolve">
                                      <p:cBhvr>
                                        <p:cTn id="49" dur="500"/>
                                        <p:tgtEl>
                                          <p:spTgt spid="32785"/>
                                        </p:tgtEl>
                                      </p:cBhvr>
                                    </p:animEffect>
                                  </p:childTnLst>
                                </p:cTn>
                              </p:par>
                            </p:childTnLst>
                          </p:cTn>
                        </p:par>
                        <p:par>
                          <p:cTn id="50" fill="hold" nodeType="afterGroup">
                            <p:stCondLst>
                              <p:cond delay="6000"/>
                            </p:stCondLst>
                            <p:childTnLst>
                              <p:par>
                                <p:cTn id="51" presetID="9" presetClass="entr" presetSubtype="0" fill="hold" grpId="0" nodeType="afterEffect">
                                  <p:stCondLst>
                                    <p:cond delay="100"/>
                                  </p:stCondLst>
                                  <p:childTnLst>
                                    <p:set>
                                      <p:cBhvr>
                                        <p:cTn id="52" dur="1" fill="hold">
                                          <p:stCondLst>
                                            <p:cond delay="0"/>
                                          </p:stCondLst>
                                        </p:cTn>
                                        <p:tgtEl>
                                          <p:spTgt spid="32786"/>
                                        </p:tgtEl>
                                        <p:attrNameLst>
                                          <p:attrName>style.visibility</p:attrName>
                                        </p:attrNameLst>
                                      </p:cBhvr>
                                      <p:to>
                                        <p:strVal val="visible"/>
                                      </p:to>
                                    </p:set>
                                    <p:animEffect transition="in" filter="dissolve">
                                      <p:cBhvr>
                                        <p:cTn id="53" dur="500"/>
                                        <p:tgtEl>
                                          <p:spTgt spid="32786"/>
                                        </p:tgtEl>
                                      </p:cBhvr>
                                    </p:animEffect>
                                  </p:childTnLst>
                                </p:cTn>
                              </p:par>
                            </p:childTnLst>
                          </p:cTn>
                        </p:par>
                        <p:par>
                          <p:cTn id="54" fill="hold" nodeType="afterGroup">
                            <p:stCondLst>
                              <p:cond delay="6600"/>
                            </p:stCondLst>
                            <p:childTnLst>
                              <p:par>
                                <p:cTn id="55" presetID="9" presetClass="entr" presetSubtype="0" fill="hold" grpId="0" nodeType="afterEffect">
                                  <p:stCondLst>
                                    <p:cond delay="100"/>
                                  </p:stCondLst>
                                  <p:childTnLst>
                                    <p:set>
                                      <p:cBhvr>
                                        <p:cTn id="56" dur="1" fill="hold">
                                          <p:stCondLst>
                                            <p:cond delay="0"/>
                                          </p:stCondLst>
                                        </p:cTn>
                                        <p:tgtEl>
                                          <p:spTgt spid="32787"/>
                                        </p:tgtEl>
                                        <p:attrNameLst>
                                          <p:attrName>style.visibility</p:attrName>
                                        </p:attrNameLst>
                                      </p:cBhvr>
                                      <p:to>
                                        <p:strVal val="visible"/>
                                      </p:to>
                                    </p:set>
                                    <p:animEffect transition="in" filter="dissolve">
                                      <p:cBhvr>
                                        <p:cTn id="57" dur="500"/>
                                        <p:tgtEl>
                                          <p:spTgt spid="32787"/>
                                        </p:tgtEl>
                                      </p:cBhvr>
                                    </p:animEffect>
                                  </p:childTnLst>
                                </p:cTn>
                              </p:par>
                            </p:childTnLst>
                          </p:cTn>
                        </p:par>
                        <p:par>
                          <p:cTn id="58" fill="hold" nodeType="afterGroup">
                            <p:stCondLst>
                              <p:cond delay="7200"/>
                            </p:stCondLst>
                            <p:childTnLst>
                              <p:par>
                                <p:cTn id="59" presetID="9" presetClass="entr" presetSubtype="0" fill="hold" grpId="0" nodeType="afterEffect">
                                  <p:stCondLst>
                                    <p:cond delay="100"/>
                                  </p:stCondLst>
                                  <p:childTnLst>
                                    <p:set>
                                      <p:cBhvr>
                                        <p:cTn id="60" dur="1" fill="hold">
                                          <p:stCondLst>
                                            <p:cond delay="0"/>
                                          </p:stCondLst>
                                        </p:cTn>
                                        <p:tgtEl>
                                          <p:spTgt spid="32788"/>
                                        </p:tgtEl>
                                        <p:attrNameLst>
                                          <p:attrName>style.visibility</p:attrName>
                                        </p:attrNameLst>
                                      </p:cBhvr>
                                      <p:to>
                                        <p:strVal val="visible"/>
                                      </p:to>
                                    </p:set>
                                    <p:animEffect transition="in" filter="dissolve">
                                      <p:cBhvr>
                                        <p:cTn id="61" dur="500"/>
                                        <p:tgtEl>
                                          <p:spTgt spid="32788"/>
                                        </p:tgtEl>
                                      </p:cBhvr>
                                    </p:animEffect>
                                  </p:childTnLst>
                                </p:cTn>
                              </p:par>
                            </p:childTnLst>
                          </p:cTn>
                        </p:par>
                        <p:par>
                          <p:cTn id="62" fill="hold" nodeType="afterGroup">
                            <p:stCondLst>
                              <p:cond delay="7800"/>
                            </p:stCondLst>
                            <p:childTnLst>
                              <p:par>
                                <p:cTn id="63" presetID="9" presetClass="entr" presetSubtype="0" fill="hold" grpId="0" nodeType="afterEffect">
                                  <p:stCondLst>
                                    <p:cond delay="100"/>
                                  </p:stCondLst>
                                  <p:childTnLst>
                                    <p:set>
                                      <p:cBhvr>
                                        <p:cTn id="64" dur="1" fill="hold">
                                          <p:stCondLst>
                                            <p:cond delay="0"/>
                                          </p:stCondLst>
                                        </p:cTn>
                                        <p:tgtEl>
                                          <p:spTgt spid="32789"/>
                                        </p:tgtEl>
                                        <p:attrNameLst>
                                          <p:attrName>style.visibility</p:attrName>
                                        </p:attrNameLst>
                                      </p:cBhvr>
                                      <p:to>
                                        <p:strVal val="visible"/>
                                      </p:to>
                                    </p:set>
                                    <p:animEffect transition="in" filter="dissolve">
                                      <p:cBhvr>
                                        <p:cTn id="65" dur="500"/>
                                        <p:tgtEl>
                                          <p:spTgt spid="32789"/>
                                        </p:tgtEl>
                                      </p:cBhvr>
                                    </p:animEffect>
                                  </p:childTnLst>
                                </p:cTn>
                              </p:par>
                            </p:childTnLst>
                          </p:cTn>
                        </p:par>
                        <p:par>
                          <p:cTn id="66" fill="hold" nodeType="afterGroup">
                            <p:stCondLst>
                              <p:cond delay="8400"/>
                            </p:stCondLst>
                            <p:childTnLst>
                              <p:par>
                                <p:cTn id="67" presetID="9" presetClass="entr" presetSubtype="0" fill="hold" grpId="0" nodeType="afterEffect">
                                  <p:stCondLst>
                                    <p:cond delay="100"/>
                                  </p:stCondLst>
                                  <p:childTnLst>
                                    <p:set>
                                      <p:cBhvr>
                                        <p:cTn id="68" dur="1" fill="hold">
                                          <p:stCondLst>
                                            <p:cond delay="0"/>
                                          </p:stCondLst>
                                        </p:cTn>
                                        <p:tgtEl>
                                          <p:spTgt spid="32790"/>
                                        </p:tgtEl>
                                        <p:attrNameLst>
                                          <p:attrName>style.visibility</p:attrName>
                                        </p:attrNameLst>
                                      </p:cBhvr>
                                      <p:to>
                                        <p:strVal val="visible"/>
                                      </p:to>
                                    </p:set>
                                    <p:animEffect transition="in" filter="dissolve">
                                      <p:cBhvr>
                                        <p:cTn id="69" dur="500"/>
                                        <p:tgtEl>
                                          <p:spTgt spid="32790"/>
                                        </p:tgtEl>
                                      </p:cBhvr>
                                    </p:animEffect>
                                  </p:childTnLst>
                                </p:cTn>
                              </p:par>
                            </p:childTnLst>
                          </p:cTn>
                        </p:par>
                        <p:par>
                          <p:cTn id="70" fill="hold" nodeType="afterGroup">
                            <p:stCondLst>
                              <p:cond delay="9000"/>
                            </p:stCondLst>
                            <p:childTnLst>
                              <p:par>
                                <p:cTn id="71" presetID="9" presetClass="entr" presetSubtype="0" fill="hold" grpId="0" nodeType="afterEffect">
                                  <p:stCondLst>
                                    <p:cond delay="100"/>
                                  </p:stCondLst>
                                  <p:childTnLst>
                                    <p:set>
                                      <p:cBhvr>
                                        <p:cTn id="72" dur="1" fill="hold">
                                          <p:stCondLst>
                                            <p:cond delay="0"/>
                                          </p:stCondLst>
                                        </p:cTn>
                                        <p:tgtEl>
                                          <p:spTgt spid="32791"/>
                                        </p:tgtEl>
                                        <p:attrNameLst>
                                          <p:attrName>style.visibility</p:attrName>
                                        </p:attrNameLst>
                                      </p:cBhvr>
                                      <p:to>
                                        <p:strVal val="visible"/>
                                      </p:to>
                                    </p:set>
                                    <p:animEffect transition="in" filter="dissolve">
                                      <p:cBhvr>
                                        <p:cTn id="73" dur="500"/>
                                        <p:tgtEl>
                                          <p:spTgt spid="32791"/>
                                        </p:tgtEl>
                                      </p:cBhvr>
                                    </p:animEffect>
                                  </p:childTnLst>
                                </p:cTn>
                              </p:par>
                            </p:childTnLst>
                          </p:cTn>
                        </p:par>
                        <p:par>
                          <p:cTn id="74" fill="hold" nodeType="afterGroup">
                            <p:stCondLst>
                              <p:cond delay="9600"/>
                            </p:stCondLst>
                            <p:childTnLst>
                              <p:par>
                                <p:cTn id="75" presetID="9" presetClass="entr" presetSubtype="0" fill="hold" grpId="0" nodeType="afterEffect">
                                  <p:stCondLst>
                                    <p:cond delay="100"/>
                                  </p:stCondLst>
                                  <p:childTnLst>
                                    <p:set>
                                      <p:cBhvr>
                                        <p:cTn id="76" dur="1" fill="hold">
                                          <p:stCondLst>
                                            <p:cond delay="0"/>
                                          </p:stCondLst>
                                        </p:cTn>
                                        <p:tgtEl>
                                          <p:spTgt spid="32792"/>
                                        </p:tgtEl>
                                        <p:attrNameLst>
                                          <p:attrName>style.visibility</p:attrName>
                                        </p:attrNameLst>
                                      </p:cBhvr>
                                      <p:to>
                                        <p:strVal val="visible"/>
                                      </p:to>
                                    </p:set>
                                    <p:animEffect transition="in" filter="dissolve">
                                      <p:cBhvr>
                                        <p:cTn id="77" dur="500"/>
                                        <p:tgtEl>
                                          <p:spTgt spid="32792"/>
                                        </p:tgtEl>
                                      </p:cBhvr>
                                    </p:animEffect>
                                  </p:childTnLst>
                                </p:cTn>
                              </p:par>
                            </p:childTnLst>
                          </p:cTn>
                        </p:par>
                        <p:par>
                          <p:cTn id="78" fill="hold" nodeType="afterGroup">
                            <p:stCondLst>
                              <p:cond delay="10200"/>
                            </p:stCondLst>
                            <p:childTnLst>
                              <p:par>
                                <p:cTn id="79" presetID="9" presetClass="entr" presetSubtype="0" fill="hold" grpId="0" nodeType="afterEffect">
                                  <p:stCondLst>
                                    <p:cond delay="100"/>
                                  </p:stCondLst>
                                  <p:childTnLst>
                                    <p:set>
                                      <p:cBhvr>
                                        <p:cTn id="80" dur="1" fill="hold">
                                          <p:stCondLst>
                                            <p:cond delay="0"/>
                                          </p:stCondLst>
                                        </p:cTn>
                                        <p:tgtEl>
                                          <p:spTgt spid="32793"/>
                                        </p:tgtEl>
                                        <p:attrNameLst>
                                          <p:attrName>style.visibility</p:attrName>
                                        </p:attrNameLst>
                                      </p:cBhvr>
                                      <p:to>
                                        <p:strVal val="visible"/>
                                      </p:to>
                                    </p:set>
                                    <p:animEffect transition="in" filter="dissolve">
                                      <p:cBhvr>
                                        <p:cTn id="81" dur="500"/>
                                        <p:tgtEl>
                                          <p:spTgt spid="32793"/>
                                        </p:tgtEl>
                                      </p:cBhvr>
                                    </p:animEffect>
                                  </p:childTnLst>
                                </p:cTn>
                              </p:par>
                            </p:childTnLst>
                          </p:cTn>
                        </p:par>
                        <p:par>
                          <p:cTn id="82" fill="hold" nodeType="afterGroup">
                            <p:stCondLst>
                              <p:cond delay="10800"/>
                            </p:stCondLst>
                            <p:childTnLst>
                              <p:par>
                                <p:cTn id="83" presetID="22" presetClass="entr" presetSubtype="4" fill="hold" nodeType="afterEffect">
                                  <p:stCondLst>
                                    <p:cond delay="100"/>
                                  </p:stCondLst>
                                  <p:childTnLst>
                                    <p:set>
                                      <p:cBhvr>
                                        <p:cTn id="84" dur="1" fill="hold">
                                          <p:stCondLst>
                                            <p:cond delay="0"/>
                                          </p:stCondLst>
                                        </p:cTn>
                                        <p:tgtEl>
                                          <p:spTgt spid="32779"/>
                                        </p:tgtEl>
                                        <p:attrNameLst>
                                          <p:attrName>style.visibility</p:attrName>
                                        </p:attrNameLst>
                                      </p:cBhvr>
                                      <p:to>
                                        <p:strVal val="visible"/>
                                      </p:to>
                                    </p:set>
                                    <p:animEffect transition="in" filter="wipe(down)">
                                      <p:cBhvr>
                                        <p:cTn id="85" dur="500"/>
                                        <p:tgtEl>
                                          <p:spTgt spid="32779"/>
                                        </p:tgtEl>
                                      </p:cBhvr>
                                    </p:animEffect>
                                  </p:childTnLst>
                                </p:cTn>
                              </p:par>
                            </p:childTnLst>
                          </p:cTn>
                        </p:par>
                        <p:par>
                          <p:cTn id="86" fill="hold" nodeType="afterGroup">
                            <p:stCondLst>
                              <p:cond delay="11400"/>
                            </p:stCondLst>
                            <p:childTnLst>
                              <p:par>
                                <p:cTn id="87" presetID="22" presetClass="entr" presetSubtype="4" fill="hold" nodeType="afterEffect">
                                  <p:stCondLst>
                                    <p:cond delay="100"/>
                                  </p:stCondLst>
                                  <p:childTnLst>
                                    <p:set>
                                      <p:cBhvr>
                                        <p:cTn id="88" dur="1" fill="hold">
                                          <p:stCondLst>
                                            <p:cond delay="0"/>
                                          </p:stCondLst>
                                        </p:cTn>
                                        <p:tgtEl>
                                          <p:spTgt spid="32780"/>
                                        </p:tgtEl>
                                        <p:attrNameLst>
                                          <p:attrName>style.visibility</p:attrName>
                                        </p:attrNameLst>
                                      </p:cBhvr>
                                      <p:to>
                                        <p:strVal val="visible"/>
                                      </p:to>
                                    </p:set>
                                    <p:animEffect transition="in" filter="wipe(down)">
                                      <p:cBhvr>
                                        <p:cTn id="89" dur="500"/>
                                        <p:tgtEl>
                                          <p:spTgt spid="32780"/>
                                        </p:tgtEl>
                                      </p:cBhvr>
                                    </p:animEffect>
                                  </p:childTnLst>
                                </p:cTn>
                              </p:par>
                            </p:childTnLst>
                          </p:cTn>
                        </p:par>
                        <p:par>
                          <p:cTn id="90" fill="hold" nodeType="afterGroup">
                            <p:stCondLst>
                              <p:cond delay="12000"/>
                            </p:stCondLst>
                            <p:childTnLst>
                              <p:par>
                                <p:cTn id="91" presetID="22" presetClass="entr" presetSubtype="4" fill="hold" nodeType="afterEffect">
                                  <p:stCondLst>
                                    <p:cond delay="100"/>
                                  </p:stCondLst>
                                  <p:childTnLst>
                                    <p:set>
                                      <p:cBhvr>
                                        <p:cTn id="92" dur="1" fill="hold">
                                          <p:stCondLst>
                                            <p:cond delay="0"/>
                                          </p:stCondLst>
                                        </p:cTn>
                                        <p:tgtEl>
                                          <p:spTgt spid="32781"/>
                                        </p:tgtEl>
                                        <p:attrNameLst>
                                          <p:attrName>style.visibility</p:attrName>
                                        </p:attrNameLst>
                                      </p:cBhvr>
                                      <p:to>
                                        <p:strVal val="visible"/>
                                      </p:to>
                                    </p:set>
                                    <p:animEffect transition="in" filter="wipe(down)">
                                      <p:cBhvr>
                                        <p:cTn id="93" dur="500"/>
                                        <p:tgtEl>
                                          <p:spTgt spid="32781"/>
                                        </p:tgtEl>
                                      </p:cBhvr>
                                    </p:animEffect>
                                  </p:childTnLst>
                                </p:cTn>
                              </p:par>
                            </p:childTnLst>
                          </p:cTn>
                        </p:par>
                        <p:par>
                          <p:cTn id="94" fill="hold" nodeType="afterGroup">
                            <p:stCondLst>
                              <p:cond delay="12600"/>
                            </p:stCondLst>
                            <p:childTnLst>
                              <p:par>
                                <p:cTn id="95" presetID="2" presetClass="entr" presetSubtype="2" fill="hold" grpId="0" nodeType="afterEffect">
                                  <p:stCondLst>
                                    <p:cond delay="100"/>
                                  </p:stCondLst>
                                  <p:childTnLst>
                                    <p:set>
                                      <p:cBhvr>
                                        <p:cTn id="96" dur="1" fill="hold">
                                          <p:stCondLst>
                                            <p:cond delay="0"/>
                                          </p:stCondLst>
                                        </p:cTn>
                                        <p:tgtEl>
                                          <p:spTgt spid="32801"/>
                                        </p:tgtEl>
                                        <p:attrNameLst>
                                          <p:attrName>style.visibility</p:attrName>
                                        </p:attrNameLst>
                                      </p:cBhvr>
                                      <p:to>
                                        <p:strVal val="visible"/>
                                      </p:to>
                                    </p:set>
                                    <p:anim calcmode="lin" valueType="num">
                                      <p:cBhvr additive="base">
                                        <p:cTn id="97" dur="500" fill="hold"/>
                                        <p:tgtEl>
                                          <p:spTgt spid="32801"/>
                                        </p:tgtEl>
                                        <p:attrNameLst>
                                          <p:attrName>ppt_x</p:attrName>
                                        </p:attrNameLst>
                                      </p:cBhvr>
                                      <p:tavLst>
                                        <p:tav tm="0">
                                          <p:val>
                                            <p:strVal val="1+#ppt_w/2"/>
                                          </p:val>
                                        </p:tav>
                                        <p:tav tm="100000">
                                          <p:val>
                                            <p:strVal val="#ppt_x"/>
                                          </p:val>
                                        </p:tav>
                                      </p:tavLst>
                                    </p:anim>
                                    <p:anim calcmode="lin" valueType="num">
                                      <p:cBhvr additive="base">
                                        <p:cTn id="98" dur="500" fill="hold"/>
                                        <p:tgtEl>
                                          <p:spTgt spid="32801"/>
                                        </p:tgtEl>
                                        <p:attrNameLst>
                                          <p:attrName>ppt_y</p:attrName>
                                        </p:attrNameLst>
                                      </p:cBhvr>
                                      <p:tavLst>
                                        <p:tav tm="0">
                                          <p:val>
                                            <p:strVal val="#ppt_y"/>
                                          </p:val>
                                        </p:tav>
                                        <p:tav tm="100000">
                                          <p:val>
                                            <p:strVal val="#ppt_y"/>
                                          </p:val>
                                        </p:tav>
                                      </p:tavLst>
                                    </p:anim>
                                  </p:childTnLst>
                                </p:cTn>
                              </p:par>
                            </p:childTnLst>
                          </p:cTn>
                        </p:par>
                        <p:par>
                          <p:cTn id="99" fill="hold" nodeType="afterGroup">
                            <p:stCondLst>
                              <p:cond delay="13200"/>
                            </p:stCondLst>
                            <p:childTnLst>
                              <p:par>
                                <p:cTn id="100" presetID="2" presetClass="entr" presetSubtype="4" fill="hold" grpId="0" nodeType="afterEffect">
                                  <p:stCondLst>
                                    <p:cond delay="100"/>
                                  </p:stCondLst>
                                  <p:childTnLst>
                                    <p:set>
                                      <p:cBhvr>
                                        <p:cTn id="101" dur="1" fill="hold">
                                          <p:stCondLst>
                                            <p:cond delay="0"/>
                                          </p:stCondLst>
                                        </p:cTn>
                                        <p:tgtEl>
                                          <p:spTgt spid="32802"/>
                                        </p:tgtEl>
                                        <p:attrNameLst>
                                          <p:attrName>style.visibility</p:attrName>
                                        </p:attrNameLst>
                                      </p:cBhvr>
                                      <p:to>
                                        <p:strVal val="visible"/>
                                      </p:to>
                                    </p:set>
                                    <p:anim calcmode="lin" valueType="num">
                                      <p:cBhvr additive="base">
                                        <p:cTn id="102" dur="500" fill="hold"/>
                                        <p:tgtEl>
                                          <p:spTgt spid="32802"/>
                                        </p:tgtEl>
                                        <p:attrNameLst>
                                          <p:attrName>ppt_x</p:attrName>
                                        </p:attrNameLst>
                                      </p:cBhvr>
                                      <p:tavLst>
                                        <p:tav tm="0">
                                          <p:val>
                                            <p:strVal val="#ppt_x"/>
                                          </p:val>
                                        </p:tav>
                                        <p:tav tm="100000">
                                          <p:val>
                                            <p:strVal val="#ppt_x"/>
                                          </p:val>
                                        </p:tav>
                                      </p:tavLst>
                                    </p:anim>
                                    <p:anim calcmode="lin" valueType="num">
                                      <p:cBhvr additive="base">
                                        <p:cTn id="103" dur="500" fill="hold"/>
                                        <p:tgtEl>
                                          <p:spTgt spid="32802"/>
                                        </p:tgtEl>
                                        <p:attrNameLst>
                                          <p:attrName>ppt_y</p:attrName>
                                        </p:attrNameLst>
                                      </p:cBhvr>
                                      <p:tavLst>
                                        <p:tav tm="0">
                                          <p:val>
                                            <p:strVal val="1+#ppt_h/2"/>
                                          </p:val>
                                        </p:tav>
                                        <p:tav tm="100000">
                                          <p:val>
                                            <p:strVal val="#ppt_y"/>
                                          </p:val>
                                        </p:tav>
                                      </p:tavLst>
                                    </p:anim>
                                  </p:childTnLst>
                                </p:cTn>
                              </p:par>
                            </p:childTnLst>
                          </p:cTn>
                        </p:par>
                        <p:par>
                          <p:cTn id="104" fill="hold" nodeType="afterGroup">
                            <p:stCondLst>
                              <p:cond delay="13800"/>
                            </p:stCondLst>
                            <p:childTnLst>
                              <p:par>
                                <p:cTn id="105" presetID="2" presetClass="entr" presetSubtype="8" fill="hold" grpId="0" nodeType="afterEffect">
                                  <p:stCondLst>
                                    <p:cond delay="100"/>
                                  </p:stCondLst>
                                  <p:childTnLst>
                                    <p:set>
                                      <p:cBhvr>
                                        <p:cTn id="106" dur="1" fill="hold">
                                          <p:stCondLst>
                                            <p:cond delay="0"/>
                                          </p:stCondLst>
                                        </p:cTn>
                                        <p:tgtEl>
                                          <p:spTgt spid="32803"/>
                                        </p:tgtEl>
                                        <p:attrNameLst>
                                          <p:attrName>style.visibility</p:attrName>
                                        </p:attrNameLst>
                                      </p:cBhvr>
                                      <p:to>
                                        <p:strVal val="visible"/>
                                      </p:to>
                                    </p:set>
                                    <p:anim calcmode="lin" valueType="num">
                                      <p:cBhvr additive="base">
                                        <p:cTn id="107" dur="500" fill="hold"/>
                                        <p:tgtEl>
                                          <p:spTgt spid="32803"/>
                                        </p:tgtEl>
                                        <p:attrNameLst>
                                          <p:attrName>ppt_x</p:attrName>
                                        </p:attrNameLst>
                                      </p:cBhvr>
                                      <p:tavLst>
                                        <p:tav tm="0">
                                          <p:val>
                                            <p:strVal val="0-#ppt_w/2"/>
                                          </p:val>
                                        </p:tav>
                                        <p:tav tm="100000">
                                          <p:val>
                                            <p:strVal val="#ppt_x"/>
                                          </p:val>
                                        </p:tav>
                                      </p:tavLst>
                                    </p:anim>
                                    <p:anim calcmode="lin" valueType="num">
                                      <p:cBhvr additive="base">
                                        <p:cTn id="108" dur="500" fill="hold"/>
                                        <p:tgtEl>
                                          <p:spTgt spid="32803"/>
                                        </p:tgtEl>
                                        <p:attrNameLst>
                                          <p:attrName>ppt_y</p:attrName>
                                        </p:attrNameLst>
                                      </p:cBhvr>
                                      <p:tavLst>
                                        <p:tav tm="0">
                                          <p:val>
                                            <p:strVal val="#ppt_y"/>
                                          </p:val>
                                        </p:tav>
                                        <p:tav tm="100000">
                                          <p:val>
                                            <p:strVal val="#ppt_y"/>
                                          </p:val>
                                        </p:tav>
                                      </p:tavLst>
                                    </p:anim>
                                  </p:childTnLst>
                                </p:cTn>
                              </p:par>
                            </p:childTnLst>
                          </p:cTn>
                        </p:par>
                        <p:par>
                          <p:cTn id="109" fill="hold" nodeType="afterGroup">
                            <p:stCondLst>
                              <p:cond delay="14400"/>
                            </p:stCondLst>
                            <p:childTnLst>
                              <p:par>
                                <p:cTn id="110" presetID="2" presetClass="entr" presetSubtype="8" fill="hold" grpId="0" nodeType="afterEffect">
                                  <p:stCondLst>
                                    <p:cond delay="100"/>
                                  </p:stCondLst>
                                  <p:childTnLst>
                                    <p:set>
                                      <p:cBhvr>
                                        <p:cTn id="111" dur="1" fill="hold">
                                          <p:stCondLst>
                                            <p:cond delay="0"/>
                                          </p:stCondLst>
                                        </p:cTn>
                                        <p:tgtEl>
                                          <p:spTgt spid="32804"/>
                                        </p:tgtEl>
                                        <p:attrNameLst>
                                          <p:attrName>style.visibility</p:attrName>
                                        </p:attrNameLst>
                                      </p:cBhvr>
                                      <p:to>
                                        <p:strVal val="visible"/>
                                      </p:to>
                                    </p:set>
                                    <p:anim calcmode="lin" valueType="num">
                                      <p:cBhvr additive="base">
                                        <p:cTn id="112" dur="500" fill="hold"/>
                                        <p:tgtEl>
                                          <p:spTgt spid="32804"/>
                                        </p:tgtEl>
                                        <p:attrNameLst>
                                          <p:attrName>ppt_x</p:attrName>
                                        </p:attrNameLst>
                                      </p:cBhvr>
                                      <p:tavLst>
                                        <p:tav tm="0">
                                          <p:val>
                                            <p:strVal val="0-#ppt_w/2"/>
                                          </p:val>
                                        </p:tav>
                                        <p:tav tm="100000">
                                          <p:val>
                                            <p:strVal val="#ppt_x"/>
                                          </p:val>
                                        </p:tav>
                                      </p:tavLst>
                                    </p:anim>
                                    <p:anim calcmode="lin" valueType="num">
                                      <p:cBhvr additive="base">
                                        <p:cTn id="113" dur="500" fill="hold"/>
                                        <p:tgtEl>
                                          <p:spTgt spid="32804"/>
                                        </p:tgtEl>
                                        <p:attrNameLst>
                                          <p:attrName>ppt_y</p:attrName>
                                        </p:attrNameLst>
                                      </p:cBhvr>
                                      <p:tavLst>
                                        <p:tav tm="0">
                                          <p:val>
                                            <p:strVal val="#ppt_y"/>
                                          </p:val>
                                        </p:tav>
                                        <p:tav tm="100000">
                                          <p:val>
                                            <p:strVal val="#ppt_y"/>
                                          </p:val>
                                        </p:tav>
                                      </p:tavLst>
                                    </p:anim>
                                  </p:childTnLst>
                                </p:cTn>
                              </p:par>
                            </p:childTnLst>
                          </p:cTn>
                        </p:par>
                        <p:par>
                          <p:cTn id="114" fill="hold" nodeType="afterGroup">
                            <p:stCondLst>
                              <p:cond delay="15000"/>
                            </p:stCondLst>
                            <p:childTnLst>
                              <p:par>
                                <p:cTn id="115" presetID="2" presetClass="entr" presetSubtype="2" fill="hold" grpId="0" nodeType="afterEffect">
                                  <p:stCondLst>
                                    <p:cond delay="100"/>
                                  </p:stCondLst>
                                  <p:childTnLst>
                                    <p:set>
                                      <p:cBhvr>
                                        <p:cTn id="116" dur="1" fill="hold">
                                          <p:stCondLst>
                                            <p:cond delay="0"/>
                                          </p:stCondLst>
                                        </p:cTn>
                                        <p:tgtEl>
                                          <p:spTgt spid="32805"/>
                                        </p:tgtEl>
                                        <p:attrNameLst>
                                          <p:attrName>style.visibility</p:attrName>
                                        </p:attrNameLst>
                                      </p:cBhvr>
                                      <p:to>
                                        <p:strVal val="visible"/>
                                      </p:to>
                                    </p:set>
                                    <p:anim calcmode="lin" valueType="num">
                                      <p:cBhvr additive="base">
                                        <p:cTn id="117" dur="500" fill="hold"/>
                                        <p:tgtEl>
                                          <p:spTgt spid="32805"/>
                                        </p:tgtEl>
                                        <p:attrNameLst>
                                          <p:attrName>ppt_x</p:attrName>
                                        </p:attrNameLst>
                                      </p:cBhvr>
                                      <p:tavLst>
                                        <p:tav tm="0">
                                          <p:val>
                                            <p:strVal val="1+#ppt_w/2"/>
                                          </p:val>
                                        </p:tav>
                                        <p:tav tm="100000">
                                          <p:val>
                                            <p:strVal val="#ppt_x"/>
                                          </p:val>
                                        </p:tav>
                                      </p:tavLst>
                                    </p:anim>
                                    <p:anim calcmode="lin" valueType="num">
                                      <p:cBhvr additive="base">
                                        <p:cTn id="118" dur="500" fill="hold"/>
                                        <p:tgtEl>
                                          <p:spTgt spid="32805"/>
                                        </p:tgtEl>
                                        <p:attrNameLst>
                                          <p:attrName>ppt_y</p:attrName>
                                        </p:attrNameLst>
                                      </p:cBhvr>
                                      <p:tavLst>
                                        <p:tav tm="0">
                                          <p:val>
                                            <p:strVal val="#ppt_y"/>
                                          </p:val>
                                        </p:tav>
                                        <p:tav tm="100000">
                                          <p:val>
                                            <p:strVal val="#ppt_y"/>
                                          </p:val>
                                        </p:tav>
                                      </p:tavLst>
                                    </p:anim>
                                  </p:childTnLst>
                                </p:cTn>
                              </p:par>
                            </p:childTnLst>
                          </p:cTn>
                        </p:par>
                        <p:par>
                          <p:cTn id="119" fill="hold" nodeType="afterGroup">
                            <p:stCondLst>
                              <p:cond delay="15600"/>
                            </p:stCondLst>
                            <p:childTnLst>
                              <p:par>
                                <p:cTn id="120" presetID="2" presetClass="entr" presetSubtype="2" fill="hold" grpId="0" nodeType="afterEffect">
                                  <p:stCondLst>
                                    <p:cond delay="100"/>
                                  </p:stCondLst>
                                  <p:childTnLst>
                                    <p:set>
                                      <p:cBhvr>
                                        <p:cTn id="121" dur="1" fill="hold">
                                          <p:stCondLst>
                                            <p:cond delay="0"/>
                                          </p:stCondLst>
                                        </p:cTn>
                                        <p:tgtEl>
                                          <p:spTgt spid="32806"/>
                                        </p:tgtEl>
                                        <p:attrNameLst>
                                          <p:attrName>style.visibility</p:attrName>
                                        </p:attrNameLst>
                                      </p:cBhvr>
                                      <p:to>
                                        <p:strVal val="visible"/>
                                      </p:to>
                                    </p:set>
                                    <p:anim calcmode="lin" valueType="num">
                                      <p:cBhvr additive="base">
                                        <p:cTn id="122" dur="500" fill="hold"/>
                                        <p:tgtEl>
                                          <p:spTgt spid="32806"/>
                                        </p:tgtEl>
                                        <p:attrNameLst>
                                          <p:attrName>ppt_x</p:attrName>
                                        </p:attrNameLst>
                                      </p:cBhvr>
                                      <p:tavLst>
                                        <p:tav tm="0">
                                          <p:val>
                                            <p:strVal val="1+#ppt_w/2"/>
                                          </p:val>
                                        </p:tav>
                                        <p:tav tm="100000">
                                          <p:val>
                                            <p:strVal val="#ppt_x"/>
                                          </p:val>
                                        </p:tav>
                                      </p:tavLst>
                                    </p:anim>
                                    <p:anim calcmode="lin" valueType="num">
                                      <p:cBhvr additive="base">
                                        <p:cTn id="123" dur="500" fill="hold"/>
                                        <p:tgtEl>
                                          <p:spTgt spid="32806"/>
                                        </p:tgtEl>
                                        <p:attrNameLst>
                                          <p:attrName>ppt_y</p:attrName>
                                        </p:attrNameLst>
                                      </p:cBhvr>
                                      <p:tavLst>
                                        <p:tav tm="0">
                                          <p:val>
                                            <p:strVal val="#ppt_y"/>
                                          </p:val>
                                        </p:tav>
                                        <p:tav tm="100000">
                                          <p:val>
                                            <p:strVal val="#ppt_y"/>
                                          </p:val>
                                        </p:tav>
                                      </p:tavLst>
                                    </p:anim>
                                  </p:childTnLst>
                                </p:cTn>
                              </p:par>
                            </p:childTnLst>
                          </p:cTn>
                        </p:par>
                        <p:par>
                          <p:cTn id="124" fill="hold">
                            <p:stCondLst>
                              <p:cond delay="16200"/>
                            </p:stCondLst>
                            <p:childTnLst>
                              <p:par>
                                <p:cTn id="125" presetID="22" presetClass="entr" presetSubtype="4" fill="hold" nodeType="afterEffect">
                                  <p:stCondLst>
                                    <p:cond delay="100"/>
                                  </p:stCondLst>
                                  <p:childTnLst>
                                    <p:set>
                                      <p:cBhvr>
                                        <p:cTn id="126" dur="1" fill="hold">
                                          <p:stCondLst>
                                            <p:cond delay="0"/>
                                          </p:stCondLst>
                                        </p:cTn>
                                        <p:tgtEl>
                                          <p:spTgt spid="41"/>
                                        </p:tgtEl>
                                        <p:attrNameLst>
                                          <p:attrName>style.visibility</p:attrName>
                                        </p:attrNameLst>
                                      </p:cBhvr>
                                      <p:to>
                                        <p:strVal val="visible"/>
                                      </p:to>
                                    </p:set>
                                    <p:animEffect transition="in" filter="wipe(down)">
                                      <p:cBhvr>
                                        <p:cTn id="127" dur="500"/>
                                        <p:tgtEl>
                                          <p:spTgt spid="41"/>
                                        </p:tgtEl>
                                      </p:cBhvr>
                                    </p:animEffect>
                                  </p:childTnLst>
                                </p:cTn>
                              </p:par>
                            </p:childTnLst>
                          </p:cTn>
                        </p:par>
                        <p:par>
                          <p:cTn id="128" fill="hold">
                            <p:stCondLst>
                              <p:cond delay="16800"/>
                            </p:stCondLst>
                            <p:childTnLst>
                              <p:par>
                                <p:cTn id="129" presetID="22" presetClass="entr" presetSubtype="4" fill="hold" nodeType="afterEffect">
                                  <p:stCondLst>
                                    <p:cond delay="100"/>
                                  </p:stCondLst>
                                  <p:childTnLst>
                                    <p:set>
                                      <p:cBhvr>
                                        <p:cTn id="130" dur="1" fill="hold">
                                          <p:stCondLst>
                                            <p:cond delay="0"/>
                                          </p:stCondLst>
                                        </p:cTn>
                                        <p:tgtEl>
                                          <p:spTgt spid="42"/>
                                        </p:tgtEl>
                                        <p:attrNameLst>
                                          <p:attrName>style.visibility</p:attrName>
                                        </p:attrNameLst>
                                      </p:cBhvr>
                                      <p:to>
                                        <p:strVal val="visible"/>
                                      </p:to>
                                    </p:set>
                                    <p:animEffect transition="in" filter="wipe(down)">
                                      <p:cBhvr>
                                        <p:cTn id="131" dur="500"/>
                                        <p:tgtEl>
                                          <p:spTgt spid="42"/>
                                        </p:tgtEl>
                                      </p:cBhvr>
                                    </p:animEffect>
                                  </p:childTnLst>
                                </p:cTn>
                              </p:par>
                            </p:childTnLst>
                          </p:cTn>
                        </p:par>
                        <p:par>
                          <p:cTn id="132" fill="hold">
                            <p:stCondLst>
                              <p:cond delay="17400"/>
                            </p:stCondLst>
                            <p:childTnLst>
                              <p:par>
                                <p:cTn id="133" presetID="22" presetClass="entr" presetSubtype="4" fill="hold" nodeType="afterEffect">
                                  <p:stCondLst>
                                    <p:cond delay="100"/>
                                  </p:stCondLst>
                                  <p:childTnLst>
                                    <p:set>
                                      <p:cBhvr>
                                        <p:cTn id="134" dur="1" fill="hold">
                                          <p:stCondLst>
                                            <p:cond delay="0"/>
                                          </p:stCondLst>
                                        </p:cTn>
                                        <p:tgtEl>
                                          <p:spTgt spid="43"/>
                                        </p:tgtEl>
                                        <p:attrNameLst>
                                          <p:attrName>style.visibility</p:attrName>
                                        </p:attrNameLst>
                                      </p:cBhvr>
                                      <p:to>
                                        <p:strVal val="visible"/>
                                      </p:to>
                                    </p:set>
                                    <p:animEffect transition="in" filter="wipe(down)">
                                      <p:cBhvr>
                                        <p:cTn id="135" dur="500"/>
                                        <p:tgtEl>
                                          <p:spTgt spid="43"/>
                                        </p:tgtEl>
                                      </p:cBhvr>
                                    </p:animEffect>
                                  </p:childTnLst>
                                </p:cTn>
                              </p:par>
                            </p:childTnLst>
                          </p:cTn>
                        </p:par>
                        <p:par>
                          <p:cTn id="136" fill="hold">
                            <p:stCondLst>
                              <p:cond delay="18000"/>
                            </p:stCondLst>
                            <p:childTnLst>
                              <p:par>
                                <p:cTn id="137" presetID="2" presetClass="entr" presetSubtype="2" fill="hold" grpId="0" nodeType="afterEffect">
                                  <p:stCondLst>
                                    <p:cond delay="100"/>
                                  </p:stCondLst>
                                  <p:childTnLst>
                                    <p:set>
                                      <p:cBhvr>
                                        <p:cTn id="138" dur="1" fill="hold">
                                          <p:stCondLst>
                                            <p:cond delay="0"/>
                                          </p:stCondLst>
                                        </p:cTn>
                                        <p:tgtEl>
                                          <p:spTgt spid="44"/>
                                        </p:tgtEl>
                                        <p:attrNameLst>
                                          <p:attrName>style.visibility</p:attrName>
                                        </p:attrNameLst>
                                      </p:cBhvr>
                                      <p:to>
                                        <p:strVal val="visible"/>
                                      </p:to>
                                    </p:set>
                                    <p:anim calcmode="lin" valueType="num">
                                      <p:cBhvr additive="base">
                                        <p:cTn id="139" dur="500" fill="hold"/>
                                        <p:tgtEl>
                                          <p:spTgt spid="44"/>
                                        </p:tgtEl>
                                        <p:attrNameLst>
                                          <p:attrName>ppt_x</p:attrName>
                                        </p:attrNameLst>
                                      </p:cBhvr>
                                      <p:tavLst>
                                        <p:tav tm="0">
                                          <p:val>
                                            <p:strVal val="1+#ppt_w/2"/>
                                          </p:val>
                                        </p:tav>
                                        <p:tav tm="100000">
                                          <p:val>
                                            <p:strVal val="#ppt_x"/>
                                          </p:val>
                                        </p:tav>
                                      </p:tavLst>
                                    </p:anim>
                                    <p:anim calcmode="lin" valueType="num">
                                      <p:cBhvr additive="base">
                                        <p:cTn id="140" dur="500" fill="hold"/>
                                        <p:tgtEl>
                                          <p:spTgt spid="44"/>
                                        </p:tgtEl>
                                        <p:attrNameLst>
                                          <p:attrName>ppt_y</p:attrName>
                                        </p:attrNameLst>
                                      </p:cBhvr>
                                      <p:tavLst>
                                        <p:tav tm="0">
                                          <p:val>
                                            <p:strVal val="#ppt_y"/>
                                          </p:val>
                                        </p:tav>
                                        <p:tav tm="100000">
                                          <p:val>
                                            <p:strVal val="#ppt_y"/>
                                          </p:val>
                                        </p:tav>
                                      </p:tavLst>
                                    </p:anim>
                                  </p:childTnLst>
                                </p:cTn>
                              </p:par>
                            </p:childTnLst>
                          </p:cTn>
                        </p:par>
                        <p:par>
                          <p:cTn id="141" fill="hold">
                            <p:stCondLst>
                              <p:cond delay="18600"/>
                            </p:stCondLst>
                            <p:childTnLst>
                              <p:par>
                                <p:cTn id="142" presetID="2" presetClass="entr" presetSubtype="4" fill="hold" grpId="0" nodeType="afterEffect">
                                  <p:stCondLst>
                                    <p:cond delay="100"/>
                                  </p:stCondLst>
                                  <p:childTnLst>
                                    <p:set>
                                      <p:cBhvr>
                                        <p:cTn id="143" dur="1" fill="hold">
                                          <p:stCondLst>
                                            <p:cond delay="0"/>
                                          </p:stCondLst>
                                        </p:cTn>
                                        <p:tgtEl>
                                          <p:spTgt spid="45"/>
                                        </p:tgtEl>
                                        <p:attrNameLst>
                                          <p:attrName>style.visibility</p:attrName>
                                        </p:attrNameLst>
                                      </p:cBhvr>
                                      <p:to>
                                        <p:strVal val="visible"/>
                                      </p:to>
                                    </p:set>
                                    <p:anim calcmode="lin" valueType="num">
                                      <p:cBhvr additive="base">
                                        <p:cTn id="144" dur="500" fill="hold"/>
                                        <p:tgtEl>
                                          <p:spTgt spid="45"/>
                                        </p:tgtEl>
                                        <p:attrNameLst>
                                          <p:attrName>ppt_x</p:attrName>
                                        </p:attrNameLst>
                                      </p:cBhvr>
                                      <p:tavLst>
                                        <p:tav tm="0">
                                          <p:val>
                                            <p:strVal val="#ppt_x"/>
                                          </p:val>
                                        </p:tav>
                                        <p:tav tm="100000">
                                          <p:val>
                                            <p:strVal val="#ppt_x"/>
                                          </p:val>
                                        </p:tav>
                                      </p:tavLst>
                                    </p:anim>
                                    <p:anim calcmode="lin" valueType="num">
                                      <p:cBhvr additive="base">
                                        <p:cTn id="145" dur="500" fill="hold"/>
                                        <p:tgtEl>
                                          <p:spTgt spid="45"/>
                                        </p:tgtEl>
                                        <p:attrNameLst>
                                          <p:attrName>ppt_y</p:attrName>
                                        </p:attrNameLst>
                                      </p:cBhvr>
                                      <p:tavLst>
                                        <p:tav tm="0">
                                          <p:val>
                                            <p:strVal val="1+#ppt_h/2"/>
                                          </p:val>
                                        </p:tav>
                                        <p:tav tm="100000">
                                          <p:val>
                                            <p:strVal val="#ppt_y"/>
                                          </p:val>
                                        </p:tav>
                                      </p:tavLst>
                                    </p:anim>
                                  </p:childTnLst>
                                </p:cTn>
                              </p:par>
                            </p:childTnLst>
                          </p:cTn>
                        </p:par>
                        <p:par>
                          <p:cTn id="146" fill="hold">
                            <p:stCondLst>
                              <p:cond delay="19200"/>
                            </p:stCondLst>
                            <p:childTnLst>
                              <p:par>
                                <p:cTn id="147" presetID="2" presetClass="entr" presetSubtype="8" fill="hold" grpId="0" nodeType="afterEffect">
                                  <p:stCondLst>
                                    <p:cond delay="100"/>
                                  </p:stCondLst>
                                  <p:childTnLst>
                                    <p:set>
                                      <p:cBhvr>
                                        <p:cTn id="148" dur="1" fill="hold">
                                          <p:stCondLst>
                                            <p:cond delay="0"/>
                                          </p:stCondLst>
                                        </p:cTn>
                                        <p:tgtEl>
                                          <p:spTgt spid="46"/>
                                        </p:tgtEl>
                                        <p:attrNameLst>
                                          <p:attrName>style.visibility</p:attrName>
                                        </p:attrNameLst>
                                      </p:cBhvr>
                                      <p:to>
                                        <p:strVal val="visible"/>
                                      </p:to>
                                    </p:set>
                                    <p:anim calcmode="lin" valueType="num">
                                      <p:cBhvr additive="base">
                                        <p:cTn id="149" dur="500" fill="hold"/>
                                        <p:tgtEl>
                                          <p:spTgt spid="46"/>
                                        </p:tgtEl>
                                        <p:attrNameLst>
                                          <p:attrName>ppt_x</p:attrName>
                                        </p:attrNameLst>
                                      </p:cBhvr>
                                      <p:tavLst>
                                        <p:tav tm="0">
                                          <p:val>
                                            <p:strVal val="0-#ppt_w/2"/>
                                          </p:val>
                                        </p:tav>
                                        <p:tav tm="100000">
                                          <p:val>
                                            <p:strVal val="#ppt_x"/>
                                          </p:val>
                                        </p:tav>
                                      </p:tavLst>
                                    </p:anim>
                                    <p:anim calcmode="lin" valueType="num">
                                      <p:cBhvr additive="base">
                                        <p:cTn id="150" dur="500" fill="hold"/>
                                        <p:tgtEl>
                                          <p:spTgt spid="46"/>
                                        </p:tgtEl>
                                        <p:attrNameLst>
                                          <p:attrName>ppt_y</p:attrName>
                                        </p:attrNameLst>
                                      </p:cBhvr>
                                      <p:tavLst>
                                        <p:tav tm="0">
                                          <p:val>
                                            <p:strVal val="#ppt_y"/>
                                          </p:val>
                                        </p:tav>
                                        <p:tav tm="100000">
                                          <p:val>
                                            <p:strVal val="#ppt_y"/>
                                          </p:val>
                                        </p:tav>
                                      </p:tavLst>
                                    </p:anim>
                                  </p:childTnLst>
                                </p:cTn>
                              </p:par>
                            </p:childTnLst>
                          </p:cTn>
                        </p:par>
                        <p:par>
                          <p:cTn id="151" fill="hold">
                            <p:stCondLst>
                              <p:cond delay="19800"/>
                            </p:stCondLst>
                            <p:childTnLst>
                              <p:par>
                                <p:cTn id="152" presetID="2" presetClass="entr" presetSubtype="8" fill="hold" grpId="0" nodeType="afterEffect">
                                  <p:stCondLst>
                                    <p:cond delay="100"/>
                                  </p:stCondLst>
                                  <p:childTnLst>
                                    <p:set>
                                      <p:cBhvr>
                                        <p:cTn id="153" dur="1" fill="hold">
                                          <p:stCondLst>
                                            <p:cond delay="0"/>
                                          </p:stCondLst>
                                        </p:cTn>
                                        <p:tgtEl>
                                          <p:spTgt spid="47"/>
                                        </p:tgtEl>
                                        <p:attrNameLst>
                                          <p:attrName>style.visibility</p:attrName>
                                        </p:attrNameLst>
                                      </p:cBhvr>
                                      <p:to>
                                        <p:strVal val="visible"/>
                                      </p:to>
                                    </p:set>
                                    <p:anim calcmode="lin" valueType="num">
                                      <p:cBhvr additive="base">
                                        <p:cTn id="154" dur="500" fill="hold"/>
                                        <p:tgtEl>
                                          <p:spTgt spid="47"/>
                                        </p:tgtEl>
                                        <p:attrNameLst>
                                          <p:attrName>ppt_x</p:attrName>
                                        </p:attrNameLst>
                                      </p:cBhvr>
                                      <p:tavLst>
                                        <p:tav tm="0">
                                          <p:val>
                                            <p:strVal val="0-#ppt_w/2"/>
                                          </p:val>
                                        </p:tav>
                                        <p:tav tm="100000">
                                          <p:val>
                                            <p:strVal val="#ppt_x"/>
                                          </p:val>
                                        </p:tav>
                                      </p:tavLst>
                                    </p:anim>
                                    <p:anim calcmode="lin" valueType="num">
                                      <p:cBhvr additive="base">
                                        <p:cTn id="155" dur="500" fill="hold"/>
                                        <p:tgtEl>
                                          <p:spTgt spid="47"/>
                                        </p:tgtEl>
                                        <p:attrNameLst>
                                          <p:attrName>ppt_y</p:attrName>
                                        </p:attrNameLst>
                                      </p:cBhvr>
                                      <p:tavLst>
                                        <p:tav tm="0">
                                          <p:val>
                                            <p:strVal val="#ppt_y"/>
                                          </p:val>
                                        </p:tav>
                                        <p:tav tm="100000">
                                          <p:val>
                                            <p:strVal val="#ppt_y"/>
                                          </p:val>
                                        </p:tav>
                                      </p:tavLst>
                                    </p:anim>
                                  </p:childTnLst>
                                </p:cTn>
                              </p:par>
                            </p:childTnLst>
                          </p:cTn>
                        </p:par>
                        <p:par>
                          <p:cTn id="156" fill="hold">
                            <p:stCondLst>
                              <p:cond delay="20400"/>
                            </p:stCondLst>
                            <p:childTnLst>
                              <p:par>
                                <p:cTn id="157" presetID="2" presetClass="entr" presetSubtype="2" fill="hold" grpId="0" nodeType="afterEffect">
                                  <p:stCondLst>
                                    <p:cond delay="100"/>
                                  </p:stCondLst>
                                  <p:childTnLst>
                                    <p:set>
                                      <p:cBhvr>
                                        <p:cTn id="158" dur="1" fill="hold">
                                          <p:stCondLst>
                                            <p:cond delay="0"/>
                                          </p:stCondLst>
                                        </p:cTn>
                                        <p:tgtEl>
                                          <p:spTgt spid="48"/>
                                        </p:tgtEl>
                                        <p:attrNameLst>
                                          <p:attrName>style.visibility</p:attrName>
                                        </p:attrNameLst>
                                      </p:cBhvr>
                                      <p:to>
                                        <p:strVal val="visible"/>
                                      </p:to>
                                    </p:set>
                                    <p:anim calcmode="lin" valueType="num">
                                      <p:cBhvr additive="base">
                                        <p:cTn id="159" dur="500" fill="hold"/>
                                        <p:tgtEl>
                                          <p:spTgt spid="48"/>
                                        </p:tgtEl>
                                        <p:attrNameLst>
                                          <p:attrName>ppt_x</p:attrName>
                                        </p:attrNameLst>
                                      </p:cBhvr>
                                      <p:tavLst>
                                        <p:tav tm="0">
                                          <p:val>
                                            <p:strVal val="1+#ppt_w/2"/>
                                          </p:val>
                                        </p:tav>
                                        <p:tav tm="100000">
                                          <p:val>
                                            <p:strVal val="#ppt_x"/>
                                          </p:val>
                                        </p:tav>
                                      </p:tavLst>
                                    </p:anim>
                                    <p:anim calcmode="lin" valueType="num">
                                      <p:cBhvr additive="base">
                                        <p:cTn id="160" dur="500" fill="hold"/>
                                        <p:tgtEl>
                                          <p:spTgt spid="48"/>
                                        </p:tgtEl>
                                        <p:attrNameLst>
                                          <p:attrName>ppt_y</p:attrName>
                                        </p:attrNameLst>
                                      </p:cBhvr>
                                      <p:tavLst>
                                        <p:tav tm="0">
                                          <p:val>
                                            <p:strVal val="#ppt_y"/>
                                          </p:val>
                                        </p:tav>
                                        <p:tav tm="100000">
                                          <p:val>
                                            <p:strVal val="#ppt_y"/>
                                          </p:val>
                                        </p:tav>
                                      </p:tavLst>
                                    </p:anim>
                                  </p:childTnLst>
                                </p:cTn>
                              </p:par>
                            </p:childTnLst>
                          </p:cTn>
                        </p:par>
                        <p:par>
                          <p:cTn id="161" fill="hold">
                            <p:stCondLst>
                              <p:cond delay="21000"/>
                            </p:stCondLst>
                            <p:childTnLst>
                              <p:par>
                                <p:cTn id="162" presetID="2" presetClass="entr" presetSubtype="2" fill="hold" grpId="0" nodeType="afterEffect">
                                  <p:stCondLst>
                                    <p:cond delay="100"/>
                                  </p:stCondLst>
                                  <p:childTnLst>
                                    <p:set>
                                      <p:cBhvr>
                                        <p:cTn id="163" dur="1" fill="hold">
                                          <p:stCondLst>
                                            <p:cond delay="0"/>
                                          </p:stCondLst>
                                        </p:cTn>
                                        <p:tgtEl>
                                          <p:spTgt spid="49"/>
                                        </p:tgtEl>
                                        <p:attrNameLst>
                                          <p:attrName>style.visibility</p:attrName>
                                        </p:attrNameLst>
                                      </p:cBhvr>
                                      <p:to>
                                        <p:strVal val="visible"/>
                                      </p:to>
                                    </p:set>
                                    <p:anim calcmode="lin" valueType="num">
                                      <p:cBhvr additive="base">
                                        <p:cTn id="164" dur="500" fill="hold"/>
                                        <p:tgtEl>
                                          <p:spTgt spid="49"/>
                                        </p:tgtEl>
                                        <p:attrNameLst>
                                          <p:attrName>ppt_x</p:attrName>
                                        </p:attrNameLst>
                                      </p:cBhvr>
                                      <p:tavLst>
                                        <p:tav tm="0">
                                          <p:val>
                                            <p:strVal val="1+#ppt_w/2"/>
                                          </p:val>
                                        </p:tav>
                                        <p:tav tm="100000">
                                          <p:val>
                                            <p:strVal val="#ppt_x"/>
                                          </p:val>
                                        </p:tav>
                                      </p:tavLst>
                                    </p:anim>
                                    <p:anim calcmode="lin" valueType="num">
                                      <p:cBhvr additive="base">
                                        <p:cTn id="16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5" grpId="0">
        <p:bldAsOne/>
      </p:bldGraphic>
      <p:bldGraphic spid="4" grpId="0">
        <p:bldAsOne/>
      </p:bldGraphic>
      <p:bldGraphic spid="3" grpId="0">
        <p:bldAsOne/>
      </p:bldGraphic>
      <p:bldGraphic spid="2" grpId="0">
        <p:bldAsOne/>
      </p:bldGraphic>
      <p:bldP spid="32782" grpId="0" animBg="1" autoUpdateAnimBg="0"/>
      <p:bldP spid="32783" grpId="0" animBg="1" autoUpdateAnimBg="0"/>
      <p:bldP spid="32788" grpId="0" autoUpdateAnimBg="0"/>
      <p:bldP spid="32789" grpId="0" autoUpdateAnimBg="0"/>
      <p:bldP spid="32784" grpId="0" animBg="1" autoUpdateAnimBg="0"/>
      <p:bldP spid="32785" grpId="0" animBg="1" autoUpdateAnimBg="0"/>
      <p:bldP spid="32786" grpId="0" animBg="1" autoUpdateAnimBg="0"/>
      <p:bldP spid="32787" grpId="0" animBg="1" autoUpdateAnimBg="0"/>
      <p:bldP spid="32790" grpId="0" autoUpdateAnimBg="0"/>
      <p:bldP spid="32791" grpId="0" autoUpdateAnimBg="0"/>
      <p:bldP spid="32792" grpId="0" autoUpdateAnimBg="0"/>
      <p:bldP spid="32793" grpId="0" autoUpdateAnimBg="0"/>
      <p:bldP spid="32801" grpId="0" autoUpdateAnimBg="0"/>
      <p:bldP spid="32802" grpId="0" autoUpdateAnimBg="0"/>
      <p:bldP spid="32803" grpId="0" autoUpdateAnimBg="0"/>
      <p:bldP spid="32804" grpId="0" autoUpdateAnimBg="0"/>
      <p:bldP spid="32805" grpId="0" autoUpdateAnimBg="0"/>
      <p:bldP spid="32806" grpId="0" autoUpdateAnimBg="0"/>
      <p:bldP spid="44" grpId="0" autoUpdateAnimBg="0"/>
      <p:bldP spid="45" grpId="0" autoUpdateAnimBg="0"/>
      <p:bldP spid="46" grpId="0" autoUpdateAnimBg="0"/>
      <p:bldP spid="47" grpId="0" autoUpdateAnimBg="0"/>
      <p:bldP spid="48" grpId="0" autoUpdateAnimBg="0"/>
      <p:bldP spid="4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037887" y="635262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596900" y="2969439"/>
            <a:ext cx="4811903" cy="4169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pc="316" dirty="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0" y="808013"/>
            <a:ext cx="5544616" cy="23698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美丽人生</a:t>
            </a:r>
            <a:endPar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a:p>
            <a:pPr algn="ctr" eaLnBrk="1" hangingPunct="1"/>
            <a:r>
              <a:rPr lang="en-US" altLang="zh-CN"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en-US" altLang="zh-CN"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  </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从</a:t>
            </a:r>
            <a:r>
              <a:rPr lang="zh-CN" altLang="en-US" sz="88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齿</a:t>
            </a:r>
            <a:r>
              <a:rPr lang="zh-CN" altLang="en-US" sz="6000" kern="2000" spc="633" dirty="0" smtClean="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rPr>
              <a:t>开始</a:t>
            </a:r>
            <a:endParaRPr lang="zh-CN" altLang="en-US" sz="6000" kern="2000" spc="633" dirty="0">
              <a:solidFill>
                <a:schemeClr val="accent1"/>
              </a:solidFill>
              <a:latin typeface="叶根友毛笔行书2.0版" panose="02010601030101010101" pitchFamily="2" charset="-122"/>
              <a:ea typeface="叶根友毛笔行书2.0版" panose="02010601030101010101" pitchFamily="2" charset="-122"/>
              <a:cs typeface="+mn-ea"/>
              <a:sym typeface="Arial" panose="020B0604020202020204" pitchFamily="34" charset="0"/>
            </a:endParaRPr>
          </a:p>
        </p:txBody>
      </p:sp>
      <p:sp>
        <p:nvSpPr>
          <p:cNvPr id="17" name="TextBox 18"/>
          <p:cNvSpPr txBox="1"/>
          <p:nvPr/>
        </p:nvSpPr>
        <p:spPr>
          <a:xfrm>
            <a:off x="1723303" y="3386348"/>
            <a:ext cx="2833864"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693927537"/>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2002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723207" cy="2230424"/>
          </a:xfrm>
          <a:prstGeom prst="rect">
            <a:avLst/>
          </a:prstGeom>
          <a:noFill/>
        </p:spPr>
        <p:txBody>
          <a:bodyPr wrap="none" lIns="45305" tIns="22653" rIns="45305" bIns="22653" rtlCol="0">
            <a:spAutoFit/>
          </a:bodyPr>
          <a:lstStyle/>
          <a:p>
            <a:r>
              <a:rPr lang="en-US" altLang="zh-CN" sz="14198" spc="-149" dirty="0">
                <a:solidFill>
                  <a:schemeClr val="bg1"/>
                </a:solidFill>
                <a:latin typeface="Impact" panose="020B0806030902050204" pitchFamily="34" charset="0"/>
                <a:ea typeface="微软雅黑" panose="020B0503020204020204" pitchFamily="34" charset="-122"/>
                <a:cs typeface="Raavi" pitchFamily="34" charset="0"/>
              </a:rPr>
              <a:t>01</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420076340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Rectangle 7"/>
          <p:cNvSpPr/>
          <p:nvPr/>
        </p:nvSpPr>
        <p:spPr>
          <a:xfrm>
            <a:off x="3269845" y="200"/>
            <a:ext cx="9588200" cy="7232253"/>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Pentagon 25"/>
          <p:cNvSpPr/>
          <p:nvPr/>
        </p:nvSpPr>
        <p:spPr>
          <a:xfrm>
            <a:off x="486354" y="2485219"/>
            <a:ext cx="640667" cy="383982"/>
          </a:xfrm>
          <a:prstGeom prst="homePlate">
            <a:avLst/>
          </a:prstGeom>
          <a:solidFill>
            <a:schemeClr val="accent1"/>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Rectangle 26"/>
          <p:cNvSpPr/>
          <p:nvPr/>
        </p:nvSpPr>
        <p:spPr>
          <a:xfrm>
            <a:off x="1182899" y="2488083"/>
            <a:ext cx="3710890"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Pentagon 33"/>
          <p:cNvSpPr/>
          <p:nvPr/>
        </p:nvSpPr>
        <p:spPr>
          <a:xfrm>
            <a:off x="486354" y="3424335"/>
            <a:ext cx="640667" cy="383982"/>
          </a:xfrm>
          <a:prstGeom prst="homePlate">
            <a:avLst/>
          </a:prstGeom>
          <a:solidFill>
            <a:schemeClr val="accent2"/>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Rectangle 34"/>
          <p:cNvSpPr/>
          <p:nvPr/>
        </p:nvSpPr>
        <p:spPr>
          <a:xfrm>
            <a:off x="1182899" y="3427199"/>
            <a:ext cx="3280085"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Pentagon 36"/>
          <p:cNvSpPr/>
          <p:nvPr/>
        </p:nvSpPr>
        <p:spPr>
          <a:xfrm>
            <a:off x="486354" y="4350133"/>
            <a:ext cx="640667" cy="383982"/>
          </a:xfrm>
          <a:prstGeom prst="homePlate">
            <a:avLst/>
          </a:prstGeom>
          <a:solidFill>
            <a:schemeClr val="accent3"/>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37"/>
          <p:cNvSpPr/>
          <p:nvPr/>
        </p:nvSpPr>
        <p:spPr>
          <a:xfrm>
            <a:off x="1182901" y="4352995"/>
            <a:ext cx="3124389" cy="379246"/>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Pentagon 39"/>
          <p:cNvSpPr/>
          <p:nvPr/>
        </p:nvSpPr>
        <p:spPr>
          <a:xfrm>
            <a:off x="486354" y="5318792"/>
            <a:ext cx="640667" cy="383982"/>
          </a:xfrm>
          <a:prstGeom prst="homePlate">
            <a:avLst/>
          </a:prstGeom>
          <a:solidFill>
            <a:schemeClr val="accent4"/>
          </a:solidFill>
          <a:ln w="28575">
            <a:no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lIns="96430" tIns="48216" rIns="96430" bIns="48216" rtlCol="0" anchor="ctr"/>
          <a:lstStyle/>
          <a:p>
            <a:pPr algn="ctr">
              <a:lnSpc>
                <a:spcPct val="120000"/>
              </a:lnSpc>
            </a:pPr>
            <a:r>
              <a:rPr 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en-GB"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Rectangle 40"/>
          <p:cNvSpPr/>
          <p:nvPr/>
        </p:nvSpPr>
        <p:spPr>
          <a:xfrm>
            <a:off x="1182902" y="5321655"/>
            <a:ext cx="2582178" cy="526979"/>
          </a:xfrm>
          <a:prstGeom prst="rect">
            <a:avLst/>
          </a:prstGeom>
        </p:spPr>
        <p:txBody>
          <a:bodyPr wrap="square" lIns="96430" tIns="48216" rIns="96430" bIns="48216">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6" name="Group 3"/>
          <p:cNvGrpSpPr/>
          <p:nvPr/>
        </p:nvGrpSpPr>
        <p:grpSpPr>
          <a:xfrm>
            <a:off x="4845286" y="2914267"/>
            <a:ext cx="2222506" cy="964301"/>
            <a:chOff x="5621315" y="2514600"/>
            <a:chExt cx="2107496" cy="914400"/>
          </a:xfrm>
          <a:solidFill>
            <a:schemeClr val="bg1"/>
          </a:solidFill>
        </p:grpSpPr>
        <p:sp>
          <p:nvSpPr>
            <p:cNvPr id="147"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9" name="Group 1"/>
          <p:cNvGrpSpPr/>
          <p:nvPr/>
        </p:nvGrpSpPr>
        <p:grpSpPr>
          <a:xfrm>
            <a:off x="5415574" y="1644262"/>
            <a:ext cx="2222506" cy="964301"/>
            <a:chOff x="6162090" y="1310315"/>
            <a:chExt cx="2107496" cy="914400"/>
          </a:xfrm>
          <a:solidFill>
            <a:schemeClr val="bg1"/>
          </a:solidFill>
        </p:grpSpPr>
        <p:sp>
          <p:nvSpPr>
            <p:cNvPr id="150" name="Parallelogram 13"/>
            <p:cNvSpPr/>
            <p:nvPr/>
          </p:nvSpPr>
          <p:spPr>
            <a:xfrm>
              <a:off x="6162090" y="1310315"/>
              <a:ext cx="2107496" cy="914400"/>
            </a:xfrm>
            <a:prstGeom prst="parallelogram">
              <a:avLst>
                <a:gd name="adj" fmla="val 5241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1" name="Group 42"/>
            <p:cNvGrpSpPr/>
            <p:nvPr/>
          </p:nvGrpSpPr>
          <p:grpSpPr>
            <a:xfrm>
              <a:off x="6983269" y="1549630"/>
              <a:ext cx="465138" cy="435769"/>
              <a:chOff x="5368132" y="3540125"/>
              <a:chExt cx="465138" cy="435769"/>
            </a:xfrm>
            <a:grp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4" name="Group 5"/>
          <p:cNvGrpSpPr/>
          <p:nvPr/>
        </p:nvGrpSpPr>
        <p:grpSpPr>
          <a:xfrm>
            <a:off x="3614285" y="5454278"/>
            <a:ext cx="2222506" cy="964301"/>
            <a:chOff x="4454013" y="4923170"/>
            <a:chExt cx="2107496" cy="914400"/>
          </a:xfrm>
          <a:solidFill>
            <a:schemeClr val="bg1"/>
          </a:solidFill>
        </p:grpSpPr>
        <p:sp>
          <p:nvSpPr>
            <p:cNvPr id="155" name="Parallelogram 16"/>
            <p:cNvSpPr/>
            <p:nvPr/>
          </p:nvSpPr>
          <p:spPr>
            <a:xfrm>
              <a:off x="4454013" y="4923170"/>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6" name="Group 45"/>
            <p:cNvGrpSpPr/>
            <p:nvPr/>
          </p:nvGrpSpPr>
          <p:grpSpPr>
            <a:xfrm>
              <a:off x="5348217" y="5147801"/>
              <a:ext cx="319088" cy="465138"/>
              <a:chOff x="3582988" y="3510757"/>
              <a:chExt cx="319088" cy="465138"/>
            </a:xfrm>
            <a:grp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59" name="Group 4"/>
          <p:cNvGrpSpPr/>
          <p:nvPr/>
        </p:nvGrpSpPr>
        <p:grpSpPr>
          <a:xfrm>
            <a:off x="4234624" y="4184272"/>
            <a:ext cx="2222506" cy="964301"/>
            <a:chOff x="5042252" y="3718885"/>
            <a:chExt cx="2107496" cy="914400"/>
          </a:xfrm>
          <a:solidFill>
            <a:schemeClr val="bg1"/>
          </a:solidFill>
        </p:grpSpPr>
        <p:sp>
          <p:nvSpPr>
            <p:cNvPr id="160" name="Parallelogram 15"/>
            <p:cNvSpPr/>
            <p:nvPr/>
          </p:nvSpPr>
          <p:spPr>
            <a:xfrm>
              <a:off x="5042252" y="3718885"/>
              <a:ext cx="2107496" cy="914400"/>
            </a:xfrm>
            <a:prstGeom prst="parallelogram">
              <a:avLst>
                <a:gd name="adj" fmla="val 5241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1" name="Group 48"/>
            <p:cNvGrpSpPr/>
            <p:nvPr/>
          </p:nvGrpSpPr>
          <p:grpSpPr>
            <a:xfrm>
              <a:off x="5863431" y="3980425"/>
              <a:ext cx="465138" cy="391319"/>
              <a:chOff x="5368132" y="2625725"/>
              <a:chExt cx="465138" cy="391319"/>
            </a:xfrm>
            <a:grp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7" tIns="26787" rIns="26787" bIns="26787" anchor="ctr"/>
              <a:lstStyle/>
              <a:p>
                <a:pPr algn="ctr" defTabSz="241060" hangingPunct="0">
                  <a:lnSpc>
                    <a:spcPct val="120000"/>
                  </a:lnSpc>
                </a:pPr>
                <a:endParaRPr lang="en-US" sz="1547">
                  <a:solidFill>
                    <a:schemeClr val="tx1">
                      <a:lumMod val="65000"/>
                      <a:lumOff val="3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30" name="文本框 29"/>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600390455"/>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p:bldP spid="140" grpId="0" animBg="1"/>
      <p:bldP spid="141" grpId="0"/>
      <p:bldP spid="142" grpId="0" animBg="1"/>
      <p:bldP spid="143" grpId="0"/>
      <p:bldP spid="144" grpId="0" animBg="1"/>
      <p:bldP spid="1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10679" y="2250367"/>
            <a:ext cx="1708294" cy="1708293"/>
            <a:chOff x="1336945" y="2133708"/>
            <a:chExt cx="1619916" cy="1619915"/>
          </a:xfrm>
        </p:grpSpPr>
        <p:grpSp>
          <p:nvGrpSpPr>
            <p:cNvPr id="6" name="Group 5"/>
            <p:cNvGrpSpPr/>
            <p:nvPr/>
          </p:nvGrpSpPr>
          <p:grpSpPr>
            <a:xfrm>
              <a:off x="1336945" y="2133708"/>
              <a:ext cx="1619916" cy="1619915"/>
              <a:chOff x="2488916" y="3076243"/>
              <a:chExt cx="1619916" cy="1619915"/>
            </a:xfrm>
          </p:grpSpPr>
          <p:sp>
            <p:nvSpPr>
              <p:cNvPr id="4" name="Rectangle 3"/>
              <p:cNvSpPr/>
              <p:nvPr/>
            </p:nvSpPr>
            <p:spPr>
              <a:xfrm>
                <a:off x="2488917" y="3076243"/>
                <a:ext cx="1619915" cy="16199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ectangle 4"/>
              <p:cNvSpPr/>
              <p:nvPr/>
            </p:nvSpPr>
            <p:spPr>
              <a:xfrm>
                <a:off x="2488916" y="4220308"/>
                <a:ext cx="1619915" cy="4758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1"/>
                    </a:solidFill>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solidFill>
                    <a:schemeClr val="accent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 name="TextBox 7"/>
            <p:cNvSpPr txBox="1"/>
            <p:nvPr/>
          </p:nvSpPr>
          <p:spPr>
            <a:xfrm>
              <a:off x="1492359" y="2272332"/>
              <a:ext cx="1309086" cy="918610"/>
            </a:xfrm>
            <a:prstGeom prst="rect">
              <a:avLst/>
            </a:prstGeom>
            <a:noFill/>
          </p:spPr>
          <p:txBody>
            <a:bodyPr wrap="none" rtlCol="0">
              <a:spAutoFit/>
            </a:bodyPr>
            <a:lstStyle/>
            <a:p>
              <a:pPr algn="ctr"/>
              <a:r>
                <a:rPr lang="en-US"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54</a:t>
              </a:r>
              <a:r>
                <a:rPr lang="en-US" sz="337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4190214" y="2247893"/>
            <a:ext cx="1708294" cy="1708293"/>
            <a:chOff x="3972681" y="2131362"/>
            <a:chExt cx="1619916" cy="1619915"/>
          </a:xfrm>
        </p:grpSpPr>
        <p:grpSp>
          <p:nvGrpSpPr>
            <p:cNvPr id="12" name="Group 11"/>
            <p:cNvGrpSpPr/>
            <p:nvPr/>
          </p:nvGrpSpPr>
          <p:grpSpPr>
            <a:xfrm>
              <a:off x="3972681" y="2131362"/>
              <a:ext cx="1619916" cy="1619915"/>
              <a:chOff x="2488916" y="3076243"/>
              <a:chExt cx="1619916" cy="1619915"/>
            </a:xfrm>
          </p:grpSpPr>
          <p:sp>
            <p:nvSpPr>
              <p:cNvPr id="14" name="Rectangle 13"/>
              <p:cNvSpPr/>
              <p:nvPr/>
            </p:nvSpPr>
            <p:spPr>
              <a:xfrm>
                <a:off x="2488917" y="3076243"/>
                <a:ext cx="1619915" cy="16199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5" name="Rectangle 14"/>
              <p:cNvSpPr/>
              <p:nvPr/>
            </p:nvSpPr>
            <p:spPr>
              <a:xfrm>
                <a:off x="2488916" y="4220308"/>
                <a:ext cx="1619915" cy="4758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13" name="TextBox 12"/>
            <p:cNvSpPr txBox="1"/>
            <p:nvPr/>
          </p:nvSpPr>
          <p:spPr>
            <a:xfrm>
              <a:off x="4128094" y="2269986"/>
              <a:ext cx="1309086" cy="918610"/>
            </a:xfrm>
            <a:prstGeom prst="rect">
              <a:avLst/>
            </a:prstGeom>
            <a:noFill/>
          </p:spPr>
          <p:txBody>
            <a:bodyPr wrap="none" rtlCol="0">
              <a:spAutoFit/>
            </a:bodyPr>
            <a:lstStyle/>
            <a:p>
              <a:pPr algn="ctr"/>
              <a:r>
                <a:rPr lang="en-US" sz="569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rPr>
                <a:t>68</a:t>
              </a:r>
              <a:r>
                <a:rPr lang="en-US" sz="337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accent2"/>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964995" y="2256507"/>
            <a:ext cx="1708294" cy="1708293"/>
            <a:chOff x="6603910" y="2139530"/>
            <a:chExt cx="1619916" cy="1619915"/>
          </a:xfrm>
        </p:grpSpPr>
        <p:grpSp>
          <p:nvGrpSpPr>
            <p:cNvPr id="17" name="Group 16"/>
            <p:cNvGrpSpPr/>
            <p:nvPr/>
          </p:nvGrpSpPr>
          <p:grpSpPr>
            <a:xfrm>
              <a:off x="6603910" y="2139530"/>
              <a:ext cx="1619916" cy="1619915"/>
              <a:chOff x="2488916" y="3076243"/>
              <a:chExt cx="1619916" cy="1619915"/>
            </a:xfrm>
          </p:grpSpPr>
          <p:sp>
            <p:nvSpPr>
              <p:cNvPr id="19" name="Rectangle 18"/>
              <p:cNvSpPr/>
              <p:nvPr/>
            </p:nvSpPr>
            <p:spPr>
              <a:xfrm>
                <a:off x="2488917" y="3076243"/>
                <a:ext cx="1619915" cy="161991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ectangle 19"/>
              <p:cNvSpPr/>
              <p:nvPr/>
            </p:nvSpPr>
            <p:spPr>
              <a:xfrm>
                <a:off x="2488916" y="4220308"/>
                <a:ext cx="1619915" cy="4758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3"/>
                    </a:solidFill>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solidFill>
                    <a:schemeClr val="accent3"/>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18" name="TextBox 17"/>
            <p:cNvSpPr txBox="1"/>
            <p:nvPr/>
          </p:nvSpPr>
          <p:spPr>
            <a:xfrm>
              <a:off x="6759324" y="2278154"/>
              <a:ext cx="1309086" cy="918610"/>
            </a:xfrm>
            <a:prstGeom prst="rect">
              <a:avLst/>
            </a:prstGeom>
            <a:noFill/>
          </p:spPr>
          <p:txBody>
            <a:bodyPr wrap="none" rtlCol="0">
              <a:spAutoFit/>
            </a:bodyPr>
            <a:lstStyle/>
            <a:p>
              <a:pPr algn="ctr"/>
              <a:r>
                <a:rPr lang="en-US"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72</a:t>
              </a:r>
              <a:r>
                <a:rPr lang="en-US" sz="337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1" name="Group 10"/>
          <p:cNvGrpSpPr/>
          <p:nvPr/>
        </p:nvGrpSpPr>
        <p:grpSpPr>
          <a:xfrm>
            <a:off x="9739777" y="2247892"/>
            <a:ext cx="1708294" cy="1708293"/>
            <a:chOff x="9235139" y="2131361"/>
            <a:chExt cx="1619916" cy="1619915"/>
          </a:xfrm>
        </p:grpSpPr>
        <p:grpSp>
          <p:nvGrpSpPr>
            <p:cNvPr id="22" name="Group 21"/>
            <p:cNvGrpSpPr/>
            <p:nvPr/>
          </p:nvGrpSpPr>
          <p:grpSpPr>
            <a:xfrm>
              <a:off x="9235139" y="2131361"/>
              <a:ext cx="1619916" cy="1619915"/>
              <a:chOff x="2488916" y="3076243"/>
              <a:chExt cx="1619916" cy="1619915"/>
            </a:xfrm>
          </p:grpSpPr>
          <p:sp>
            <p:nvSpPr>
              <p:cNvPr id="24" name="Rectangle 23"/>
              <p:cNvSpPr/>
              <p:nvPr/>
            </p:nvSpPr>
            <p:spPr>
              <a:xfrm>
                <a:off x="2488917" y="3076243"/>
                <a:ext cx="1619915" cy="16199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Rectangle 24"/>
              <p:cNvSpPr/>
              <p:nvPr/>
            </p:nvSpPr>
            <p:spPr>
              <a:xfrm>
                <a:off x="2488916" y="4220308"/>
                <a:ext cx="1619915" cy="47584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Franklin Gothic Medium" panose="020B0603020102020204" pitchFamily="34" charset="0"/>
                    <a:ea typeface="微软雅黑" panose="020B0503020204020204" pitchFamily="34" charset="-122"/>
                    <a:cs typeface="Arial" panose="020B0604020202020204" pitchFamily="34" charset="0"/>
                  </a:rPr>
                  <a:t>THE TEXT</a:t>
                </a:r>
                <a:endParaRPr lang="en-GB" dirty="0">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23" name="TextBox 22"/>
            <p:cNvSpPr txBox="1"/>
            <p:nvPr/>
          </p:nvSpPr>
          <p:spPr>
            <a:xfrm>
              <a:off x="9390553" y="2269985"/>
              <a:ext cx="1309086" cy="918610"/>
            </a:xfrm>
            <a:prstGeom prst="rect">
              <a:avLst/>
            </a:prstGeom>
            <a:noFill/>
          </p:spPr>
          <p:txBody>
            <a:bodyPr wrap="none" rtlCol="0">
              <a:spAutoFit/>
            </a:bodyPr>
            <a:lstStyle/>
            <a:p>
              <a:pPr algn="ctr"/>
              <a:r>
                <a:rPr lang="en-US" sz="569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rPr>
                <a:t>90</a:t>
              </a:r>
              <a:r>
                <a:rPr lang="en-US" sz="337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rPr>
                <a:t>%</a:t>
              </a:r>
              <a:endParaRPr lang="en-GB" sz="5695" dirty="0">
                <a:solidFill>
                  <a:schemeClr val="accent4"/>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35" name="TextBox 41"/>
          <p:cNvSpPr txBox="1"/>
          <p:nvPr/>
        </p:nvSpPr>
        <p:spPr>
          <a:xfrm>
            <a:off x="1172791"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70"/>
          <p:cNvSpPr txBox="1"/>
          <p:nvPr/>
        </p:nvSpPr>
        <p:spPr>
          <a:xfrm>
            <a:off x="1172792"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41"/>
          <p:cNvSpPr txBox="1"/>
          <p:nvPr/>
        </p:nvSpPr>
        <p:spPr>
          <a:xfrm>
            <a:off x="3915991"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8" name="TextBox 170"/>
          <p:cNvSpPr txBox="1"/>
          <p:nvPr/>
        </p:nvSpPr>
        <p:spPr>
          <a:xfrm>
            <a:off x="3915992"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41"/>
          <p:cNvSpPr txBox="1"/>
          <p:nvPr/>
        </p:nvSpPr>
        <p:spPr>
          <a:xfrm>
            <a:off x="6630616"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170"/>
          <p:cNvSpPr txBox="1"/>
          <p:nvPr/>
        </p:nvSpPr>
        <p:spPr>
          <a:xfrm>
            <a:off x="6630617"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1"/>
          <p:cNvSpPr txBox="1"/>
          <p:nvPr/>
        </p:nvSpPr>
        <p:spPr>
          <a:xfrm>
            <a:off x="9416678" y="5034686"/>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8" name="TextBox 170"/>
          <p:cNvSpPr txBox="1"/>
          <p:nvPr/>
        </p:nvSpPr>
        <p:spPr>
          <a:xfrm>
            <a:off x="9416679" y="469644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文本框 3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2" name="文本框 3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715664962"/>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500" fill="hold"/>
                                        <p:tgtEl>
                                          <p:spTgt spid="3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47" presetClass="entr" presetSubtype="0"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anim calcmode="lin" valueType="num">
                                      <p:cBhvr>
                                        <p:cTn id="29" dur="500" fill="hold"/>
                                        <p:tgtEl>
                                          <p:spTgt spid="38"/>
                                        </p:tgtEl>
                                        <p:attrNameLst>
                                          <p:attrName>ppt_x</p:attrName>
                                        </p:attrNameLst>
                                      </p:cBhvr>
                                      <p:tavLst>
                                        <p:tav tm="0">
                                          <p:val>
                                            <p:strVal val="#ppt_x"/>
                                          </p:val>
                                        </p:tav>
                                        <p:tav tm="100000">
                                          <p:val>
                                            <p:strVal val="#ppt_x"/>
                                          </p:val>
                                        </p:tav>
                                      </p:tavLst>
                                    </p:anim>
                                    <p:anim calcmode="lin" valueType="num">
                                      <p:cBhvr>
                                        <p:cTn id="30" dur="500" fill="hold"/>
                                        <p:tgtEl>
                                          <p:spTgt spid="3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anim calcmode="lin" valueType="num">
                                      <p:cBhvr>
                                        <p:cTn id="34" dur="500" fill="hold"/>
                                        <p:tgtEl>
                                          <p:spTgt spid="37"/>
                                        </p:tgtEl>
                                        <p:attrNameLst>
                                          <p:attrName>ppt_x</p:attrName>
                                        </p:attrNameLst>
                                      </p:cBhvr>
                                      <p:tavLst>
                                        <p:tav tm="0">
                                          <p:val>
                                            <p:strVal val="#ppt_x"/>
                                          </p:val>
                                        </p:tav>
                                        <p:tav tm="100000">
                                          <p:val>
                                            <p:strVal val="#ppt_x"/>
                                          </p:val>
                                        </p:tav>
                                      </p:tavLst>
                                    </p:anim>
                                    <p:anim calcmode="lin" valueType="num">
                                      <p:cBhvr>
                                        <p:cTn id="35" dur="500" fill="hold"/>
                                        <p:tgtEl>
                                          <p:spTgt spid="3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47" presetClass="entr" presetSubtype="0"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anim calcmode="lin" valueType="num">
                                      <p:cBhvr>
                                        <p:cTn id="45" dur="500" fill="hold"/>
                                        <p:tgtEl>
                                          <p:spTgt spid="40"/>
                                        </p:tgtEl>
                                        <p:attrNameLst>
                                          <p:attrName>ppt_x</p:attrName>
                                        </p:attrNameLst>
                                      </p:cBhvr>
                                      <p:tavLst>
                                        <p:tav tm="0">
                                          <p:val>
                                            <p:strVal val="#ppt_x"/>
                                          </p:val>
                                        </p:tav>
                                        <p:tav tm="100000">
                                          <p:val>
                                            <p:strVal val="#ppt_x"/>
                                          </p:val>
                                        </p:tav>
                                      </p:tavLst>
                                    </p:anim>
                                    <p:anim calcmode="lin" valueType="num">
                                      <p:cBhvr>
                                        <p:cTn id="46" dur="500" fill="hold"/>
                                        <p:tgtEl>
                                          <p:spTgt spid="4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anim calcmode="lin" valueType="num">
                                      <p:cBhvr>
                                        <p:cTn id="50" dur="500" fill="hold"/>
                                        <p:tgtEl>
                                          <p:spTgt spid="39"/>
                                        </p:tgtEl>
                                        <p:attrNameLst>
                                          <p:attrName>ppt_x</p:attrName>
                                        </p:attrNameLst>
                                      </p:cBhvr>
                                      <p:tavLst>
                                        <p:tav tm="0">
                                          <p:val>
                                            <p:strVal val="#ppt_x"/>
                                          </p:val>
                                        </p:tav>
                                        <p:tav tm="100000">
                                          <p:val>
                                            <p:strVal val="#ppt_x"/>
                                          </p:val>
                                        </p:tav>
                                      </p:tavLst>
                                    </p:anim>
                                    <p:anim calcmode="lin" valueType="num">
                                      <p:cBhvr>
                                        <p:cTn id="51" dur="500" fill="hold"/>
                                        <p:tgtEl>
                                          <p:spTgt spid="39"/>
                                        </p:tgtEl>
                                        <p:attrNameLst>
                                          <p:attrName>ppt_y</p:attrName>
                                        </p:attrNameLst>
                                      </p:cBhvr>
                                      <p:tavLst>
                                        <p:tav tm="0">
                                          <p:val>
                                            <p:strVal val="#ppt_y+.1"/>
                                          </p:val>
                                        </p:tav>
                                        <p:tav tm="100000">
                                          <p:val>
                                            <p:strVal val="#ppt_y"/>
                                          </p:val>
                                        </p:tav>
                                      </p:tavLst>
                                    </p:anim>
                                  </p:childTnLst>
                                </p:cTn>
                              </p:par>
                            </p:childTnLst>
                          </p:cTn>
                        </p:par>
                        <p:par>
                          <p:cTn id="52" fill="hold">
                            <p:stCondLst>
                              <p:cond delay="3000"/>
                            </p:stCondLst>
                            <p:childTnLst>
                              <p:par>
                                <p:cTn id="53" presetID="2" presetClass="entr" presetSubtype="4"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500" fill="hold"/>
                                        <p:tgtEl>
                                          <p:spTgt spid="11"/>
                                        </p:tgtEl>
                                        <p:attrNameLst>
                                          <p:attrName>ppt_x</p:attrName>
                                        </p:attrNameLst>
                                      </p:cBhvr>
                                      <p:tavLst>
                                        <p:tav tm="0">
                                          <p:val>
                                            <p:strVal val="#ppt_x"/>
                                          </p:val>
                                        </p:tav>
                                        <p:tav tm="100000">
                                          <p:val>
                                            <p:strVal val="#ppt_x"/>
                                          </p:val>
                                        </p:tav>
                                      </p:tavLst>
                                    </p:anim>
                                    <p:anim calcmode="lin" valueType="num">
                                      <p:cBhvr additive="base">
                                        <p:cTn id="56" dur="500" fill="hold"/>
                                        <p:tgtEl>
                                          <p:spTgt spid="11"/>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47" presetClass="entr" presetSubtype="0"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anim calcmode="lin" valueType="num">
                                      <p:cBhvr>
                                        <p:cTn id="61" dur="500" fill="hold"/>
                                        <p:tgtEl>
                                          <p:spTgt spid="48"/>
                                        </p:tgtEl>
                                        <p:attrNameLst>
                                          <p:attrName>ppt_x</p:attrName>
                                        </p:attrNameLst>
                                      </p:cBhvr>
                                      <p:tavLst>
                                        <p:tav tm="0">
                                          <p:val>
                                            <p:strVal val="#ppt_x"/>
                                          </p:val>
                                        </p:tav>
                                        <p:tav tm="100000">
                                          <p:val>
                                            <p:strVal val="#ppt_x"/>
                                          </p:val>
                                        </p:tav>
                                      </p:tavLst>
                                    </p:anim>
                                    <p:anim calcmode="lin" valueType="num">
                                      <p:cBhvr>
                                        <p:cTn id="62" dur="500" fill="hold"/>
                                        <p:tgtEl>
                                          <p:spTgt spid="4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anim calcmode="lin" valueType="num">
                                      <p:cBhvr>
                                        <p:cTn id="66" dur="500" fill="hold"/>
                                        <p:tgtEl>
                                          <p:spTgt spid="41"/>
                                        </p:tgtEl>
                                        <p:attrNameLst>
                                          <p:attrName>ppt_x</p:attrName>
                                        </p:attrNameLst>
                                      </p:cBhvr>
                                      <p:tavLst>
                                        <p:tav tm="0">
                                          <p:val>
                                            <p:strVal val="#ppt_x"/>
                                          </p:val>
                                        </p:tav>
                                        <p:tav tm="100000">
                                          <p:val>
                                            <p:strVal val="#ppt_x"/>
                                          </p:val>
                                        </p:tav>
                                      </p:tavLst>
                                    </p:anim>
                                    <p:anim calcmode="lin" valueType="num">
                                      <p:cBhvr>
                                        <p:cTn id="67"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0606" y="896"/>
            <a:ext cx="5881083" cy="7231573"/>
            <a:chOff x="389112" y="2"/>
            <a:chExt cx="5882535" cy="7233359"/>
          </a:xfrm>
        </p:grpSpPr>
        <p:sp>
          <p:nvSpPr>
            <p:cNvPr id="7"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solidFill>
              <a:schemeClr val="accent1"/>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sp>
          <p:nvSpPr>
            <p:cNvPr id="32" name="任意多边形 31"/>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solidFill>
              <a:schemeClr val="accent2"/>
            </a:solidFill>
            <a:ln>
              <a:noFill/>
            </a:ln>
            <a:effectLst/>
            <a:extLst/>
          </p:spPr>
          <p:txBody>
            <a:bodyPr vert="horz" wrap="square" lIns="45305" tIns="22653" rIns="45305" bIns="22653" numCol="1" anchor="t" anchorCtr="0" compatLnSpc="1">
              <a:prstTxWarp prst="textNoShape">
                <a:avLst/>
              </a:prstTxWarp>
            </a:bodyPr>
            <a:lstStyle/>
            <a:p>
              <a:endParaRPr lang="zh-CN" altLang="en-US">
                <a:ea typeface="微软雅黑" panose="020B0503020204020204" pitchFamily="34" charset="-122"/>
              </a:endParaRPr>
            </a:p>
          </p:txBody>
        </p:sp>
      </p:grpSp>
      <p:sp>
        <p:nvSpPr>
          <p:cNvPr id="45" name="TextBox 44"/>
          <p:cNvSpPr txBox="1"/>
          <p:nvPr/>
        </p:nvSpPr>
        <p:spPr>
          <a:xfrm>
            <a:off x="2593776" y="2180494"/>
            <a:ext cx="2506303" cy="599678"/>
          </a:xfrm>
          <a:prstGeom prst="rect">
            <a:avLst/>
          </a:prstGeom>
          <a:noFill/>
        </p:spPr>
        <p:txBody>
          <a:bodyPr wrap="square" lIns="45305" tIns="22653" rIns="45305" bIns="22653" rtlCol="0">
            <a:spAutoFit/>
          </a:bodyPr>
          <a:lstStyle/>
          <a:p>
            <a:pPr algn="just">
              <a:lnSpc>
                <a:spcPct val="150000"/>
              </a:lnSpc>
              <a:spcBef>
                <a:spcPts val="0"/>
              </a:spcBef>
              <a:spcAft>
                <a:spcPts val="0"/>
              </a:spcAft>
            </a:pPr>
            <a:r>
              <a:rPr lang="zh-CN" altLang="en-US" sz="2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46" name="TextBox 45"/>
          <p:cNvSpPr txBox="1"/>
          <p:nvPr/>
        </p:nvSpPr>
        <p:spPr>
          <a:xfrm>
            <a:off x="2593777" y="1984271"/>
            <a:ext cx="2899727" cy="215005"/>
          </a:xfrm>
          <a:prstGeom prst="rect">
            <a:avLst/>
          </a:prstGeom>
          <a:noFill/>
        </p:spPr>
        <p:txBody>
          <a:bodyPr wrap="square" lIns="45305" tIns="22653" rIns="45305" bIns="22653"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rPr>
              <a:t>PLEASE REPLACE THE WRITTEN CONTENT</a:t>
            </a:r>
            <a:endParaRPr lang="zh-CN" altLang="en-US" sz="1050" dirty="0">
              <a:solidFill>
                <a:schemeClr val="bg1"/>
              </a:solidFill>
              <a:latin typeface="微软雅黑" panose="020B0503020204020204" pitchFamily="34" charset="-122"/>
              <a:ea typeface="微软雅黑" panose="020B0503020204020204" pitchFamily="34" charset="-122"/>
              <a:cs typeface="Microsoft Himalaya" panose="01010100010101010101" pitchFamily="2" charset="0"/>
            </a:endParaRPr>
          </a:p>
        </p:txBody>
      </p:sp>
      <p:grpSp>
        <p:nvGrpSpPr>
          <p:cNvPr id="2" name="组合 1"/>
          <p:cNvGrpSpPr/>
          <p:nvPr/>
        </p:nvGrpSpPr>
        <p:grpSpPr>
          <a:xfrm>
            <a:off x="7748372" y="5387990"/>
            <a:ext cx="2772700" cy="553930"/>
            <a:chOff x="15486198" y="7757237"/>
            <a:chExt cx="5356112" cy="1048058"/>
          </a:xfrm>
          <a:effectLst>
            <a:outerShdw blurRad="127000" dist="127000" dir="600000" algn="ctr" rotWithShape="0">
              <a:srgbClr val="000000">
                <a:alpha val="40000"/>
              </a:srgbClr>
            </a:outerShdw>
          </a:effectLst>
        </p:grpSpPr>
        <p:sp>
          <p:nvSpPr>
            <p:cNvPr id="6" name="圆角矩形 5"/>
            <p:cNvSpPr/>
            <p:nvPr/>
          </p:nvSpPr>
          <p:spPr>
            <a:xfrm>
              <a:off x="15486198" y="7850465"/>
              <a:ext cx="5356112" cy="857027"/>
            </a:xfrm>
            <a:prstGeom prst="roundRect">
              <a:avLst/>
            </a:prstGeom>
            <a:solidFill>
              <a:schemeClr val="accent1"/>
            </a:solidFill>
            <a:ln w="60325">
              <a:solidFill>
                <a:schemeClr val="bg1"/>
              </a:solidFill>
            </a:ln>
            <a:effectLst>
              <a:outerShdw blurRad="266700" dist="114300" dir="534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TextBox 47"/>
            <p:cNvSpPr txBox="1"/>
            <p:nvPr/>
          </p:nvSpPr>
          <p:spPr>
            <a:xfrm>
              <a:off x="16233798" y="7757237"/>
              <a:ext cx="4265293" cy="1048058"/>
            </a:xfrm>
            <a:prstGeom prst="rect">
              <a:avLst/>
            </a:prstGeom>
            <a:noFill/>
          </p:spPr>
          <p:txBody>
            <a:bodyPr wrap="square" rtlCol="0">
              <a:spAutoFit/>
            </a:bodyPr>
            <a:lstStyle/>
            <a:p>
              <a:pPr algn="just">
                <a:lnSpc>
                  <a:spcPct val="150000"/>
                </a:lnSpc>
                <a:spcBef>
                  <a:spcPts val="0"/>
                </a:spcBef>
                <a:spcAft>
                  <a:spcPts val="0"/>
                </a:spcAft>
              </a:pPr>
              <a:r>
                <a:rPr lang="zh-CN" altLang="en-US" sz="20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sp>
        <p:nvSpPr>
          <p:cNvPr id="70" name="TextBox 69"/>
          <p:cNvSpPr txBox="1"/>
          <p:nvPr/>
        </p:nvSpPr>
        <p:spPr>
          <a:xfrm>
            <a:off x="1607938" y="3600660"/>
            <a:ext cx="1943220" cy="2230642"/>
          </a:xfrm>
          <a:prstGeom prst="rect">
            <a:avLst/>
          </a:prstGeom>
          <a:noFill/>
        </p:spPr>
        <p:txBody>
          <a:bodyPr wrap="none" lIns="45305" tIns="22653" rIns="45305" bIns="22653" rtlCol="0">
            <a:spAutoFit/>
          </a:bodyPr>
          <a:lstStyle/>
          <a:p>
            <a:r>
              <a:rPr lang="en-US" altLang="zh-CN" sz="14198" spc="-149" dirty="0" smtClean="0">
                <a:solidFill>
                  <a:schemeClr val="bg1"/>
                </a:solidFill>
                <a:latin typeface="Impact" panose="020B0806030902050204" pitchFamily="34" charset="0"/>
                <a:ea typeface="微软雅黑" panose="020B0503020204020204" pitchFamily="34" charset="-122"/>
                <a:cs typeface="Raavi" pitchFamily="34" charset="0"/>
              </a:rPr>
              <a:t>02</a:t>
            </a:r>
            <a:endParaRPr lang="zh-CN" altLang="en-US" sz="14198" spc="-149" dirty="0">
              <a:solidFill>
                <a:schemeClr val="bg1"/>
              </a:solidFill>
              <a:latin typeface="Impact" panose="020B0806030902050204" pitchFamily="34" charset="0"/>
              <a:ea typeface="微软雅黑" panose="020B0503020204020204" pitchFamily="34" charset="-122"/>
              <a:cs typeface="Raavi" pitchFamily="34" charset="0"/>
            </a:endParaRPr>
          </a:p>
        </p:txBody>
      </p:sp>
      <p:sp>
        <p:nvSpPr>
          <p:cNvPr id="10" name="圆角矩形 9"/>
          <p:cNvSpPr/>
          <p:nvPr/>
        </p:nvSpPr>
        <p:spPr>
          <a:xfrm>
            <a:off x="6381936" y="1377236"/>
            <a:ext cx="5505572" cy="3321374"/>
          </a:xfrm>
          <a:prstGeom prst="round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Tree>
    <p:extLst>
      <p:ext uri="{BB962C8B-B14F-4D97-AF65-F5344CB8AC3E}">
        <p14:creationId xmlns:p14="http://schemas.microsoft.com/office/powerpoint/2010/main" val="2069826138"/>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randombar(horizontal)">
                                      <p:cBhvr>
                                        <p:cTn id="12" dur="500"/>
                                        <p:tgtEl>
                                          <p:spTgt spid="4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randombar(horizontal)">
                                      <p:cBhvr>
                                        <p:cTn id="15" dur="500"/>
                                        <p:tgtEl>
                                          <p:spTgt spid="46"/>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500"/>
                            </p:stCondLst>
                            <p:childTnLst>
                              <p:par>
                                <p:cTn id="21" presetID="5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Scale>
                                      <p:cBhvr>
                                        <p:cTn id="23"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500" decel="50000" fill="hold">
                                          <p:stCondLst>
                                            <p:cond delay="0"/>
                                          </p:stCondLst>
                                        </p:cTn>
                                        <p:tgtEl>
                                          <p:spTgt spid="10"/>
                                        </p:tgtEl>
                                        <p:attrNameLst>
                                          <p:attrName>ppt_x</p:attrName>
                                          <p:attrName>ppt_y</p:attrName>
                                        </p:attrNameLst>
                                      </p:cBhvr>
                                    </p:animMotion>
                                    <p:animEffect transition="in" filter="fade">
                                      <p:cBhvr>
                                        <p:cTn id="25" dur="500"/>
                                        <p:tgtEl>
                                          <p:spTgt spid="1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70" grpId="0"/>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24665663"/>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180">
      <a:dk1>
        <a:sysClr val="windowText" lastClr="000000"/>
      </a:dk1>
      <a:lt1>
        <a:sysClr val="window" lastClr="FFFFFF"/>
      </a:lt1>
      <a:dk2>
        <a:srgbClr val="44546A"/>
      </a:dk2>
      <a:lt2>
        <a:srgbClr val="E7E6E6"/>
      </a:lt2>
      <a:accent1>
        <a:srgbClr val="4DA512"/>
      </a:accent1>
      <a:accent2>
        <a:srgbClr val="F6EBDF"/>
      </a:accent2>
      <a:accent3>
        <a:srgbClr val="4DA512"/>
      </a:accent3>
      <a:accent4>
        <a:srgbClr val="F6EBDF"/>
      </a:accent4>
      <a:accent5>
        <a:srgbClr val="4DA512"/>
      </a:accent5>
      <a:accent6>
        <a:srgbClr val="F6EBDF"/>
      </a:accent6>
      <a:hlink>
        <a:srgbClr val="4DA512"/>
      </a:hlink>
      <a:folHlink>
        <a:srgbClr val="F6EBD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4883</Words>
  <Application>Microsoft Office PowerPoint</Application>
  <PresentationFormat>自定义</PresentationFormat>
  <Paragraphs>253</Paragraphs>
  <Slides>23</Slides>
  <Notes>17</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口腔牙科模板</dc:title>
  <dc:creator/>
  <cp:keywords>第一PPT模板网：www.1ppt.com</cp:keywords>
  <cp:lastModifiedBy/>
  <cp:revision>1</cp:revision>
  <dcterms:created xsi:type="dcterms:W3CDTF">2016-10-17T14:00:15Z</dcterms:created>
  <dcterms:modified xsi:type="dcterms:W3CDTF">2017-12-18T09:07:42Z</dcterms:modified>
</cp:coreProperties>
</file>