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62" r:id="rId4"/>
    <p:sldId id="3161" r:id="rId5"/>
    <p:sldId id="3110" r:id="rId6"/>
    <p:sldId id="3106" r:id="rId7"/>
    <p:sldId id="3111" r:id="rId8"/>
    <p:sldId id="3138" r:id="rId9"/>
    <p:sldId id="3163" r:id="rId10"/>
    <p:sldId id="3108" r:id="rId11"/>
    <p:sldId id="3141" r:id="rId12"/>
    <p:sldId id="3155" r:id="rId13"/>
    <p:sldId id="3107" r:id="rId14"/>
    <p:sldId id="3164" r:id="rId15"/>
    <p:sldId id="3140" r:id="rId16"/>
    <p:sldId id="3142" r:id="rId17"/>
    <p:sldId id="3105" r:id="rId18"/>
    <p:sldId id="3116" r:id="rId19"/>
    <p:sldId id="3165" r:id="rId20"/>
    <p:sldId id="3115" r:id="rId21"/>
    <p:sldId id="3139" r:id="rId22"/>
    <p:sldId id="3156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304"/>
    <a:srgbClr val="F0A12C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353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81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922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53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4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68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20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87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84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53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0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C381-27B4-495F-B171-7C5DEA9C8DA3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2D4F-DDA0-47ED-B7FB-95D71B087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0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9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1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57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37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6382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852133" y="2420339"/>
            <a:ext cx="3524042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滑雪运动</a:t>
            </a:r>
            <a:endParaRPr lang="zh-CN" altLang="en-US" sz="6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9587" y="3486100"/>
            <a:ext cx="43091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适合冬季滑雪主题运动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比赛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拓展训练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23181" y="1816125"/>
            <a:ext cx="2781946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Brush Script MT" panose="03060802040406070304" pitchFamily="66" charset="0"/>
                <a:ea typeface="+mj-ea"/>
                <a:cs typeface="Arial" panose="020B0604020202020204" pitchFamily="34" charset="0"/>
              </a:rPr>
              <a:t>Skiing</a:t>
            </a:r>
            <a:endParaRPr lang="en-US" altLang="zh-CN" sz="4800" dirty="0">
              <a:solidFill>
                <a:schemeClr val="bg1"/>
              </a:solidFill>
              <a:latin typeface="Brush Script MT" panose="03060802040406070304" pitchFamily="66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26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882112" y="2151938"/>
            <a:ext cx="1558131" cy="1569425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882112" y="2620569"/>
            <a:ext cx="1558131" cy="1100792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12340" y="2872763"/>
            <a:ext cx="1920369" cy="1934541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12340" y="3823794"/>
            <a:ext cx="1920369" cy="983511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676848" y="3798652"/>
            <a:ext cx="2357043" cy="237444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879921" y="5652083"/>
            <a:ext cx="1950898" cy="521009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55296" y="5101259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9917" y="3450540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66071" y="2929114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19679" y="2366238"/>
            <a:ext cx="100145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50745" y="3407003"/>
            <a:ext cx="2070392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328441" y="4447768"/>
            <a:ext cx="3392696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855369" y="5488533"/>
            <a:ext cx="486576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/>
          <p:cNvSpPr txBox="1"/>
          <p:nvPr/>
        </p:nvSpPr>
        <p:spPr>
          <a:xfrm>
            <a:off x="8079289" y="5456414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9289" y="4353687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289" y="3250961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79289" y="2148235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5713" y="2054571"/>
            <a:ext cx="1160457" cy="255782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70"/>
          <p:cNvSpPr txBox="1"/>
          <p:nvPr/>
        </p:nvSpPr>
        <p:spPr>
          <a:xfrm>
            <a:off x="8079290" y="1727699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079290" y="293230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8079290" y="401815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079290" y="5118295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5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57967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852133" y="2420339"/>
            <a:ext cx="3524042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滑雪运动</a:t>
            </a:r>
            <a:endParaRPr lang="zh-CN" altLang="en-US" sz="6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9587" y="3258489"/>
            <a:ext cx="43091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适合冬季滑雪主题运动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比赛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拓展训练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23181" y="1816125"/>
            <a:ext cx="2781946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Brush Script MT" panose="03060802040406070304" pitchFamily="66" charset="0"/>
                <a:ea typeface="+mj-ea"/>
                <a:cs typeface="Arial" panose="020B0604020202020204" pitchFamily="34" charset="0"/>
              </a:rPr>
              <a:t>Skiing</a:t>
            </a:r>
            <a:endParaRPr lang="en-US" altLang="zh-CN" sz="4800" dirty="0">
              <a:solidFill>
                <a:schemeClr val="bg1"/>
              </a:solidFill>
              <a:latin typeface="Brush Script MT" panose="03060802040406070304" pitchFamily="66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0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7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9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54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E9B"/>
      </a:accent1>
      <a:accent2>
        <a:srgbClr val="93D845"/>
      </a:accent2>
      <a:accent3>
        <a:srgbClr val="00BE9B"/>
      </a:accent3>
      <a:accent4>
        <a:srgbClr val="93D845"/>
      </a:accent4>
      <a:accent5>
        <a:srgbClr val="00BE9B"/>
      </a:accent5>
      <a:accent6>
        <a:srgbClr val="93D845"/>
      </a:accent6>
      <a:hlink>
        <a:srgbClr val="00BE9B"/>
      </a:hlink>
      <a:folHlink>
        <a:srgbClr val="93D8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5687</Words>
  <Application>Microsoft Office PowerPoint</Application>
  <PresentationFormat>自定义</PresentationFormat>
  <Paragraphs>207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滑雪模板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2017-12-18T08:18:02Z</dcterms:modified>
</cp:coreProperties>
</file>