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5" r:id="rId2"/>
  </p:sldMasterIdLst>
  <p:notesMasterIdLst>
    <p:notesMasterId r:id="rId26"/>
  </p:notesMasterIdLst>
  <p:handoutMasterIdLst>
    <p:handoutMasterId r:id="rId27"/>
  </p:handoutMasterIdLst>
  <p:sldIdLst>
    <p:sldId id="3086" r:id="rId3"/>
    <p:sldId id="3113" r:id="rId4"/>
    <p:sldId id="3111" r:id="rId5"/>
    <p:sldId id="3093" r:id="rId6"/>
    <p:sldId id="3088" r:id="rId7"/>
    <p:sldId id="3091" r:id="rId8"/>
    <p:sldId id="3103" r:id="rId9"/>
    <p:sldId id="3114" r:id="rId10"/>
    <p:sldId id="3092" r:id="rId11"/>
    <p:sldId id="3090" r:id="rId12"/>
    <p:sldId id="3104" r:id="rId13"/>
    <p:sldId id="3097" r:id="rId14"/>
    <p:sldId id="3115" r:id="rId15"/>
    <p:sldId id="3089" r:id="rId16"/>
    <p:sldId id="3105" r:id="rId17"/>
    <p:sldId id="3094" r:id="rId18"/>
    <p:sldId id="3106" r:id="rId19"/>
    <p:sldId id="3116" r:id="rId20"/>
    <p:sldId id="3095" r:id="rId21"/>
    <p:sldId id="3096" r:id="rId22"/>
    <p:sldId id="3087" r:id="rId23"/>
    <p:sldId id="3117" r:id="rId24"/>
    <p:sldId id="3118"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p:scale>
          <a:sx n="66" d="100"/>
          <a:sy n="66" d="100"/>
        </p:scale>
        <p:origin x="-72" y="-1284"/>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250292864"/>
        <c:axId val="250413824"/>
      </c:lineChart>
      <c:catAx>
        <c:axId val="250292864"/>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250413824"/>
        <c:crosses val="autoZero"/>
        <c:auto val="1"/>
        <c:lblAlgn val="ctr"/>
        <c:lblOffset val="100"/>
        <c:noMultiLvlLbl val="1"/>
      </c:catAx>
      <c:valAx>
        <c:axId val="250413824"/>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250292864"/>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16</a:t>
            </a:fld>
            <a:endParaRPr lang="en-US"/>
          </a:p>
        </p:txBody>
      </p:sp>
    </p:spTree>
    <p:extLst>
      <p:ext uri="{BB962C8B-B14F-4D97-AF65-F5344CB8AC3E}">
        <p14:creationId xmlns:p14="http://schemas.microsoft.com/office/powerpoint/2010/main" val="2029292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17</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4205664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20</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867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47C4B6D5-9459-4094-8B8E-6A653E82C6FF}" type="slidenum">
              <a:rPr lang="zh-CN" altLang="en-US" smtClean="0"/>
              <a:pPr/>
              <a:t>2</a:t>
            </a:fld>
            <a:endParaRPr lang="zh-CN" altLang="en-US" smtClean="0"/>
          </a:p>
        </p:txBody>
      </p:sp>
    </p:spTree>
    <p:extLst>
      <p:ext uri="{BB962C8B-B14F-4D97-AF65-F5344CB8AC3E}">
        <p14:creationId xmlns:p14="http://schemas.microsoft.com/office/powerpoint/2010/main" val="1109599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16040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7</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38674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11</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354058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cxnSp>
        <p:nvCxnSpPr>
          <p:cNvPr id="2" name="直接连接符 1"/>
          <p:cNvCxnSpPr/>
          <p:nvPr userDrawn="1"/>
        </p:nvCxnSpPr>
        <p:spPr>
          <a:xfrm>
            <a:off x="0" y="643766"/>
            <a:ext cx="12858750" cy="1"/>
          </a:xfrm>
          <a:prstGeom prst="line">
            <a:avLst/>
          </a:prstGeom>
          <a:ln w="5715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 name="组合 2"/>
          <p:cNvGrpSpPr/>
          <p:nvPr userDrawn="1"/>
        </p:nvGrpSpPr>
        <p:grpSpPr>
          <a:xfrm>
            <a:off x="516714" y="187358"/>
            <a:ext cx="303705" cy="303705"/>
            <a:chOff x="624979" y="908720"/>
            <a:chExt cx="288032" cy="288032"/>
          </a:xfrm>
        </p:grpSpPr>
        <p:cxnSp>
          <p:nvCxnSpPr>
            <p:cNvPr id="4" name="直接连接符 3"/>
            <p:cNvCxnSpPr/>
            <p:nvPr/>
          </p:nvCxnSpPr>
          <p:spPr>
            <a:xfrm>
              <a:off x="624979" y="1196752"/>
              <a:ext cx="28803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11622" y="908720"/>
              <a:ext cx="0" cy="28803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696987" y="980728"/>
              <a:ext cx="216024" cy="21602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6059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2204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9615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505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69843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3944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0469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0547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24193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1863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01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Main Title+ SubTitle+Number">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2464594" y="508964"/>
            <a:ext cx="7929563" cy="497116"/>
          </a:xfrm>
          <a:prstGeom prst="rect">
            <a:avLst/>
          </a:prstGeom>
        </p:spPr>
        <p:txBody>
          <a:bodyPr wrap="none" lIns="0" tIns="0" rIns="0" bIns="0" anchor="ctr">
            <a:noAutofit/>
          </a:bodyPr>
          <a:lstStyle>
            <a:lvl1pPr algn="ctr">
              <a:defRPr sz="3375" b="1" baseline="0">
                <a:solidFill>
                  <a:schemeClr val="tx1">
                    <a:lumMod val="50000"/>
                    <a:lumOff val="50000"/>
                  </a:schemeClr>
                </a:solidFill>
              </a:defRPr>
            </a:lvl1pPr>
          </a:lstStyle>
          <a:p>
            <a:r>
              <a:rPr lang="en-US" dirty="0" smtClean="0"/>
              <a:t>Click To Edit Master Title Style</a:t>
            </a:r>
            <a:endParaRPr lang="en-US" dirty="0"/>
          </a:p>
        </p:txBody>
      </p:sp>
      <p:sp>
        <p:nvSpPr>
          <p:cNvPr id="11" name="Text Placeholder 3"/>
          <p:cNvSpPr>
            <a:spLocks noGrp="1"/>
          </p:cNvSpPr>
          <p:nvPr>
            <p:ph type="body" sz="half" idx="2" hasCustomPrompt="1"/>
          </p:nvPr>
        </p:nvSpPr>
        <p:spPr>
          <a:xfrm>
            <a:off x="3536156" y="1003924"/>
            <a:ext cx="5786438" cy="282284"/>
          </a:xfrm>
          <a:prstGeom prst="rect">
            <a:avLst/>
          </a:prstGeom>
        </p:spPr>
        <p:txBody>
          <a:bodyPr wrap="none" lIns="0" tIns="0" rIns="0" bIns="0" anchor="ctr">
            <a:noAutofit/>
          </a:bodyPr>
          <a:lstStyle>
            <a:lvl1pPr marL="0" indent="0" algn="ctr">
              <a:buNone/>
              <a:defRPr sz="1687" b="1" baseline="0">
                <a:solidFill>
                  <a:schemeClr val="bg1">
                    <a:lumMod val="75000"/>
                  </a:schemeClr>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r>
              <a:rPr lang="en-US" dirty="0" smtClean="0"/>
              <a:t>Subtext Goes Here</a:t>
            </a:r>
          </a:p>
        </p:txBody>
      </p:sp>
    </p:spTree>
    <p:extLst>
      <p:ext uri="{BB962C8B-B14F-4D97-AF65-F5344CB8AC3E}">
        <p14:creationId xmlns:p14="http://schemas.microsoft.com/office/powerpoint/2010/main" val="251007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0078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32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3_标题和内容">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3303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0651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9505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2017/12/18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10082082"/>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59"/>
          <p:cNvSpPr>
            <a:spLocks noChangeArrowheads="1"/>
          </p:cNvSpPr>
          <p:nvPr/>
        </p:nvSpPr>
        <p:spPr bwMode="auto">
          <a:xfrm>
            <a:off x="1095549" y="3442728"/>
            <a:ext cx="526705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000" dirty="0">
                <a:solidFill>
                  <a:schemeClr val="accent2"/>
                </a:solidFill>
                <a:cs typeface="+mn-ea"/>
                <a:sym typeface="+mn-lt"/>
              </a:rPr>
              <a:t>CLICK ADD RELATED TITLE TEXT, AND CLICK ADD RELATED TITLE TEXT, CLICK ADD RELATED TITLE TEXT, CLICK ON ADD RELATED TITLE WORDS.</a:t>
            </a:r>
            <a:endParaRPr lang="zh-CN" altLang="en-US" sz="1000" dirty="0">
              <a:solidFill>
                <a:schemeClr val="accent2"/>
              </a:solidFill>
              <a:cs typeface="+mn-ea"/>
              <a:sym typeface="+mn-lt"/>
            </a:endParaRPr>
          </a:p>
        </p:txBody>
      </p:sp>
      <p:sp>
        <p:nvSpPr>
          <p:cNvPr id="9" name="矩形 259"/>
          <p:cNvSpPr>
            <a:spLocks noChangeArrowheads="1"/>
          </p:cNvSpPr>
          <p:nvPr/>
        </p:nvSpPr>
        <p:spPr bwMode="auto">
          <a:xfrm>
            <a:off x="855663" y="2153886"/>
            <a:ext cx="590465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奔跑吧</a:t>
            </a:r>
            <a:r>
              <a:rPr lang="en-US" altLang="zh-CN" sz="9600"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201X</a:t>
            </a:r>
            <a:endParaRPr lang="zh-CN" altLang="en-US" sz="9600"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9"/>
                                        </p:tgtEl>
                                      </p:cBhvr>
                                    </p:animEffect>
                                    <p:animScale>
                                      <p:cBhvr>
                                        <p:cTn id="20" dur="250" autoRev="1" fill="hold"/>
                                        <p:tgtEl>
                                          <p:spTgt spid="9"/>
                                        </p:tgtEl>
                                      </p:cBhvr>
                                      <p:by x="105000" y="105000"/>
                                    </p:animScale>
                                  </p:childTnLst>
                                </p:cTn>
                              </p:par>
                            </p:childTnLst>
                          </p:cTn>
                        </p:par>
                        <p:par>
                          <p:cTn id="21" fill="hold">
                            <p:stCondLst>
                              <p:cond delay="18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par>
                          <p:cTn id="29" fill="hold">
                            <p:stCondLst>
                              <p:cond delay="75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6"/>
                                        </p:tgtEl>
                                      </p:cBhvr>
                                    </p:animEffect>
                                    <p:animScale>
                                      <p:cBhvr>
                                        <p:cTn id="3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6" grpId="0"/>
      <p:bldP spid="6" grpId="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200" advTm="6000">
        <p14:prism/>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200" advTm="6000">
        <p14:prism/>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5665735" y="4136109"/>
            <a:ext cx="3184408" cy="676660"/>
          </a:xfrm>
          <a:prstGeom prst="rect">
            <a:avLst/>
          </a:prstGeom>
        </p:spPr>
        <p:txBody>
          <a:bodyPr wrap="square">
            <a:spAutoFit/>
          </a:bodyPr>
          <a:lstStyle/>
          <a:p>
            <a:r>
              <a:rPr lang="zh-CN" altLang="en-US" sz="3797"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379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7" name="文本框 26"/>
          <p:cNvSpPr txBox="1"/>
          <p:nvPr/>
        </p:nvSpPr>
        <p:spPr>
          <a:xfrm>
            <a:off x="5665734" y="4785910"/>
            <a:ext cx="5416656" cy="923330"/>
          </a:xfrm>
          <a:prstGeom prst="rect">
            <a:avLst/>
          </a:prstGeom>
          <a:noFill/>
        </p:spPr>
        <p:txBody>
          <a:bodyPr wrap="square" rtlCol="0">
            <a:spAutoFit/>
          </a:bodyPr>
          <a:lstStyle/>
          <a:p>
            <a:pPr>
              <a:lnSpc>
                <a:spcPct val="150000"/>
              </a:lnSpc>
            </a:pPr>
            <a:r>
              <a:rPr lang="en-US" altLang="zh-CN" sz="1200" dirty="0" smtClean="0">
                <a:solidFill>
                  <a:schemeClr val="tx1">
                    <a:lumMod val="65000"/>
                    <a:lumOff val="35000"/>
                  </a:schemeClr>
                </a:solidFill>
                <a:cs typeface="+mn-ea"/>
                <a:sym typeface="+mn-lt"/>
              </a:rPr>
              <a:t>CLICK ADD RELATED TITLE TEXT, AND CLICK ADD RELATED TITLE TEXT, CLICK ADD RELATED TITLE TEXT, CLICK ON ADD RELATED TITLE WORDS.</a:t>
            </a:r>
            <a:endParaRPr lang="zh-CN" altLang="en-US" sz="1200" dirty="0">
              <a:solidFill>
                <a:schemeClr val="tx1">
                  <a:lumMod val="65000"/>
                  <a:lumOff val="35000"/>
                </a:schemeClr>
              </a:solidFill>
              <a:cs typeface="+mn-ea"/>
              <a:sym typeface="+mn-lt"/>
            </a:endParaRPr>
          </a:p>
        </p:txBody>
      </p:sp>
      <p:sp>
        <p:nvSpPr>
          <p:cNvPr id="7" name="Rectangle 10"/>
          <p:cNvSpPr>
            <a:spLocks noChangeArrowheads="1"/>
          </p:cNvSpPr>
          <p:nvPr/>
        </p:nvSpPr>
        <p:spPr bwMode="auto">
          <a:xfrm>
            <a:off x="1378078" y="2429360"/>
            <a:ext cx="4014307" cy="401430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Rectangle 11"/>
          <p:cNvSpPr>
            <a:spLocks noChangeArrowheads="1"/>
          </p:cNvSpPr>
          <p:nvPr/>
        </p:nvSpPr>
        <p:spPr bwMode="auto">
          <a:xfrm>
            <a:off x="5421263" y="788981"/>
            <a:ext cx="1640378" cy="1628827"/>
          </a:xfrm>
          <a:prstGeom prst="rect">
            <a:avLst/>
          </a:prstGeom>
          <a:solidFill>
            <a:schemeClr val="accent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E60000"/>
              </a:solidFill>
              <a:cs typeface="+mn-ea"/>
              <a:sym typeface="+mn-lt"/>
            </a:endParaRPr>
          </a:p>
        </p:txBody>
      </p:sp>
      <p:sp>
        <p:nvSpPr>
          <p:cNvPr id="9" name="Rectangle 12"/>
          <p:cNvSpPr>
            <a:spLocks noChangeArrowheads="1"/>
          </p:cNvSpPr>
          <p:nvPr/>
        </p:nvSpPr>
        <p:spPr bwMode="auto">
          <a:xfrm>
            <a:off x="7084745" y="2452464"/>
            <a:ext cx="698895" cy="698896"/>
          </a:xfrm>
          <a:prstGeom prst="rect">
            <a:avLst/>
          </a:prstGeom>
          <a:solidFill>
            <a:schemeClr val="accent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矩形 9"/>
          <p:cNvSpPr/>
          <p:nvPr/>
        </p:nvSpPr>
        <p:spPr>
          <a:xfrm>
            <a:off x="6594913" y="3339496"/>
            <a:ext cx="979664" cy="923330"/>
          </a:xfrm>
          <a:prstGeom prst="rect">
            <a:avLst/>
          </a:prstGeom>
        </p:spPr>
        <p:txBody>
          <a:bodyPr wrap="square">
            <a:spAutoFit/>
          </a:bodyPr>
          <a:lstStyle/>
          <a:p>
            <a:r>
              <a:rPr lang="en-US" altLang="zh-CN" sz="5400" dirty="0" smtClean="0">
                <a:solidFill>
                  <a:schemeClr val="tx1">
                    <a:lumMod val="65000"/>
                    <a:lumOff val="35000"/>
                  </a:schemeClr>
                </a:solidFill>
                <a:latin typeface="+mj-lt"/>
                <a:ea typeface="微软雅黑" panose="020B0503020204020204" pitchFamily="34" charset="-122"/>
                <a:cs typeface="+mn-ea"/>
                <a:sym typeface="+mn-lt"/>
              </a:rPr>
              <a:t>03</a:t>
            </a:r>
            <a:endParaRPr lang="zh-CN" altLang="en-US" sz="5400" dirty="0">
              <a:solidFill>
                <a:schemeClr val="tx1">
                  <a:lumMod val="65000"/>
                  <a:lumOff val="35000"/>
                </a:schemeClr>
              </a:solidFill>
              <a:latin typeface="+mj-lt"/>
              <a:ea typeface="微软雅黑" panose="020B0503020204020204" pitchFamily="34" charset="-122"/>
              <a:cs typeface="+mn-ea"/>
              <a:sym typeface="+mn-lt"/>
            </a:endParaRPr>
          </a:p>
        </p:txBody>
      </p:sp>
    </p:spTree>
    <p:extLst>
      <p:ext uri="{BB962C8B-B14F-4D97-AF65-F5344CB8AC3E}">
        <p14:creationId xmlns:p14="http://schemas.microsoft.com/office/powerpoint/2010/main" val="121373012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4*#ppt_w"/>
                                          </p:val>
                                        </p:tav>
                                        <p:tav tm="100000">
                                          <p:val>
                                            <p:strVal val="#ppt_w"/>
                                          </p:val>
                                        </p:tav>
                                      </p:tavLst>
                                    </p:anim>
                                    <p:anim calcmode="lin" valueType="num">
                                      <p:cBhvr>
                                        <p:cTn id="26" dur="500" fill="hold"/>
                                        <p:tgtEl>
                                          <p:spTgt spid="10"/>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strVal val="4*#ppt_w"/>
                                          </p:val>
                                        </p:tav>
                                        <p:tav tm="100000">
                                          <p:val>
                                            <p:strVal val="#ppt_w"/>
                                          </p:val>
                                        </p:tav>
                                      </p:tavLst>
                                    </p:anim>
                                    <p:anim calcmode="lin" valueType="num">
                                      <p:cBhvr>
                                        <p:cTn id="32" dur="500" fill="hold"/>
                                        <p:tgtEl>
                                          <p:spTgt spid="26"/>
                                        </p:tgtEl>
                                        <p:attrNameLst>
                                          <p:attrName>ppt_h</p:attrName>
                                        </p:attrNameLst>
                                      </p:cBhvr>
                                      <p:tavLst>
                                        <p:tav tm="0">
                                          <p:val>
                                            <p:strVal val="4*#ppt_h"/>
                                          </p:val>
                                        </p:tav>
                                        <p:tav tm="100000">
                                          <p:val>
                                            <p:strVal val="#ppt_h"/>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7" grpId="0" animBg="1"/>
      <p:bldP spid="8" grpId="0" animBg="1"/>
      <p:bldP spid="9" grpId="0" animBg="1"/>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5665735" y="4136109"/>
            <a:ext cx="3184408" cy="676660"/>
          </a:xfrm>
          <a:prstGeom prst="rect">
            <a:avLst/>
          </a:prstGeom>
        </p:spPr>
        <p:txBody>
          <a:bodyPr wrap="square">
            <a:spAutoFit/>
          </a:bodyPr>
          <a:lstStyle/>
          <a:p>
            <a:r>
              <a:rPr lang="zh-CN" altLang="en-US" sz="3797"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379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7" name="文本框 26"/>
          <p:cNvSpPr txBox="1"/>
          <p:nvPr/>
        </p:nvSpPr>
        <p:spPr>
          <a:xfrm>
            <a:off x="5665734" y="4785910"/>
            <a:ext cx="5416656" cy="923330"/>
          </a:xfrm>
          <a:prstGeom prst="rect">
            <a:avLst/>
          </a:prstGeom>
          <a:noFill/>
        </p:spPr>
        <p:txBody>
          <a:bodyPr wrap="square" rtlCol="0">
            <a:spAutoFit/>
          </a:bodyPr>
          <a:lstStyle/>
          <a:p>
            <a:pPr>
              <a:lnSpc>
                <a:spcPct val="150000"/>
              </a:lnSpc>
            </a:pPr>
            <a:r>
              <a:rPr lang="en-US" altLang="zh-CN" sz="1200" dirty="0" smtClean="0">
                <a:solidFill>
                  <a:schemeClr val="tx1">
                    <a:lumMod val="65000"/>
                    <a:lumOff val="35000"/>
                  </a:schemeClr>
                </a:solidFill>
                <a:cs typeface="+mn-ea"/>
                <a:sym typeface="+mn-lt"/>
              </a:rPr>
              <a:t>CLICK ADD RELATED TITLE TEXT, AND CLICK ADD RELATED TITLE TEXT, CLICK ADD RELATED TITLE TEXT, CLICK ON ADD RELATED TITLE WORDS.</a:t>
            </a:r>
            <a:endParaRPr lang="zh-CN" altLang="en-US" sz="1200" dirty="0">
              <a:solidFill>
                <a:schemeClr val="tx1">
                  <a:lumMod val="65000"/>
                  <a:lumOff val="35000"/>
                </a:schemeClr>
              </a:solidFill>
              <a:cs typeface="+mn-ea"/>
              <a:sym typeface="+mn-lt"/>
            </a:endParaRPr>
          </a:p>
        </p:txBody>
      </p:sp>
      <p:sp>
        <p:nvSpPr>
          <p:cNvPr id="7" name="Rectangle 10"/>
          <p:cNvSpPr>
            <a:spLocks noChangeArrowheads="1"/>
          </p:cNvSpPr>
          <p:nvPr/>
        </p:nvSpPr>
        <p:spPr bwMode="auto">
          <a:xfrm>
            <a:off x="1378078" y="2429360"/>
            <a:ext cx="4014307" cy="401430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Rectangle 11"/>
          <p:cNvSpPr>
            <a:spLocks noChangeArrowheads="1"/>
          </p:cNvSpPr>
          <p:nvPr/>
        </p:nvSpPr>
        <p:spPr bwMode="auto">
          <a:xfrm>
            <a:off x="5421263" y="788981"/>
            <a:ext cx="1640378" cy="1628827"/>
          </a:xfrm>
          <a:prstGeom prst="rect">
            <a:avLst/>
          </a:prstGeom>
          <a:solidFill>
            <a:schemeClr val="accent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E60000"/>
              </a:solidFill>
              <a:cs typeface="+mn-ea"/>
              <a:sym typeface="+mn-lt"/>
            </a:endParaRPr>
          </a:p>
        </p:txBody>
      </p:sp>
      <p:sp>
        <p:nvSpPr>
          <p:cNvPr id="9" name="Rectangle 12"/>
          <p:cNvSpPr>
            <a:spLocks noChangeArrowheads="1"/>
          </p:cNvSpPr>
          <p:nvPr/>
        </p:nvSpPr>
        <p:spPr bwMode="auto">
          <a:xfrm>
            <a:off x="7084745" y="2452464"/>
            <a:ext cx="698895" cy="698896"/>
          </a:xfrm>
          <a:prstGeom prst="rect">
            <a:avLst/>
          </a:prstGeom>
          <a:solidFill>
            <a:schemeClr val="accent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矩形 9"/>
          <p:cNvSpPr/>
          <p:nvPr/>
        </p:nvSpPr>
        <p:spPr>
          <a:xfrm>
            <a:off x="6594913" y="3339496"/>
            <a:ext cx="979664" cy="923330"/>
          </a:xfrm>
          <a:prstGeom prst="rect">
            <a:avLst/>
          </a:prstGeom>
        </p:spPr>
        <p:txBody>
          <a:bodyPr wrap="square">
            <a:spAutoFit/>
          </a:bodyPr>
          <a:lstStyle/>
          <a:p>
            <a:r>
              <a:rPr lang="en-US" altLang="zh-CN" sz="5400" dirty="0" smtClean="0">
                <a:solidFill>
                  <a:schemeClr val="tx1">
                    <a:lumMod val="65000"/>
                    <a:lumOff val="35000"/>
                  </a:schemeClr>
                </a:solidFill>
                <a:latin typeface="+mj-lt"/>
                <a:ea typeface="微软雅黑" panose="020B0503020204020204" pitchFamily="34" charset="-122"/>
                <a:cs typeface="+mn-ea"/>
                <a:sym typeface="+mn-lt"/>
              </a:rPr>
              <a:t>04</a:t>
            </a:r>
            <a:endParaRPr lang="zh-CN" altLang="en-US" sz="5400" dirty="0">
              <a:solidFill>
                <a:schemeClr val="tx1">
                  <a:lumMod val="65000"/>
                  <a:lumOff val="35000"/>
                </a:schemeClr>
              </a:solidFill>
              <a:latin typeface="+mj-lt"/>
              <a:ea typeface="微软雅黑" panose="020B0503020204020204" pitchFamily="34" charset="-122"/>
              <a:cs typeface="+mn-ea"/>
              <a:sym typeface="+mn-lt"/>
            </a:endParaRPr>
          </a:p>
        </p:txBody>
      </p:sp>
    </p:spTree>
    <p:extLst>
      <p:ext uri="{BB962C8B-B14F-4D97-AF65-F5344CB8AC3E}">
        <p14:creationId xmlns:p14="http://schemas.microsoft.com/office/powerpoint/2010/main" val="308242137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4*#ppt_w"/>
                                          </p:val>
                                        </p:tav>
                                        <p:tav tm="100000">
                                          <p:val>
                                            <p:strVal val="#ppt_w"/>
                                          </p:val>
                                        </p:tav>
                                      </p:tavLst>
                                    </p:anim>
                                    <p:anim calcmode="lin" valueType="num">
                                      <p:cBhvr>
                                        <p:cTn id="26" dur="500" fill="hold"/>
                                        <p:tgtEl>
                                          <p:spTgt spid="10"/>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strVal val="4*#ppt_w"/>
                                          </p:val>
                                        </p:tav>
                                        <p:tav tm="100000">
                                          <p:val>
                                            <p:strVal val="#ppt_w"/>
                                          </p:val>
                                        </p:tav>
                                      </p:tavLst>
                                    </p:anim>
                                    <p:anim calcmode="lin" valueType="num">
                                      <p:cBhvr>
                                        <p:cTn id="32" dur="500" fill="hold"/>
                                        <p:tgtEl>
                                          <p:spTgt spid="26"/>
                                        </p:tgtEl>
                                        <p:attrNameLst>
                                          <p:attrName>ppt_h</p:attrName>
                                        </p:attrNameLst>
                                      </p:cBhvr>
                                      <p:tavLst>
                                        <p:tav tm="0">
                                          <p:val>
                                            <p:strVal val="4*#ppt_h"/>
                                          </p:val>
                                        </p:tav>
                                        <p:tav tm="100000">
                                          <p:val>
                                            <p:strVal val="#ppt_h"/>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7" grpId="0" animBg="1"/>
      <p:bldP spid="8" grpId="0" animBg="1"/>
      <p:bldP spid="9" grpId="0" animBg="1"/>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794" y="446"/>
            <a:ext cx="12857163" cy="7242868"/>
          </a:xfrm>
          <a:prstGeom prst="rect">
            <a:avLst/>
          </a:prstGeom>
          <a:blipFill dpi="0" rotWithShape="1">
            <a:blip r:embed="rId1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MH_Entry_1"/>
          <p:cNvSpPr/>
          <p:nvPr>
            <p:custDataLst>
              <p:tags r:id="rId2"/>
            </p:custDataLst>
          </p:nvPr>
        </p:nvSpPr>
        <p:spPr>
          <a:xfrm>
            <a:off x="3843198" y="3076813"/>
            <a:ext cx="5189993" cy="437976"/>
          </a:xfrm>
          <a:prstGeom prst="rect">
            <a:avLst/>
          </a:prstGeom>
          <a:ln>
            <a:solidFill>
              <a:schemeClr val="accent2"/>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MH_Number_1"/>
          <p:cNvSpPr/>
          <p:nvPr>
            <p:custDataLst>
              <p:tags r:id="rId3"/>
            </p:custDataLst>
          </p:nvPr>
        </p:nvSpPr>
        <p:spPr>
          <a:xfrm>
            <a:off x="3843198" y="2830816"/>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75" name="MH_Others_1"/>
          <p:cNvSpPr txBox="1"/>
          <p:nvPr>
            <p:custDataLst>
              <p:tags r:id="rId4"/>
            </p:custDataLst>
          </p:nvPr>
        </p:nvSpPr>
        <p:spPr>
          <a:xfrm>
            <a:off x="5321294" y="824407"/>
            <a:ext cx="2232665" cy="689355"/>
          </a:xfrm>
          <a:prstGeom prst="rect">
            <a:avLst/>
          </a:prstGeom>
          <a:noFill/>
        </p:spPr>
        <p:txBody>
          <a:bodyPr wrap="square" lIns="0" tIns="0" rIns="0" bIns="0" rtlCol="0" anchor="ctr" anchorCtr="0">
            <a:noAutofit/>
          </a:bodyPr>
          <a:lstStyle/>
          <a:p>
            <a:pPr algn="ctr"/>
            <a:r>
              <a:rPr lang="zh-CN" altLang="en-US" sz="5061" dirty="0">
                <a:solidFill>
                  <a:schemeClr val="accent2"/>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76" name="MH_Others_2"/>
          <p:cNvSpPr txBox="1"/>
          <p:nvPr>
            <p:custDataLst>
              <p:tags r:id="rId5"/>
            </p:custDataLst>
          </p:nvPr>
        </p:nvSpPr>
        <p:spPr>
          <a:xfrm>
            <a:off x="5059787" y="1423182"/>
            <a:ext cx="2755676" cy="481740"/>
          </a:xfrm>
          <a:prstGeom prst="rect">
            <a:avLst/>
          </a:prstGeom>
          <a:noFill/>
        </p:spPr>
        <p:txBody>
          <a:bodyPr wrap="square">
            <a:spAutoFit/>
          </a:bodyPr>
          <a:lstStyle/>
          <a:p>
            <a:pPr algn="ctr">
              <a:defRPr/>
            </a:pPr>
            <a:r>
              <a:rPr lang="en-US" altLang="zh-CN" sz="2531" spc="422" dirty="0">
                <a:solidFill>
                  <a:schemeClr val="accent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531" spc="42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Entry_2"/>
          <p:cNvSpPr/>
          <p:nvPr>
            <p:custDataLst>
              <p:tags r:id="rId6"/>
            </p:custDataLst>
          </p:nvPr>
        </p:nvSpPr>
        <p:spPr>
          <a:xfrm>
            <a:off x="3843198" y="4011742"/>
            <a:ext cx="5189993" cy="437976"/>
          </a:xfrm>
          <a:prstGeom prst="rect">
            <a:avLst/>
          </a:prstGeom>
          <a:ln>
            <a:solidFill>
              <a:schemeClr val="accent2"/>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MH_Number_2"/>
          <p:cNvSpPr/>
          <p:nvPr>
            <p:custDataLst>
              <p:tags r:id="rId7"/>
            </p:custDataLst>
          </p:nvPr>
        </p:nvSpPr>
        <p:spPr>
          <a:xfrm>
            <a:off x="3843198" y="3765745"/>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8"/>
            </p:custDataLst>
          </p:nvPr>
        </p:nvSpPr>
        <p:spPr>
          <a:xfrm>
            <a:off x="3843198" y="4946672"/>
            <a:ext cx="5189993" cy="437976"/>
          </a:xfrm>
          <a:prstGeom prst="rect">
            <a:avLst/>
          </a:prstGeom>
          <a:ln>
            <a:solidFill>
              <a:schemeClr val="accent2"/>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MH_Number_3"/>
          <p:cNvSpPr/>
          <p:nvPr>
            <p:custDataLst>
              <p:tags r:id="rId9"/>
            </p:custDataLst>
          </p:nvPr>
        </p:nvSpPr>
        <p:spPr>
          <a:xfrm>
            <a:off x="3843198" y="4700675"/>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10"/>
            </p:custDataLst>
          </p:nvPr>
        </p:nvSpPr>
        <p:spPr>
          <a:xfrm>
            <a:off x="3843198" y="5881601"/>
            <a:ext cx="5189993" cy="437976"/>
          </a:xfrm>
          <a:prstGeom prst="rect">
            <a:avLst/>
          </a:prstGeom>
          <a:ln>
            <a:solidFill>
              <a:schemeClr val="accent2"/>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MH_Number_4"/>
          <p:cNvSpPr/>
          <p:nvPr>
            <p:custDataLst>
              <p:tags r:id="rId11"/>
            </p:custDataLst>
          </p:nvPr>
        </p:nvSpPr>
        <p:spPr>
          <a:xfrm>
            <a:off x="3843198" y="5635605"/>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125772387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strVal val="4/3*#ppt_w"/>
                                          </p:val>
                                        </p:tav>
                                        <p:tav tm="100000">
                                          <p:val>
                                            <p:strVal val="#ppt_w"/>
                                          </p:val>
                                        </p:tav>
                                      </p:tavLst>
                                    </p:anim>
                                    <p:anim calcmode="lin" valueType="num">
                                      <p:cBhvr>
                                        <p:cTn id="8" dur="500" fill="hold"/>
                                        <p:tgtEl>
                                          <p:spTgt spid="13"/>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200" advTm="5000">
        <p14:prism/>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5615665" y="5359317"/>
            <a:ext cx="1627416" cy="258532"/>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669735" y="6568653"/>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59"/>
          <p:cNvSpPr>
            <a:spLocks noChangeArrowheads="1"/>
          </p:cNvSpPr>
          <p:nvPr/>
        </p:nvSpPr>
        <p:spPr bwMode="auto">
          <a:xfrm>
            <a:off x="1095549" y="3442728"/>
            <a:ext cx="526705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000" dirty="0">
                <a:solidFill>
                  <a:schemeClr val="accent2"/>
                </a:solidFill>
                <a:cs typeface="+mn-ea"/>
                <a:sym typeface="+mn-lt"/>
              </a:rPr>
              <a:t>CLICK ADD RELATED TITLE TEXT, AND CLICK ADD RELATED TITLE TEXT, CLICK ADD RELATED TITLE TEXT, CLICK ON ADD RELATED TITLE WORDS.</a:t>
            </a:r>
            <a:endParaRPr lang="zh-CN" altLang="en-US" sz="1000" dirty="0">
              <a:solidFill>
                <a:schemeClr val="accent2"/>
              </a:solidFill>
              <a:cs typeface="+mn-ea"/>
              <a:sym typeface="+mn-lt"/>
            </a:endParaRPr>
          </a:p>
        </p:txBody>
      </p:sp>
      <p:sp>
        <p:nvSpPr>
          <p:cNvPr id="9" name="矩形 259"/>
          <p:cNvSpPr>
            <a:spLocks noChangeArrowheads="1"/>
          </p:cNvSpPr>
          <p:nvPr/>
        </p:nvSpPr>
        <p:spPr bwMode="auto">
          <a:xfrm>
            <a:off x="855663" y="2881468"/>
            <a:ext cx="590465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345689804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9"/>
                                        </p:tgtEl>
                                      </p:cBhvr>
                                    </p:animEffect>
                                    <p:animScale>
                                      <p:cBhvr>
                                        <p:cTn id="20" dur="250" autoRev="1" fill="hold"/>
                                        <p:tgtEl>
                                          <p:spTgt spid="9"/>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par>
                          <p:cTn id="29" fill="hold">
                            <p:stCondLst>
                              <p:cond delay="76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6"/>
                                        </p:tgtEl>
                                      </p:cBhvr>
                                    </p:animEffect>
                                    <p:animScale>
                                      <p:cBhvr>
                                        <p:cTn id="3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6" grpId="0"/>
      <p:bldP spid="6" grpId="1"/>
      <p:bldP spid="9" grpId="0"/>
      <p:bldP spid="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4337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5665735" y="4136109"/>
            <a:ext cx="3184408" cy="676660"/>
          </a:xfrm>
          <a:prstGeom prst="rect">
            <a:avLst/>
          </a:prstGeom>
        </p:spPr>
        <p:txBody>
          <a:bodyPr wrap="square">
            <a:spAutoFit/>
          </a:bodyPr>
          <a:lstStyle/>
          <a:p>
            <a:r>
              <a:rPr lang="zh-CN" altLang="en-US" sz="3797"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379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7" name="文本框 26"/>
          <p:cNvSpPr txBox="1"/>
          <p:nvPr/>
        </p:nvSpPr>
        <p:spPr>
          <a:xfrm>
            <a:off x="5665734" y="4785910"/>
            <a:ext cx="5416656" cy="923330"/>
          </a:xfrm>
          <a:prstGeom prst="rect">
            <a:avLst/>
          </a:prstGeom>
          <a:noFill/>
        </p:spPr>
        <p:txBody>
          <a:bodyPr wrap="square" rtlCol="0">
            <a:spAutoFit/>
          </a:bodyPr>
          <a:lstStyle/>
          <a:p>
            <a:pPr>
              <a:lnSpc>
                <a:spcPct val="150000"/>
              </a:lnSpc>
            </a:pPr>
            <a:r>
              <a:rPr lang="en-US" altLang="zh-CN" sz="1200" dirty="0" smtClean="0">
                <a:solidFill>
                  <a:schemeClr val="tx1">
                    <a:lumMod val="65000"/>
                    <a:lumOff val="35000"/>
                  </a:schemeClr>
                </a:solidFill>
                <a:cs typeface="+mn-ea"/>
                <a:sym typeface="+mn-lt"/>
              </a:rPr>
              <a:t>CLICK ADD RELATED TITLE TEXT, AND CLICK ADD RELATED TITLE TEXT, CLICK ADD RELATED TITLE TEXT, CLICK ON ADD RELATED TITLE WORDS.</a:t>
            </a:r>
            <a:endParaRPr lang="zh-CN" altLang="en-US" sz="1200" dirty="0">
              <a:solidFill>
                <a:schemeClr val="tx1">
                  <a:lumMod val="65000"/>
                  <a:lumOff val="35000"/>
                </a:schemeClr>
              </a:solidFill>
              <a:cs typeface="+mn-ea"/>
              <a:sym typeface="+mn-lt"/>
            </a:endParaRPr>
          </a:p>
        </p:txBody>
      </p:sp>
      <p:sp>
        <p:nvSpPr>
          <p:cNvPr id="7" name="Rectangle 10"/>
          <p:cNvSpPr>
            <a:spLocks noChangeArrowheads="1"/>
          </p:cNvSpPr>
          <p:nvPr/>
        </p:nvSpPr>
        <p:spPr bwMode="auto">
          <a:xfrm>
            <a:off x="1378078" y="2429360"/>
            <a:ext cx="4014307" cy="401430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Rectangle 11"/>
          <p:cNvSpPr>
            <a:spLocks noChangeArrowheads="1"/>
          </p:cNvSpPr>
          <p:nvPr/>
        </p:nvSpPr>
        <p:spPr bwMode="auto">
          <a:xfrm>
            <a:off x="5421263" y="788981"/>
            <a:ext cx="1640378" cy="1628827"/>
          </a:xfrm>
          <a:prstGeom prst="rect">
            <a:avLst/>
          </a:prstGeom>
          <a:solidFill>
            <a:schemeClr val="accent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E60000"/>
              </a:solidFill>
              <a:cs typeface="+mn-ea"/>
              <a:sym typeface="+mn-lt"/>
            </a:endParaRPr>
          </a:p>
        </p:txBody>
      </p:sp>
      <p:sp>
        <p:nvSpPr>
          <p:cNvPr id="9" name="Rectangle 12"/>
          <p:cNvSpPr>
            <a:spLocks noChangeArrowheads="1"/>
          </p:cNvSpPr>
          <p:nvPr/>
        </p:nvSpPr>
        <p:spPr bwMode="auto">
          <a:xfrm>
            <a:off x="7084745" y="2452464"/>
            <a:ext cx="698895" cy="698896"/>
          </a:xfrm>
          <a:prstGeom prst="rect">
            <a:avLst/>
          </a:prstGeom>
          <a:solidFill>
            <a:schemeClr val="accent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矩形 9"/>
          <p:cNvSpPr/>
          <p:nvPr/>
        </p:nvSpPr>
        <p:spPr>
          <a:xfrm>
            <a:off x="6594913" y="3339496"/>
            <a:ext cx="979664" cy="923330"/>
          </a:xfrm>
          <a:prstGeom prst="rect">
            <a:avLst/>
          </a:prstGeom>
        </p:spPr>
        <p:txBody>
          <a:bodyPr wrap="square">
            <a:spAutoFit/>
          </a:bodyPr>
          <a:lstStyle/>
          <a:p>
            <a:r>
              <a:rPr lang="en-US" altLang="zh-CN" sz="5400" dirty="0" smtClean="0">
                <a:solidFill>
                  <a:schemeClr val="tx1">
                    <a:lumMod val="65000"/>
                    <a:lumOff val="35000"/>
                  </a:schemeClr>
                </a:solidFill>
                <a:latin typeface="+mj-lt"/>
                <a:ea typeface="微软雅黑" panose="020B0503020204020204" pitchFamily="34" charset="-122"/>
                <a:cs typeface="+mn-ea"/>
                <a:sym typeface="+mn-lt"/>
              </a:rPr>
              <a:t>01</a:t>
            </a:r>
            <a:endParaRPr lang="zh-CN" altLang="en-US" sz="5400" dirty="0">
              <a:solidFill>
                <a:schemeClr val="tx1">
                  <a:lumMod val="65000"/>
                  <a:lumOff val="35000"/>
                </a:schemeClr>
              </a:solidFill>
              <a:latin typeface="+mj-lt"/>
              <a:ea typeface="微软雅黑" panose="020B0503020204020204" pitchFamily="34" charset="-122"/>
              <a:cs typeface="+mn-ea"/>
              <a:sym typeface="+mn-lt"/>
            </a:endParaRPr>
          </a:p>
        </p:txBody>
      </p:sp>
    </p:spTree>
    <p:extLst>
      <p:ext uri="{BB962C8B-B14F-4D97-AF65-F5344CB8AC3E}">
        <p14:creationId xmlns:p14="http://schemas.microsoft.com/office/powerpoint/2010/main" val="139856146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4*#ppt_w"/>
                                          </p:val>
                                        </p:tav>
                                        <p:tav tm="100000">
                                          <p:val>
                                            <p:strVal val="#ppt_w"/>
                                          </p:val>
                                        </p:tav>
                                      </p:tavLst>
                                    </p:anim>
                                    <p:anim calcmode="lin" valueType="num">
                                      <p:cBhvr>
                                        <p:cTn id="26" dur="500" fill="hold"/>
                                        <p:tgtEl>
                                          <p:spTgt spid="10"/>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strVal val="4*#ppt_w"/>
                                          </p:val>
                                        </p:tav>
                                        <p:tav tm="100000">
                                          <p:val>
                                            <p:strVal val="#ppt_w"/>
                                          </p:val>
                                        </p:tav>
                                      </p:tavLst>
                                    </p:anim>
                                    <p:anim calcmode="lin" valueType="num">
                                      <p:cBhvr>
                                        <p:cTn id="32" dur="500" fill="hold"/>
                                        <p:tgtEl>
                                          <p:spTgt spid="26"/>
                                        </p:tgtEl>
                                        <p:attrNameLst>
                                          <p:attrName>ppt_h</p:attrName>
                                        </p:attrNameLst>
                                      </p:cBhvr>
                                      <p:tavLst>
                                        <p:tav tm="0">
                                          <p:val>
                                            <p:strVal val="4*#ppt_h"/>
                                          </p:val>
                                        </p:tav>
                                        <p:tav tm="100000">
                                          <p:val>
                                            <p:strVal val="#ppt_h"/>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7" grpId="0" animBg="1"/>
      <p:bldP spid="8" grpId="0" animBg="1"/>
      <p:bldP spid="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200" advTm="1000">
        <p14:prism/>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5665735" y="4136109"/>
            <a:ext cx="3184408" cy="676660"/>
          </a:xfrm>
          <a:prstGeom prst="rect">
            <a:avLst/>
          </a:prstGeom>
        </p:spPr>
        <p:txBody>
          <a:bodyPr wrap="square">
            <a:spAutoFit/>
          </a:bodyPr>
          <a:lstStyle/>
          <a:p>
            <a:r>
              <a:rPr lang="zh-CN" altLang="en-US" sz="3797"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379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7" name="文本框 26"/>
          <p:cNvSpPr txBox="1"/>
          <p:nvPr/>
        </p:nvSpPr>
        <p:spPr>
          <a:xfrm>
            <a:off x="5665734" y="4785910"/>
            <a:ext cx="5416656" cy="923330"/>
          </a:xfrm>
          <a:prstGeom prst="rect">
            <a:avLst/>
          </a:prstGeom>
          <a:noFill/>
        </p:spPr>
        <p:txBody>
          <a:bodyPr wrap="square" rtlCol="0">
            <a:spAutoFit/>
          </a:bodyPr>
          <a:lstStyle/>
          <a:p>
            <a:pPr>
              <a:lnSpc>
                <a:spcPct val="150000"/>
              </a:lnSpc>
            </a:pPr>
            <a:r>
              <a:rPr lang="en-US" altLang="zh-CN" sz="1200" dirty="0" smtClean="0">
                <a:solidFill>
                  <a:schemeClr val="tx1">
                    <a:lumMod val="65000"/>
                    <a:lumOff val="35000"/>
                  </a:schemeClr>
                </a:solidFill>
                <a:cs typeface="+mn-ea"/>
                <a:sym typeface="+mn-lt"/>
              </a:rPr>
              <a:t>CLICK ADD RELATED TITLE TEXT, AND CLICK ADD RELATED TITLE TEXT, CLICK ADD RELATED TITLE TEXT, CLICK ON ADD RELATED TITLE WORDS.</a:t>
            </a:r>
            <a:endParaRPr lang="zh-CN" altLang="en-US" sz="1200" dirty="0">
              <a:solidFill>
                <a:schemeClr val="tx1">
                  <a:lumMod val="65000"/>
                  <a:lumOff val="35000"/>
                </a:schemeClr>
              </a:solidFill>
              <a:cs typeface="+mn-ea"/>
              <a:sym typeface="+mn-lt"/>
            </a:endParaRPr>
          </a:p>
        </p:txBody>
      </p:sp>
      <p:sp>
        <p:nvSpPr>
          <p:cNvPr id="7" name="Rectangle 10"/>
          <p:cNvSpPr>
            <a:spLocks noChangeArrowheads="1"/>
          </p:cNvSpPr>
          <p:nvPr/>
        </p:nvSpPr>
        <p:spPr bwMode="auto">
          <a:xfrm>
            <a:off x="1378078" y="2429360"/>
            <a:ext cx="4014307" cy="401430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Rectangle 11"/>
          <p:cNvSpPr>
            <a:spLocks noChangeArrowheads="1"/>
          </p:cNvSpPr>
          <p:nvPr/>
        </p:nvSpPr>
        <p:spPr bwMode="auto">
          <a:xfrm>
            <a:off x="5421263" y="788981"/>
            <a:ext cx="1640378" cy="1628827"/>
          </a:xfrm>
          <a:prstGeom prst="rect">
            <a:avLst/>
          </a:prstGeom>
          <a:solidFill>
            <a:schemeClr val="accent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E60000"/>
              </a:solidFill>
              <a:cs typeface="+mn-ea"/>
              <a:sym typeface="+mn-lt"/>
            </a:endParaRPr>
          </a:p>
        </p:txBody>
      </p:sp>
      <p:sp>
        <p:nvSpPr>
          <p:cNvPr id="9" name="Rectangle 12"/>
          <p:cNvSpPr>
            <a:spLocks noChangeArrowheads="1"/>
          </p:cNvSpPr>
          <p:nvPr/>
        </p:nvSpPr>
        <p:spPr bwMode="auto">
          <a:xfrm>
            <a:off x="7084745" y="2452464"/>
            <a:ext cx="698895" cy="698896"/>
          </a:xfrm>
          <a:prstGeom prst="rect">
            <a:avLst/>
          </a:prstGeom>
          <a:solidFill>
            <a:schemeClr val="accent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矩形 9"/>
          <p:cNvSpPr/>
          <p:nvPr/>
        </p:nvSpPr>
        <p:spPr>
          <a:xfrm>
            <a:off x="6594913" y="3339496"/>
            <a:ext cx="979664" cy="923330"/>
          </a:xfrm>
          <a:prstGeom prst="rect">
            <a:avLst/>
          </a:prstGeom>
        </p:spPr>
        <p:txBody>
          <a:bodyPr wrap="square">
            <a:spAutoFit/>
          </a:bodyPr>
          <a:lstStyle/>
          <a:p>
            <a:r>
              <a:rPr lang="en-US" altLang="zh-CN" sz="5400" dirty="0" smtClean="0">
                <a:solidFill>
                  <a:schemeClr val="tx1">
                    <a:lumMod val="65000"/>
                    <a:lumOff val="35000"/>
                  </a:schemeClr>
                </a:solidFill>
                <a:latin typeface="+mj-lt"/>
                <a:ea typeface="微软雅黑" panose="020B0503020204020204" pitchFamily="34" charset="-122"/>
                <a:cs typeface="+mn-ea"/>
                <a:sym typeface="+mn-lt"/>
              </a:rPr>
              <a:t>02</a:t>
            </a:r>
            <a:endParaRPr lang="zh-CN" altLang="en-US" sz="5400" dirty="0">
              <a:solidFill>
                <a:schemeClr val="tx1">
                  <a:lumMod val="65000"/>
                  <a:lumOff val="35000"/>
                </a:schemeClr>
              </a:solidFill>
              <a:latin typeface="+mj-lt"/>
              <a:ea typeface="微软雅黑" panose="020B0503020204020204" pitchFamily="34" charset="-122"/>
              <a:cs typeface="+mn-ea"/>
              <a:sym typeface="+mn-lt"/>
            </a:endParaRPr>
          </a:p>
        </p:txBody>
      </p:sp>
    </p:spTree>
    <p:extLst>
      <p:ext uri="{BB962C8B-B14F-4D97-AF65-F5344CB8AC3E}">
        <p14:creationId xmlns:p14="http://schemas.microsoft.com/office/powerpoint/2010/main" val="149362809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4*#ppt_w"/>
                                          </p:val>
                                        </p:tav>
                                        <p:tav tm="100000">
                                          <p:val>
                                            <p:strVal val="#ppt_w"/>
                                          </p:val>
                                        </p:tav>
                                      </p:tavLst>
                                    </p:anim>
                                    <p:anim calcmode="lin" valueType="num">
                                      <p:cBhvr>
                                        <p:cTn id="26" dur="500" fill="hold"/>
                                        <p:tgtEl>
                                          <p:spTgt spid="10"/>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strVal val="4*#ppt_w"/>
                                          </p:val>
                                        </p:tav>
                                        <p:tav tm="100000">
                                          <p:val>
                                            <p:strVal val="#ppt_w"/>
                                          </p:val>
                                        </p:tav>
                                      </p:tavLst>
                                    </p:anim>
                                    <p:anim calcmode="lin" valueType="num">
                                      <p:cBhvr>
                                        <p:cTn id="32" dur="500" fill="hold"/>
                                        <p:tgtEl>
                                          <p:spTgt spid="26"/>
                                        </p:tgtEl>
                                        <p:attrNameLst>
                                          <p:attrName>ppt_h</p:attrName>
                                        </p:attrNameLst>
                                      </p:cBhvr>
                                      <p:tavLst>
                                        <p:tav tm="0">
                                          <p:val>
                                            <p:strVal val="4*#ppt_h"/>
                                          </p:val>
                                        </p:tav>
                                        <p:tav tm="100000">
                                          <p:val>
                                            <p:strVal val="#ppt_h"/>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7" grpId="0" animBg="1"/>
      <p:bldP spid="8" grpId="0" animBg="1"/>
      <p:bldP spid="9" grpId="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ags/tag10.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AUTOCOLOR" val="TRUE"/>
  <p:tag name="MH_TYPE" val="CONTENTS"/>
  <p:tag name="ID" val="553530"/>
</p:tagLst>
</file>

<file path=ppt/tags/tag3.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OTHERS"/>
  <p:tag name="ID" val="553530"/>
</p:tagLst>
</file>

<file path=ppt/tags/tag6.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OTHERS"/>
  <p:tag name="ID" val="553530"/>
</p:tagLst>
</file>

<file path=ppt/tags/tag7.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3"/>
</p:tagLst>
</file>

<file path=ppt/theme/theme1.xml><?xml version="1.0" encoding="utf-8"?>
<a:theme xmlns:a="http://schemas.openxmlformats.org/drawingml/2006/main" name="第一PPT，www.1ppt.com">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3550</Words>
  <Application>Microsoft Office PowerPoint</Application>
  <PresentationFormat>自定义</PresentationFormat>
  <Paragraphs>240</Paragraphs>
  <Slides>23</Slides>
  <Notes>15</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奔跑吧模板</dc:title>
  <dc:creator/>
  <cp:keywords>第一PPT模板网：www.1ppt.com</cp:keywords>
  <cp:lastModifiedBy/>
  <cp:revision>1</cp:revision>
  <dcterms:created xsi:type="dcterms:W3CDTF">2016-10-17T14:00:15Z</dcterms:created>
  <dcterms:modified xsi:type="dcterms:W3CDTF">2017-12-18T08:03:01Z</dcterms:modified>
</cp:coreProperties>
</file>