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4" r:id="rId2"/>
  </p:sldMasterIdLst>
  <p:notesMasterIdLst>
    <p:notesMasterId r:id="rId26"/>
  </p:notesMasterIdLst>
  <p:handoutMasterIdLst>
    <p:handoutMasterId r:id="rId27"/>
  </p:handoutMasterIdLst>
  <p:sldIdLst>
    <p:sldId id="3086" r:id="rId3"/>
    <p:sldId id="3099" r:id="rId4"/>
    <p:sldId id="3098" r:id="rId5"/>
    <p:sldId id="3087" r:id="rId6"/>
    <p:sldId id="3088" r:id="rId7"/>
    <p:sldId id="3103" r:id="rId8"/>
    <p:sldId id="3089" r:id="rId9"/>
    <p:sldId id="3108" r:id="rId10"/>
    <p:sldId id="3090" r:id="rId11"/>
    <p:sldId id="3104" r:id="rId12"/>
    <p:sldId id="3091" r:id="rId13"/>
    <p:sldId id="3092" r:id="rId14"/>
    <p:sldId id="3109" r:id="rId15"/>
    <p:sldId id="3105" r:id="rId16"/>
    <p:sldId id="3093" r:id="rId17"/>
    <p:sldId id="3094" r:id="rId18"/>
    <p:sldId id="3106" r:id="rId19"/>
    <p:sldId id="3110" r:id="rId20"/>
    <p:sldId id="3095" r:id="rId21"/>
    <p:sldId id="3096" r:id="rId22"/>
    <p:sldId id="3097" r:id="rId23"/>
    <p:sldId id="3107" r:id="rId24"/>
    <p:sldId id="311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50" d="100"/>
          <a:sy n="50" d="100"/>
        </p:scale>
        <p:origin x="-396" y="-168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79746944"/>
        <c:axId val="79892480"/>
      </c:lineChart>
      <c:catAx>
        <c:axId val="79746944"/>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79892480"/>
        <c:crosses val="autoZero"/>
        <c:auto val="1"/>
        <c:lblAlgn val="ctr"/>
        <c:lblOffset val="100"/>
        <c:noMultiLvlLbl val="1"/>
      </c:catAx>
      <c:valAx>
        <c:axId val="79892480"/>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7974694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2017/12/17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17</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624718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20</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196135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834007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234185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6</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249254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10</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70790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16</a:t>
            </a:fld>
            <a:endParaRPr lang="en-US"/>
          </a:p>
        </p:txBody>
      </p:sp>
    </p:spTree>
    <p:extLst>
      <p:ext uri="{BB962C8B-B14F-4D97-AF65-F5344CB8AC3E}">
        <p14:creationId xmlns:p14="http://schemas.microsoft.com/office/powerpoint/2010/main" val="2029292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863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6365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0128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2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801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051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6594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68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643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6332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15111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2017/12/17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2017/12/17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28159264"/>
      </p:ext>
    </p:extLst>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8.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microsoft.com/office/2007/relationships/hdphoto" Target="../media/hdphoto1.wdp"/><Relationship Id="rId5" Type="http://schemas.openxmlformats.org/officeDocument/2006/relationships/tags" Target="../tags/tag20.xml"/><Relationship Id="rId10" Type="http://schemas.openxmlformats.org/officeDocument/2006/relationships/image" Target="../media/image3.png"/><Relationship Id="rId4" Type="http://schemas.openxmlformats.org/officeDocument/2006/relationships/tags" Target="../tags/tag19.xml"/><Relationship Id="rId9"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image" Target="../media/image11.jpe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microsoft.com/office/2007/relationships/hdphoto" Target="../media/hdphoto1.wdp"/><Relationship Id="rId5" Type="http://schemas.openxmlformats.org/officeDocument/2006/relationships/tags" Target="../tags/tag27.xml"/><Relationship Id="rId10" Type="http://schemas.openxmlformats.org/officeDocument/2006/relationships/image" Target="../media/image3.png"/><Relationship Id="rId4" Type="http://schemas.openxmlformats.org/officeDocument/2006/relationships/tags" Target="../tags/tag26.xml"/><Relationship Id="rId9"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4.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microsoft.com/office/2007/relationships/hdphoto" Target="../media/hdphoto1.wdp"/><Relationship Id="rId5" Type="http://schemas.openxmlformats.org/officeDocument/2006/relationships/tags" Target="../tags/tag6.xml"/><Relationship Id="rId10" Type="http://schemas.openxmlformats.org/officeDocument/2006/relationships/image" Target="../media/image3.png"/><Relationship Id="rId4" Type="http://schemas.openxmlformats.org/officeDocument/2006/relationships/tags" Target="../tags/tag5.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image" Target="../media/image6.jpe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microsoft.com/office/2007/relationships/hdphoto" Target="../media/hdphoto1.wdp"/><Relationship Id="rId5" Type="http://schemas.openxmlformats.org/officeDocument/2006/relationships/tags" Target="../tags/tag13.xml"/><Relationship Id="rId10" Type="http://schemas.openxmlformats.org/officeDocument/2006/relationships/image" Target="../media/image3.png"/><Relationship Id="rId4" Type="http://schemas.openxmlformats.org/officeDocument/2006/relationships/tags" Target="../tags/tag12.xml"/><Relationship Id="rId9"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1095549" y="2794656"/>
            <a:ext cx="5267052" cy="56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a:solidFill>
                  <a:schemeClr val="accent1"/>
                </a:solidFill>
                <a:latin typeface="Arial" panose="020B0604020202020204" pitchFamily="34" charset="0"/>
                <a:cs typeface="Arial" panose="020B0604020202020204" pitchFamily="34" charset="0"/>
              </a:rPr>
              <a:t>Maternal and child health PPT of pregnant </a:t>
            </a:r>
            <a:r>
              <a:rPr lang="en-US" altLang="zh-CN" sz="1100" dirty="0" err="1">
                <a:solidFill>
                  <a:schemeClr val="accent1"/>
                </a:solidFill>
                <a:latin typeface="Arial" panose="020B0604020202020204" pitchFamily="34" charset="0"/>
                <a:cs typeface="Arial" panose="020B0604020202020204" pitchFamily="34" charset="0"/>
              </a:rPr>
              <a:t>womenMaternal</a:t>
            </a:r>
            <a:r>
              <a:rPr lang="en-US" altLang="zh-CN" sz="1100" dirty="0">
                <a:solidFill>
                  <a:schemeClr val="accent1"/>
                </a:solidFill>
                <a:latin typeface="Arial" panose="020B0604020202020204" pitchFamily="34" charset="0"/>
                <a:cs typeface="Arial" panose="020B0604020202020204" pitchFamily="34" charset="0"/>
              </a:rPr>
              <a:t> and child health PPT of pregnant </a:t>
            </a:r>
            <a:r>
              <a:rPr lang="en-US" altLang="zh-CN" sz="1100" dirty="0" err="1">
                <a:solidFill>
                  <a:schemeClr val="accent1"/>
                </a:solidFill>
                <a:latin typeface="Arial" panose="020B0604020202020204" pitchFamily="34" charset="0"/>
                <a:cs typeface="Arial" panose="020B0604020202020204" pitchFamily="34" charset="0"/>
              </a:rPr>
              <a:t>womenMaternal</a:t>
            </a:r>
            <a:r>
              <a:rPr lang="en-US" altLang="zh-CN" sz="1100" dirty="0">
                <a:solidFill>
                  <a:schemeClr val="accent1"/>
                </a:solidFill>
                <a:latin typeface="Arial" panose="020B0604020202020204" pitchFamily="34" charset="0"/>
                <a:cs typeface="Arial" panose="020B0604020202020204" pitchFamily="34" charset="0"/>
              </a:rPr>
              <a:t> and child health PPT of pregnant women</a:t>
            </a:r>
            <a:endParaRPr lang="zh-CN" altLang="en-US" sz="1100" dirty="0">
              <a:solidFill>
                <a:schemeClr val="accent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1028775" y="2176165"/>
            <a:ext cx="5400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孕妇母婴健康</a:t>
            </a:r>
            <a:r>
              <a:rPr lang="en-US" altLang="zh-CN" sz="4800"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PPT</a:t>
            </a:r>
            <a:endParaRPr lang="zh-CN" altLang="en-US" sz="4800"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4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19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83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p:transition spd="med" advTm="6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p:transition spd="med" advTm="0">
    <p:pull/>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p:transition spd="med" advTm="0">
    <p:pull/>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94" y="3531428"/>
            <a:ext cx="12857163" cy="3612704"/>
          </a:xfrm>
          <a:prstGeom prst="rect">
            <a:avLst/>
          </a:prstGeom>
          <a:blipFill dpi="0" rotWithShape="1">
            <a:blip r:embed="rId10" cstate="screen">
              <a:duotone>
                <a:prstClr val="black"/>
                <a:schemeClr val="tx2">
                  <a:tint val="45000"/>
                  <a:satMod val="400000"/>
                </a:schemeClr>
              </a:duotone>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11"/>
          <p:cNvSpPr/>
          <p:nvPr/>
        </p:nvSpPr>
        <p:spPr>
          <a:xfrm>
            <a:off x="794" y="3531429"/>
            <a:ext cx="12857163" cy="3612702"/>
          </a:xfrm>
          <a:prstGeom prst="rect">
            <a:avLst/>
          </a:prstGeom>
          <a:blipFill dpi="0" rotWithShape="1">
            <a:blip r:embed="rId1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3943657" y="5190137"/>
            <a:ext cx="4971436" cy="73016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4172231" y="529671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6" name="矩形 5"/>
          <p:cNvSpPr/>
          <p:nvPr/>
        </p:nvSpPr>
        <p:spPr>
          <a:xfrm>
            <a:off x="795" y="7144282"/>
            <a:ext cx="3214291" cy="879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3215086"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6429376" y="7144282"/>
            <a:ext cx="3214291" cy="879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9643667"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p:nvPr>
            <p:custDataLst>
              <p:tags r:id="rId3"/>
            </p:custDataLst>
          </p:nvPr>
        </p:nvSpPr>
        <p:spPr>
          <a:xfrm flipH="1">
            <a:off x="6383663" y="-1345865"/>
            <a:ext cx="45713" cy="4877295"/>
          </a:xfrm>
          <a:custGeom>
            <a:avLst/>
            <a:gdLst>
              <a:gd name="connsiteX0" fmla="*/ 0 w 3276600"/>
              <a:gd name="connsiteY0" fmla="*/ 6311900 h 6311900"/>
              <a:gd name="connsiteX1" fmla="*/ 0 w 3276600"/>
              <a:gd name="connsiteY1" fmla="*/ 0 h 6311900"/>
              <a:gd name="connsiteX2" fmla="*/ 3276600 w 3276600"/>
              <a:gd name="connsiteY2" fmla="*/ 0 h 6311900"/>
              <a:gd name="connsiteX0" fmla="*/ 0 w 0"/>
              <a:gd name="connsiteY0" fmla="*/ 6311900 h 6311900"/>
              <a:gd name="connsiteX1" fmla="*/ 0 w 0"/>
              <a:gd name="connsiteY1" fmla="*/ 0 h 6311900"/>
            </a:gdLst>
            <a:ahLst/>
            <a:cxnLst>
              <a:cxn ang="0">
                <a:pos x="connsiteX0" y="connsiteY0"/>
              </a:cxn>
              <a:cxn ang="0">
                <a:pos x="connsiteX1" y="connsiteY1"/>
              </a:cxn>
            </a:cxnLst>
            <a:rect l="l" t="t" r="r" b="b"/>
            <a:pathLst>
              <a:path h="6311900">
                <a:moveTo>
                  <a:pt x="0" y="6311900"/>
                </a:moveTo>
                <a:lnTo>
                  <a:pt x="0" y="0"/>
                </a:lnTo>
              </a:path>
            </a:pathLst>
          </a:custGeom>
          <a:no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3"/>
          <p:cNvSpPr/>
          <p:nvPr>
            <p:custDataLst>
              <p:tags r:id="rId4"/>
            </p:custDataLst>
          </p:nvPr>
        </p:nvSpPr>
        <p:spPr>
          <a:xfrm>
            <a:off x="6354397" y="975451"/>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4"/>
          <p:cNvSpPr/>
          <p:nvPr>
            <p:custDataLst>
              <p:tags r:id="rId5"/>
            </p:custDataLst>
          </p:nvPr>
        </p:nvSpPr>
        <p:spPr>
          <a:xfrm flipH="1">
            <a:off x="6354397" y="1824196"/>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5"/>
          <p:cNvSpPr/>
          <p:nvPr>
            <p:custDataLst>
              <p:tags r:id="rId6"/>
            </p:custDataLst>
          </p:nvPr>
        </p:nvSpPr>
        <p:spPr>
          <a:xfrm>
            <a:off x="6354397" y="2672942"/>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7"/>
            </p:custDataLst>
          </p:nvPr>
        </p:nvSpPr>
        <p:spPr bwMode="auto">
          <a:xfrm flipH="1">
            <a:off x="5143660" y="4320874"/>
            <a:ext cx="2571433" cy="804900"/>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73032805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249"/>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249"/>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249"/>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56" presetClass="entr" presetSubtype="0" fill="hold" grpId="0" nodeType="clickEffect">
                                  <p:stCondLst>
                                    <p:cond delay="0"/>
                                  </p:stCondLst>
                                  <p:iterate type="lt">
                                    <p:tmPct val="10000"/>
                                  </p:iterate>
                                  <p:childTnLst>
                                    <p:set>
                                      <p:cBhvr>
                                        <p:cTn id="45" dur="1" fill="hold">
                                          <p:stCondLst>
                                            <p:cond delay="0"/>
                                          </p:stCondLst>
                                        </p:cTn>
                                        <p:tgtEl>
                                          <p:spTgt spid="20"/>
                                        </p:tgtEl>
                                        <p:attrNameLst>
                                          <p:attrName>style.visibility</p:attrName>
                                        </p:attrNameLst>
                                      </p:cBhvr>
                                      <p:to>
                                        <p:strVal val="visible"/>
                                      </p:to>
                                    </p:set>
                                    <p:anim by="(-#ppt_w*2)" calcmode="lin" valueType="num">
                                      <p:cBhvr rctx="PPT">
                                        <p:cTn id="46" dur="500" autoRev="1" fill="hold">
                                          <p:stCondLst>
                                            <p:cond delay="0"/>
                                          </p:stCondLst>
                                        </p:cTn>
                                        <p:tgtEl>
                                          <p:spTgt spid="20"/>
                                        </p:tgtEl>
                                        <p:attrNameLst>
                                          <p:attrName>ppt_w</p:attrName>
                                        </p:attrNameLst>
                                      </p:cBhvr>
                                    </p:anim>
                                    <p:anim by="(#ppt_w*0.50)" calcmode="lin" valueType="num">
                                      <p:cBhvr>
                                        <p:cTn id="47" dur="500" decel="50000" autoRev="1" fill="hold">
                                          <p:stCondLst>
                                            <p:cond delay="0"/>
                                          </p:stCondLst>
                                        </p:cTn>
                                        <p:tgtEl>
                                          <p:spTgt spid="20"/>
                                        </p:tgtEl>
                                        <p:attrNameLst>
                                          <p:attrName>ppt_x</p:attrName>
                                        </p:attrNameLst>
                                      </p:cBhvr>
                                    </p:anim>
                                    <p:anim from="(-#ppt_h/2)" to="(#ppt_y)" calcmode="lin" valueType="num">
                                      <p:cBhvr>
                                        <p:cTn id="48" dur="1000" fill="hold">
                                          <p:stCondLst>
                                            <p:cond delay="0"/>
                                          </p:stCondLst>
                                        </p:cTn>
                                        <p:tgtEl>
                                          <p:spTgt spid="20"/>
                                        </p:tgtEl>
                                        <p:attrNameLst>
                                          <p:attrName>ppt_y</p:attrName>
                                        </p:attrNameLst>
                                      </p:cBhvr>
                                    </p:anim>
                                    <p:animRot by="21600000">
                                      <p:cBhvr>
                                        <p:cTn id="49" dur="1000" fill="hold">
                                          <p:stCondLst>
                                            <p:cond delay="0"/>
                                          </p:stCondLst>
                                        </p:cTn>
                                        <p:tgtEl>
                                          <p:spTgt spid="20"/>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56" presetClass="entr" presetSubtype="0" fill="hold" grpId="0" nodeType="clickEffect">
                                  <p:stCondLst>
                                    <p:cond delay="0"/>
                                  </p:stCondLst>
                                  <p:iterate type="lt">
                                    <p:tmPct val="10000"/>
                                  </p:iterate>
                                  <p:childTnLst>
                                    <p:set>
                                      <p:cBhvr>
                                        <p:cTn id="58" dur="1" fill="hold">
                                          <p:stCondLst>
                                            <p:cond delay="0"/>
                                          </p:stCondLst>
                                        </p:cTn>
                                        <p:tgtEl>
                                          <p:spTgt spid="19"/>
                                        </p:tgtEl>
                                        <p:attrNameLst>
                                          <p:attrName>style.visibility</p:attrName>
                                        </p:attrNameLst>
                                      </p:cBhvr>
                                      <p:to>
                                        <p:strVal val="visible"/>
                                      </p:to>
                                    </p:set>
                                    <p:anim by="(-#ppt_w*2)" calcmode="lin" valueType="num">
                                      <p:cBhvr rctx="PPT">
                                        <p:cTn id="59" dur="500" autoRev="1" fill="hold">
                                          <p:stCondLst>
                                            <p:cond delay="0"/>
                                          </p:stCondLst>
                                        </p:cTn>
                                        <p:tgtEl>
                                          <p:spTgt spid="19"/>
                                        </p:tgtEl>
                                        <p:attrNameLst>
                                          <p:attrName>ppt_w</p:attrName>
                                        </p:attrNameLst>
                                      </p:cBhvr>
                                    </p:anim>
                                    <p:anim by="(#ppt_w*0.50)" calcmode="lin" valueType="num">
                                      <p:cBhvr>
                                        <p:cTn id="60" dur="500" decel="50000" autoRev="1" fill="hold">
                                          <p:stCondLst>
                                            <p:cond delay="0"/>
                                          </p:stCondLst>
                                        </p:cTn>
                                        <p:tgtEl>
                                          <p:spTgt spid="19"/>
                                        </p:tgtEl>
                                        <p:attrNameLst>
                                          <p:attrName>ppt_x</p:attrName>
                                        </p:attrNameLst>
                                      </p:cBhvr>
                                    </p:anim>
                                    <p:anim from="(-#ppt_h/2)" to="(#ppt_y)" calcmode="lin" valueType="num">
                                      <p:cBhvr>
                                        <p:cTn id="61" dur="1000" fill="hold">
                                          <p:stCondLst>
                                            <p:cond delay="0"/>
                                          </p:stCondLst>
                                        </p:cTn>
                                        <p:tgtEl>
                                          <p:spTgt spid="19"/>
                                        </p:tgtEl>
                                        <p:attrNameLst>
                                          <p:attrName>ppt_y</p:attrName>
                                        </p:attrNameLst>
                                      </p:cBhvr>
                                    </p:anim>
                                    <p:animRot by="21600000">
                                      <p:cBhvr>
                                        <p:cTn id="62" dur="1000"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5" grpId="0" animBg="1"/>
      <p:bldP spid="19" grpId="0"/>
      <p:bldP spid="6" grpId="0" animBg="1"/>
      <p:bldP spid="7" grpId="0" animBg="1"/>
      <p:bldP spid="8" grpId="0" animBg="1"/>
      <p:bldP spid="10" grpId="0" animBg="1"/>
      <p:bldP spid="13" grpId="0" animBg="1"/>
      <p:bldP spid="15" grpId="0" animBg="1"/>
      <p:bldP spid="16" grpId="0" animBg="1"/>
      <p:bldP spid="17" grpId="0" animBg="1"/>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p:transition spd="med" advTm="0">
    <p:pull/>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94" y="3531428"/>
            <a:ext cx="12857163" cy="3612704"/>
          </a:xfrm>
          <a:prstGeom prst="rect">
            <a:avLst/>
          </a:prstGeom>
          <a:blipFill dpi="0" rotWithShape="1">
            <a:blip r:embed="rId10" cstate="screen">
              <a:duotone>
                <a:prstClr val="black"/>
                <a:schemeClr val="tx2">
                  <a:tint val="45000"/>
                  <a:satMod val="400000"/>
                </a:schemeClr>
              </a:duotone>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11"/>
          <p:cNvSpPr/>
          <p:nvPr/>
        </p:nvSpPr>
        <p:spPr>
          <a:xfrm>
            <a:off x="794" y="3531429"/>
            <a:ext cx="12857163" cy="3612702"/>
          </a:xfrm>
          <a:prstGeom prst="rect">
            <a:avLst/>
          </a:prstGeom>
          <a:blipFill dpi="0" rotWithShape="1">
            <a:blip r:embed="rId1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3943657" y="5190137"/>
            <a:ext cx="4971436" cy="73016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4172231" y="529671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6" name="矩形 5"/>
          <p:cNvSpPr/>
          <p:nvPr/>
        </p:nvSpPr>
        <p:spPr>
          <a:xfrm>
            <a:off x="795" y="7144282"/>
            <a:ext cx="3214291" cy="879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3215086"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6429376" y="7144282"/>
            <a:ext cx="3214291" cy="879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9643667"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p:nvPr>
            <p:custDataLst>
              <p:tags r:id="rId3"/>
            </p:custDataLst>
          </p:nvPr>
        </p:nvSpPr>
        <p:spPr>
          <a:xfrm flipH="1">
            <a:off x="6383663" y="-1345865"/>
            <a:ext cx="45713" cy="4877295"/>
          </a:xfrm>
          <a:custGeom>
            <a:avLst/>
            <a:gdLst>
              <a:gd name="connsiteX0" fmla="*/ 0 w 3276600"/>
              <a:gd name="connsiteY0" fmla="*/ 6311900 h 6311900"/>
              <a:gd name="connsiteX1" fmla="*/ 0 w 3276600"/>
              <a:gd name="connsiteY1" fmla="*/ 0 h 6311900"/>
              <a:gd name="connsiteX2" fmla="*/ 3276600 w 3276600"/>
              <a:gd name="connsiteY2" fmla="*/ 0 h 6311900"/>
              <a:gd name="connsiteX0" fmla="*/ 0 w 0"/>
              <a:gd name="connsiteY0" fmla="*/ 6311900 h 6311900"/>
              <a:gd name="connsiteX1" fmla="*/ 0 w 0"/>
              <a:gd name="connsiteY1" fmla="*/ 0 h 6311900"/>
            </a:gdLst>
            <a:ahLst/>
            <a:cxnLst>
              <a:cxn ang="0">
                <a:pos x="connsiteX0" y="connsiteY0"/>
              </a:cxn>
              <a:cxn ang="0">
                <a:pos x="connsiteX1" y="connsiteY1"/>
              </a:cxn>
            </a:cxnLst>
            <a:rect l="l" t="t" r="r" b="b"/>
            <a:pathLst>
              <a:path h="6311900">
                <a:moveTo>
                  <a:pt x="0" y="6311900"/>
                </a:moveTo>
                <a:lnTo>
                  <a:pt x="0" y="0"/>
                </a:lnTo>
              </a:path>
            </a:pathLst>
          </a:custGeom>
          <a:no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3"/>
          <p:cNvSpPr/>
          <p:nvPr>
            <p:custDataLst>
              <p:tags r:id="rId4"/>
            </p:custDataLst>
          </p:nvPr>
        </p:nvSpPr>
        <p:spPr>
          <a:xfrm>
            <a:off x="6354397" y="975451"/>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4"/>
          <p:cNvSpPr/>
          <p:nvPr>
            <p:custDataLst>
              <p:tags r:id="rId5"/>
            </p:custDataLst>
          </p:nvPr>
        </p:nvSpPr>
        <p:spPr>
          <a:xfrm flipH="1">
            <a:off x="6354397" y="1824196"/>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5"/>
          <p:cNvSpPr/>
          <p:nvPr>
            <p:custDataLst>
              <p:tags r:id="rId6"/>
            </p:custDataLst>
          </p:nvPr>
        </p:nvSpPr>
        <p:spPr>
          <a:xfrm>
            <a:off x="6354397" y="2672942"/>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7"/>
            </p:custDataLst>
          </p:nvPr>
        </p:nvSpPr>
        <p:spPr bwMode="auto">
          <a:xfrm flipH="1">
            <a:off x="5143660" y="4320874"/>
            <a:ext cx="2571433" cy="804900"/>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8100745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249"/>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249"/>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249"/>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56" presetClass="entr" presetSubtype="0" fill="hold" grpId="0" nodeType="clickEffect">
                                  <p:stCondLst>
                                    <p:cond delay="0"/>
                                  </p:stCondLst>
                                  <p:iterate type="lt">
                                    <p:tmPct val="10000"/>
                                  </p:iterate>
                                  <p:childTnLst>
                                    <p:set>
                                      <p:cBhvr>
                                        <p:cTn id="45" dur="1" fill="hold">
                                          <p:stCondLst>
                                            <p:cond delay="0"/>
                                          </p:stCondLst>
                                        </p:cTn>
                                        <p:tgtEl>
                                          <p:spTgt spid="20"/>
                                        </p:tgtEl>
                                        <p:attrNameLst>
                                          <p:attrName>style.visibility</p:attrName>
                                        </p:attrNameLst>
                                      </p:cBhvr>
                                      <p:to>
                                        <p:strVal val="visible"/>
                                      </p:to>
                                    </p:set>
                                    <p:anim by="(-#ppt_w*2)" calcmode="lin" valueType="num">
                                      <p:cBhvr rctx="PPT">
                                        <p:cTn id="46" dur="500" autoRev="1" fill="hold">
                                          <p:stCondLst>
                                            <p:cond delay="0"/>
                                          </p:stCondLst>
                                        </p:cTn>
                                        <p:tgtEl>
                                          <p:spTgt spid="20"/>
                                        </p:tgtEl>
                                        <p:attrNameLst>
                                          <p:attrName>ppt_w</p:attrName>
                                        </p:attrNameLst>
                                      </p:cBhvr>
                                    </p:anim>
                                    <p:anim by="(#ppt_w*0.50)" calcmode="lin" valueType="num">
                                      <p:cBhvr>
                                        <p:cTn id="47" dur="500" decel="50000" autoRev="1" fill="hold">
                                          <p:stCondLst>
                                            <p:cond delay="0"/>
                                          </p:stCondLst>
                                        </p:cTn>
                                        <p:tgtEl>
                                          <p:spTgt spid="20"/>
                                        </p:tgtEl>
                                        <p:attrNameLst>
                                          <p:attrName>ppt_x</p:attrName>
                                        </p:attrNameLst>
                                      </p:cBhvr>
                                    </p:anim>
                                    <p:anim from="(-#ppt_h/2)" to="(#ppt_y)" calcmode="lin" valueType="num">
                                      <p:cBhvr>
                                        <p:cTn id="48" dur="1000" fill="hold">
                                          <p:stCondLst>
                                            <p:cond delay="0"/>
                                          </p:stCondLst>
                                        </p:cTn>
                                        <p:tgtEl>
                                          <p:spTgt spid="20"/>
                                        </p:tgtEl>
                                        <p:attrNameLst>
                                          <p:attrName>ppt_y</p:attrName>
                                        </p:attrNameLst>
                                      </p:cBhvr>
                                    </p:anim>
                                    <p:animRot by="21600000">
                                      <p:cBhvr>
                                        <p:cTn id="49" dur="1000" fill="hold">
                                          <p:stCondLst>
                                            <p:cond delay="0"/>
                                          </p:stCondLst>
                                        </p:cTn>
                                        <p:tgtEl>
                                          <p:spTgt spid="20"/>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56" presetClass="entr" presetSubtype="0" fill="hold" grpId="0" nodeType="clickEffect">
                                  <p:stCondLst>
                                    <p:cond delay="0"/>
                                  </p:stCondLst>
                                  <p:iterate type="lt">
                                    <p:tmPct val="10000"/>
                                  </p:iterate>
                                  <p:childTnLst>
                                    <p:set>
                                      <p:cBhvr>
                                        <p:cTn id="58" dur="1" fill="hold">
                                          <p:stCondLst>
                                            <p:cond delay="0"/>
                                          </p:stCondLst>
                                        </p:cTn>
                                        <p:tgtEl>
                                          <p:spTgt spid="19"/>
                                        </p:tgtEl>
                                        <p:attrNameLst>
                                          <p:attrName>style.visibility</p:attrName>
                                        </p:attrNameLst>
                                      </p:cBhvr>
                                      <p:to>
                                        <p:strVal val="visible"/>
                                      </p:to>
                                    </p:set>
                                    <p:anim by="(-#ppt_w*2)" calcmode="lin" valueType="num">
                                      <p:cBhvr rctx="PPT">
                                        <p:cTn id="59" dur="500" autoRev="1" fill="hold">
                                          <p:stCondLst>
                                            <p:cond delay="0"/>
                                          </p:stCondLst>
                                        </p:cTn>
                                        <p:tgtEl>
                                          <p:spTgt spid="19"/>
                                        </p:tgtEl>
                                        <p:attrNameLst>
                                          <p:attrName>ppt_w</p:attrName>
                                        </p:attrNameLst>
                                      </p:cBhvr>
                                    </p:anim>
                                    <p:anim by="(#ppt_w*0.50)" calcmode="lin" valueType="num">
                                      <p:cBhvr>
                                        <p:cTn id="60" dur="500" decel="50000" autoRev="1" fill="hold">
                                          <p:stCondLst>
                                            <p:cond delay="0"/>
                                          </p:stCondLst>
                                        </p:cTn>
                                        <p:tgtEl>
                                          <p:spTgt spid="19"/>
                                        </p:tgtEl>
                                        <p:attrNameLst>
                                          <p:attrName>ppt_x</p:attrName>
                                        </p:attrNameLst>
                                      </p:cBhvr>
                                    </p:anim>
                                    <p:anim from="(-#ppt_h/2)" to="(#ppt_y)" calcmode="lin" valueType="num">
                                      <p:cBhvr>
                                        <p:cTn id="61" dur="1000" fill="hold">
                                          <p:stCondLst>
                                            <p:cond delay="0"/>
                                          </p:stCondLst>
                                        </p:cTn>
                                        <p:tgtEl>
                                          <p:spTgt spid="19"/>
                                        </p:tgtEl>
                                        <p:attrNameLst>
                                          <p:attrName>ppt_y</p:attrName>
                                        </p:attrNameLst>
                                      </p:cBhvr>
                                    </p:anim>
                                    <p:animRot by="21600000">
                                      <p:cBhvr>
                                        <p:cTn id="62" dur="1000"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5" grpId="0" animBg="1"/>
      <p:bldP spid="19" grpId="0"/>
      <p:bldP spid="6" grpId="0" animBg="1"/>
      <p:bldP spid="7" grpId="0" animBg="1"/>
      <p:bldP spid="8" grpId="0" animBg="1"/>
      <p:bldP spid="10" grpId="0" animBg="1"/>
      <p:bldP spid="13" grpId="0" animBg="1"/>
      <p:bldP spid="15" grpId="0" animBg="1"/>
      <p:bldP spid="16" grpId="0" animBg="1"/>
      <p:bldP spid="17" grpId="0" animBg="1"/>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264189" y="3501544"/>
            <a:ext cx="1423296" cy="1163251"/>
          </a:xfrm>
          <a:prstGeom prst="rect">
            <a:avLst/>
          </a:prstGeom>
          <a:noFill/>
        </p:spPr>
        <p:txBody>
          <a:bodyPr wrap="square" rtlCol="0">
            <a:spAutoFit/>
          </a:bodyPr>
          <a:lstStyle/>
          <a:p>
            <a:pPr algn="ctr"/>
            <a:r>
              <a:rPr lang="en-US" altLang="zh-CN"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a:off x="4072521" y="3501544"/>
            <a:ext cx="1423296" cy="1163251"/>
          </a:xfrm>
          <a:prstGeom prst="rect">
            <a:avLst/>
          </a:prstGeom>
          <a:noFill/>
        </p:spPr>
        <p:txBody>
          <a:bodyPr wrap="square" rtlCol="0">
            <a:spAutoFit/>
          </a:bodyPr>
          <a:lstStyle/>
          <a:p>
            <a:pPr algn="ctr"/>
            <a:r>
              <a:rPr lang="en-US" altLang="zh-CN"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17"/>
          <p:cNvSpPr txBox="1"/>
          <p:nvPr/>
        </p:nvSpPr>
        <p:spPr>
          <a:xfrm>
            <a:off x="6880854" y="3501544"/>
            <a:ext cx="1423296" cy="1163251"/>
          </a:xfrm>
          <a:prstGeom prst="rect">
            <a:avLst/>
          </a:prstGeom>
          <a:noFill/>
        </p:spPr>
        <p:txBody>
          <a:bodyPr wrap="square" rtlCol="0">
            <a:spAutoFit/>
          </a:bodyPr>
          <a:lstStyle/>
          <a:p>
            <a:pPr algn="ctr"/>
            <a:r>
              <a:rPr lang="en-US" altLang="zh-CN"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9689186" y="3501544"/>
            <a:ext cx="1423296" cy="1163251"/>
          </a:xfrm>
          <a:prstGeom prst="rect">
            <a:avLst/>
          </a:prstGeom>
          <a:noFill/>
        </p:spPr>
        <p:txBody>
          <a:bodyPr wrap="square" rtlCol="0">
            <a:spAutoFit/>
          </a:bodyPr>
          <a:lstStyle/>
          <a:p>
            <a:pPr algn="ctr"/>
            <a:r>
              <a:rPr lang="en-US" altLang="zh-CN"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1" name="直接连接符 20"/>
          <p:cNvCxnSpPr/>
          <p:nvPr/>
        </p:nvCxnSpPr>
        <p:spPr>
          <a:xfrm flipH="1">
            <a:off x="3214538"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724713"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182124"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150437"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1767465" y="3593370"/>
            <a:ext cx="12422" cy="9067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94" y="447"/>
            <a:ext cx="12857163" cy="34001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矩形 21"/>
          <p:cNvSpPr/>
          <p:nvPr/>
        </p:nvSpPr>
        <p:spPr>
          <a:xfrm>
            <a:off x="1041394" y="4984308"/>
            <a:ext cx="1676640" cy="369332"/>
          </a:xfrm>
          <a:prstGeom prst="rect">
            <a:avLst/>
          </a:prstGeom>
        </p:spPr>
        <p:txBody>
          <a:bodyPr wrap="square">
            <a:spAutoFit/>
          </a:bodyPr>
          <a:lstStyle/>
          <a:p>
            <a:pPr algn="ctr"/>
            <a:r>
              <a:rPr lang="zh-CN" altLang="en-US"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507445"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36" name="矩形 35"/>
          <p:cNvSpPr/>
          <p:nvPr/>
        </p:nvSpPr>
        <p:spPr>
          <a:xfrm>
            <a:off x="3968960" y="4984308"/>
            <a:ext cx="1676640" cy="369332"/>
          </a:xfrm>
          <a:prstGeom prst="rect">
            <a:avLst/>
          </a:prstGeom>
        </p:spPr>
        <p:txBody>
          <a:bodyPr wrap="square">
            <a:spAutoFit/>
          </a:bodyPr>
          <a:lstStyle/>
          <a:p>
            <a:pPr algn="ctr"/>
            <a:r>
              <a:rPr lang="zh-CN" altLang="en-US"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3435012"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38" name="矩形 37"/>
          <p:cNvSpPr/>
          <p:nvPr/>
        </p:nvSpPr>
        <p:spPr>
          <a:xfrm>
            <a:off x="6868820" y="4984308"/>
            <a:ext cx="1676640" cy="369332"/>
          </a:xfrm>
          <a:prstGeom prst="rect">
            <a:avLst/>
          </a:prstGeom>
        </p:spPr>
        <p:txBody>
          <a:bodyPr wrap="square">
            <a:spAutoFit/>
          </a:bodyPr>
          <a:lstStyle/>
          <a:p>
            <a:pPr algn="ctr"/>
            <a:r>
              <a:rPr lang="zh-CN" altLang="en-US"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文本框 38"/>
          <p:cNvSpPr txBox="1"/>
          <p:nvPr/>
        </p:nvSpPr>
        <p:spPr>
          <a:xfrm>
            <a:off x="6334872"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40" name="矩形 39"/>
          <p:cNvSpPr/>
          <p:nvPr/>
        </p:nvSpPr>
        <p:spPr>
          <a:xfrm>
            <a:off x="9722505" y="4984308"/>
            <a:ext cx="1676640" cy="369332"/>
          </a:xfrm>
          <a:prstGeom prst="rect">
            <a:avLst/>
          </a:prstGeom>
        </p:spPr>
        <p:txBody>
          <a:bodyPr wrap="square">
            <a:spAutoFit/>
          </a:bodyPr>
          <a:lstStyle/>
          <a:p>
            <a:pPr algn="ctr"/>
            <a:r>
              <a:rPr lang="zh-CN" altLang="en-US"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9188556" y="5353594"/>
            <a:ext cx="2744537" cy="526554"/>
          </a:xfrm>
          <a:prstGeom prst="rect">
            <a:avLst/>
          </a:prstGeom>
          <a:noFill/>
        </p:spPr>
        <p:txBody>
          <a:bodyPr wrap="square"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42" name="文本框 41"/>
          <p:cNvSpPr txBox="1"/>
          <p:nvPr/>
        </p:nvSpPr>
        <p:spPr>
          <a:xfrm>
            <a:off x="884924" y="156902"/>
            <a:ext cx="1482915" cy="871221"/>
          </a:xfrm>
          <a:prstGeom prst="rect">
            <a:avLst/>
          </a:prstGeom>
          <a:noFill/>
        </p:spPr>
        <p:txBody>
          <a:bodyPr wrap="none" rtlCol="0">
            <a:spAutoFit/>
          </a:bodyPr>
          <a:lstStyle/>
          <a:p>
            <a:r>
              <a:rPr lang="zh-CN" altLang="en-US" sz="506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目录</a:t>
            </a:r>
          </a:p>
        </p:txBody>
      </p:sp>
      <p:sp>
        <p:nvSpPr>
          <p:cNvPr id="43" name="文本框 42"/>
          <p:cNvSpPr txBox="1"/>
          <p:nvPr/>
        </p:nvSpPr>
        <p:spPr>
          <a:xfrm>
            <a:off x="366672" y="955942"/>
            <a:ext cx="2519419" cy="584703"/>
          </a:xfrm>
          <a:prstGeom prst="rect">
            <a:avLst/>
          </a:prstGeom>
          <a:noFill/>
        </p:spPr>
        <p:txBody>
          <a:bodyPr wrap="square" rtlCol="0">
            <a:spAutoFit/>
          </a:bodyPr>
          <a:lstStyle/>
          <a:p>
            <a:r>
              <a:rPr lang="en-US" altLang="zh-CN" sz="3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Tree>
    <p:extLst>
      <p:ext uri="{BB962C8B-B14F-4D97-AF65-F5344CB8AC3E}">
        <p14:creationId xmlns:p14="http://schemas.microsoft.com/office/powerpoint/2010/main" val="221181913"/>
      </p:ext>
    </p:extLst>
  </p:cSld>
  <p:clrMapOvr>
    <a:masterClrMapping/>
  </p:clrMapOvr>
  <p:transition spd="med" advTm="0">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p:transition spd="med" advTm="5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p:transition spd="med" advTm="6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9623" y="640982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1095549" y="2794656"/>
            <a:ext cx="5267052" cy="56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a:solidFill>
                  <a:schemeClr val="accent1"/>
                </a:solidFill>
                <a:latin typeface="Arial" panose="020B0604020202020204" pitchFamily="34" charset="0"/>
                <a:cs typeface="Arial" panose="020B0604020202020204" pitchFamily="34" charset="0"/>
              </a:rPr>
              <a:t>Maternal and child health PPT of pregnant </a:t>
            </a:r>
            <a:r>
              <a:rPr lang="en-US" altLang="zh-CN" sz="1100" dirty="0" err="1">
                <a:solidFill>
                  <a:schemeClr val="accent1"/>
                </a:solidFill>
                <a:latin typeface="Arial" panose="020B0604020202020204" pitchFamily="34" charset="0"/>
                <a:cs typeface="Arial" panose="020B0604020202020204" pitchFamily="34" charset="0"/>
              </a:rPr>
              <a:t>womenMaternal</a:t>
            </a:r>
            <a:r>
              <a:rPr lang="en-US" altLang="zh-CN" sz="1100" dirty="0">
                <a:solidFill>
                  <a:schemeClr val="accent1"/>
                </a:solidFill>
                <a:latin typeface="Arial" panose="020B0604020202020204" pitchFamily="34" charset="0"/>
                <a:cs typeface="Arial" panose="020B0604020202020204" pitchFamily="34" charset="0"/>
              </a:rPr>
              <a:t> and child health PPT of pregnant </a:t>
            </a:r>
            <a:r>
              <a:rPr lang="en-US" altLang="zh-CN" sz="1100" dirty="0" err="1">
                <a:solidFill>
                  <a:schemeClr val="accent1"/>
                </a:solidFill>
                <a:latin typeface="Arial" panose="020B0604020202020204" pitchFamily="34" charset="0"/>
                <a:cs typeface="Arial" panose="020B0604020202020204" pitchFamily="34" charset="0"/>
              </a:rPr>
              <a:t>womenMaternal</a:t>
            </a:r>
            <a:r>
              <a:rPr lang="en-US" altLang="zh-CN" sz="1100" dirty="0">
                <a:solidFill>
                  <a:schemeClr val="accent1"/>
                </a:solidFill>
                <a:latin typeface="Arial" panose="020B0604020202020204" pitchFamily="34" charset="0"/>
                <a:cs typeface="Arial" panose="020B0604020202020204" pitchFamily="34" charset="0"/>
              </a:rPr>
              <a:t> and child health PPT of pregnant women</a:t>
            </a:r>
            <a:endParaRPr lang="zh-CN" altLang="en-US" sz="1100" dirty="0">
              <a:solidFill>
                <a:schemeClr val="accent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1028775" y="2176165"/>
            <a:ext cx="5400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4800"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342531843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83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6" grpId="0"/>
      <p:bldP spid="6" grpId="1"/>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4436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94" y="3531428"/>
            <a:ext cx="12857163" cy="3612704"/>
          </a:xfrm>
          <a:prstGeom prst="rect">
            <a:avLst/>
          </a:prstGeom>
          <a:blipFill dpi="0" rotWithShape="1">
            <a:blip r:embed="rId10" cstate="screen">
              <a:duotone>
                <a:prstClr val="black"/>
                <a:schemeClr val="tx2">
                  <a:tint val="45000"/>
                  <a:satMod val="400000"/>
                </a:schemeClr>
              </a:duotone>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11"/>
          <p:cNvSpPr/>
          <p:nvPr/>
        </p:nvSpPr>
        <p:spPr>
          <a:xfrm>
            <a:off x="794" y="3531429"/>
            <a:ext cx="12857163" cy="3612702"/>
          </a:xfrm>
          <a:prstGeom prst="rect">
            <a:avLst/>
          </a:prstGeom>
          <a:blipFill dpi="0" rotWithShape="1">
            <a:blip r:embed="rId1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3943657" y="5190137"/>
            <a:ext cx="4971436" cy="73016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4172231" y="529671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6" name="矩形 5"/>
          <p:cNvSpPr/>
          <p:nvPr/>
        </p:nvSpPr>
        <p:spPr>
          <a:xfrm>
            <a:off x="795" y="7144282"/>
            <a:ext cx="3214291" cy="879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3215086"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6429376" y="7144282"/>
            <a:ext cx="3214291" cy="879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9643667"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p:nvPr>
            <p:custDataLst>
              <p:tags r:id="rId3"/>
            </p:custDataLst>
          </p:nvPr>
        </p:nvSpPr>
        <p:spPr>
          <a:xfrm flipH="1">
            <a:off x="6383663" y="-1345865"/>
            <a:ext cx="45713" cy="4877295"/>
          </a:xfrm>
          <a:custGeom>
            <a:avLst/>
            <a:gdLst>
              <a:gd name="connsiteX0" fmla="*/ 0 w 3276600"/>
              <a:gd name="connsiteY0" fmla="*/ 6311900 h 6311900"/>
              <a:gd name="connsiteX1" fmla="*/ 0 w 3276600"/>
              <a:gd name="connsiteY1" fmla="*/ 0 h 6311900"/>
              <a:gd name="connsiteX2" fmla="*/ 3276600 w 3276600"/>
              <a:gd name="connsiteY2" fmla="*/ 0 h 6311900"/>
              <a:gd name="connsiteX0" fmla="*/ 0 w 0"/>
              <a:gd name="connsiteY0" fmla="*/ 6311900 h 6311900"/>
              <a:gd name="connsiteX1" fmla="*/ 0 w 0"/>
              <a:gd name="connsiteY1" fmla="*/ 0 h 6311900"/>
            </a:gdLst>
            <a:ahLst/>
            <a:cxnLst>
              <a:cxn ang="0">
                <a:pos x="connsiteX0" y="connsiteY0"/>
              </a:cxn>
              <a:cxn ang="0">
                <a:pos x="connsiteX1" y="connsiteY1"/>
              </a:cxn>
            </a:cxnLst>
            <a:rect l="l" t="t" r="r" b="b"/>
            <a:pathLst>
              <a:path h="6311900">
                <a:moveTo>
                  <a:pt x="0" y="6311900"/>
                </a:moveTo>
                <a:lnTo>
                  <a:pt x="0" y="0"/>
                </a:lnTo>
              </a:path>
            </a:pathLst>
          </a:custGeom>
          <a:no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3"/>
          <p:cNvSpPr/>
          <p:nvPr>
            <p:custDataLst>
              <p:tags r:id="rId4"/>
            </p:custDataLst>
          </p:nvPr>
        </p:nvSpPr>
        <p:spPr>
          <a:xfrm>
            <a:off x="6354397" y="975451"/>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4"/>
          <p:cNvSpPr/>
          <p:nvPr>
            <p:custDataLst>
              <p:tags r:id="rId5"/>
            </p:custDataLst>
          </p:nvPr>
        </p:nvSpPr>
        <p:spPr>
          <a:xfrm flipH="1">
            <a:off x="6354397" y="1824196"/>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5"/>
          <p:cNvSpPr/>
          <p:nvPr>
            <p:custDataLst>
              <p:tags r:id="rId6"/>
            </p:custDataLst>
          </p:nvPr>
        </p:nvSpPr>
        <p:spPr>
          <a:xfrm>
            <a:off x="6354397" y="2672942"/>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7"/>
            </p:custDataLst>
          </p:nvPr>
        </p:nvSpPr>
        <p:spPr bwMode="auto">
          <a:xfrm flipH="1">
            <a:off x="5143660" y="4280180"/>
            <a:ext cx="2571433" cy="886288"/>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4800"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98440545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249"/>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249"/>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249"/>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56" presetClass="entr" presetSubtype="0" fill="hold" grpId="0" nodeType="clickEffect">
                                  <p:stCondLst>
                                    <p:cond delay="0"/>
                                  </p:stCondLst>
                                  <p:iterate type="lt">
                                    <p:tmPct val="10000"/>
                                  </p:iterate>
                                  <p:childTnLst>
                                    <p:set>
                                      <p:cBhvr>
                                        <p:cTn id="45" dur="1" fill="hold">
                                          <p:stCondLst>
                                            <p:cond delay="0"/>
                                          </p:stCondLst>
                                        </p:cTn>
                                        <p:tgtEl>
                                          <p:spTgt spid="20"/>
                                        </p:tgtEl>
                                        <p:attrNameLst>
                                          <p:attrName>style.visibility</p:attrName>
                                        </p:attrNameLst>
                                      </p:cBhvr>
                                      <p:to>
                                        <p:strVal val="visible"/>
                                      </p:to>
                                    </p:set>
                                    <p:anim by="(-#ppt_w*2)" calcmode="lin" valueType="num">
                                      <p:cBhvr rctx="PPT">
                                        <p:cTn id="46" dur="500" autoRev="1" fill="hold">
                                          <p:stCondLst>
                                            <p:cond delay="0"/>
                                          </p:stCondLst>
                                        </p:cTn>
                                        <p:tgtEl>
                                          <p:spTgt spid="20"/>
                                        </p:tgtEl>
                                        <p:attrNameLst>
                                          <p:attrName>ppt_w</p:attrName>
                                        </p:attrNameLst>
                                      </p:cBhvr>
                                    </p:anim>
                                    <p:anim by="(#ppt_w*0.50)" calcmode="lin" valueType="num">
                                      <p:cBhvr>
                                        <p:cTn id="47" dur="500" decel="50000" autoRev="1" fill="hold">
                                          <p:stCondLst>
                                            <p:cond delay="0"/>
                                          </p:stCondLst>
                                        </p:cTn>
                                        <p:tgtEl>
                                          <p:spTgt spid="20"/>
                                        </p:tgtEl>
                                        <p:attrNameLst>
                                          <p:attrName>ppt_x</p:attrName>
                                        </p:attrNameLst>
                                      </p:cBhvr>
                                    </p:anim>
                                    <p:anim from="(-#ppt_h/2)" to="(#ppt_y)" calcmode="lin" valueType="num">
                                      <p:cBhvr>
                                        <p:cTn id="48" dur="1000" fill="hold">
                                          <p:stCondLst>
                                            <p:cond delay="0"/>
                                          </p:stCondLst>
                                        </p:cTn>
                                        <p:tgtEl>
                                          <p:spTgt spid="20"/>
                                        </p:tgtEl>
                                        <p:attrNameLst>
                                          <p:attrName>ppt_y</p:attrName>
                                        </p:attrNameLst>
                                      </p:cBhvr>
                                    </p:anim>
                                    <p:animRot by="21600000">
                                      <p:cBhvr>
                                        <p:cTn id="49" dur="1000" fill="hold">
                                          <p:stCondLst>
                                            <p:cond delay="0"/>
                                          </p:stCondLst>
                                        </p:cTn>
                                        <p:tgtEl>
                                          <p:spTgt spid="20"/>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56" presetClass="entr" presetSubtype="0" fill="hold" grpId="0" nodeType="clickEffect">
                                  <p:stCondLst>
                                    <p:cond delay="0"/>
                                  </p:stCondLst>
                                  <p:iterate type="lt">
                                    <p:tmPct val="10000"/>
                                  </p:iterate>
                                  <p:childTnLst>
                                    <p:set>
                                      <p:cBhvr>
                                        <p:cTn id="58" dur="1" fill="hold">
                                          <p:stCondLst>
                                            <p:cond delay="0"/>
                                          </p:stCondLst>
                                        </p:cTn>
                                        <p:tgtEl>
                                          <p:spTgt spid="19"/>
                                        </p:tgtEl>
                                        <p:attrNameLst>
                                          <p:attrName>style.visibility</p:attrName>
                                        </p:attrNameLst>
                                      </p:cBhvr>
                                      <p:to>
                                        <p:strVal val="visible"/>
                                      </p:to>
                                    </p:set>
                                    <p:anim by="(-#ppt_w*2)" calcmode="lin" valueType="num">
                                      <p:cBhvr rctx="PPT">
                                        <p:cTn id="59" dur="500" autoRev="1" fill="hold">
                                          <p:stCondLst>
                                            <p:cond delay="0"/>
                                          </p:stCondLst>
                                        </p:cTn>
                                        <p:tgtEl>
                                          <p:spTgt spid="19"/>
                                        </p:tgtEl>
                                        <p:attrNameLst>
                                          <p:attrName>ppt_w</p:attrName>
                                        </p:attrNameLst>
                                      </p:cBhvr>
                                    </p:anim>
                                    <p:anim by="(#ppt_w*0.50)" calcmode="lin" valueType="num">
                                      <p:cBhvr>
                                        <p:cTn id="60" dur="500" decel="50000" autoRev="1" fill="hold">
                                          <p:stCondLst>
                                            <p:cond delay="0"/>
                                          </p:stCondLst>
                                        </p:cTn>
                                        <p:tgtEl>
                                          <p:spTgt spid="19"/>
                                        </p:tgtEl>
                                        <p:attrNameLst>
                                          <p:attrName>ppt_x</p:attrName>
                                        </p:attrNameLst>
                                      </p:cBhvr>
                                    </p:anim>
                                    <p:anim from="(-#ppt_h/2)" to="(#ppt_y)" calcmode="lin" valueType="num">
                                      <p:cBhvr>
                                        <p:cTn id="61" dur="1000" fill="hold">
                                          <p:stCondLst>
                                            <p:cond delay="0"/>
                                          </p:stCondLst>
                                        </p:cTn>
                                        <p:tgtEl>
                                          <p:spTgt spid="19"/>
                                        </p:tgtEl>
                                        <p:attrNameLst>
                                          <p:attrName>ppt_y</p:attrName>
                                        </p:attrNameLst>
                                      </p:cBhvr>
                                    </p:anim>
                                    <p:animRot by="21600000">
                                      <p:cBhvr>
                                        <p:cTn id="62" dur="1000"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5" grpId="0" animBg="1"/>
      <p:bldP spid="19" grpId="0"/>
      <p:bldP spid="6" grpId="0" animBg="1"/>
      <p:bldP spid="7" grpId="0" animBg="1"/>
      <p:bldP spid="8" grpId="0" animBg="1"/>
      <p:bldP spid="10" grpId="0" animBg="1"/>
      <p:bldP spid="13" grpId="0" animBg="1"/>
      <p:bldP spid="15" grpId="0" animBg="1"/>
      <p:bldP spid="16" grpId="0" animBg="1"/>
      <p:bldP spid="17" grpId="0" animBg="1"/>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p:transition spd="med" advTm="1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p:transition spd="med" advTm="0">
    <p:pull/>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94" y="3531428"/>
            <a:ext cx="12857163" cy="3612704"/>
          </a:xfrm>
          <a:prstGeom prst="rect">
            <a:avLst/>
          </a:prstGeom>
          <a:blipFill dpi="0" rotWithShape="1">
            <a:blip r:embed="rId10" cstate="screen">
              <a:duotone>
                <a:prstClr val="black"/>
                <a:schemeClr val="tx2">
                  <a:tint val="45000"/>
                  <a:satMod val="400000"/>
                </a:schemeClr>
              </a:duotone>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11"/>
          <p:cNvSpPr/>
          <p:nvPr/>
        </p:nvSpPr>
        <p:spPr>
          <a:xfrm>
            <a:off x="794" y="3531429"/>
            <a:ext cx="12857163" cy="3612702"/>
          </a:xfrm>
          <a:prstGeom prst="rect">
            <a:avLst/>
          </a:prstGeom>
          <a:blipFill dpi="0" rotWithShape="1">
            <a:blip r:embed="rId1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3943657" y="5190137"/>
            <a:ext cx="4971436" cy="73016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4172231" y="529671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6" name="矩形 5"/>
          <p:cNvSpPr/>
          <p:nvPr/>
        </p:nvSpPr>
        <p:spPr>
          <a:xfrm>
            <a:off x="795" y="7144282"/>
            <a:ext cx="3214291" cy="879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3215086"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6429376" y="7144282"/>
            <a:ext cx="3214291" cy="879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9643667" y="7144282"/>
            <a:ext cx="3214291" cy="8792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p:nvPr>
            <p:custDataLst>
              <p:tags r:id="rId3"/>
            </p:custDataLst>
          </p:nvPr>
        </p:nvSpPr>
        <p:spPr>
          <a:xfrm flipH="1">
            <a:off x="6383663" y="-1345865"/>
            <a:ext cx="45713" cy="4877295"/>
          </a:xfrm>
          <a:custGeom>
            <a:avLst/>
            <a:gdLst>
              <a:gd name="connsiteX0" fmla="*/ 0 w 3276600"/>
              <a:gd name="connsiteY0" fmla="*/ 6311900 h 6311900"/>
              <a:gd name="connsiteX1" fmla="*/ 0 w 3276600"/>
              <a:gd name="connsiteY1" fmla="*/ 0 h 6311900"/>
              <a:gd name="connsiteX2" fmla="*/ 3276600 w 3276600"/>
              <a:gd name="connsiteY2" fmla="*/ 0 h 6311900"/>
              <a:gd name="connsiteX0" fmla="*/ 0 w 0"/>
              <a:gd name="connsiteY0" fmla="*/ 6311900 h 6311900"/>
              <a:gd name="connsiteX1" fmla="*/ 0 w 0"/>
              <a:gd name="connsiteY1" fmla="*/ 0 h 6311900"/>
            </a:gdLst>
            <a:ahLst/>
            <a:cxnLst>
              <a:cxn ang="0">
                <a:pos x="connsiteX0" y="connsiteY0"/>
              </a:cxn>
              <a:cxn ang="0">
                <a:pos x="connsiteX1" y="connsiteY1"/>
              </a:cxn>
            </a:cxnLst>
            <a:rect l="l" t="t" r="r" b="b"/>
            <a:pathLst>
              <a:path h="6311900">
                <a:moveTo>
                  <a:pt x="0" y="6311900"/>
                </a:moveTo>
                <a:lnTo>
                  <a:pt x="0" y="0"/>
                </a:lnTo>
              </a:path>
            </a:pathLst>
          </a:custGeom>
          <a:noFill/>
          <a:ln w="158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3"/>
          <p:cNvSpPr/>
          <p:nvPr>
            <p:custDataLst>
              <p:tags r:id="rId4"/>
            </p:custDataLst>
          </p:nvPr>
        </p:nvSpPr>
        <p:spPr>
          <a:xfrm>
            <a:off x="6354397" y="975451"/>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4"/>
          <p:cNvSpPr/>
          <p:nvPr>
            <p:custDataLst>
              <p:tags r:id="rId5"/>
            </p:custDataLst>
          </p:nvPr>
        </p:nvSpPr>
        <p:spPr>
          <a:xfrm flipH="1">
            <a:off x="6354397" y="1824196"/>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5"/>
          <p:cNvSpPr/>
          <p:nvPr>
            <p:custDataLst>
              <p:tags r:id="rId6"/>
            </p:custDataLst>
          </p:nvPr>
        </p:nvSpPr>
        <p:spPr>
          <a:xfrm>
            <a:off x="6354397" y="2672942"/>
            <a:ext cx="149958" cy="149958"/>
          </a:xfrm>
          <a:prstGeom prst="ellipse">
            <a:avLst/>
          </a:prstGeom>
          <a:solidFill>
            <a:schemeClr val="accent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7"/>
            </p:custDataLst>
          </p:nvPr>
        </p:nvSpPr>
        <p:spPr bwMode="auto">
          <a:xfrm flipH="1">
            <a:off x="5143660" y="4320874"/>
            <a:ext cx="2571433" cy="804900"/>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9355906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249"/>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249"/>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249"/>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56" presetClass="entr" presetSubtype="0" fill="hold" grpId="0" nodeType="clickEffect">
                                  <p:stCondLst>
                                    <p:cond delay="0"/>
                                  </p:stCondLst>
                                  <p:iterate type="lt">
                                    <p:tmPct val="10000"/>
                                  </p:iterate>
                                  <p:childTnLst>
                                    <p:set>
                                      <p:cBhvr>
                                        <p:cTn id="45" dur="1" fill="hold">
                                          <p:stCondLst>
                                            <p:cond delay="0"/>
                                          </p:stCondLst>
                                        </p:cTn>
                                        <p:tgtEl>
                                          <p:spTgt spid="20"/>
                                        </p:tgtEl>
                                        <p:attrNameLst>
                                          <p:attrName>style.visibility</p:attrName>
                                        </p:attrNameLst>
                                      </p:cBhvr>
                                      <p:to>
                                        <p:strVal val="visible"/>
                                      </p:to>
                                    </p:set>
                                    <p:anim by="(-#ppt_w*2)" calcmode="lin" valueType="num">
                                      <p:cBhvr rctx="PPT">
                                        <p:cTn id="46" dur="500" autoRev="1" fill="hold">
                                          <p:stCondLst>
                                            <p:cond delay="0"/>
                                          </p:stCondLst>
                                        </p:cTn>
                                        <p:tgtEl>
                                          <p:spTgt spid="20"/>
                                        </p:tgtEl>
                                        <p:attrNameLst>
                                          <p:attrName>ppt_w</p:attrName>
                                        </p:attrNameLst>
                                      </p:cBhvr>
                                    </p:anim>
                                    <p:anim by="(#ppt_w*0.50)" calcmode="lin" valueType="num">
                                      <p:cBhvr>
                                        <p:cTn id="47" dur="500" decel="50000" autoRev="1" fill="hold">
                                          <p:stCondLst>
                                            <p:cond delay="0"/>
                                          </p:stCondLst>
                                        </p:cTn>
                                        <p:tgtEl>
                                          <p:spTgt spid="20"/>
                                        </p:tgtEl>
                                        <p:attrNameLst>
                                          <p:attrName>ppt_x</p:attrName>
                                        </p:attrNameLst>
                                      </p:cBhvr>
                                    </p:anim>
                                    <p:anim from="(-#ppt_h/2)" to="(#ppt_y)" calcmode="lin" valueType="num">
                                      <p:cBhvr>
                                        <p:cTn id="48" dur="1000" fill="hold">
                                          <p:stCondLst>
                                            <p:cond delay="0"/>
                                          </p:stCondLst>
                                        </p:cTn>
                                        <p:tgtEl>
                                          <p:spTgt spid="20"/>
                                        </p:tgtEl>
                                        <p:attrNameLst>
                                          <p:attrName>ppt_y</p:attrName>
                                        </p:attrNameLst>
                                      </p:cBhvr>
                                    </p:anim>
                                    <p:animRot by="21600000">
                                      <p:cBhvr>
                                        <p:cTn id="49" dur="1000" fill="hold">
                                          <p:stCondLst>
                                            <p:cond delay="0"/>
                                          </p:stCondLst>
                                        </p:cTn>
                                        <p:tgtEl>
                                          <p:spTgt spid="20"/>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56" presetClass="entr" presetSubtype="0" fill="hold" grpId="0" nodeType="clickEffect">
                                  <p:stCondLst>
                                    <p:cond delay="0"/>
                                  </p:stCondLst>
                                  <p:iterate type="lt">
                                    <p:tmPct val="10000"/>
                                  </p:iterate>
                                  <p:childTnLst>
                                    <p:set>
                                      <p:cBhvr>
                                        <p:cTn id="58" dur="1" fill="hold">
                                          <p:stCondLst>
                                            <p:cond delay="0"/>
                                          </p:stCondLst>
                                        </p:cTn>
                                        <p:tgtEl>
                                          <p:spTgt spid="19"/>
                                        </p:tgtEl>
                                        <p:attrNameLst>
                                          <p:attrName>style.visibility</p:attrName>
                                        </p:attrNameLst>
                                      </p:cBhvr>
                                      <p:to>
                                        <p:strVal val="visible"/>
                                      </p:to>
                                    </p:set>
                                    <p:anim by="(-#ppt_w*2)" calcmode="lin" valueType="num">
                                      <p:cBhvr rctx="PPT">
                                        <p:cTn id="59" dur="500" autoRev="1" fill="hold">
                                          <p:stCondLst>
                                            <p:cond delay="0"/>
                                          </p:stCondLst>
                                        </p:cTn>
                                        <p:tgtEl>
                                          <p:spTgt spid="19"/>
                                        </p:tgtEl>
                                        <p:attrNameLst>
                                          <p:attrName>ppt_w</p:attrName>
                                        </p:attrNameLst>
                                      </p:cBhvr>
                                    </p:anim>
                                    <p:anim by="(#ppt_w*0.50)" calcmode="lin" valueType="num">
                                      <p:cBhvr>
                                        <p:cTn id="60" dur="500" decel="50000" autoRev="1" fill="hold">
                                          <p:stCondLst>
                                            <p:cond delay="0"/>
                                          </p:stCondLst>
                                        </p:cTn>
                                        <p:tgtEl>
                                          <p:spTgt spid="19"/>
                                        </p:tgtEl>
                                        <p:attrNameLst>
                                          <p:attrName>ppt_x</p:attrName>
                                        </p:attrNameLst>
                                      </p:cBhvr>
                                    </p:anim>
                                    <p:anim from="(-#ppt_h/2)" to="(#ppt_y)" calcmode="lin" valueType="num">
                                      <p:cBhvr>
                                        <p:cTn id="61" dur="1000" fill="hold">
                                          <p:stCondLst>
                                            <p:cond delay="0"/>
                                          </p:stCondLst>
                                        </p:cTn>
                                        <p:tgtEl>
                                          <p:spTgt spid="19"/>
                                        </p:tgtEl>
                                        <p:attrNameLst>
                                          <p:attrName>ppt_y</p:attrName>
                                        </p:attrNameLst>
                                      </p:cBhvr>
                                    </p:anim>
                                    <p:animRot by="21600000">
                                      <p:cBhvr>
                                        <p:cTn id="62" dur="1000"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5" grpId="0" animBg="1"/>
      <p:bldP spid="19" grpId="0"/>
      <p:bldP spid="6" grpId="0" animBg="1"/>
      <p:bldP spid="7" grpId="0" animBg="1"/>
      <p:bldP spid="8" grpId="0" animBg="1"/>
      <p:bldP spid="10" grpId="0" animBg="1"/>
      <p:bldP spid="13" grpId="0" animBg="1"/>
      <p:bldP spid="15" grpId="0" animBg="1"/>
      <p:bldP spid="16" grpId="0" animBg="1"/>
      <p:bldP spid="17"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p:transition spd="med" advTm="0">
    <p:pull/>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ags/tag10.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12.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13.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14.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1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17.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19.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20.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1.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2.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24.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6.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7.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8.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29.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6.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7.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OTHERS"/>
  <p:tag name="ID" val="547144"/>
</p:tagLst>
</file>

<file path=ppt/tags/tag8.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heme/theme1.xml><?xml version="1.0" encoding="utf-8"?>
<a:theme xmlns:a="http://schemas.openxmlformats.org/drawingml/2006/main" name="第一PPT，www.1ppt.com">
  <a:themeElements>
    <a:clrScheme name="自定义 41">
      <a:dk1>
        <a:sysClr val="windowText" lastClr="000000"/>
      </a:dk1>
      <a:lt1>
        <a:sysClr val="window" lastClr="FFFFFF"/>
      </a:lt1>
      <a:dk2>
        <a:srgbClr val="44546A"/>
      </a:dk2>
      <a:lt2>
        <a:srgbClr val="E7E6E6"/>
      </a:lt2>
      <a:accent1>
        <a:srgbClr val="F95883"/>
      </a:accent1>
      <a:accent2>
        <a:srgbClr val="FEC5DE"/>
      </a:accent2>
      <a:accent3>
        <a:srgbClr val="F95883"/>
      </a:accent3>
      <a:accent4>
        <a:srgbClr val="FEC5DE"/>
      </a:accent4>
      <a:accent5>
        <a:srgbClr val="F95883"/>
      </a:accent5>
      <a:accent6>
        <a:srgbClr val="FEC5DE"/>
      </a:accent6>
      <a:hlink>
        <a:srgbClr val="F95883"/>
      </a:hlink>
      <a:folHlink>
        <a:srgbClr val="FEC5DE"/>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3613</Words>
  <Application>Microsoft Office PowerPoint</Application>
  <PresentationFormat>自定义</PresentationFormat>
  <Paragraphs>240</Paragraphs>
  <Slides>23</Slides>
  <Notes>15</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母婴模板</dc:title>
  <dc:creator/>
  <cp:keywords>第一PPT模板网：www.1ppt.com</cp:keywords>
  <cp:lastModifiedBy/>
  <cp:revision>1</cp:revision>
  <dcterms:created xsi:type="dcterms:W3CDTF">2016-10-17T14:00:15Z</dcterms:created>
  <dcterms:modified xsi:type="dcterms:W3CDTF">2017-12-17T10:46:49Z</dcterms:modified>
</cp:coreProperties>
</file>