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3" r:id="rId4"/>
    <p:sldId id="3127" r:id="rId5"/>
    <p:sldId id="3095" r:id="rId6"/>
    <p:sldId id="3118" r:id="rId7"/>
    <p:sldId id="3096" r:id="rId8"/>
    <p:sldId id="3093" r:id="rId9"/>
    <p:sldId id="3134" r:id="rId10"/>
    <p:sldId id="3114" r:id="rId11"/>
    <p:sldId id="3091" r:id="rId12"/>
    <p:sldId id="3090" r:id="rId13"/>
    <p:sldId id="3115" r:id="rId14"/>
    <p:sldId id="3135" r:id="rId15"/>
    <p:sldId id="3092" r:id="rId16"/>
    <p:sldId id="3116" r:id="rId17"/>
    <p:sldId id="3094" r:id="rId18"/>
    <p:sldId id="3117" r:id="rId19"/>
    <p:sldId id="3136" r:id="rId20"/>
    <p:sldId id="3097" r:id="rId21"/>
    <p:sldId id="3119" r:id="rId22"/>
    <p:sldId id="3087" r:id="rId23"/>
    <p:sldId id="3137" r:id="rId24"/>
    <p:sldId id="313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E24"/>
    <a:srgbClr val="A78357"/>
    <a:srgbClr val="28C7D4"/>
    <a:srgbClr val="F94D4D"/>
    <a:srgbClr val="FEFEFE"/>
    <a:srgbClr val="FFFFFF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1410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4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1901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 txBox="1">
            <a:spLocks/>
          </p:cNvSpPr>
          <p:nvPr userDrawn="1"/>
        </p:nvSpPr>
        <p:spPr>
          <a:xfrm>
            <a:off x="695043" y="272341"/>
            <a:ext cx="3248307" cy="558076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6" name="文本占位符 7"/>
          <p:cNvSpPr txBox="1">
            <a:spLocks/>
          </p:cNvSpPr>
          <p:nvPr userDrawn="1"/>
        </p:nvSpPr>
        <p:spPr>
          <a:xfrm>
            <a:off x="12009296" y="272339"/>
            <a:ext cx="849454" cy="558075"/>
          </a:xfrm>
          <a:prstGeom prst="rect">
            <a:avLst/>
          </a:prstGeom>
          <a:solidFill>
            <a:schemeClr val="accent2"/>
          </a:solidFill>
        </p:spPr>
        <p:txBody>
          <a:bodyPr vert="horz" anchor="ctr"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429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1" lang="zh-CN" altLang="en-US" sz="2531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11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32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73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5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2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2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890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11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90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4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1959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717407" y="1312069"/>
            <a:ext cx="575941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分析</a:t>
            </a:r>
            <a:r>
              <a:rPr lang="zh-CN" altLang="en-US" sz="7200" cap="all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总</a:t>
            </a:r>
            <a:r>
              <a:rPr lang="zh-CN" altLang="en-US" sz="7200" cap="all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结报告</a:t>
            </a:r>
            <a:endParaRPr lang="zh-CN" altLang="en-US" sz="7200" cap="all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717407" y="2295494"/>
            <a:ext cx="53285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MEETING SUMMARY REPORT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717407" y="260990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p:transition spd="slow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986156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489859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2008914" y="554441"/>
            <a:ext cx="11475671" cy="1072734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553" y="2602458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3995" y="3539137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904" y="4476822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200" y="5416506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71" y="2614237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13" y="3554207"/>
            <a:ext cx="485948" cy="525963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53" y="4494172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279" y="5434142"/>
            <a:ext cx="486171" cy="524119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7762" y="767643"/>
            <a:ext cx="11348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3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593" y="783032"/>
            <a:ext cx="2818079" cy="61555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</a:t>
            </a:r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5441" y="554441"/>
            <a:ext cx="3424464" cy="1072734"/>
          </a:xfrm>
          <a:prstGeom prst="parallelogram">
            <a:avLst>
              <a:gd name="adj" fmla="val 44396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0524949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717407" y="1575517"/>
            <a:ext cx="575941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717407" y="2295494"/>
            <a:ext cx="53285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MEETING SUMMARY REPORT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717407" y="260990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508688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88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483430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0"/>
            <a:ext cx="1285804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247763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693829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3130800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129488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80CC4"/>
      </a:accent1>
      <a:accent2>
        <a:srgbClr val="00B369"/>
      </a:accent2>
      <a:accent3>
        <a:srgbClr val="B80CC4"/>
      </a:accent3>
      <a:accent4>
        <a:srgbClr val="00B369"/>
      </a:accent4>
      <a:accent5>
        <a:srgbClr val="B80CC4"/>
      </a:accent5>
      <a:accent6>
        <a:srgbClr val="00B369"/>
      </a:accent6>
      <a:hlink>
        <a:srgbClr val="B80CC4"/>
      </a:hlink>
      <a:folHlink>
        <a:srgbClr val="00B36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4159</Words>
  <Application>Microsoft Office PowerPoint</Application>
  <PresentationFormat>自定义</PresentationFormat>
  <Paragraphs>206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会议述职报告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2017-12-17T08:00:17Z</dcterms:modified>
</cp:coreProperties>
</file>