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08" r:id="rId4"/>
    <p:sldId id="3103" r:id="rId5"/>
    <p:sldId id="3101" r:id="rId6"/>
    <p:sldId id="3087" r:id="rId7"/>
    <p:sldId id="3088" r:id="rId8"/>
    <p:sldId id="3094" r:id="rId9"/>
    <p:sldId id="3109" r:id="rId10"/>
    <p:sldId id="3090" r:id="rId11"/>
    <p:sldId id="3100" r:id="rId12"/>
    <p:sldId id="3099" r:id="rId13"/>
    <p:sldId id="3091" r:id="rId14"/>
    <p:sldId id="3110" r:id="rId15"/>
    <p:sldId id="3092" r:id="rId16"/>
    <p:sldId id="3098" r:id="rId17"/>
    <p:sldId id="3093" r:id="rId18"/>
    <p:sldId id="3095" r:id="rId19"/>
    <p:sldId id="3111" r:id="rId20"/>
    <p:sldId id="3096" r:id="rId21"/>
    <p:sldId id="3089" r:id="rId22"/>
    <p:sldId id="3097" r:id="rId23"/>
    <p:sldId id="3112" r:id="rId24"/>
    <p:sldId id="311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56" autoAdjust="0"/>
    <p:restoredTop sz="92986" autoAdjust="0"/>
  </p:normalViewPr>
  <p:slideViewPr>
    <p:cSldViewPr>
      <p:cViewPr>
        <p:scale>
          <a:sx n="50" d="100"/>
          <a:sy n="50" d="100"/>
        </p:scale>
        <p:origin x="-378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210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120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913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891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33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257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66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567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365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904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969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319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81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24719" y="3591823"/>
            <a:ext cx="648054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我们</a:t>
            </a:r>
            <a:r>
              <a:rPr lang="zh-CN" altLang="en-US" sz="8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的</a:t>
            </a:r>
            <a:r>
              <a:rPr lang="en-US" altLang="zh-CN" sz="8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201X</a:t>
            </a:r>
            <a:endParaRPr lang="zh-CN" altLang="en-US" sz="8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96900" y="4838187"/>
            <a:ext cx="53284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SUMMARIZES THE WORK PLAN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96900" y="514692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24719" y="2968253"/>
            <a:ext cx="27361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奔跑吧</a:t>
            </a: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7" grpId="0"/>
          <p:bldP spid="18" grpId="0"/>
          <p:bldP spid="18" grpId="1"/>
          <p:bldP spid="19" grpId="0"/>
          <p:bldP spid="19" grpId="1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7" grpId="0"/>
          <p:bldP spid="18" grpId="0"/>
          <p:bldP spid="18" grpId="1"/>
          <p:bldP spid="19" grpId="0"/>
          <p:bldP spid="19" grpId="1"/>
          <p:bldP spid="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8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  <a:solidFill>
            <a:schemeClr val="accent1"/>
          </a:solidFill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  <a:solidFill>
            <a:schemeClr val="accent1"/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81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9" y="2130821"/>
            <a:ext cx="12855223" cy="510138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508" y="695641"/>
            <a:ext cx="2515737" cy="64776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562" y="678789"/>
            <a:ext cx="3095272" cy="64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42" y="7066496"/>
            <a:ext cx="12854870" cy="16570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942" y="2047965"/>
            <a:ext cx="12854870" cy="16570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802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558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52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9055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76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298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26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6795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300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98106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109895" y="66399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96900" y="4021441"/>
            <a:ext cx="648054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96900" y="4838187"/>
            <a:ext cx="53284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SUMMARIZES THE WORK PLAN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96900" y="514692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96900" y="3397871"/>
            <a:ext cx="27361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奔跑吧</a:t>
            </a:r>
          </a:p>
        </p:txBody>
      </p:sp>
    </p:spTree>
    <p:extLst>
      <p:ext uri="{BB962C8B-B14F-4D97-AF65-F5344CB8AC3E}">
        <p14:creationId xmlns:p14="http://schemas.microsoft.com/office/powerpoint/2010/main" val="201932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7" grpId="0"/>
          <p:bldP spid="18" grpId="0"/>
          <p:bldP spid="18" grpId="1"/>
          <p:bldP spid="19" grpId="0"/>
          <p:bldP spid="19" grpId="1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7" grpId="0"/>
          <p:bldP spid="18" grpId="0"/>
          <p:bldP spid="18" grpId="1"/>
          <p:bldP spid="19" grpId="0"/>
          <p:bldP spid="19" grpId="1"/>
          <p:bldP spid="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76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759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18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55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31212"/>
      </a:accent1>
      <a:accent2>
        <a:srgbClr val="A6A6A6"/>
      </a:accent2>
      <a:accent3>
        <a:srgbClr val="C31212"/>
      </a:accent3>
      <a:accent4>
        <a:srgbClr val="A6A6A6"/>
      </a:accent4>
      <a:accent5>
        <a:srgbClr val="C31212"/>
      </a:accent5>
      <a:accent6>
        <a:srgbClr val="A6A6A6"/>
      </a:accent6>
      <a:hlink>
        <a:srgbClr val="C31212"/>
      </a:hlink>
      <a:folHlink>
        <a:srgbClr val="A6A6A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2663</Words>
  <Application>Microsoft Office PowerPoint</Application>
  <PresentationFormat>自定义</PresentationFormat>
  <Paragraphs>242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奔跑吧工作计划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2017-12-19T08:33:18Z</dcterms:modified>
</cp:coreProperties>
</file>