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24" r:id="rId4"/>
    <p:sldId id="3125" r:id="rId5"/>
    <p:sldId id="3117" r:id="rId6"/>
    <p:sldId id="3111" r:id="rId7"/>
    <p:sldId id="3112" r:id="rId8"/>
    <p:sldId id="3104" r:id="rId9"/>
    <p:sldId id="3126" r:id="rId10"/>
    <p:sldId id="3107" r:id="rId11"/>
    <p:sldId id="3108" r:id="rId12"/>
    <p:sldId id="3109" r:id="rId13"/>
    <p:sldId id="3105" r:id="rId14"/>
    <p:sldId id="3127" r:id="rId15"/>
    <p:sldId id="3110" r:id="rId16"/>
    <p:sldId id="3106" r:id="rId17"/>
    <p:sldId id="3113" r:id="rId18"/>
    <p:sldId id="3114" r:id="rId19"/>
    <p:sldId id="3128" r:id="rId20"/>
    <p:sldId id="3103" r:id="rId21"/>
    <p:sldId id="3116" r:id="rId22"/>
    <p:sldId id="3115" r:id="rId23"/>
    <p:sldId id="3129" r:id="rId24"/>
    <p:sldId id="313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BEC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60" autoAdjust="0"/>
    <p:restoredTop sz="92986" autoAdjust="0"/>
  </p:normalViewPr>
  <p:slideViewPr>
    <p:cSldViewPr>
      <p:cViewPr>
        <p:scale>
          <a:sx n="50" d="100"/>
          <a:sy n="50" d="100"/>
        </p:scale>
        <p:origin x="-396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59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756032"/>
        <c:axId val="203646080"/>
      </c:areaChart>
      <c:catAx>
        <c:axId val="20175603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03646080"/>
        <c:crosses val="autoZero"/>
        <c:auto val="1"/>
        <c:lblAlgn val="ctr"/>
        <c:lblOffset val="100"/>
        <c:noMultiLvlLbl val="1"/>
      </c:catAx>
      <c:valAx>
        <c:axId val="2036460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0175603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19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56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6059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159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52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806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8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845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77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854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0783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80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5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289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31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841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598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73" r:id="rId2"/>
    <p:sldLayoutId id="2147483974" r:id="rId3"/>
    <p:sldLayoutId id="214748397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6219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2828975" y="5643168"/>
            <a:ext cx="705678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bouquet</a:t>
            </a:r>
            <a:endParaRPr lang="zh-CN" altLang="en-US" sz="11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193739" y="4510450"/>
            <a:ext cx="847127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cap="all" dirty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金</a:t>
            </a:r>
            <a:r>
              <a:rPr lang="zh-CN" altLang="en-US" sz="80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属齿轮</a:t>
            </a:r>
            <a:r>
              <a:rPr lang="en-US" altLang="zh-CN" sz="80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80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zh-CN" altLang="en-US" sz="80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6" grpId="0"/>
      <p:bldP spid="6" grpId="1"/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067BE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067BE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79748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067BE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067BE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025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switch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567054" y="1723899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7830898" y="2125777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7830899" y="1875728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椭圆 41"/>
          <p:cNvSpPr/>
          <p:nvPr/>
        </p:nvSpPr>
        <p:spPr>
          <a:xfrm>
            <a:off x="6567054" y="2916447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7830898" y="3318325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24"/>
          <p:cNvSpPr txBox="1"/>
          <p:nvPr/>
        </p:nvSpPr>
        <p:spPr>
          <a:xfrm>
            <a:off x="7830899" y="3068276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椭圆 44"/>
          <p:cNvSpPr/>
          <p:nvPr/>
        </p:nvSpPr>
        <p:spPr>
          <a:xfrm>
            <a:off x="6567054" y="4099058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7830898" y="45009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7830899" y="42508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椭圆 47"/>
          <p:cNvSpPr/>
          <p:nvPr/>
        </p:nvSpPr>
        <p:spPr>
          <a:xfrm>
            <a:off x="6567054" y="5331358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7830898" y="57332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7830899" y="54831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矩形 50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accent2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2" name="矩形 51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accent2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accent2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83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9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400"/>
                            </p:stCondLst>
                            <p:childTnLst>
                              <p:par>
                                <p:cTn id="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400"/>
                            </p:stCondLst>
                            <p:childTnLst>
                              <p:par>
                                <p:cTn id="7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2828975" y="5643168"/>
            <a:ext cx="705678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</a:t>
            </a:r>
            <a:r>
              <a:rPr lang="en-US" altLang="zh-CN" sz="11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bouquetHan</a:t>
            </a:r>
            <a:r>
              <a:rPr lang="en-US" altLang="zh-CN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 beautiful bouquet</a:t>
            </a:r>
            <a:endParaRPr lang="zh-CN" altLang="en-US" sz="11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193739" y="4510450"/>
            <a:ext cx="84712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72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89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6" grpId="0"/>
      <p:bldP spid="6" grpId="1"/>
      <p:bldP spid="9" grpId="0"/>
      <p:bldP spid="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50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067BE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067BE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860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067BE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067BE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78871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9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3E78"/>
      </a:accent1>
      <a:accent2>
        <a:srgbClr val="067BEC"/>
      </a:accent2>
      <a:accent3>
        <a:srgbClr val="033E78"/>
      </a:accent3>
      <a:accent4>
        <a:srgbClr val="067BEC"/>
      </a:accent4>
      <a:accent5>
        <a:srgbClr val="033E78"/>
      </a:accent5>
      <a:accent6>
        <a:srgbClr val="067BEC"/>
      </a:accent6>
      <a:hlink>
        <a:srgbClr val="033E78"/>
      </a:hlink>
      <a:folHlink>
        <a:srgbClr val="067BE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2876</Words>
  <Application>Microsoft Office PowerPoint</Application>
  <PresentationFormat>自定义</PresentationFormat>
  <Paragraphs>226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金属齿轮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2017-12-19T07:46:33Z</dcterms:modified>
</cp:coreProperties>
</file>