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3" r:id="rId4"/>
    <p:sldId id="3102" r:id="rId5"/>
    <p:sldId id="3098" r:id="rId6"/>
    <p:sldId id="3089" r:id="rId7"/>
    <p:sldId id="3090" r:id="rId8"/>
    <p:sldId id="3091" r:id="rId9"/>
    <p:sldId id="3104" r:id="rId10"/>
    <p:sldId id="3100" r:id="rId11"/>
    <p:sldId id="3097" r:id="rId12"/>
    <p:sldId id="3087" r:id="rId13"/>
    <p:sldId id="3099" r:id="rId14"/>
    <p:sldId id="3105" r:id="rId15"/>
    <p:sldId id="3092" r:id="rId16"/>
    <p:sldId id="3095" r:id="rId17"/>
    <p:sldId id="3096" r:id="rId18"/>
    <p:sldId id="3101" r:id="rId19"/>
    <p:sldId id="3106" r:id="rId20"/>
    <p:sldId id="3093" r:id="rId21"/>
    <p:sldId id="3088" r:id="rId22"/>
    <p:sldId id="3094" r:id="rId23"/>
    <p:sldId id="3107" r:id="rId24"/>
    <p:sldId id="310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52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236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92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8779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018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41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36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57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433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9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2636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679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9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64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92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836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466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7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24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79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08965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680728" y="2208152"/>
            <a:ext cx="6916999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Year-end work reporting on activities report</a:t>
            </a:r>
            <a:endParaRPr lang="zh-CN" altLang="en-US" sz="2000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2752229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630" y="1240061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药物介绍产品说明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4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2403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64652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259" y="3343393"/>
            <a:ext cx="2274523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9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9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340" y="4381591"/>
            <a:ext cx="2496360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407" y="258370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130" y="2676494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404" y="2645245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407" y="3355134"/>
            <a:ext cx="6165829" cy="615936"/>
          </a:xfrm>
          <a:prstGeom prst="roundRect">
            <a:avLst/>
          </a:prstGeom>
          <a:noFill/>
          <a:ln w="19050">
            <a:solidFill>
              <a:srgbClr val="FFC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130" y="344792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FFC70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404" y="3416675"/>
            <a:ext cx="492857" cy="492857"/>
          </a:xfrm>
          <a:prstGeom prst="ellipse">
            <a:avLst/>
          </a:prstGeom>
          <a:solidFill>
            <a:srgbClr val="FFC70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407" y="412656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130" y="421935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404" y="4188104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407" y="4907518"/>
            <a:ext cx="6165829" cy="615936"/>
          </a:xfrm>
          <a:prstGeom prst="roundRect">
            <a:avLst/>
          </a:prstGeom>
          <a:noFill/>
          <a:ln w="19050">
            <a:solidFill>
              <a:srgbClr val="FFC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130" y="5000307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FFC70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404" y="4969058"/>
            <a:ext cx="492857" cy="492857"/>
          </a:xfrm>
          <a:prstGeom prst="ellipse">
            <a:avLst/>
          </a:prstGeom>
          <a:solidFill>
            <a:srgbClr val="FFC70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439407" y="5707519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07130" y="5800308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655404" y="5769059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49406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92" grpId="0" animBg="1"/>
      <p:bldP spid="92" grpId="1" animBg="1"/>
      <p:bldP spid="93" grpId="0"/>
      <p:bldP spid="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633782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408920" y="2148026"/>
            <a:ext cx="404091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chemeClr val="accent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Year-end work reporting on activities report</a:t>
            </a:r>
            <a:endParaRPr lang="zh-CN" altLang="en-US" sz="2000" dirty="0">
              <a:solidFill>
                <a:schemeClr val="accent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2468842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630" y="1240061"/>
            <a:ext cx="64794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46896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4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521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470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6661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8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DA9EB"/>
      </a:accent1>
      <a:accent2>
        <a:srgbClr val="AFE9E9"/>
      </a:accent2>
      <a:accent3>
        <a:srgbClr val="3DA9EB"/>
      </a:accent3>
      <a:accent4>
        <a:srgbClr val="AFE9E9"/>
      </a:accent4>
      <a:accent5>
        <a:srgbClr val="3DA9EB"/>
      </a:accent5>
      <a:accent6>
        <a:srgbClr val="AFE9E9"/>
      </a:accent6>
      <a:hlink>
        <a:srgbClr val="3DA9EB"/>
      </a:hlink>
      <a:folHlink>
        <a:srgbClr val="AFE9E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2703</Words>
  <Application>Microsoft Office PowerPoint</Application>
  <PresentationFormat>自定义</PresentationFormat>
  <Paragraphs>252</Paragraphs>
  <Slides>23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2017-12-16T14:17:22Z</dcterms:modified>
</cp:coreProperties>
</file>