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7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7" r:id="rId4"/>
    <p:sldId id="3099" r:id="rId5"/>
    <p:sldId id="3073" r:id="rId6"/>
    <p:sldId id="3096" r:id="rId7"/>
    <p:sldId id="3077" r:id="rId8"/>
    <p:sldId id="3076" r:id="rId9"/>
    <p:sldId id="3118" r:id="rId10"/>
    <p:sldId id="3095" r:id="rId11"/>
    <p:sldId id="3097" r:id="rId12"/>
    <p:sldId id="3074" r:id="rId13"/>
    <p:sldId id="3078" r:id="rId14"/>
    <p:sldId id="3119" r:id="rId15"/>
    <p:sldId id="3093" r:id="rId16"/>
    <p:sldId id="3082" r:id="rId17"/>
    <p:sldId id="3094" r:id="rId18"/>
    <p:sldId id="3075" r:id="rId19"/>
    <p:sldId id="3120" r:id="rId20"/>
    <p:sldId id="3092" r:id="rId21"/>
    <p:sldId id="3080" r:id="rId22"/>
    <p:sldId id="3085" r:id="rId23"/>
    <p:sldId id="3121" r:id="rId24"/>
    <p:sldId id="312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FB"/>
    <a:srgbClr val="D34179"/>
    <a:srgbClr val="271F66"/>
    <a:srgbClr val="FBB600"/>
    <a:srgbClr val="28C7D4"/>
    <a:srgbClr val="F94D4D"/>
    <a:srgbClr val="FEFEFE"/>
    <a:srgbClr val="FFFFFF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78" autoAdjust="0"/>
    <p:restoredTop sz="92986" autoAdjust="0"/>
  </p:normalViewPr>
  <p:slideViewPr>
    <p:cSldViewPr>
      <p:cViewPr>
        <p:scale>
          <a:sx n="50" d="100"/>
          <a:sy n="50" d="100"/>
        </p:scale>
        <p:origin x="-40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3948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952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003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01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45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55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193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96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118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558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109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6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384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6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92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16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3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240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2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2048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36687" y="3760341"/>
            <a:ext cx="7200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清新淡雅通用</a:t>
            </a:r>
            <a:r>
              <a:rPr lang="en-US" altLang="zh-CN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160701" y="4529801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09011" y="4837540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216056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6002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3551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rgbClr val="E6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72230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0910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rgbClr val="E6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89588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6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214141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008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182093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150773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1768124" y="3593366"/>
            <a:ext cx="12424" cy="9068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858750" cy="340055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0728" y="4984477"/>
            <a:ext cx="1676847" cy="38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rgbClr val="E6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6713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968656" y="4984477"/>
            <a:ext cx="1676847" cy="38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34641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868874" y="4984477"/>
            <a:ext cx="1676847" cy="38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rgbClr val="E6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34859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722911" y="4984477"/>
            <a:ext cx="1676847" cy="384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88896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238" y="156473"/>
            <a:ext cx="1483098" cy="871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  <a:endParaRPr lang="zh-CN" altLang="en-US" sz="506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65922" y="955612"/>
            <a:ext cx="251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57526092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36687" y="3760341"/>
            <a:ext cx="7200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清新淡雅通用</a:t>
            </a:r>
            <a:r>
              <a:rPr lang="en-US" altLang="zh-CN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160701" y="4529801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09011" y="4837540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8477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70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8834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85009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8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0343"/>
      </a:accent1>
      <a:accent2>
        <a:srgbClr val="F9D3D4"/>
      </a:accent2>
      <a:accent3>
        <a:srgbClr val="EA0343"/>
      </a:accent3>
      <a:accent4>
        <a:srgbClr val="F9D3D4"/>
      </a:accent4>
      <a:accent5>
        <a:srgbClr val="EA0343"/>
      </a:accent5>
      <a:accent6>
        <a:srgbClr val="F9D3D4"/>
      </a:accent6>
      <a:hlink>
        <a:srgbClr val="EA0343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5452</Words>
  <Application>Microsoft Office PowerPoint</Application>
  <PresentationFormat>自定义</PresentationFormat>
  <Paragraphs>224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玫瑰爱情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2017-12-16T13:59:42Z</dcterms:modified>
</cp:coreProperties>
</file>