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4" r:id="rId2"/>
  </p:sldMasterIdLst>
  <p:notesMasterIdLst>
    <p:notesMasterId r:id="rId26"/>
  </p:notesMasterIdLst>
  <p:handoutMasterIdLst>
    <p:handoutMasterId r:id="rId27"/>
  </p:handoutMasterIdLst>
  <p:sldIdLst>
    <p:sldId id="3163" r:id="rId3"/>
    <p:sldId id="3173" r:id="rId4"/>
    <p:sldId id="3172" r:id="rId5"/>
    <p:sldId id="3149" r:id="rId6"/>
    <p:sldId id="3168" r:id="rId7"/>
    <p:sldId id="3141" r:id="rId8"/>
    <p:sldId id="3170" r:id="rId9"/>
    <p:sldId id="3174" r:id="rId10"/>
    <p:sldId id="3148" r:id="rId11"/>
    <p:sldId id="3169" r:id="rId12"/>
    <p:sldId id="3146" r:id="rId13"/>
    <p:sldId id="3144" r:id="rId14"/>
    <p:sldId id="3175" r:id="rId15"/>
    <p:sldId id="3145" r:id="rId16"/>
    <p:sldId id="3140" r:id="rId17"/>
    <p:sldId id="3142" r:id="rId18"/>
    <p:sldId id="3143" r:id="rId19"/>
    <p:sldId id="3176" r:id="rId20"/>
    <p:sldId id="3171" r:id="rId21"/>
    <p:sldId id="3147" r:id="rId22"/>
    <p:sldId id="3162" r:id="rId23"/>
    <p:sldId id="3177" r:id="rId24"/>
    <p:sldId id="317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274752"/>
        <c:axId val="143374208"/>
      </c:lineChart>
      <c:catAx>
        <c:axId val="143274752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143374208"/>
        <c:crosses val="autoZero"/>
        <c:auto val="1"/>
        <c:lblAlgn val="ctr"/>
        <c:lblOffset val="100"/>
        <c:noMultiLvlLbl val="0"/>
      </c:catAx>
      <c:valAx>
        <c:axId val="14337420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43274752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8939520"/>
        <c:axId val="239486848"/>
      </c:areaChart>
      <c:catAx>
        <c:axId val="238939520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239486848"/>
        <c:crosses val="autoZero"/>
        <c:auto val="0"/>
        <c:lblAlgn val="ctr"/>
        <c:lblOffset val="1"/>
        <c:noMultiLvlLbl val="0"/>
      </c:catAx>
      <c:valAx>
        <c:axId val="23948684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23893952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617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867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86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82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72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52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281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294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619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345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049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88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48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57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48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40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05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6083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994" y="0"/>
            <a:ext cx="1733550" cy="7095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48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16/12/2017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5842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52841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986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2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7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15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8" r:id="rId2"/>
    <p:sldLayoutId id="2147483970" r:id="rId3"/>
    <p:sldLayoutId id="2147483971" r:id="rId4"/>
    <p:sldLayoutId id="2147483972" r:id="rId5"/>
    <p:sldLayoutId id="214748397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1715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053111" y="2182394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 CARE HEALTH CARE WORK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143404" y="2582504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729075" y="1528093"/>
            <a:ext cx="54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儿童护理医护工作</a:t>
            </a:r>
            <a:endParaRPr lang="zh-CN" altLang="en-US" sz="48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61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25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20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01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802634" y="2910354"/>
            <a:ext cx="6589748" cy="2732334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351035" y="2719763"/>
            <a:ext cx="5757099" cy="2243460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451488" y="2320181"/>
            <a:ext cx="5757101" cy="2245693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9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007" y="447"/>
            <a:ext cx="3244175" cy="7231756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580" y="191724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757" y="194244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577" y="186263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66" y="1930802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580" y="290118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757" y="292638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577" y="284656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66" y="2914739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580" y="3886937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757" y="3912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577" y="383232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66" y="3900494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580" y="488975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757" y="491495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577" y="483513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66" y="4903308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001" y="24722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07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4525042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9" grpId="0"/>
      <p:bldP spid="30" grpId="0"/>
      <p:bldP spid="31" grpId="0"/>
      <p:bldP spid="32" grpId="0"/>
      <p:bldP spid="33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4053111" y="2182394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 CARE HEALTH CARE WORK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4143404" y="2582504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729075" y="1528093"/>
            <a:ext cx="5400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30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48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53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2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55C"/>
      </a:accent1>
      <a:accent2>
        <a:srgbClr val="94E0FF"/>
      </a:accent2>
      <a:accent3>
        <a:srgbClr val="ADDF00"/>
      </a:accent3>
      <a:accent4>
        <a:srgbClr val="00C2BF"/>
      </a:accent4>
      <a:accent5>
        <a:srgbClr val="00455C"/>
      </a:accent5>
      <a:accent6>
        <a:srgbClr val="94E0FF"/>
      </a:accent6>
      <a:hlink>
        <a:srgbClr val="ADDF00"/>
      </a:hlink>
      <a:folHlink>
        <a:srgbClr val="00C2B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4611</Words>
  <Application>Microsoft Office PowerPoint</Application>
  <PresentationFormat>自定义</PresentationFormat>
  <Paragraphs>258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儿童护理模板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2017-12-16T13:51:26Z</dcterms:modified>
</cp:coreProperties>
</file>