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52" r:id="rId4"/>
    <p:sldId id="3153" r:id="rId5"/>
    <p:sldId id="3130" r:id="rId6"/>
    <p:sldId id="3131" r:id="rId7"/>
    <p:sldId id="3123" r:id="rId8"/>
    <p:sldId id="3128" r:id="rId9"/>
    <p:sldId id="3154" r:id="rId10"/>
    <p:sldId id="3144" r:id="rId11"/>
    <p:sldId id="3133" r:id="rId12"/>
    <p:sldId id="3132" r:id="rId13"/>
    <p:sldId id="3137" r:id="rId14"/>
    <p:sldId id="3155" r:id="rId15"/>
    <p:sldId id="3143" r:id="rId16"/>
    <p:sldId id="3127" r:id="rId17"/>
    <p:sldId id="3145" r:id="rId18"/>
    <p:sldId id="3135" r:id="rId19"/>
    <p:sldId id="3156" r:id="rId20"/>
    <p:sldId id="3129" r:id="rId21"/>
    <p:sldId id="3136" r:id="rId22"/>
    <p:sldId id="3134" r:id="rId23"/>
    <p:sldId id="3157" r:id="rId24"/>
    <p:sldId id="315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5" autoAdjust="0"/>
    <p:restoredTop sz="92986" autoAdjust="0"/>
  </p:normalViewPr>
  <p:slideViewPr>
    <p:cSldViewPr>
      <p:cViewPr>
        <p:scale>
          <a:sx n="50" d="100"/>
          <a:sy n="50" d="100"/>
        </p:scale>
        <p:origin x="-22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729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523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739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327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0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164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3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712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41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722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4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2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1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4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69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  <p:sldLayoutId id="214748396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098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61290" y="4613181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BEAUTY SPA CLUB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61289" y="4933997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4719" y="3671698"/>
            <a:ext cx="52529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美容</a:t>
            </a:r>
            <a:r>
              <a:rPr lang="en-US" altLang="zh-CN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SPA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会所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917394" y="2824336"/>
            <a:ext cx="4118988" cy="65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916568" y="3641021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16568" y="3533565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889559" y="1933761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>
                <a:solidFill>
                  <a:schemeClr val="accent2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01</a:t>
            </a:r>
            <a:endParaRPr lang="en-US" altLang="zh-CN" sz="13799" b="1" dirty="0">
              <a:solidFill>
                <a:schemeClr val="accent2"/>
              </a:solidFill>
              <a:latin typeface="Freestyle Script" panose="030804020302050B0404" pitchFamily="66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023301" y="608619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dirty="0">
                <a:solidFill>
                  <a:schemeClr val="accent2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TextBox 7"/>
          <p:cNvSpPr>
            <a:spLocks noChangeArrowheads="1"/>
          </p:cNvSpPr>
          <p:nvPr/>
        </p:nvSpPr>
        <p:spPr bwMode="auto">
          <a:xfrm>
            <a:off x="4022475" y="1425304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accent2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022475" y="1317848"/>
            <a:ext cx="483181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995466" y="-281956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 smtClean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03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33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  <p:bldP spid="9" grpId="0"/>
      <p:bldP spid="10" grpId="0"/>
      <p:bldP spid="12" grpId="0"/>
      <p:bldP spid="1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917394" y="2824336"/>
            <a:ext cx="4118988" cy="65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916568" y="3641021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16568" y="3533565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889559" y="1933761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>
                <a:solidFill>
                  <a:schemeClr val="accent2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01</a:t>
            </a:r>
            <a:endParaRPr lang="en-US" altLang="zh-CN" sz="13799" b="1" dirty="0">
              <a:solidFill>
                <a:schemeClr val="accent2"/>
              </a:solidFill>
              <a:latin typeface="Freestyle Script" panose="030804020302050B0404" pitchFamily="66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2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023301" y="608619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dirty="0">
                <a:solidFill>
                  <a:schemeClr val="accent2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TextBox 7"/>
          <p:cNvSpPr>
            <a:spLocks noChangeArrowheads="1"/>
          </p:cNvSpPr>
          <p:nvPr/>
        </p:nvSpPr>
        <p:spPr bwMode="auto">
          <a:xfrm>
            <a:off x="4022475" y="1425304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accent2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022475" y="1317848"/>
            <a:ext cx="483181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995466" y="-281956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 smtClean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04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60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  <p:bldP spid="9" grpId="0"/>
      <p:bldP spid="10" grpId="0"/>
      <p:bldP spid="12" grpId="0"/>
      <p:bldP spid="1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9" y="1"/>
            <a:ext cx="12855223" cy="723220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508" y="2685776"/>
            <a:ext cx="2515737" cy="64776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562" y="2668924"/>
            <a:ext cx="3095272" cy="64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2" y="7066496"/>
            <a:ext cx="12854870" cy="16570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942" y="2300308"/>
            <a:ext cx="12854870" cy="16570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802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558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52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9055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763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298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261" y="5387545"/>
            <a:ext cx="1880993" cy="33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6795" y="3688324"/>
            <a:ext cx="1209938" cy="1209938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56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24719" y="4452282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BEAUTY SPA CLUB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24718" y="477309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24719" y="3808294"/>
            <a:ext cx="52529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75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5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917394" y="2824336"/>
            <a:ext cx="4118988" cy="65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916568" y="3641021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16568" y="3533565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889559" y="1933761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>
                <a:solidFill>
                  <a:schemeClr val="accent2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01</a:t>
            </a:r>
            <a:endParaRPr lang="en-US" altLang="zh-CN" sz="13799" b="1" dirty="0">
              <a:solidFill>
                <a:schemeClr val="accent2"/>
              </a:solidFill>
              <a:latin typeface="Freestyle Script" panose="030804020302050B0404" pitchFamily="66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023301" y="608619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dirty="0">
                <a:solidFill>
                  <a:schemeClr val="accent2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TextBox 7"/>
          <p:cNvSpPr>
            <a:spLocks noChangeArrowheads="1"/>
          </p:cNvSpPr>
          <p:nvPr/>
        </p:nvSpPr>
        <p:spPr bwMode="auto">
          <a:xfrm>
            <a:off x="4022475" y="1425304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accent2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022475" y="1317848"/>
            <a:ext cx="483181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995466" y="-281956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01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  <p:bldP spid="9" grpId="0"/>
      <p:bldP spid="10" grpId="0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917394" y="2824336"/>
            <a:ext cx="4118988" cy="65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916568" y="3641021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bg1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16568" y="3533565"/>
            <a:ext cx="483181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889559" y="1933761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>
                <a:solidFill>
                  <a:schemeClr val="accent2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01</a:t>
            </a:r>
            <a:endParaRPr lang="en-US" altLang="zh-CN" sz="13799" b="1" dirty="0">
              <a:solidFill>
                <a:schemeClr val="accent2"/>
              </a:solidFill>
              <a:latin typeface="Freestyle Script" panose="030804020302050B0404" pitchFamily="66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023301" y="608619"/>
            <a:ext cx="4118988" cy="59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2800" dirty="0">
                <a:solidFill>
                  <a:schemeClr val="accent2"/>
                </a:solidFill>
                <a:cs typeface="+mn-ea"/>
                <a:sym typeface="+mn-lt"/>
              </a:rPr>
              <a:t>点击添加相关标题文字</a:t>
            </a:r>
            <a:endParaRPr lang="en-GB" altLang="zh-CN" sz="28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TextBox 7"/>
          <p:cNvSpPr>
            <a:spLocks noChangeArrowheads="1"/>
          </p:cNvSpPr>
          <p:nvPr/>
        </p:nvSpPr>
        <p:spPr bwMode="auto">
          <a:xfrm>
            <a:off x="4022475" y="1425304"/>
            <a:ext cx="5236662" cy="96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CLICK ADD RELATED TITLE TEXT, AND CLICK ADD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RELATED TITLE TEXT, CLICK ADD RELATED TITLE TEXT, CLICK ON 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accent2"/>
                </a:solidFill>
                <a:latin typeface="Freestyle Script" panose="030804020302050B0404" pitchFamily="66" charset="0"/>
                <a:ea typeface="+mj-ea"/>
              </a:rPr>
              <a:t>ADD RELATED TITLE WORDS.</a:t>
            </a:r>
            <a:endParaRPr lang="en-GB" altLang="zh-CN" sz="1600" dirty="0">
              <a:solidFill>
                <a:schemeClr val="accent2"/>
              </a:solidFill>
              <a:latin typeface="Freestyle Script" panose="030804020302050B0404" pitchFamily="66" charset="0"/>
              <a:ea typeface="+mj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022475" y="1317848"/>
            <a:ext cx="483181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995466" y="-281956"/>
            <a:ext cx="1843856" cy="22157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642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799" dirty="0" smtClean="0">
                <a:solidFill>
                  <a:schemeClr val="accent1"/>
                </a:solidFill>
                <a:latin typeface="Freestyle Script" panose="030804020302050B0404" pitchFamily="66" charset="0"/>
                <a:ea typeface="微软雅黑" panose="020B0503020204020204" pitchFamily="34" charset="-122"/>
              </a:rPr>
              <a:t>02</a:t>
            </a:r>
            <a:endParaRPr lang="en-US" altLang="zh-CN" sz="13799" b="1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72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4" grpId="1"/>
      <p:bldP spid="9" grpId="0"/>
      <p:bldP spid="10" grpId="0"/>
      <p:bldP spid="12" grpId="0"/>
      <p:bldP spid="1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3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D2A9A"/>
      </a:accent1>
      <a:accent2>
        <a:srgbClr val="C7A2E3"/>
      </a:accent2>
      <a:accent3>
        <a:srgbClr val="CD2A9A"/>
      </a:accent3>
      <a:accent4>
        <a:srgbClr val="C7A2E3"/>
      </a:accent4>
      <a:accent5>
        <a:srgbClr val="CD2A9A"/>
      </a:accent5>
      <a:accent6>
        <a:srgbClr val="C7A2E3"/>
      </a:accent6>
      <a:hlink>
        <a:srgbClr val="CD2A9A"/>
      </a:hlink>
      <a:folHlink>
        <a:srgbClr val="C7A2E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3685</Words>
  <Application>Microsoft Office PowerPoint</Application>
  <PresentationFormat>自定义</PresentationFormat>
  <Paragraphs>268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美容SPA模板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2017-12-16T13:47:08Z</dcterms:modified>
</cp:coreProperties>
</file>