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4" r:id="rId2"/>
  </p:sldMasterIdLst>
  <p:notesMasterIdLst>
    <p:notesMasterId r:id="rId26"/>
  </p:notesMasterIdLst>
  <p:handoutMasterIdLst>
    <p:handoutMasterId r:id="rId27"/>
  </p:handoutMasterIdLst>
  <p:sldIdLst>
    <p:sldId id="3121" r:id="rId3"/>
    <p:sldId id="3126" r:id="rId4"/>
    <p:sldId id="3122" r:id="rId5"/>
    <p:sldId id="3088" r:id="rId6"/>
    <p:sldId id="3096" r:id="rId7"/>
    <p:sldId id="3095" r:id="rId8"/>
    <p:sldId id="3080" r:id="rId9"/>
    <p:sldId id="3127" r:id="rId10"/>
    <p:sldId id="3087" r:id="rId11"/>
    <p:sldId id="3078" r:id="rId12"/>
    <p:sldId id="3097" r:id="rId13"/>
    <p:sldId id="3089" r:id="rId14"/>
    <p:sldId id="3128" r:id="rId15"/>
    <p:sldId id="3083" r:id="rId16"/>
    <p:sldId id="3094" r:id="rId17"/>
    <p:sldId id="3090" r:id="rId18"/>
    <p:sldId id="3079" r:id="rId19"/>
    <p:sldId id="3129" r:id="rId20"/>
    <p:sldId id="3093" r:id="rId21"/>
    <p:sldId id="3086" r:id="rId22"/>
    <p:sldId id="3084" r:id="rId23"/>
    <p:sldId id="3130" r:id="rId24"/>
    <p:sldId id="313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2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3831"/>
    <a:srgbClr val="EF5850"/>
    <a:srgbClr val="DE9008"/>
    <a:srgbClr val="2C3759"/>
    <a:srgbClr val="2E4861"/>
    <a:srgbClr val="0CCDD8"/>
    <a:srgbClr val="0FCE9A"/>
    <a:srgbClr val="006AB6"/>
    <a:srgbClr val="1CB7F1"/>
    <a:srgbClr val="8ED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33" d="100"/>
          <a:sy n="33" d="100"/>
        </p:scale>
        <p:origin x="-894" y="-2070"/>
      </p:cViewPr>
      <p:guideLst>
        <p:guide orient="horz" pos="282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342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4806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7232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8455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0091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2747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8323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5955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0523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0641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565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864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081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667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503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694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1200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144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36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486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175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551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060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930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2017/12/16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856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8199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236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697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257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483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730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31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67072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3831"/>
              </a:solidFill>
            </a:endParaRPr>
          </a:p>
        </p:txBody>
      </p:sp>
      <p:sp>
        <p:nvSpPr>
          <p:cNvPr id="104" name="TextBox 10"/>
          <p:cNvSpPr txBox="1"/>
          <p:nvPr/>
        </p:nvSpPr>
        <p:spPr>
          <a:xfrm>
            <a:off x="5133231" y="4552429"/>
            <a:ext cx="5994270" cy="117724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述职报告</a:t>
            </a:r>
            <a:r>
              <a:rPr lang="en-US" altLang="zh-CN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5660131" y="5718348"/>
            <a:ext cx="4940471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REPORTING ON ACTIVITIES REPORT PPT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6075855" y="6105122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20545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05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823" y="1889782"/>
            <a:ext cx="7173999" cy="117975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691" y="1660401"/>
            <a:ext cx="4942074" cy="4603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71933" y="3410986"/>
            <a:ext cx="1673675" cy="144263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949" y="2479660"/>
            <a:ext cx="1418875" cy="93132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606" y="4129257"/>
            <a:ext cx="1058215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949" y="4853624"/>
            <a:ext cx="1418875" cy="95467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327" y="2271842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823" y="3539381"/>
            <a:ext cx="7173999" cy="1179757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691" y="3320800"/>
            <a:ext cx="4942074" cy="4603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327" y="3946749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823" y="5218420"/>
            <a:ext cx="7173999" cy="1179757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691" y="4999842"/>
            <a:ext cx="4942074" cy="4603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9327" y="5625787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65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33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25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896245"/>
            <a:ext cx="12858750" cy="433640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587704" y="2248173"/>
            <a:ext cx="1683342" cy="16833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8" name="TextBox 13"/>
          <p:cNvSpPr txBox="1"/>
          <p:nvPr/>
        </p:nvSpPr>
        <p:spPr>
          <a:xfrm>
            <a:off x="5794631" y="2548863"/>
            <a:ext cx="126948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Part</a:t>
            </a:r>
          </a:p>
          <a:p>
            <a:pPr algn="ctr"/>
            <a:r>
              <a:rPr lang="en-US" altLang="zh-CN" sz="4000" dirty="0" smtClean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4000" dirty="0">
              <a:solidFill>
                <a:schemeClr val="accent2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矩形 259"/>
          <p:cNvSpPr>
            <a:spLocks noChangeArrowheads="1"/>
          </p:cNvSpPr>
          <p:nvPr/>
        </p:nvSpPr>
        <p:spPr bwMode="auto">
          <a:xfrm>
            <a:off x="3847349" y="4158725"/>
            <a:ext cx="51640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algn="ctr"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297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352" y="2793959"/>
            <a:ext cx="5644686" cy="2211976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395" y="3217381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394" y="4311268"/>
            <a:ext cx="3269848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395" y="5405155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395" y="2939854"/>
            <a:ext cx="1916474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395" y="5157803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395" y="4048829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539" y="3999289"/>
            <a:ext cx="3679629" cy="1884340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754" y="2975232"/>
            <a:ext cx="2488600" cy="1544044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681" y="1820768"/>
            <a:ext cx="1432734" cy="1469310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5992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296" y="3813695"/>
            <a:ext cx="459409" cy="44361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679" y="2554034"/>
            <a:ext cx="480357" cy="480867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726" y="5173945"/>
            <a:ext cx="452232" cy="443617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49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33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37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01" y="1795507"/>
            <a:ext cx="12855751" cy="543649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70021" y="1795506"/>
            <a:ext cx="2581039" cy="3560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38857" y="1795506"/>
            <a:ext cx="2581039" cy="35600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807693" y="1795506"/>
            <a:ext cx="2581039" cy="35600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AutoShape 123"/>
          <p:cNvSpPr>
            <a:spLocks noChangeAspect="1"/>
          </p:cNvSpPr>
          <p:nvPr/>
        </p:nvSpPr>
        <p:spPr bwMode="auto">
          <a:xfrm>
            <a:off x="2414734" y="2273463"/>
            <a:ext cx="691609" cy="7609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53554" tIns="53554" rIns="53554" bIns="53554" anchor="ctr"/>
          <a:lstStyle/>
          <a:p>
            <a:pPr algn="just" defTabSz="481943">
              <a:lnSpc>
                <a:spcPct val="120000"/>
              </a:lnSpc>
              <a:defRPr/>
            </a:pPr>
            <a:endParaRPr lang="es-ES" sz="949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4681"/>
          <p:cNvGrpSpPr>
            <a:grpSpLocks noChangeAspect="1"/>
          </p:cNvGrpSpPr>
          <p:nvPr/>
        </p:nvGrpSpPr>
        <p:grpSpPr bwMode="auto">
          <a:xfrm>
            <a:off x="6107408" y="2273464"/>
            <a:ext cx="643936" cy="843999"/>
            <a:chOff x="4576763" y="2300287"/>
            <a:chExt cx="276225" cy="361950"/>
          </a:xfrm>
          <a:solidFill>
            <a:schemeClr val="bg1"/>
          </a:solidFill>
        </p:grpSpPr>
        <p:sp>
          <p:nvSpPr>
            <p:cNvPr id="15" name="Freeform 250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  <a:gd name="T14" fmla="*/ 92 w 336"/>
                <a:gd name="T15" fmla="*/ 0 h 336"/>
                <a:gd name="T16" fmla="*/ 92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  <a:close/>
                  <a:moveTo>
                    <a:pt x="92" y="0"/>
                  </a:move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51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52"/>
            <p:cNvSpPr>
              <a:spLocks noChangeArrowheads="1"/>
            </p:cNvSpPr>
            <p:nvPr/>
          </p:nvSpPr>
          <p:spPr bwMode="auto">
            <a:xfrm>
              <a:off x="4610100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53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  <a:gd name="T14" fmla="*/ 251 w 336"/>
                <a:gd name="T15" fmla="*/ 0 h 336"/>
                <a:gd name="T16" fmla="*/ 251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  <a:close/>
                  <a:moveTo>
                    <a:pt x="251" y="0"/>
                  </a:moveTo>
                  <a:lnTo>
                    <a:pt x="251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4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55"/>
            <p:cNvSpPr>
              <a:spLocks noChangeArrowheads="1"/>
            </p:cNvSpPr>
            <p:nvPr/>
          </p:nvSpPr>
          <p:spPr bwMode="auto">
            <a:xfrm>
              <a:off x="4822825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56"/>
            <p:cNvSpPr>
              <a:spLocks noChangeArrowheads="1"/>
            </p:cNvSpPr>
            <p:nvPr/>
          </p:nvSpPr>
          <p:spPr bwMode="auto">
            <a:xfrm>
              <a:off x="4586288" y="2300287"/>
              <a:ext cx="261937" cy="258762"/>
            </a:xfrm>
            <a:custGeom>
              <a:avLst/>
              <a:gdLst>
                <a:gd name="T0" fmla="*/ 618 w 728"/>
                <a:gd name="T1" fmla="*/ 619 h 720"/>
                <a:gd name="T2" fmla="*/ 627 w 728"/>
                <a:gd name="T3" fmla="*/ 469 h 720"/>
                <a:gd name="T4" fmla="*/ 727 w 728"/>
                <a:gd name="T5" fmla="*/ 360 h 720"/>
                <a:gd name="T6" fmla="*/ 627 w 728"/>
                <a:gd name="T7" fmla="*/ 251 h 720"/>
                <a:gd name="T8" fmla="*/ 618 w 728"/>
                <a:gd name="T9" fmla="*/ 101 h 720"/>
                <a:gd name="T10" fmla="*/ 468 w 728"/>
                <a:gd name="T11" fmla="*/ 92 h 720"/>
                <a:gd name="T12" fmla="*/ 359 w 728"/>
                <a:gd name="T13" fmla="*/ 0 h 720"/>
                <a:gd name="T14" fmla="*/ 250 w 728"/>
                <a:gd name="T15" fmla="*/ 92 h 720"/>
                <a:gd name="T16" fmla="*/ 100 w 728"/>
                <a:gd name="T17" fmla="*/ 101 h 720"/>
                <a:gd name="T18" fmla="*/ 92 w 728"/>
                <a:gd name="T19" fmla="*/ 251 h 720"/>
                <a:gd name="T20" fmla="*/ 0 w 728"/>
                <a:gd name="T21" fmla="*/ 360 h 720"/>
                <a:gd name="T22" fmla="*/ 92 w 728"/>
                <a:gd name="T23" fmla="*/ 469 h 720"/>
                <a:gd name="T24" fmla="*/ 100 w 728"/>
                <a:gd name="T25" fmla="*/ 619 h 720"/>
                <a:gd name="T26" fmla="*/ 250 w 728"/>
                <a:gd name="T27" fmla="*/ 628 h 720"/>
                <a:gd name="T28" fmla="*/ 359 w 728"/>
                <a:gd name="T29" fmla="*/ 719 h 720"/>
                <a:gd name="T30" fmla="*/ 468 w 728"/>
                <a:gd name="T31" fmla="*/ 628 h 720"/>
                <a:gd name="T32" fmla="*/ 618 w 728"/>
                <a:gd name="T33" fmla="*/ 619 h 720"/>
                <a:gd name="T34" fmla="*/ 359 w 728"/>
                <a:gd name="T35" fmla="*/ 561 h 720"/>
                <a:gd name="T36" fmla="*/ 159 w 728"/>
                <a:gd name="T37" fmla="*/ 360 h 720"/>
                <a:gd name="T38" fmla="*/ 359 w 728"/>
                <a:gd name="T39" fmla="*/ 159 h 720"/>
                <a:gd name="T40" fmla="*/ 560 w 728"/>
                <a:gd name="T41" fmla="*/ 360 h 720"/>
                <a:gd name="T42" fmla="*/ 359 w 728"/>
                <a:gd name="T43" fmla="*/ 561 h 720"/>
                <a:gd name="T44" fmla="*/ 359 w 728"/>
                <a:gd name="T45" fmla="*/ 561 h 720"/>
                <a:gd name="T46" fmla="*/ 359 w 728"/>
                <a:gd name="T47" fmla="*/ 56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8" h="720">
                  <a:moveTo>
                    <a:pt x="618" y="619"/>
                  </a:moveTo>
                  <a:cubicBezTo>
                    <a:pt x="627" y="469"/>
                    <a:pt x="627" y="469"/>
                    <a:pt x="627" y="469"/>
                  </a:cubicBezTo>
                  <a:cubicBezTo>
                    <a:pt x="727" y="360"/>
                    <a:pt x="727" y="360"/>
                    <a:pt x="727" y="360"/>
                  </a:cubicBezTo>
                  <a:cubicBezTo>
                    <a:pt x="627" y="251"/>
                    <a:pt x="627" y="251"/>
                    <a:pt x="627" y="251"/>
                  </a:cubicBezTo>
                  <a:cubicBezTo>
                    <a:pt x="618" y="101"/>
                    <a:pt x="618" y="101"/>
                    <a:pt x="618" y="101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0" y="92"/>
                    <a:pt x="250" y="92"/>
                    <a:pt x="250" y="92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92" y="251"/>
                    <a:pt x="92" y="251"/>
                    <a:pt x="92" y="25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100" y="619"/>
                    <a:pt x="100" y="619"/>
                    <a:pt x="100" y="619"/>
                  </a:cubicBezTo>
                  <a:cubicBezTo>
                    <a:pt x="250" y="628"/>
                    <a:pt x="250" y="628"/>
                    <a:pt x="250" y="628"/>
                  </a:cubicBezTo>
                  <a:cubicBezTo>
                    <a:pt x="359" y="719"/>
                    <a:pt x="359" y="719"/>
                    <a:pt x="359" y="719"/>
                  </a:cubicBezTo>
                  <a:cubicBezTo>
                    <a:pt x="468" y="628"/>
                    <a:pt x="468" y="628"/>
                    <a:pt x="468" y="628"/>
                  </a:cubicBezTo>
                  <a:lnTo>
                    <a:pt x="618" y="619"/>
                  </a:lnTo>
                  <a:close/>
                  <a:moveTo>
                    <a:pt x="359" y="561"/>
                  </a:moveTo>
                  <a:cubicBezTo>
                    <a:pt x="250" y="561"/>
                    <a:pt x="159" y="469"/>
                    <a:pt x="159" y="360"/>
                  </a:cubicBezTo>
                  <a:cubicBezTo>
                    <a:pt x="159" y="243"/>
                    <a:pt x="250" y="159"/>
                    <a:pt x="359" y="159"/>
                  </a:cubicBezTo>
                  <a:cubicBezTo>
                    <a:pt x="468" y="159"/>
                    <a:pt x="560" y="243"/>
                    <a:pt x="560" y="360"/>
                  </a:cubicBezTo>
                  <a:cubicBezTo>
                    <a:pt x="560" y="469"/>
                    <a:pt x="468" y="561"/>
                    <a:pt x="359" y="561"/>
                  </a:cubicBezTo>
                  <a:close/>
                  <a:moveTo>
                    <a:pt x="359" y="561"/>
                  </a:moveTo>
                  <a:lnTo>
                    <a:pt x="359" y="5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57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226 h 227"/>
                <a:gd name="T8" fmla="*/ 101 w 102"/>
                <a:gd name="T9" fmla="*/ 226 h 227"/>
                <a:gd name="T10" fmla="*/ 101 w 102"/>
                <a:gd name="T11" fmla="*/ 0 h 227"/>
                <a:gd name="T12" fmla="*/ 59 w 102"/>
                <a:gd name="T13" fmla="*/ 0 h 227"/>
                <a:gd name="T14" fmla="*/ 0 w 102"/>
                <a:gd name="T15" fmla="*/ 33 h 227"/>
                <a:gd name="T16" fmla="*/ 0 w 102"/>
                <a:gd name="T17" fmla="*/ 33 h 227"/>
                <a:gd name="T18" fmla="*/ 0 w 102"/>
                <a:gd name="T19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  <a:close/>
                  <a:moveTo>
                    <a:pt x="0" y="33"/>
                  </a:move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58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50 h 227"/>
                <a:gd name="T8" fmla="*/ 50 w 102"/>
                <a:gd name="T9" fmla="*/ 226 h 227"/>
                <a:gd name="T10" fmla="*/ 101 w 102"/>
                <a:gd name="T11" fmla="*/ 226 h 227"/>
                <a:gd name="T12" fmla="*/ 101 w 102"/>
                <a:gd name="T13" fmla="*/ 0 h 227"/>
                <a:gd name="T14" fmla="*/ 59 w 102"/>
                <a:gd name="T15" fmla="*/ 0 h 227"/>
                <a:gd name="T16" fmla="*/ 0 w 102"/>
                <a:gd name="T17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59"/>
            <p:cNvSpPr>
              <a:spLocks noChangeArrowheads="1"/>
            </p:cNvSpPr>
            <p:nvPr/>
          </p:nvSpPr>
          <p:spPr bwMode="auto">
            <a:xfrm>
              <a:off x="4691063" y="2400299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Freeform 26"/>
          <p:cNvSpPr>
            <a:spLocks noChangeAspect="1" noChangeArrowheads="1"/>
          </p:cNvSpPr>
          <p:nvPr/>
        </p:nvSpPr>
        <p:spPr bwMode="auto">
          <a:xfrm>
            <a:off x="9746668" y="2233201"/>
            <a:ext cx="703086" cy="841488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defRPr/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677115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39916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014788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77588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08754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345951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470021" y="5648526"/>
            <a:ext cx="9918711" cy="129051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08755" y="5834866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50132" y="6156252"/>
            <a:ext cx="9158490" cy="535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73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7" grpId="0"/>
      <p:bldP spid="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896245"/>
            <a:ext cx="12858750" cy="433640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587704" y="2248173"/>
            <a:ext cx="1683342" cy="16833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8" name="TextBox 13"/>
          <p:cNvSpPr txBox="1"/>
          <p:nvPr/>
        </p:nvSpPr>
        <p:spPr>
          <a:xfrm>
            <a:off x="5794631" y="2548863"/>
            <a:ext cx="126948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Part</a:t>
            </a:r>
          </a:p>
          <a:p>
            <a:pPr algn="ctr"/>
            <a:r>
              <a:rPr lang="en-US" altLang="zh-CN" sz="4000" dirty="0" smtClean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4000" dirty="0">
              <a:solidFill>
                <a:schemeClr val="accent2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矩形 259"/>
          <p:cNvSpPr>
            <a:spLocks noChangeArrowheads="1"/>
          </p:cNvSpPr>
          <p:nvPr/>
        </p:nvSpPr>
        <p:spPr bwMode="auto">
          <a:xfrm>
            <a:off x="3847349" y="4158725"/>
            <a:ext cx="51640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algn="ctr"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37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21063" y="983678"/>
            <a:ext cx="7599014" cy="458257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235672" y="983678"/>
            <a:ext cx="2199405" cy="219306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235672" y="3359131"/>
            <a:ext cx="2199405" cy="219306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767609" y="1162957"/>
            <a:ext cx="2094695" cy="68831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直角三角形 22"/>
          <p:cNvSpPr/>
          <p:nvPr/>
        </p:nvSpPr>
        <p:spPr>
          <a:xfrm rot="10800000">
            <a:off x="767609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67609" y="3512559"/>
            <a:ext cx="2094695" cy="68831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>
            <a:off x="767609" y="4192531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 flipH="1">
            <a:off x="8816228" y="1162957"/>
            <a:ext cx="2878440" cy="68831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H="1">
            <a:off x="11220077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9" name="文本框 17"/>
          <p:cNvSpPr txBox="1"/>
          <p:nvPr/>
        </p:nvSpPr>
        <p:spPr>
          <a:xfrm>
            <a:off x="1115194" y="1241287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0" name="文本框 18"/>
          <p:cNvSpPr txBox="1"/>
          <p:nvPr/>
        </p:nvSpPr>
        <p:spPr>
          <a:xfrm>
            <a:off x="1115194" y="3617553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9318951" y="1241287"/>
            <a:ext cx="1441420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1235671" y="5552198"/>
            <a:ext cx="9984405" cy="1097740"/>
            <a:chOff x="1160463" y="2796138"/>
            <a:chExt cx="9421420" cy="780527"/>
          </a:xfrm>
        </p:grpSpPr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443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16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3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0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离页连接符 1"/>
          <p:cNvSpPr/>
          <p:nvPr/>
        </p:nvSpPr>
        <p:spPr>
          <a:xfrm rot="16200000">
            <a:off x="1975353" y="-1973765"/>
            <a:ext cx="7231756" cy="11180171"/>
          </a:xfrm>
          <a:prstGeom prst="flowChartOffpageConnector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461893" y="2505905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6461893" y="3171413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6461893" y="3836922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6461893" y="4502431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153"/>
          <p:cNvSpPr txBox="1"/>
          <p:nvPr/>
        </p:nvSpPr>
        <p:spPr>
          <a:xfrm>
            <a:off x="1402457" y="2095754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17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6566129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6315304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268585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017760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330586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330586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330586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330586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330586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330586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899218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899218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904124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4142551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4129171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4170864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38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852" y="5609131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244" y="4491782"/>
            <a:ext cx="216361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581" y="3394053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549" y="2196385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623" y="5153041"/>
            <a:ext cx="1194667" cy="1124436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719" y="4028612"/>
            <a:ext cx="1194667" cy="1124437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7073" y="2904188"/>
            <a:ext cx="1194667" cy="1124434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746" y="1842413"/>
            <a:ext cx="1194667" cy="1124436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495" y="1802826"/>
            <a:ext cx="901509" cy="901509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312" y="5140073"/>
            <a:ext cx="901508" cy="901509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25" y="4039172"/>
            <a:ext cx="901509" cy="901509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91" y="2873726"/>
            <a:ext cx="901509" cy="901509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725" y="2000031"/>
            <a:ext cx="488319" cy="48831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44" y="5422632"/>
            <a:ext cx="433091" cy="331012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634" y="4293573"/>
            <a:ext cx="448155" cy="385938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830" y="3099243"/>
            <a:ext cx="424090" cy="412991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548" y="507017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792" y="402928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5952" y="2816561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94" y="1699468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64" y="1937485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197" y="3035657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808" y="4254292"/>
            <a:ext cx="2643848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648" y="5304303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36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3831"/>
              </a:solidFill>
            </a:endParaRPr>
          </a:p>
        </p:txBody>
      </p:sp>
      <p:sp>
        <p:nvSpPr>
          <p:cNvPr id="104" name="TextBox 10"/>
          <p:cNvSpPr txBox="1"/>
          <p:nvPr/>
        </p:nvSpPr>
        <p:spPr>
          <a:xfrm>
            <a:off x="5497914" y="4811825"/>
            <a:ext cx="5264903" cy="80791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5660131" y="5513692"/>
            <a:ext cx="4940471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REPORTING ON ACTIVITIES REPORT PPT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6075855" y="6105122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184876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178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363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896245"/>
            <a:ext cx="12858750" cy="433640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587704" y="2248173"/>
            <a:ext cx="1683342" cy="16833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8" name="TextBox 13"/>
          <p:cNvSpPr txBox="1"/>
          <p:nvPr/>
        </p:nvSpPr>
        <p:spPr>
          <a:xfrm>
            <a:off x="5794631" y="2548863"/>
            <a:ext cx="126948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Part</a:t>
            </a:r>
          </a:p>
          <a:p>
            <a:pPr algn="ctr"/>
            <a:r>
              <a:rPr lang="en-US" altLang="zh-CN" sz="4000" dirty="0" smtClean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4000" dirty="0">
              <a:solidFill>
                <a:schemeClr val="accent2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矩形 259"/>
          <p:cNvSpPr>
            <a:spLocks noChangeArrowheads="1"/>
          </p:cNvSpPr>
          <p:nvPr/>
        </p:nvSpPr>
        <p:spPr bwMode="auto">
          <a:xfrm>
            <a:off x="3847349" y="4158725"/>
            <a:ext cx="51640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algn="ctr"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82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56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线连接符 9"/>
          <p:cNvCxnSpPr/>
          <p:nvPr/>
        </p:nvCxnSpPr>
        <p:spPr>
          <a:xfrm>
            <a:off x="-98615" y="3278180"/>
            <a:ext cx="12858044" cy="0"/>
          </a:xfrm>
          <a:prstGeom prst="line">
            <a:avLst/>
          </a:prstGeom>
          <a:ln w="12700" cmpd="sng">
            <a:solidFill>
              <a:srgbClr val="FFFF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875109" y="2162105"/>
            <a:ext cx="2023227" cy="202322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21" name="TextBox 15"/>
          <p:cNvSpPr txBox="1"/>
          <p:nvPr/>
        </p:nvSpPr>
        <p:spPr>
          <a:xfrm>
            <a:off x="53175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TextBox 16"/>
          <p:cNvSpPr txBox="1"/>
          <p:nvPr/>
        </p:nvSpPr>
        <p:spPr>
          <a:xfrm>
            <a:off x="53175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942159" y="2162105"/>
            <a:ext cx="2023227" cy="2023227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2" name="TextBox 15"/>
          <p:cNvSpPr txBox="1"/>
          <p:nvPr/>
        </p:nvSpPr>
        <p:spPr>
          <a:xfrm>
            <a:off x="359880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3" name="TextBox 16"/>
          <p:cNvSpPr txBox="1"/>
          <p:nvPr/>
        </p:nvSpPr>
        <p:spPr>
          <a:xfrm>
            <a:off x="359880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818709" y="2162105"/>
            <a:ext cx="2023227" cy="2023227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5" name="TextBox 15"/>
          <p:cNvSpPr txBox="1"/>
          <p:nvPr/>
        </p:nvSpPr>
        <p:spPr>
          <a:xfrm>
            <a:off x="647535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647535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885759" y="2162105"/>
            <a:ext cx="2023227" cy="2023227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8" name="TextBox 15"/>
          <p:cNvSpPr txBox="1"/>
          <p:nvPr/>
        </p:nvSpPr>
        <p:spPr>
          <a:xfrm>
            <a:off x="954240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954240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8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5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9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4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4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/>
      <p:bldP spid="22" grpId="0"/>
      <p:bldP spid="41" grpId="0" animBg="1"/>
      <p:bldP spid="42" grpId="0"/>
      <p:bldP spid="43" grpId="0"/>
      <p:bldP spid="44" grpId="0" animBg="1"/>
      <p:bldP spid="45" grpId="0"/>
      <p:bldP spid="46" grpId="0"/>
      <p:bldP spid="47" grpId="0" animBg="1"/>
      <p:bldP spid="48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7397" y="1193881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855864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45399" y="1193881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433866" y="1193881"/>
            <a:ext cx="2414977" cy="26402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1520047" y="3064009"/>
            <a:ext cx="1443182" cy="1540287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342830" y="3047088"/>
            <a:ext cx="1443182" cy="1540287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21901" y="2938264"/>
            <a:ext cx="1443182" cy="1540287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40077" y="2938264"/>
            <a:ext cx="1443182" cy="1540287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768349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935016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35017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850232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850233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638699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38700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463380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63381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548494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356349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118021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38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1"/>
          <p:cNvGrpSpPr/>
          <p:nvPr/>
        </p:nvGrpSpPr>
        <p:grpSpPr>
          <a:xfrm>
            <a:off x="1162782" y="2076008"/>
            <a:ext cx="8032851" cy="3584344"/>
            <a:chOff x="179512" y="2060848"/>
            <a:chExt cx="7617691" cy="3399096"/>
          </a:xfrm>
        </p:grpSpPr>
        <p:sp>
          <p:nvSpPr>
            <p:cNvPr id="5" name="Oval 65"/>
            <p:cNvSpPr>
              <a:spLocks noChangeArrowheads="1"/>
            </p:cNvSpPr>
            <p:nvPr/>
          </p:nvSpPr>
          <p:spPr bwMode="auto">
            <a:xfrm>
              <a:off x="989905" y="4559851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" name="组合 53"/>
            <p:cNvGrpSpPr/>
            <p:nvPr/>
          </p:nvGrpSpPr>
          <p:grpSpPr>
            <a:xfrm>
              <a:off x="179512" y="2060848"/>
              <a:ext cx="7617691" cy="3322593"/>
              <a:chOff x="683568" y="2266648"/>
              <a:chExt cx="7617691" cy="3322593"/>
            </a:xfrm>
          </p:grpSpPr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2628510" y="2428726"/>
                <a:ext cx="5186513" cy="2674281"/>
              </a:xfrm>
              <a:custGeom>
                <a:avLst/>
                <a:gdLst>
                  <a:gd name="T0" fmla="*/ 0 w 4608"/>
                  <a:gd name="T1" fmla="*/ 72 h 2376"/>
                  <a:gd name="T2" fmla="*/ 4608 w 4608"/>
                  <a:gd name="T3" fmla="*/ 2376 h 2376"/>
                  <a:gd name="T4" fmla="*/ 4608 w 4608"/>
                  <a:gd name="T5" fmla="*/ 2304 h 2376"/>
                  <a:gd name="T6" fmla="*/ 0 w 4608"/>
                  <a:gd name="T7" fmla="*/ 0 h 2376"/>
                  <a:gd name="T8" fmla="*/ 0 w 4608"/>
                  <a:gd name="T9" fmla="*/ 72 h 23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08"/>
                  <a:gd name="T16" fmla="*/ 0 h 2376"/>
                  <a:gd name="T17" fmla="*/ 4608 w 4608"/>
                  <a:gd name="T18" fmla="*/ 2376 h 23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08" h="2376">
                    <a:moveTo>
                      <a:pt x="0" y="72"/>
                    </a:moveTo>
                    <a:lnTo>
                      <a:pt x="4608" y="2376"/>
                    </a:lnTo>
                    <a:lnTo>
                      <a:pt x="4608" y="2304"/>
                    </a:lnTo>
                    <a:lnTo>
                      <a:pt x="0" y="0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Rectangle 7"/>
              <p:cNvSpPr>
                <a:spLocks noChangeArrowheads="1"/>
              </p:cNvSpPr>
              <p:nvPr/>
            </p:nvSpPr>
            <p:spPr bwMode="auto">
              <a:xfrm>
                <a:off x="7652945" y="5103007"/>
                <a:ext cx="648314" cy="8103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8"/>
              <p:cNvSpPr>
                <a:spLocks/>
              </p:cNvSpPr>
              <p:nvPr/>
            </p:nvSpPr>
            <p:spPr bwMode="auto">
              <a:xfrm>
                <a:off x="2628510" y="2266648"/>
                <a:ext cx="5672749" cy="2836359"/>
              </a:xfrm>
              <a:custGeom>
                <a:avLst/>
                <a:gdLst>
                  <a:gd name="T0" fmla="*/ 288 w 5040"/>
                  <a:gd name="T1" fmla="*/ 0 h 2520"/>
                  <a:gd name="T2" fmla="*/ 4896 w 5040"/>
                  <a:gd name="T3" fmla="*/ 2304 h 2520"/>
                  <a:gd name="T4" fmla="*/ 5040 w 5040"/>
                  <a:gd name="T5" fmla="*/ 2232 h 2520"/>
                  <a:gd name="T6" fmla="*/ 5040 w 5040"/>
                  <a:gd name="T7" fmla="*/ 2520 h 2520"/>
                  <a:gd name="T8" fmla="*/ 4464 w 5040"/>
                  <a:gd name="T9" fmla="*/ 2520 h 2520"/>
                  <a:gd name="T10" fmla="*/ 4608 w 5040"/>
                  <a:gd name="T11" fmla="*/ 2448 h 2520"/>
                  <a:gd name="T12" fmla="*/ 0 w 5040"/>
                  <a:gd name="T13" fmla="*/ 144 h 2520"/>
                  <a:gd name="T14" fmla="*/ 288 w 5040"/>
                  <a:gd name="T15" fmla="*/ 0 h 25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40"/>
                  <a:gd name="T25" fmla="*/ 0 h 2520"/>
                  <a:gd name="T26" fmla="*/ 5040 w 5040"/>
                  <a:gd name="T27" fmla="*/ 2520 h 25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40" h="2520">
                    <a:moveTo>
                      <a:pt x="288" y="0"/>
                    </a:moveTo>
                    <a:lnTo>
                      <a:pt x="4896" y="2304"/>
                    </a:lnTo>
                    <a:lnTo>
                      <a:pt x="5040" y="2232"/>
                    </a:lnTo>
                    <a:lnTo>
                      <a:pt x="5040" y="2520"/>
                    </a:lnTo>
                    <a:lnTo>
                      <a:pt x="4464" y="2520"/>
                    </a:lnTo>
                    <a:lnTo>
                      <a:pt x="4608" y="2448"/>
                    </a:lnTo>
                    <a:lnTo>
                      <a:pt x="0" y="144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2304353" y="2428726"/>
                <a:ext cx="4538199" cy="2269087"/>
              </a:xfrm>
              <a:custGeom>
                <a:avLst/>
                <a:gdLst>
                  <a:gd name="T0" fmla="*/ 3744 w 4032"/>
                  <a:gd name="T1" fmla="*/ 2016 h 2016"/>
                  <a:gd name="T2" fmla="*/ 0 w 4032"/>
                  <a:gd name="T3" fmla="*/ 144 h 2016"/>
                  <a:gd name="T4" fmla="*/ 288 w 4032"/>
                  <a:gd name="T5" fmla="*/ 0 h 2016"/>
                  <a:gd name="T6" fmla="*/ 4032 w 4032"/>
                  <a:gd name="T7" fmla="*/ 1872 h 2016"/>
                  <a:gd name="T8" fmla="*/ 3744 w 4032"/>
                  <a:gd name="T9" fmla="*/ 2016 h 20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32"/>
                  <a:gd name="T16" fmla="*/ 0 h 2016"/>
                  <a:gd name="T17" fmla="*/ 4032 w 4032"/>
                  <a:gd name="T18" fmla="*/ 2016 h 20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32" h="2016">
                    <a:moveTo>
                      <a:pt x="3744" y="201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4032" y="1872"/>
                    </a:lnTo>
                    <a:lnTo>
                      <a:pt x="3744" y="201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2304353" y="2590803"/>
                <a:ext cx="4214042" cy="2755320"/>
              </a:xfrm>
              <a:custGeom>
                <a:avLst/>
                <a:gdLst>
                  <a:gd name="T0" fmla="*/ 0 w 3744"/>
                  <a:gd name="T1" fmla="*/ 0 h 2448"/>
                  <a:gd name="T2" fmla="*/ 0 w 3744"/>
                  <a:gd name="T3" fmla="*/ 72 h 2448"/>
                  <a:gd name="T4" fmla="*/ 3672 w 3744"/>
                  <a:gd name="T5" fmla="*/ 1908 h 2448"/>
                  <a:gd name="T6" fmla="*/ 3672 w 3744"/>
                  <a:gd name="T7" fmla="*/ 2412 h 2448"/>
                  <a:gd name="T8" fmla="*/ 3744 w 3744"/>
                  <a:gd name="T9" fmla="*/ 2448 h 2448"/>
                  <a:gd name="T10" fmla="*/ 3744 w 3744"/>
                  <a:gd name="T11" fmla="*/ 1872 h 2448"/>
                  <a:gd name="T12" fmla="*/ 0 w 3744"/>
                  <a:gd name="T13" fmla="*/ 0 h 24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44"/>
                  <a:gd name="T22" fmla="*/ 0 h 2448"/>
                  <a:gd name="T23" fmla="*/ 3744 w 3744"/>
                  <a:gd name="T24" fmla="*/ 2448 h 24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44" h="2448">
                    <a:moveTo>
                      <a:pt x="0" y="0"/>
                    </a:moveTo>
                    <a:lnTo>
                      <a:pt x="0" y="72"/>
                    </a:lnTo>
                    <a:lnTo>
                      <a:pt x="3672" y="1908"/>
                    </a:lnTo>
                    <a:lnTo>
                      <a:pt x="3672" y="2412"/>
                    </a:lnTo>
                    <a:lnTo>
                      <a:pt x="3744" y="2448"/>
                    </a:lnTo>
                    <a:lnTo>
                      <a:pt x="3744" y="18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6275277" y="5305604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6761513" y="5062488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6356317" y="4535735"/>
                <a:ext cx="648314" cy="1053506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1980196" y="2590803"/>
                <a:ext cx="3889885" cy="1944932"/>
              </a:xfrm>
              <a:custGeom>
                <a:avLst/>
                <a:gdLst>
                  <a:gd name="T0" fmla="*/ 3168 w 3456"/>
                  <a:gd name="T1" fmla="*/ 1728 h 1728"/>
                  <a:gd name="T2" fmla="*/ 0 w 3456"/>
                  <a:gd name="T3" fmla="*/ 144 h 1728"/>
                  <a:gd name="T4" fmla="*/ 288 w 3456"/>
                  <a:gd name="T5" fmla="*/ 0 h 1728"/>
                  <a:gd name="T6" fmla="*/ 3456 w 3456"/>
                  <a:gd name="T7" fmla="*/ 1584 h 1728"/>
                  <a:gd name="T8" fmla="*/ 3168 w 3456"/>
                  <a:gd name="T9" fmla="*/ 1728 h 17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728"/>
                  <a:gd name="T17" fmla="*/ 3456 w 3456"/>
                  <a:gd name="T18" fmla="*/ 1728 h 17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728">
                    <a:moveTo>
                      <a:pt x="3168" y="1728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3456" y="1584"/>
                    </a:lnTo>
                    <a:lnTo>
                      <a:pt x="3168" y="172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1980196" y="2752881"/>
                <a:ext cx="3565728" cy="2431165"/>
              </a:xfrm>
              <a:custGeom>
                <a:avLst/>
                <a:gdLst>
                  <a:gd name="T0" fmla="*/ 0 w 3168"/>
                  <a:gd name="T1" fmla="*/ 0 h 2160"/>
                  <a:gd name="T2" fmla="*/ 0 w 3168"/>
                  <a:gd name="T3" fmla="*/ 72 h 2160"/>
                  <a:gd name="T4" fmla="*/ 3096 w 3168"/>
                  <a:gd name="T5" fmla="*/ 1620 h 2160"/>
                  <a:gd name="T6" fmla="*/ 3096 w 3168"/>
                  <a:gd name="T7" fmla="*/ 2124 h 2160"/>
                  <a:gd name="T8" fmla="*/ 3168 w 3168"/>
                  <a:gd name="T9" fmla="*/ 2160 h 2160"/>
                  <a:gd name="T10" fmla="*/ 3168 w 3168"/>
                  <a:gd name="T11" fmla="*/ 1584 h 2160"/>
                  <a:gd name="T12" fmla="*/ 0 w 3168"/>
                  <a:gd name="T13" fmla="*/ 0 h 2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68"/>
                  <a:gd name="T22" fmla="*/ 0 h 2160"/>
                  <a:gd name="T23" fmla="*/ 3168 w 3168"/>
                  <a:gd name="T24" fmla="*/ 2160 h 2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68" h="2160">
                    <a:moveTo>
                      <a:pt x="0" y="0"/>
                    </a:moveTo>
                    <a:lnTo>
                      <a:pt x="0" y="72"/>
                    </a:lnTo>
                    <a:lnTo>
                      <a:pt x="3096" y="1620"/>
                    </a:lnTo>
                    <a:lnTo>
                      <a:pt x="3096" y="2124"/>
                    </a:lnTo>
                    <a:lnTo>
                      <a:pt x="3168" y="2160"/>
                    </a:lnTo>
                    <a:lnTo>
                      <a:pt x="3168" y="1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5302806" y="514352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5789042" y="4900410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5383845" y="4373658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1656039" y="2752881"/>
                <a:ext cx="3241571" cy="1620777"/>
              </a:xfrm>
              <a:custGeom>
                <a:avLst/>
                <a:gdLst>
                  <a:gd name="T0" fmla="*/ 2592 w 2880"/>
                  <a:gd name="T1" fmla="*/ 1440 h 1440"/>
                  <a:gd name="T2" fmla="*/ 0 w 2880"/>
                  <a:gd name="T3" fmla="*/ 144 h 1440"/>
                  <a:gd name="T4" fmla="*/ 288 w 2880"/>
                  <a:gd name="T5" fmla="*/ 0 h 1440"/>
                  <a:gd name="T6" fmla="*/ 2880 w 2880"/>
                  <a:gd name="T7" fmla="*/ 1296 h 1440"/>
                  <a:gd name="T8" fmla="*/ 2592 w 2880"/>
                  <a:gd name="T9" fmla="*/ 1440 h 14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0"/>
                  <a:gd name="T16" fmla="*/ 0 h 1440"/>
                  <a:gd name="T17" fmla="*/ 2880 w 2880"/>
                  <a:gd name="T18" fmla="*/ 1440 h 14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0" h="1440">
                    <a:moveTo>
                      <a:pt x="2592" y="1440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880" y="1296"/>
                    </a:lnTo>
                    <a:lnTo>
                      <a:pt x="2592" y="144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0"/>
              <p:cNvSpPr>
                <a:spLocks/>
              </p:cNvSpPr>
              <p:nvPr/>
            </p:nvSpPr>
            <p:spPr bwMode="auto">
              <a:xfrm>
                <a:off x="1656039" y="2914959"/>
                <a:ext cx="2917414" cy="2107010"/>
              </a:xfrm>
              <a:custGeom>
                <a:avLst/>
                <a:gdLst>
                  <a:gd name="T0" fmla="*/ 0 w 2592"/>
                  <a:gd name="T1" fmla="*/ 0 h 1872"/>
                  <a:gd name="T2" fmla="*/ 0 w 2592"/>
                  <a:gd name="T3" fmla="*/ 72 h 1872"/>
                  <a:gd name="T4" fmla="*/ 2520 w 2592"/>
                  <a:gd name="T5" fmla="*/ 1332 h 1872"/>
                  <a:gd name="T6" fmla="*/ 2520 w 2592"/>
                  <a:gd name="T7" fmla="*/ 1836 h 1872"/>
                  <a:gd name="T8" fmla="*/ 2592 w 2592"/>
                  <a:gd name="T9" fmla="*/ 1872 h 1872"/>
                  <a:gd name="T10" fmla="*/ 2592 w 2592"/>
                  <a:gd name="T11" fmla="*/ 1296 h 1872"/>
                  <a:gd name="T12" fmla="*/ 0 w 2592"/>
                  <a:gd name="T13" fmla="*/ 0 h 18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92"/>
                  <a:gd name="T22" fmla="*/ 0 h 1872"/>
                  <a:gd name="T23" fmla="*/ 2592 w 2592"/>
                  <a:gd name="T24" fmla="*/ 1872 h 18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92" h="1872">
                    <a:moveTo>
                      <a:pt x="0" y="0"/>
                    </a:moveTo>
                    <a:lnTo>
                      <a:pt x="0" y="72"/>
                    </a:lnTo>
                    <a:lnTo>
                      <a:pt x="2520" y="1332"/>
                    </a:lnTo>
                    <a:lnTo>
                      <a:pt x="2520" y="1836"/>
                    </a:lnTo>
                    <a:lnTo>
                      <a:pt x="2592" y="1872"/>
                    </a:lnTo>
                    <a:lnTo>
                      <a:pt x="2592" y="1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auto">
              <a:xfrm>
                <a:off x="4330335" y="498144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auto">
              <a:xfrm>
                <a:off x="4816571" y="4738332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3"/>
              <p:cNvSpPr>
                <a:spLocks/>
              </p:cNvSpPr>
              <p:nvPr/>
            </p:nvSpPr>
            <p:spPr bwMode="auto">
              <a:xfrm>
                <a:off x="4411374" y="4211580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4"/>
              <p:cNvSpPr>
                <a:spLocks/>
              </p:cNvSpPr>
              <p:nvPr/>
            </p:nvSpPr>
            <p:spPr bwMode="auto">
              <a:xfrm>
                <a:off x="1331882" y="2914959"/>
                <a:ext cx="2593257" cy="1296621"/>
              </a:xfrm>
              <a:custGeom>
                <a:avLst/>
                <a:gdLst>
                  <a:gd name="T0" fmla="*/ 2016 w 2304"/>
                  <a:gd name="T1" fmla="*/ 1152 h 1152"/>
                  <a:gd name="T2" fmla="*/ 0 w 2304"/>
                  <a:gd name="T3" fmla="*/ 144 h 1152"/>
                  <a:gd name="T4" fmla="*/ 288 w 2304"/>
                  <a:gd name="T5" fmla="*/ 0 h 1152"/>
                  <a:gd name="T6" fmla="*/ 2304 w 2304"/>
                  <a:gd name="T7" fmla="*/ 1008 h 1152"/>
                  <a:gd name="T8" fmla="*/ 2016 w 2304"/>
                  <a:gd name="T9" fmla="*/ 1152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1152"/>
                  <a:gd name="T17" fmla="*/ 2304 w 2304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1152">
                    <a:moveTo>
                      <a:pt x="2016" y="1152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304" y="1008"/>
                    </a:lnTo>
                    <a:lnTo>
                      <a:pt x="2016" y="1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64230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9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25"/>
              <p:cNvSpPr>
                <a:spLocks/>
              </p:cNvSpPr>
              <p:nvPr/>
            </p:nvSpPr>
            <p:spPr bwMode="auto">
              <a:xfrm>
                <a:off x="1344408" y="3077036"/>
                <a:ext cx="2269099" cy="1782854"/>
              </a:xfrm>
              <a:custGeom>
                <a:avLst/>
                <a:gdLst>
                  <a:gd name="T0" fmla="*/ 0 w 2016"/>
                  <a:gd name="T1" fmla="*/ 0 h 1584"/>
                  <a:gd name="T2" fmla="*/ 0 w 2016"/>
                  <a:gd name="T3" fmla="*/ 72 h 1584"/>
                  <a:gd name="T4" fmla="*/ 1944 w 2016"/>
                  <a:gd name="T5" fmla="*/ 1044 h 1584"/>
                  <a:gd name="T6" fmla="*/ 1944 w 2016"/>
                  <a:gd name="T7" fmla="*/ 1548 h 1584"/>
                  <a:gd name="T8" fmla="*/ 2016 w 2016"/>
                  <a:gd name="T9" fmla="*/ 1584 h 1584"/>
                  <a:gd name="T10" fmla="*/ 2016 w 2016"/>
                  <a:gd name="T11" fmla="*/ 1008 h 1584"/>
                  <a:gd name="T12" fmla="*/ 0 w 2016"/>
                  <a:gd name="T13" fmla="*/ 0 h 15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6"/>
                  <a:gd name="T22" fmla="*/ 0 h 1584"/>
                  <a:gd name="T23" fmla="*/ 2016 w 2016"/>
                  <a:gd name="T24" fmla="*/ 1584 h 15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6" h="1584">
                    <a:moveTo>
                      <a:pt x="0" y="0"/>
                    </a:moveTo>
                    <a:lnTo>
                      <a:pt x="0" y="72"/>
                    </a:lnTo>
                    <a:lnTo>
                      <a:pt x="1944" y="1044"/>
                    </a:lnTo>
                    <a:lnTo>
                      <a:pt x="1944" y="1548"/>
                    </a:lnTo>
                    <a:lnTo>
                      <a:pt x="2016" y="1584"/>
                    </a:lnTo>
                    <a:lnTo>
                      <a:pt x="2016" y="1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6"/>
              <p:cNvSpPr>
                <a:spLocks/>
              </p:cNvSpPr>
              <p:nvPr/>
            </p:nvSpPr>
            <p:spPr bwMode="auto">
              <a:xfrm>
                <a:off x="3370390" y="4819371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7"/>
              <p:cNvSpPr>
                <a:spLocks/>
              </p:cNvSpPr>
              <p:nvPr/>
            </p:nvSpPr>
            <p:spPr bwMode="auto">
              <a:xfrm>
                <a:off x="3844099" y="4576255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28"/>
              <p:cNvSpPr>
                <a:spLocks/>
              </p:cNvSpPr>
              <p:nvPr/>
            </p:nvSpPr>
            <p:spPr bwMode="auto">
              <a:xfrm>
                <a:off x="3438903" y="4049502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64230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9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9"/>
              <p:cNvSpPr>
                <a:spLocks/>
              </p:cNvSpPr>
              <p:nvPr/>
            </p:nvSpPr>
            <p:spPr bwMode="auto">
              <a:xfrm>
                <a:off x="1007725" y="3077036"/>
                <a:ext cx="1944942" cy="972466"/>
              </a:xfrm>
              <a:custGeom>
                <a:avLst/>
                <a:gdLst>
                  <a:gd name="T0" fmla="*/ 1440 w 1728"/>
                  <a:gd name="T1" fmla="*/ 864 h 864"/>
                  <a:gd name="T2" fmla="*/ 0 w 1728"/>
                  <a:gd name="T3" fmla="*/ 144 h 864"/>
                  <a:gd name="T4" fmla="*/ 288 w 1728"/>
                  <a:gd name="T5" fmla="*/ 0 h 864"/>
                  <a:gd name="T6" fmla="*/ 1728 w 1728"/>
                  <a:gd name="T7" fmla="*/ 720 h 864"/>
                  <a:gd name="T8" fmla="*/ 1440 w 1728"/>
                  <a:gd name="T9" fmla="*/ 864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8"/>
                  <a:gd name="T16" fmla="*/ 0 h 864"/>
                  <a:gd name="T17" fmla="*/ 1728 w 1728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8" h="864">
                    <a:moveTo>
                      <a:pt x="1440" y="864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728" y="720"/>
                    </a:lnTo>
                    <a:lnTo>
                      <a:pt x="1440" y="86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0"/>
              <p:cNvSpPr>
                <a:spLocks/>
              </p:cNvSpPr>
              <p:nvPr/>
            </p:nvSpPr>
            <p:spPr bwMode="auto">
              <a:xfrm>
                <a:off x="1007725" y="3239114"/>
                <a:ext cx="1620785" cy="1458699"/>
              </a:xfrm>
              <a:custGeom>
                <a:avLst/>
                <a:gdLst>
                  <a:gd name="T0" fmla="*/ 0 w 1440"/>
                  <a:gd name="T1" fmla="*/ 0 h 1296"/>
                  <a:gd name="T2" fmla="*/ 0 w 1440"/>
                  <a:gd name="T3" fmla="*/ 72 h 1296"/>
                  <a:gd name="T4" fmla="*/ 1368 w 1440"/>
                  <a:gd name="T5" fmla="*/ 756 h 1296"/>
                  <a:gd name="T6" fmla="*/ 1368 w 1440"/>
                  <a:gd name="T7" fmla="*/ 1260 h 1296"/>
                  <a:gd name="T8" fmla="*/ 1440 w 1440"/>
                  <a:gd name="T9" fmla="*/ 1296 h 1296"/>
                  <a:gd name="T10" fmla="*/ 1440 w 1440"/>
                  <a:gd name="T11" fmla="*/ 720 h 1296"/>
                  <a:gd name="T12" fmla="*/ 0 w 1440"/>
                  <a:gd name="T13" fmla="*/ 0 h 1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40"/>
                  <a:gd name="T22" fmla="*/ 0 h 1296"/>
                  <a:gd name="T23" fmla="*/ 1440 w 1440"/>
                  <a:gd name="T24" fmla="*/ 1296 h 12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40" h="1296">
                    <a:moveTo>
                      <a:pt x="0" y="0"/>
                    </a:moveTo>
                    <a:lnTo>
                      <a:pt x="0" y="72"/>
                    </a:lnTo>
                    <a:lnTo>
                      <a:pt x="1368" y="756"/>
                    </a:lnTo>
                    <a:lnTo>
                      <a:pt x="1368" y="1260"/>
                    </a:lnTo>
                    <a:lnTo>
                      <a:pt x="1440" y="1296"/>
                    </a:lnTo>
                    <a:lnTo>
                      <a:pt x="1440" y="7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31"/>
              <p:cNvSpPr>
                <a:spLocks/>
              </p:cNvSpPr>
              <p:nvPr/>
            </p:nvSpPr>
            <p:spPr bwMode="auto">
              <a:xfrm>
                <a:off x="2385393" y="4657293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32"/>
              <p:cNvSpPr>
                <a:spLocks/>
              </p:cNvSpPr>
              <p:nvPr/>
            </p:nvSpPr>
            <p:spPr bwMode="auto">
              <a:xfrm>
                <a:off x="2871628" y="4414177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33"/>
              <p:cNvSpPr>
                <a:spLocks/>
              </p:cNvSpPr>
              <p:nvPr/>
            </p:nvSpPr>
            <p:spPr bwMode="auto">
              <a:xfrm>
                <a:off x="2466432" y="3887425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4"/>
              <p:cNvSpPr>
                <a:spLocks/>
              </p:cNvSpPr>
              <p:nvPr/>
            </p:nvSpPr>
            <p:spPr bwMode="auto">
              <a:xfrm>
                <a:off x="683568" y="3239114"/>
                <a:ext cx="1296628" cy="648311"/>
              </a:xfrm>
              <a:custGeom>
                <a:avLst/>
                <a:gdLst>
                  <a:gd name="T0" fmla="*/ 864 w 1152"/>
                  <a:gd name="T1" fmla="*/ 576 h 576"/>
                  <a:gd name="T2" fmla="*/ 0 w 1152"/>
                  <a:gd name="T3" fmla="*/ 144 h 576"/>
                  <a:gd name="T4" fmla="*/ 288 w 1152"/>
                  <a:gd name="T5" fmla="*/ 0 h 576"/>
                  <a:gd name="T6" fmla="*/ 1152 w 1152"/>
                  <a:gd name="T7" fmla="*/ 432 h 576"/>
                  <a:gd name="T8" fmla="*/ 864 w 1152"/>
                  <a:gd name="T9" fmla="*/ 576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576"/>
                  <a:gd name="T17" fmla="*/ 1152 w 1152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576">
                    <a:moveTo>
                      <a:pt x="864" y="57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152" y="432"/>
                    </a:lnTo>
                    <a:lnTo>
                      <a:pt x="864" y="57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35"/>
              <p:cNvSpPr>
                <a:spLocks/>
              </p:cNvSpPr>
              <p:nvPr/>
            </p:nvSpPr>
            <p:spPr bwMode="auto">
              <a:xfrm>
                <a:off x="683568" y="3401192"/>
                <a:ext cx="972471" cy="1134544"/>
              </a:xfrm>
              <a:custGeom>
                <a:avLst/>
                <a:gdLst>
                  <a:gd name="T0" fmla="*/ 0 w 864"/>
                  <a:gd name="T1" fmla="*/ 0 h 1008"/>
                  <a:gd name="T2" fmla="*/ 0 w 864"/>
                  <a:gd name="T3" fmla="*/ 72 h 1008"/>
                  <a:gd name="T4" fmla="*/ 792 w 864"/>
                  <a:gd name="T5" fmla="*/ 468 h 1008"/>
                  <a:gd name="T6" fmla="*/ 792 w 864"/>
                  <a:gd name="T7" fmla="*/ 972 h 1008"/>
                  <a:gd name="T8" fmla="*/ 864 w 864"/>
                  <a:gd name="T9" fmla="*/ 1008 h 1008"/>
                  <a:gd name="T10" fmla="*/ 864 w 864"/>
                  <a:gd name="T11" fmla="*/ 432 h 1008"/>
                  <a:gd name="T12" fmla="*/ 0 w 864"/>
                  <a:gd name="T13" fmla="*/ 0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64"/>
                  <a:gd name="T22" fmla="*/ 0 h 1008"/>
                  <a:gd name="T23" fmla="*/ 864 w 864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64" h="1008">
                    <a:moveTo>
                      <a:pt x="0" y="0"/>
                    </a:moveTo>
                    <a:lnTo>
                      <a:pt x="0" y="72"/>
                    </a:lnTo>
                    <a:lnTo>
                      <a:pt x="792" y="468"/>
                    </a:lnTo>
                    <a:lnTo>
                      <a:pt x="792" y="972"/>
                    </a:lnTo>
                    <a:lnTo>
                      <a:pt x="864" y="1008"/>
                    </a:lnTo>
                    <a:lnTo>
                      <a:pt x="864" y="4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>
                <a:off x="1412921" y="449521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37"/>
              <p:cNvSpPr>
                <a:spLocks/>
              </p:cNvSpPr>
              <p:nvPr/>
            </p:nvSpPr>
            <p:spPr bwMode="auto">
              <a:xfrm>
                <a:off x="1899157" y="425209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38"/>
              <p:cNvSpPr>
                <a:spLocks/>
              </p:cNvSpPr>
              <p:nvPr/>
            </p:nvSpPr>
            <p:spPr bwMode="auto">
              <a:xfrm>
                <a:off x="1493961" y="3725347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65"/>
            <p:cNvSpPr>
              <a:spLocks noChangeArrowheads="1"/>
            </p:cNvSpPr>
            <p:nvPr/>
          </p:nvSpPr>
          <p:spPr bwMode="auto">
            <a:xfrm>
              <a:off x="1970103" y="468851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65"/>
            <p:cNvSpPr>
              <a:spLocks noChangeArrowheads="1"/>
            </p:cNvSpPr>
            <p:nvPr/>
          </p:nvSpPr>
          <p:spPr bwMode="auto">
            <a:xfrm>
              <a:off x="2925489" y="486652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5"/>
            <p:cNvSpPr>
              <a:spLocks noChangeArrowheads="1"/>
            </p:cNvSpPr>
            <p:nvPr/>
          </p:nvSpPr>
          <p:spPr bwMode="auto">
            <a:xfrm>
              <a:off x="3905927" y="5046045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5"/>
            <p:cNvSpPr>
              <a:spLocks noChangeArrowheads="1"/>
            </p:cNvSpPr>
            <p:nvPr/>
          </p:nvSpPr>
          <p:spPr bwMode="auto">
            <a:xfrm>
              <a:off x="4886365" y="5221363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65"/>
            <p:cNvSpPr>
              <a:spLocks noChangeArrowheads="1"/>
            </p:cNvSpPr>
            <p:nvPr/>
          </p:nvSpPr>
          <p:spPr bwMode="auto">
            <a:xfrm>
              <a:off x="5871864" y="5383439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7077808" y="5788908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 dirty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43715" y="559257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09456" y="5396237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71454" y="5199902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71911" y="5003566"/>
            <a:ext cx="624581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28662" y="4807230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88917" y="2327477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588919" y="2585447"/>
            <a:ext cx="4101881" cy="683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59"/>
          <p:cNvSpPr>
            <a:spLocks noEditPoints="1"/>
          </p:cNvSpPr>
          <p:nvPr/>
        </p:nvSpPr>
        <p:spPr bwMode="auto">
          <a:xfrm>
            <a:off x="9304101" y="5380144"/>
            <a:ext cx="821738" cy="840105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994348" y="6255565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73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  <p:bldP spid="50" grpId="0"/>
      <p:bldP spid="51" grpId="0"/>
      <p:bldP spid="52" grpId="0"/>
      <p:bldP spid="53" grpId="0"/>
      <p:bldP spid="54" grpId="0"/>
      <p:bldP spid="57" grpId="0"/>
      <p:bldP spid="60" grpId="0" animBg="1"/>
      <p:bldP spid="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896245"/>
            <a:ext cx="12858750" cy="433640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587704" y="2248173"/>
            <a:ext cx="1683342" cy="16833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8" name="TextBox 13"/>
          <p:cNvSpPr txBox="1"/>
          <p:nvPr/>
        </p:nvSpPr>
        <p:spPr>
          <a:xfrm>
            <a:off x="5794631" y="2548863"/>
            <a:ext cx="126948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Part</a:t>
            </a:r>
          </a:p>
          <a:p>
            <a:pPr algn="ctr"/>
            <a:r>
              <a:rPr lang="en-US" altLang="zh-CN" sz="4000" dirty="0" smtClean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4000" dirty="0">
              <a:solidFill>
                <a:schemeClr val="accent2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矩形 259"/>
          <p:cNvSpPr>
            <a:spLocks noChangeArrowheads="1"/>
          </p:cNvSpPr>
          <p:nvPr/>
        </p:nvSpPr>
        <p:spPr bwMode="auto">
          <a:xfrm>
            <a:off x="3847349" y="4158725"/>
            <a:ext cx="51640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algn="ctr"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5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945784" y="4880024"/>
            <a:ext cx="2969972" cy="763137"/>
            <a:chOff x="4475937" y="4698842"/>
            <a:chExt cx="3243170" cy="833335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4475937" y="4698842"/>
              <a:ext cx="3243170" cy="833335"/>
            </a:xfrm>
            <a:prstGeom prst="ellipse">
              <a:avLst/>
            </a:prstGeom>
            <a:solidFill>
              <a:schemeClr val="accent5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75937" y="5116237"/>
              <a:ext cx="3243170" cy="415940"/>
            </a:xfrm>
            <a:custGeom>
              <a:avLst/>
              <a:gdLst>
                <a:gd name="T0" fmla="*/ 726 w 1452"/>
                <a:gd name="T1" fmla="*/ 142 h 186"/>
                <a:gd name="T2" fmla="*/ 1452 w 1452"/>
                <a:gd name="T3" fmla="*/ 0 h 186"/>
                <a:gd name="T4" fmla="*/ 1452 w 1452"/>
                <a:gd name="T5" fmla="*/ 0 h 186"/>
                <a:gd name="T6" fmla="*/ 726 w 1452"/>
                <a:gd name="T7" fmla="*/ 186 h 186"/>
                <a:gd name="T8" fmla="*/ 0 w 1452"/>
                <a:gd name="T9" fmla="*/ 0 h 186"/>
                <a:gd name="T10" fmla="*/ 0 w 1452"/>
                <a:gd name="T11" fmla="*/ 0 h 186"/>
                <a:gd name="T12" fmla="*/ 726 w 1452"/>
                <a:gd name="T13" fmla="*/ 14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6">
                  <a:moveTo>
                    <a:pt x="726" y="142"/>
                  </a:moveTo>
                  <a:cubicBezTo>
                    <a:pt x="1078" y="142"/>
                    <a:pt x="1372" y="81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452" y="103"/>
                    <a:pt x="1127" y="186"/>
                    <a:pt x="726" y="186"/>
                  </a:cubicBezTo>
                  <a:cubicBezTo>
                    <a:pt x="325" y="186"/>
                    <a:pt x="0" y="10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9" y="81"/>
                    <a:pt x="374" y="142"/>
                    <a:pt x="726" y="142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67432" y="4283364"/>
            <a:ext cx="3526676" cy="893656"/>
            <a:chOff x="4171981" y="4047299"/>
            <a:chExt cx="3851083" cy="975860"/>
          </a:xfrm>
        </p:grpSpPr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4171981" y="4047299"/>
              <a:ext cx="3851083" cy="975860"/>
            </a:xfrm>
            <a:prstGeom prst="ellipse">
              <a:avLst/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171981" y="4533047"/>
              <a:ext cx="3851083" cy="490112"/>
            </a:xfrm>
            <a:custGeom>
              <a:avLst/>
              <a:gdLst>
                <a:gd name="T0" fmla="*/ 862 w 1724"/>
                <a:gd name="T1" fmla="*/ 168 h 219"/>
                <a:gd name="T2" fmla="*/ 1724 w 1724"/>
                <a:gd name="T3" fmla="*/ 0 h 219"/>
                <a:gd name="T4" fmla="*/ 1724 w 1724"/>
                <a:gd name="T5" fmla="*/ 1 h 219"/>
                <a:gd name="T6" fmla="*/ 862 w 1724"/>
                <a:gd name="T7" fmla="*/ 219 h 219"/>
                <a:gd name="T8" fmla="*/ 0 w 1724"/>
                <a:gd name="T9" fmla="*/ 1 h 219"/>
                <a:gd name="T10" fmla="*/ 0 w 1724"/>
                <a:gd name="T11" fmla="*/ 0 h 219"/>
                <a:gd name="T12" fmla="*/ 862 w 1724"/>
                <a:gd name="T13" fmla="*/ 16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8"/>
                  </a:moveTo>
                  <a:cubicBezTo>
                    <a:pt x="1280" y="168"/>
                    <a:pt x="1630" y="96"/>
                    <a:pt x="1724" y="0"/>
                  </a:cubicBezTo>
                  <a:cubicBezTo>
                    <a:pt x="1724" y="1"/>
                    <a:pt x="1724" y="1"/>
                    <a:pt x="1724" y="1"/>
                  </a:cubicBezTo>
                  <a:cubicBezTo>
                    <a:pt x="1724" y="121"/>
                    <a:pt x="1338" y="219"/>
                    <a:pt x="862" y="219"/>
                  </a:cubicBezTo>
                  <a:cubicBezTo>
                    <a:pt x="386" y="219"/>
                    <a:pt x="0" y="12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4" y="96"/>
                    <a:pt x="444" y="168"/>
                    <a:pt x="862" y="168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62218" y="3626775"/>
            <a:ext cx="3735773" cy="1013521"/>
            <a:chOff x="4057088" y="3330311"/>
            <a:chExt cx="4079414" cy="1106751"/>
          </a:xfrm>
        </p:grpSpPr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4057088" y="3330311"/>
              <a:ext cx="4079414" cy="1106751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057088" y="3884413"/>
              <a:ext cx="4079414" cy="552648"/>
            </a:xfrm>
            <a:custGeom>
              <a:avLst/>
              <a:gdLst>
                <a:gd name="T0" fmla="*/ 913 w 1826"/>
                <a:gd name="T1" fmla="*/ 189 h 248"/>
                <a:gd name="T2" fmla="*/ 0 w 1826"/>
                <a:gd name="T3" fmla="*/ 0 h 248"/>
                <a:gd name="T4" fmla="*/ 0 w 1826"/>
                <a:gd name="T5" fmla="*/ 0 h 248"/>
                <a:gd name="T6" fmla="*/ 913 w 1826"/>
                <a:gd name="T7" fmla="*/ 248 h 248"/>
                <a:gd name="T8" fmla="*/ 1826 w 1826"/>
                <a:gd name="T9" fmla="*/ 0 h 248"/>
                <a:gd name="T10" fmla="*/ 1826 w 1826"/>
                <a:gd name="T11" fmla="*/ 0 h 248"/>
                <a:gd name="T12" fmla="*/ 913 w 1826"/>
                <a:gd name="T13" fmla="*/ 18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6" h="248">
                  <a:moveTo>
                    <a:pt x="913" y="189"/>
                  </a:moveTo>
                  <a:cubicBezTo>
                    <a:pt x="471" y="189"/>
                    <a:pt x="100" y="10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409" y="248"/>
                    <a:pt x="913" y="248"/>
                  </a:cubicBezTo>
                  <a:cubicBezTo>
                    <a:pt x="1417" y="248"/>
                    <a:pt x="1826" y="137"/>
                    <a:pt x="1826" y="0"/>
                  </a:cubicBezTo>
                  <a:cubicBezTo>
                    <a:pt x="1826" y="0"/>
                    <a:pt x="1826" y="0"/>
                    <a:pt x="1826" y="0"/>
                  </a:cubicBezTo>
                  <a:cubicBezTo>
                    <a:pt x="1726" y="109"/>
                    <a:pt x="1355" y="189"/>
                    <a:pt x="913" y="189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67432" y="3130005"/>
            <a:ext cx="3526676" cy="894988"/>
            <a:chOff x="4171981" y="2787843"/>
            <a:chExt cx="3851083" cy="977315"/>
          </a:xfrm>
        </p:grpSpPr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4171981" y="2787843"/>
              <a:ext cx="3851083" cy="977314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4171981" y="3276501"/>
              <a:ext cx="3851083" cy="488657"/>
            </a:xfrm>
            <a:custGeom>
              <a:avLst/>
              <a:gdLst>
                <a:gd name="T0" fmla="*/ 862 w 1724"/>
                <a:gd name="T1" fmla="*/ 167 h 219"/>
                <a:gd name="T2" fmla="*/ 0 w 1724"/>
                <a:gd name="T3" fmla="*/ 0 h 219"/>
                <a:gd name="T4" fmla="*/ 0 w 1724"/>
                <a:gd name="T5" fmla="*/ 0 h 219"/>
                <a:gd name="T6" fmla="*/ 862 w 1724"/>
                <a:gd name="T7" fmla="*/ 219 h 219"/>
                <a:gd name="T8" fmla="*/ 1724 w 1724"/>
                <a:gd name="T9" fmla="*/ 0 h 219"/>
                <a:gd name="T10" fmla="*/ 1724 w 1724"/>
                <a:gd name="T11" fmla="*/ 0 h 219"/>
                <a:gd name="T12" fmla="*/ 862 w 1724"/>
                <a:gd name="T13" fmla="*/ 16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7"/>
                  </a:moveTo>
                  <a:cubicBezTo>
                    <a:pt x="444" y="167"/>
                    <a:pt x="94" y="9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386" y="219"/>
                    <a:pt x="862" y="219"/>
                  </a:cubicBezTo>
                  <a:cubicBezTo>
                    <a:pt x="1338" y="219"/>
                    <a:pt x="1724" y="121"/>
                    <a:pt x="1724" y="0"/>
                  </a:cubicBezTo>
                  <a:cubicBezTo>
                    <a:pt x="1724" y="0"/>
                    <a:pt x="1724" y="0"/>
                    <a:pt x="1724" y="0"/>
                  </a:cubicBezTo>
                  <a:cubicBezTo>
                    <a:pt x="1630" y="96"/>
                    <a:pt x="1280" y="167"/>
                    <a:pt x="862" y="1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945784" y="2663866"/>
            <a:ext cx="2969972" cy="764469"/>
            <a:chOff x="4475937" y="2278826"/>
            <a:chExt cx="3243170" cy="834790"/>
          </a:xfrm>
        </p:grpSpPr>
        <p:sp>
          <p:nvSpPr>
            <p:cNvPr id="20" name="Oval 15"/>
            <p:cNvSpPr>
              <a:spLocks noChangeArrowheads="1"/>
            </p:cNvSpPr>
            <p:nvPr/>
          </p:nvSpPr>
          <p:spPr bwMode="auto">
            <a:xfrm>
              <a:off x="4475937" y="2278826"/>
              <a:ext cx="3243170" cy="834789"/>
            </a:xfrm>
            <a:prstGeom prst="ellips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  <a:effec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4475937" y="2696221"/>
              <a:ext cx="3243170" cy="417395"/>
            </a:xfrm>
            <a:custGeom>
              <a:avLst/>
              <a:gdLst>
                <a:gd name="T0" fmla="*/ 726 w 1452"/>
                <a:gd name="T1" fmla="*/ 143 h 187"/>
                <a:gd name="T2" fmla="*/ 0 w 1452"/>
                <a:gd name="T3" fmla="*/ 0 h 187"/>
                <a:gd name="T4" fmla="*/ 0 w 1452"/>
                <a:gd name="T5" fmla="*/ 0 h 187"/>
                <a:gd name="T6" fmla="*/ 726 w 1452"/>
                <a:gd name="T7" fmla="*/ 187 h 187"/>
                <a:gd name="T8" fmla="*/ 1452 w 1452"/>
                <a:gd name="T9" fmla="*/ 0 h 187"/>
                <a:gd name="T10" fmla="*/ 1452 w 1452"/>
                <a:gd name="T11" fmla="*/ 0 h 187"/>
                <a:gd name="T12" fmla="*/ 726 w 1452"/>
                <a:gd name="T13" fmla="*/ 14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7">
                  <a:moveTo>
                    <a:pt x="726" y="143"/>
                  </a:moveTo>
                  <a:cubicBezTo>
                    <a:pt x="374" y="143"/>
                    <a:pt x="79" y="8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3"/>
                    <a:pt x="325" y="187"/>
                    <a:pt x="726" y="187"/>
                  </a:cubicBezTo>
                  <a:cubicBezTo>
                    <a:pt x="1127" y="187"/>
                    <a:pt x="1452" y="103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372" y="82"/>
                    <a:pt x="1078" y="143"/>
                    <a:pt x="726" y="143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251393" y="3098800"/>
            <a:ext cx="2108200" cy="33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840624" y="2792413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840624" y="3098800"/>
            <a:ext cx="1938338" cy="3397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840624" y="3871913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840624" y="4178300"/>
            <a:ext cx="1938338" cy="3397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840624" y="4995863"/>
            <a:ext cx="1308100" cy="3079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`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840624" y="5303838"/>
            <a:ext cx="1938338" cy="3381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991168" y="3871913"/>
            <a:ext cx="1368425" cy="2968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251393" y="4178300"/>
            <a:ext cx="2108200" cy="3286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991168" y="2792413"/>
            <a:ext cx="1368425" cy="2984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020332" y="2809869"/>
            <a:ext cx="423890" cy="423890"/>
            <a:chOff x="2925343" y="2268550"/>
            <a:chExt cx="462882" cy="462882"/>
          </a:xfrm>
        </p:grpSpPr>
        <p:sp>
          <p:nvSpPr>
            <p:cNvPr id="45" name="Rounded Rectangle 44"/>
            <p:cNvSpPr/>
            <p:nvPr/>
          </p:nvSpPr>
          <p:spPr>
            <a:xfrm>
              <a:off x="2925343" y="2268550"/>
              <a:ext cx="462882" cy="46288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Shape 1684"/>
            <p:cNvSpPr/>
            <p:nvPr/>
          </p:nvSpPr>
          <p:spPr>
            <a:xfrm>
              <a:off x="3028178" y="2377361"/>
              <a:ext cx="280172" cy="24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020332" y="5009119"/>
            <a:ext cx="423890" cy="423890"/>
            <a:chOff x="2855493" y="3429000"/>
            <a:chExt cx="462882" cy="462882"/>
          </a:xfrm>
        </p:grpSpPr>
        <p:sp>
          <p:nvSpPr>
            <p:cNvPr id="56" name="Rounded Rectangle 55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AutoShape 35"/>
            <p:cNvSpPr>
              <a:spLocks/>
            </p:cNvSpPr>
            <p:nvPr/>
          </p:nvSpPr>
          <p:spPr bwMode="auto">
            <a:xfrm>
              <a:off x="2978718" y="3520829"/>
              <a:ext cx="216432" cy="290727"/>
            </a:xfrm>
            <a:custGeom>
              <a:avLst/>
              <a:gdLst>
                <a:gd name="T0" fmla="*/ 733 w 19946"/>
                <a:gd name="T1" fmla="*/ 1038 h 21355"/>
                <a:gd name="T2" fmla="*/ 550 w 19946"/>
                <a:gd name="T3" fmla="*/ 889 h 21355"/>
                <a:gd name="T4" fmla="*/ 6041 w 19946"/>
                <a:gd name="T5" fmla="*/ 11465 h 21355"/>
                <a:gd name="T6" fmla="*/ 5858 w 19946"/>
                <a:gd name="T7" fmla="*/ 16679 h 21355"/>
                <a:gd name="T8" fmla="*/ 0 w 19946"/>
                <a:gd name="T9" fmla="*/ 18765 h 21355"/>
                <a:gd name="T10" fmla="*/ 6590 w 19946"/>
                <a:gd name="T11" fmla="*/ 17722 h 21355"/>
                <a:gd name="T12" fmla="*/ 8970 w 19946"/>
                <a:gd name="T13" fmla="*/ 20999 h 21355"/>
                <a:gd name="T14" fmla="*/ 10251 w 19946"/>
                <a:gd name="T15" fmla="*/ 20403 h 21355"/>
                <a:gd name="T16" fmla="*/ 12265 w 19946"/>
                <a:gd name="T17" fmla="*/ 18467 h 21355"/>
                <a:gd name="T18" fmla="*/ 12631 w 19946"/>
                <a:gd name="T19" fmla="*/ 17275 h 21355"/>
                <a:gd name="T20" fmla="*/ 8055 w 19946"/>
                <a:gd name="T21" fmla="*/ 16381 h 21355"/>
                <a:gd name="T22" fmla="*/ 18855 w 19946"/>
                <a:gd name="T23" fmla="*/ 15785 h 21355"/>
                <a:gd name="T24" fmla="*/ 18672 w 19946"/>
                <a:gd name="T25" fmla="*/ 15636 h 21355"/>
                <a:gd name="T26" fmla="*/ 17024 w 19946"/>
                <a:gd name="T27" fmla="*/ 12806 h 21355"/>
                <a:gd name="T28" fmla="*/ 16475 w 19946"/>
                <a:gd name="T29" fmla="*/ 12806 h 21355"/>
                <a:gd name="T30" fmla="*/ 13180 w 19946"/>
                <a:gd name="T31" fmla="*/ 5805 h 21355"/>
                <a:gd name="T32" fmla="*/ 8421 w 19946"/>
                <a:gd name="T33" fmla="*/ 9380 h 21355"/>
                <a:gd name="T34" fmla="*/ 12814 w 19946"/>
                <a:gd name="T35" fmla="*/ 5507 h 21355"/>
                <a:gd name="T36" fmla="*/ 4211 w 19946"/>
                <a:gd name="T37" fmla="*/ 2825 h 21355"/>
                <a:gd name="T38" fmla="*/ 4211 w 19946"/>
                <a:gd name="T39" fmla="*/ 2378 h 21355"/>
                <a:gd name="T40" fmla="*/ 1831 w 19946"/>
                <a:gd name="T41" fmla="*/ 591 h 21355"/>
                <a:gd name="T42" fmla="*/ 1648 w 19946"/>
                <a:gd name="T43" fmla="*/ 1038 h 21355"/>
                <a:gd name="T44" fmla="*/ 18672 w 19946"/>
                <a:gd name="T45" fmla="*/ 14891 h 21355"/>
                <a:gd name="T46" fmla="*/ 17024 w 19946"/>
                <a:gd name="T47" fmla="*/ 9678 h 21355"/>
                <a:gd name="T48" fmla="*/ 15560 w 19946"/>
                <a:gd name="T49" fmla="*/ 2825 h 21355"/>
                <a:gd name="T50" fmla="*/ 12814 w 19946"/>
                <a:gd name="T51" fmla="*/ 5507 h 21355"/>
                <a:gd name="T52" fmla="*/ 13180 w 19946"/>
                <a:gd name="T53" fmla="*/ 5805 h 21355"/>
                <a:gd name="T54" fmla="*/ 16475 w 19946"/>
                <a:gd name="T55" fmla="*/ 3570 h 21355"/>
                <a:gd name="T56" fmla="*/ 16475 w 19946"/>
                <a:gd name="T57" fmla="*/ 8933 h 21355"/>
                <a:gd name="T58" fmla="*/ 17024 w 19946"/>
                <a:gd name="T59" fmla="*/ 2676 h 21355"/>
                <a:gd name="T60" fmla="*/ 19038 w 19946"/>
                <a:gd name="T61" fmla="*/ 1932 h 21355"/>
                <a:gd name="T62" fmla="*/ 17573 w 19946"/>
                <a:gd name="T63" fmla="*/ 740 h 21355"/>
                <a:gd name="T64" fmla="*/ 16658 w 19946"/>
                <a:gd name="T65" fmla="*/ 2378 h 21355"/>
                <a:gd name="T66" fmla="*/ 8970 w 19946"/>
                <a:gd name="T67" fmla="*/ 2825 h 21355"/>
                <a:gd name="T68" fmla="*/ 15560 w 19946"/>
                <a:gd name="T69" fmla="*/ 2825 h 2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946" h="21355">
                  <a:moveTo>
                    <a:pt x="7505" y="10125"/>
                  </a:moveTo>
                  <a:cubicBezTo>
                    <a:pt x="3478" y="6996"/>
                    <a:pt x="733" y="3272"/>
                    <a:pt x="733" y="1038"/>
                  </a:cubicBezTo>
                  <a:cubicBezTo>
                    <a:pt x="733" y="1038"/>
                    <a:pt x="733" y="889"/>
                    <a:pt x="733" y="740"/>
                  </a:cubicBezTo>
                  <a:cubicBezTo>
                    <a:pt x="733" y="740"/>
                    <a:pt x="550" y="889"/>
                    <a:pt x="550" y="889"/>
                  </a:cubicBezTo>
                  <a:cubicBezTo>
                    <a:pt x="-1464" y="4017"/>
                    <a:pt x="3112" y="9082"/>
                    <a:pt x="6041" y="11316"/>
                  </a:cubicBezTo>
                  <a:cubicBezTo>
                    <a:pt x="6041" y="11316"/>
                    <a:pt x="6041" y="11316"/>
                    <a:pt x="6041" y="11465"/>
                  </a:cubicBezTo>
                  <a:cubicBezTo>
                    <a:pt x="6041" y="16232"/>
                    <a:pt x="6041" y="16232"/>
                    <a:pt x="6041" y="16232"/>
                  </a:cubicBezTo>
                  <a:cubicBezTo>
                    <a:pt x="6041" y="16381"/>
                    <a:pt x="5858" y="16530"/>
                    <a:pt x="5858" y="16679"/>
                  </a:cubicBezTo>
                  <a:cubicBezTo>
                    <a:pt x="550" y="18020"/>
                    <a:pt x="550" y="18020"/>
                    <a:pt x="550" y="18020"/>
                  </a:cubicBezTo>
                  <a:cubicBezTo>
                    <a:pt x="183" y="18169"/>
                    <a:pt x="0" y="18467"/>
                    <a:pt x="0" y="18765"/>
                  </a:cubicBezTo>
                  <a:cubicBezTo>
                    <a:pt x="183" y="19063"/>
                    <a:pt x="550" y="19360"/>
                    <a:pt x="916" y="19212"/>
                  </a:cubicBezTo>
                  <a:cubicBezTo>
                    <a:pt x="6590" y="17722"/>
                    <a:pt x="6590" y="17722"/>
                    <a:pt x="6590" y="17722"/>
                  </a:cubicBezTo>
                  <a:cubicBezTo>
                    <a:pt x="6590" y="17722"/>
                    <a:pt x="6773" y="17871"/>
                    <a:pt x="6956" y="17871"/>
                  </a:cubicBezTo>
                  <a:cubicBezTo>
                    <a:pt x="8970" y="20999"/>
                    <a:pt x="8970" y="20999"/>
                    <a:pt x="8970" y="20999"/>
                  </a:cubicBezTo>
                  <a:cubicBezTo>
                    <a:pt x="9153" y="21297"/>
                    <a:pt x="9702" y="21446"/>
                    <a:pt x="10068" y="21297"/>
                  </a:cubicBezTo>
                  <a:cubicBezTo>
                    <a:pt x="10434" y="21148"/>
                    <a:pt x="10434" y="20701"/>
                    <a:pt x="10251" y="20403"/>
                  </a:cubicBezTo>
                  <a:cubicBezTo>
                    <a:pt x="8421" y="17722"/>
                    <a:pt x="8421" y="17722"/>
                    <a:pt x="8421" y="17722"/>
                  </a:cubicBezTo>
                  <a:cubicBezTo>
                    <a:pt x="12265" y="18467"/>
                    <a:pt x="12265" y="18467"/>
                    <a:pt x="12265" y="18467"/>
                  </a:cubicBezTo>
                  <a:cubicBezTo>
                    <a:pt x="12631" y="18616"/>
                    <a:pt x="12997" y="18467"/>
                    <a:pt x="13180" y="18020"/>
                  </a:cubicBezTo>
                  <a:cubicBezTo>
                    <a:pt x="13180" y="17722"/>
                    <a:pt x="12997" y="17424"/>
                    <a:pt x="12631" y="17275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2657"/>
                    <a:pt x="8055" y="12657"/>
                    <a:pt x="8055" y="12657"/>
                  </a:cubicBezTo>
                  <a:cubicBezTo>
                    <a:pt x="11350" y="14743"/>
                    <a:pt x="16658" y="16679"/>
                    <a:pt x="18855" y="15785"/>
                  </a:cubicBezTo>
                  <a:cubicBezTo>
                    <a:pt x="18855" y="15785"/>
                    <a:pt x="19038" y="15636"/>
                    <a:pt x="19038" y="15636"/>
                  </a:cubicBezTo>
                  <a:cubicBezTo>
                    <a:pt x="18855" y="15636"/>
                    <a:pt x="18672" y="15636"/>
                    <a:pt x="18672" y="15636"/>
                  </a:cubicBezTo>
                  <a:cubicBezTo>
                    <a:pt x="15926" y="15636"/>
                    <a:pt x="11350" y="13402"/>
                    <a:pt x="7505" y="10125"/>
                  </a:cubicBezTo>
                  <a:close/>
                  <a:moveTo>
                    <a:pt x="17024" y="12806"/>
                  </a:moveTo>
                  <a:cubicBezTo>
                    <a:pt x="17024" y="12955"/>
                    <a:pt x="16841" y="13104"/>
                    <a:pt x="16658" y="13104"/>
                  </a:cubicBezTo>
                  <a:cubicBezTo>
                    <a:pt x="16658" y="13104"/>
                    <a:pt x="16475" y="12955"/>
                    <a:pt x="16475" y="12806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5560" y="7890"/>
                    <a:pt x="14461" y="6847"/>
                    <a:pt x="13180" y="5805"/>
                  </a:cubicBezTo>
                  <a:cubicBezTo>
                    <a:pt x="8787" y="9380"/>
                    <a:pt x="8787" y="9380"/>
                    <a:pt x="8787" y="9380"/>
                  </a:cubicBezTo>
                  <a:cubicBezTo>
                    <a:pt x="8787" y="9380"/>
                    <a:pt x="8604" y="9380"/>
                    <a:pt x="8421" y="9380"/>
                  </a:cubicBezTo>
                  <a:cubicBezTo>
                    <a:pt x="8421" y="9231"/>
                    <a:pt x="8421" y="9082"/>
                    <a:pt x="8421" y="8933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1533" y="4464"/>
                    <a:pt x="10251" y="3570"/>
                    <a:pt x="8970" y="2825"/>
                  </a:cubicBezTo>
                  <a:cubicBezTo>
                    <a:pt x="4211" y="2825"/>
                    <a:pt x="4211" y="2825"/>
                    <a:pt x="4211" y="2825"/>
                  </a:cubicBezTo>
                  <a:cubicBezTo>
                    <a:pt x="4028" y="2825"/>
                    <a:pt x="4028" y="2676"/>
                    <a:pt x="4028" y="2527"/>
                  </a:cubicBezTo>
                  <a:cubicBezTo>
                    <a:pt x="4028" y="2378"/>
                    <a:pt x="4028" y="2378"/>
                    <a:pt x="4211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4943" y="591"/>
                    <a:pt x="2380" y="-5"/>
                    <a:pt x="1831" y="591"/>
                  </a:cubicBezTo>
                  <a:cubicBezTo>
                    <a:pt x="1831" y="591"/>
                    <a:pt x="1831" y="591"/>
                    <a:pt x="1831" y="591"/>
                  </a:cubicBezTo>
                  <a:cubicBezTo>
                    <a:pt x="1648" y="591"/>
                    <a:pt x="1648" y="889"/>
                    <a:pt x="1648" y="1038"/>
                  </a:cubicBezTo>
                  <a:cubicBezTo>
                    <a:pt x="1648" y="2974"/>
                    <a:pt x="4394" y="6549"/>
                    <a:pt x="8055" y="9678"/>
                  </a:cubicBezTo>
                  <a:cubicBezTo>
                    <a:pt x="11899" y="12657"/>
                    <a:pt x="16292" y="14891"/>
                    <a:pt x="18672" y="14891"/>
                  </a:cubicBezTo>
                  <a:cubicBezTo>
                    <a:pt x="18855" y="14891"/>
                    <a:pt x="19221" y="14891"/>
                    <a:pt x="19221" y="14743"/>
                  </a:cubicBezTo>
                  <a:cubicBezTo>
                    <a:pt x="19953" y="14296"/>
                    <a:pt x="19221" y="12210"/>
                    <a:pt x="17024" y="9678"/>
                  </a:cubicBezTo>
                  <a:lnTo>
                    <a:pt x="17024" y="12806"/>
                  </a:lnTo>
                  <a:close/>
                  <a:moveTo>
                    <a:pt x="15560" y="2825"/>
                  </a:moveTo>
                  <a:cubicBezTo>
                    <a:pt x="15743" y="2974"/>
                    <a:pt x="15743" y="2974"/>
                    <a:pt x="15743" y="2974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2814" y="5507"/>
                    <a:pt x="12997" y="5656"/>
                    <a:pt x="12997" y="5656"/>
                  </a:cubicBezTo>
                  <a:cubicBezTo>
                    <a:pt x="12997" y="5656"/>
                    <a:pt x="13180" y="5805"/>
                    <a:pt x="13180" y="5805"/>
                  </a:cubicBezTo>
                  <a:cubicBezTo>
                    <a:pt x="16109" y="3421"/>
                    <a:pt x="16109" y="3421"/>
                    <a:pt x="16109" y="3421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6658" y="9082"/>
                    <a:pt x="16841" y="9380"/>
                    <a:pt x="17024" y="9678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573" y="2825"/>
                    <a:pt x="18305" y="2527"/>
                    <a:pt x="19038" y="1932"/>
                  </a:cubicBezTo>
                  <a:cubicBezTo>
                    <a:pt x="19953" y="1336"/>
                    <a:pt x="20136" y="442"/>
                    <a:pt x="19770" y="144"/>
                  </a:cubicBezTo>
                  <a:cubicBezTo>
                    <a:pt x="19404" y="-154"/>
                    <a:pt x="18305" y="-5"/>
                    <a:pt x="17573" y="740"/>
                  </a:cubicBezTo>
                  <a:cubicBezTo>
                    <a:pt x="16841" y="1187"/>
                    <a:pt x="16475" y="1932"/>
                    <a:pt x="16658" y="2378"/>
                  </a:cubicBezTo>
                  <a:cubicBezTo>
                    <a:pt x="16658" y="2378"/>
                    <a:pt x="16658" y="2378"/>
                    <a:pt x="16658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8421" y="2527"/>
                    <a:pt x="8604" y="2676"/>
                    <a:pt x="8970" y="2825"/>
                  </a:cubicBezTo>
                  <a:lnTo>
                    <a:pt x="15560" y="2825"/>
                  </a:lnTo>
                  <a:close/>
                  <a:moveTo>
                    <a:pt x="15560" y="2825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439415" y="3909495"/>
            <a:ext cx="423890" cy="423890"/>
            <a:chOff x="2095350" y="2324961"/>
            <a:chExt cx="462882" cy="462882"/>
          </a:xfrm>
        </p:grpSpPr>
        <p:sp>
          <p:nvSpPr>
            <p:cNvPr id="60" name="Rounded Rectangle 59"/>
            <p:cNvSpPr/>
            <p:nvPr/>
          </p:nvSpPr>
          <p:spPr>
            <a:xfrm>
              <a:off x="2095350" y="2324961"/>
              <a:ext cx="462882" cy="46288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Shape 579"/>
            <p:cNvSpPr/>
            <p:nvPr/>
          </p:nvSpPr>
          <p:spPr>
            <a:xfrm flipV="1">
              <a:off x="2204123" y="2428623"/>
              <a:ext cx="245336" cy="255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1387" extrusionOk="0">
                  <a:moveTo>
                    <a:pt x="15651" y="10439"/>
                  </a:moveTo>
                  <a:cubicBezTo>
                    <a:pt x="14876" y="10985"/>
                    <a:pt x="13809" y="10794"/>
                    <a:pt x="13267" y="10015"/>
                  </a:cubicBezTo>
                  <a:cubicBezTo>
                    <a:pt x="12724" y="9235"/>
                    <a:pt x="12913" y="8160"/>
                    <a:pt x="13688" y="7614"/>
                  </a:cubicBezTo>
                  <a:cubicBezTo>
                    <a:pt x="14302" y="7180"/>
                    <a:pt x="15100" y="7212"/>
                    <a:pt x="15674" y="7633"/>
                  </a:cubicBezTo>
                  <a:cubicBezTo>
                    <a:pt x="15386" y="7808"/>
                    <a:pt x="15187" y="7909"/>
                    <a:pt x="15149" y="7927"/>
                  </a:cubicBezTo>
                  <a:cubicBezTo>
                    <a:pt x="14829" y="8080"/>
                    <a:pt x="14692" y="8465"/>
                    <a:pt x="14842" y="8787"/>
                  </a:cubicBezTo>
                  <a:cubicBezTo>
                    <a:pt x="14952" y="9021"/>
                    <a:pt x="15183" y="9159"/>
                    <a:pt x="15425" y="9159"/>
                  </a:cubicBezTo>
                  <a:cubicBezTo>
                    <a:pt x="15515" y="9159"/>
                    <a:pt x="15608" y="9138"/>
                    <a:pt x="15698" y="9096"/>
                  </a:cubicBezTo>
                  <a:cubicBezTo>
                    <a:pt x="15903" y="8999"/>
                    <a:pt x="16125" y="8881"/>
                    <a:pt x="16356" y="8743"/>
                  </a:cubicBezTo>
                  <a:cubicBezTo>
                    <a:pt x="16460" y="9377"/>
                    <a:pt x="16209" y="10045"/>
                    <a:pt x="15651" y="10439"/>
                  </a:cubicBezTo>
                  <a:close/>
                  <a:moveTo>
                    <a:pt x="20298" y="434"/>
                  </a:moveTo>
                  <a:cubicBezTo>
                    <a:pt x="20181" y="97"/>
                    <a:pt x="19814" y="-81"/>
                    <a:pt x="19481" y="36"/>
                  </a:cubicBezTo>
                  <a:cubicBezTo>
                    <a:pt x="19146" y="153"/>
                    <a:pt x="18970" y="523"/>
                    <a:pt x="19086" y="859"/>
                  </a:cubicBezTo>
                  <a:cubicBezTo>
                    <a:pt x="20075" y="3715"/>
                    <a:pt x="18112" y="5846"/>
                    <a:pt x="16617" y="6988"/>
                  </a:cubicBezTo>
                  <a:lnTo>
                    <a:pt x="16012" y="6118"/>
                  </a:lnTo>
                  <a:cubicBezTo>
                    <a:pt x="15810" y="5827"/>
                    <a:pt x="15355" y="5583"/>
                    <a:pt x="15003" y="5578"/>
                  </a:cubicBezTo>
                  <a:lnTo>
                    <a:pt x="11612" y="5594"/>
                  </a:lnTo>
                  <a:cubicBezTo>
                    <a:pt x="11260" y="5588"/>
                    <a:pt x="10735" y="5751"/>
                    <a:pt x="10445" y="5955"/>
                  </a:cubicBezTo>
                  <a:lnTo>
                    <a:pt x="457" y="13000"/>
                  </a:lnTo>
                  <a:cubicBezTo>
                    <a:pt x="-27" y="13341"/>
                    <a:pt x="-145" y="14013"/>
                    <a:pt x="194" y="14500"/>
                  </a:cubicBezTo>
                  <a:lnTo>
                    <a:pt x="4734" y="21032"/>
                  </a:lnTo>
                  <a:cubicBezTo>
                    <a:pt x="5073" y="21519"/>
                    <a:pt x="5618" y="21461"/>
                    <a:pt x="6101" y="21120"/>
                  </a:cubicBezTo>
                  <a:lnTo>
                    <a:pt x="16090" y="14075"/>
                  </a:lnTo>
                  <a:cubicBezTo>
                    <a:pt x="16378" y="13870"/>
                    <a:pt x="16709" y="13429"/>
                    <a:pt x="16826" y="13093"/>
                  </a:cubicBezTo>
                  <a:lnTo>
                    <a:pt x="17888" y="9729"/>
                  </a:lnTo>
                  <a:cubicBezTo>
                    <a:pt x="18003" y="9393"/>
                    <a:pt x="17932" y="8880"/>
                    <a:pt x="17730" y="8589"/>
                  </a:cubicBezTo>
                  <a:lnTo>
                    <a:pt x="17361" y="8058"/>
                  </a:lnTo>
                  <a:cubicBezTo>
                    <a:pt x="19371" y="6513"/>
                    <a:pt x="21455" y="3778"/>
                    <a:pt x="20298" y="43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439415" y="2788543"/>
            <a:ext cx="423890" cy="423890"/>
            <a:chOff x="2018242" y="3429000"/>
            <a:chExt cx="462882" cy="462882"/>
          </a:xfrm>
        </p:grpSpPr>
        <p:sp>
          <p:nvSpPr>
            <p:cNvPr id="64" name="Rounded Rectangle 63"/>
            <p:cNvSpPr/>
            <p:nvPr/>
          </p:nvSpPr>
          <p:spPr>
            <a:xfrm>
              <a:off x="2018242" y="3429000"/>
              <a:ext cx="462882" cy="46288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Shape 546"/>
            <p:cNvSpPr/>
            <p:nvPr/>
          </p:nvSpPr>
          <p:spPr>
            <a:xfrm>
              <a:off x="2102354" y="3560952"/>
              <a:ext cx="299452" cy="198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24" extrusionOk="0">
                  <a:moveTo>
                    <a:pt x="18596" y="5942"/>
                  </a:moveTo>
                  <a:cubicBezTo>
                    <a:pt x="18295" y="7132"/>
                    <a:pt x="17976" y="8348"/>
                    <a:pt x="17696" y="9399"/>
                  </a:cubicBezTo>
                  <a:cubicBezTo>
                    <a:pt x="18794" y="11734"/>
                    <a:pt x="19440" y="14666"/>
                    <a:pt x="19440" y="17887"/>
                  </a:cubicBezTo>
                  <a:cubicBezTo>
                    <a:pt x="19440" y="18391"/>
                    <a:pt x="19426" y="18896"/>
                    <a:pt x="19394" y="19390"/>
                  </a:cubicBezTo>
                  <a:cubicBezTo>
                    <a:pt x="19341" y="20265"/>
                    <a:pt x="19778" y="21038"/>
                    <a:pt x="20372" y="21116"/>
                  </a:cubicBezTo>
                  <a:cubicBezTo>
                    <a:pt x="20405" y="21122"/>
                    <a:pt x="20439" y="21124"/>
                    <a:pt x="20471" y="21124"/>
                  </a:cubicBezTo>
                  <a:cubicBezTo>
                    <a:pt x="21024" y="21124"/>
                    <a:pt x="21495" y="20502"/>
                    <a:pt x="21545" y="19677"/>
                  </a:cubicBezTo>
                  <a:cubicBezTo>
                    <a:pt x="21582" y="19089"/>
                    <a:pt x="21600" y="18486"/>
                    <a:pt x="21600" y="17887"/>
                  </a:cubicBezTo>
                  <a:cubicBezTo>
                    <a:pt x="21600" y="13196"/>
                    <a:pt x="20463" y="9004"/>
                    <a:pt x="18596" y="5942"/>
                  </a:cubicBezTo>
                  <a:close/>
                  <a:moveTo>
                    <a:pt x="10801" y="3957"/>
                  </a:moveTo>
                  <a:cubicBezTo>
                    <a:pt x="11273" y="3957"/>
                    <a:pt x="11734" y="4016"/>
                    <a:pt x="12183" y="4127"/>
                  </a:cubicBezTo>
                  <a:cubicBezTo>
                    <a:pt x="12656" y="3256"/>
                    <a:pt x="13186" y="2296"/>
                    <a:pt x="13702" y="1383"/>
                  </a:cubicBezTo>
                  <a:cubicBezTo>
                    <a:pt x="12781" y="990"/>
                    <a:pt x="11810" y="778"/>
                    <a:pt x="10801" y="778"/>
                  </a:cubicBezTo>
                  <a:cubicBezTo>
                    <a:pt x="4744" y="778"/>
                    <a:pt x="0" y="8292"/>
                    <a:pt x="0" y="17887"/>
                  </a:cubicBezTo>
                  <a:cubicBezTo>
                    <a:pt x="0" y="18477"/>
                    <a:pt x="18" y="19068"/>
                    <a:pt x="53" y="19643"/>
                  </a:cubicBezTo>
                  <a:cubicBezTo>
                    <a:pt x="105" y="20519"/>
                    <a:pt x="636" y="21162"/>
                    <a:pt x="1225" y="21086"/>
                  </a:cubicBezTo>
                  <a:cubicBezTo>
                    <a:pt x="1818" y="21007"/>
                    <a:pt x="2258" y="20236"/>
                    <a:pt x="2204" y="19361"/>
                  </a:cubicBezTo>
                  <a:cubicBezTo>
                    <a:pt x="2174" y="18879"/>
                    <a:pt x="2160" y="18383"/>
                    <a:pt x="2160" y="17887"/>
                  </a:cubicBezTo>
                  <a:cubicBezTo>
                    <a:pt x="2160" y="10076"/>
                    <a:pt x="5955" y="3957"/>
                    <a:pt x="10801" y="3957"/>
                  </a:cubicBezTo>
                  <a:close/>
                  <a:moveTo>
                    <a:pt x="8778" y="16036"/>
                  </a:moveTo>
                  <a:cubicBezTo>
                    <a:pt x="8032" y="17937"/>
                    <a:pt x="8535" y="19501"/>
                    <a:pt x="9569" y="20379"/>
                  </a:cubicBezTo>
                  <a:cubicBezTo>
                    <a:pt x="10602" y="21258"/>
                    <a:pt x="11773" y="21116"/>
                    <a:pt x="12519" y="19216"/>
                  </a:cubicBezTo>
                  <a:cubicBezTo>
                    <a:pt x="13265" y="17315"/>
                    <a:pt x="17970" y="355"/>
                    <a:pt x="17561" y="6"/>
                  </a:cubicBezTo>
                  <a:cubicBezTo>
                    <a:pt x="17151" y="-342"/>
                    <a:pt x="9524" y="14136"/>
                    <a:pt x="8778" y="16036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4020332" y="3909495"/>
            <a:ext cx="423890" cy="423890"/>
            <a:chOff x="2855493" y="3429000"/>
            <a:chExt cx="462882" cy="462882"/>
          </a:xfrm>
        </p:grpSpPr>
        <p:sp>
          <p:nvSpPr>
            <p:cNvPr id="51" name="Rounded Rectangle 50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Shape 1849"/>
            <p:cNvSpPr/>
            <p:nvPr/>
          </p:nvSpPr>
          <p:spPr>
            <a:xfrm flipH="1">
              <a:off x="2967936" y="3562457"/>
              <a:ext cx="256862" cy="206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87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build="p"/>
      <p:bldP spid="81" grpId="0" build="p"/>
      <p:bldP spid="82" grpId="0" build="p"/>
      <p:bldP spid="83" grpId="0" build="p"/>
      <p:bldP spid="84" grpId="0" build="p"/>
      <p:bldP spid="85" grpId="0" build="p"/>
      <p:bldP spid="86" grpId="0" build="p"/>
      <p:bldP spid="87" grpId="0" build="p"/>
      <p:bldP spid="88" grpId="0" build="p"/>
      <p:bldP spid="79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59CFA"/>
      </a:accent1>
      <a:accent2>
        <a:srgbClr val="0B37BC"/>
      </a:accent2>
      <a:accent3>
        <a:srgbClr val="459CFA"/>
      </a:accent3>
      <a:accent4>
        <a:srgbClr val="0B37BC"/>
      </a:accent4>
      <a:accent5>
        <a:srgbClr val="459CFA"/>
      </a:accent5>
      <a:accent6>
        <a:srgbClr val="0B37BC"/>
      </a:accent6>
      <a:hlink>
        <a:srgbClr val="459CFA"/>
      </a:hlink>
      <a:folHlink>
        <a:srgbClr val="0B37BC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5422</Words>
  <Application>Microsoft Office PowerPoint</Application>
  <PresentationFormat>自定义</PresentationFormat>
  <Paragraphs>234</Paragraphs>
  <Slides>23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2017-12-16T12:21:29Z</dcterms:modified>
</cp:coreProperties>
</file>