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39" r:id="rId4"/>
    <p:sldId id="3138" r:id="rId5"/>
    <p:sldId id="3123" r:id="rId6"/>
    <p:sldId id="3127" r:id="rId7"/>
    <p:sldId id="3128" r:id="rId8"/>
    <p:sldId id="3143" r:id="rId9"/>
    <p:sldId id="3146" r:id="rId10"/>
    <p:sldId id="3129" r:id="rId11"/>
    <p:sldId id="3130" r:id="rId12"/>
    <p:sldId id="3144" r:id="rId13"/>
    <p:sldId id="3131" r:id="rId14"/>
    <p:sldId id="3147" r:id="rId15"/>
    <p:sldId id="3132" r:id="rId16"/>
    <p:sldId id="3145" r:id="rId17"/>
    <p:sldId id="3133" r:id="rId18"/>
    <p:sldId id="3134" r:id="rId19"/>
    <p:sldId id="3148" r:id="rId20"/>
    <p:sldId id="3135" r:id="rId21"/>
    <p:sldId id="3136" r:id="rId22"/>
    <p:sldId id="3137" r:id="rId23"/>
    <p:sldId id="3149" r:id="rId24"/>
    <p:sldId id="315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5" autoAdjust="0"/>
    <p:restoredTop sz="92986" autoAdjust="0"/>
  </p:normalViewPr>
  <p:slideViewPr>
    <p:cSldViewPr>
      <p:cViewPr>
        <p:scale>
          <a:sx n="50" d="100"/>
          <a:sy n="50" d="100"/>
        </p:scale>
        <p:origin x="-228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366F0-9E4B-4F9D-9D93-D9A96778BF3B}" type="slidenum">
              <a:rPr lang="zh-CN" altLang="en-US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455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561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95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632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761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5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091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78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553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72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6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93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35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70985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zcool.com.cn/2013/03/2/32/1363055200132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888381" y="4452282"/>
            <a:ext cx="2736304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BEAUTY SAP CLUB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888380" y="477309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888381" y="3544317"/>
            <a:ext cx="52529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美容</a:t>
            </a:r>
            <a:r>
              <a:rPr lang="en-US" altLang="zh-CN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SAP</a:t>
            </a: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会所</a:t>
            </a:r>
            <a:endParaRPr lang="zh-CN" altLang="en-US" sz="6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16"/>
          <p:cNvGrpSpPr/>
          <p:nvPr/>
        </p:nvGrpSpPr>
        <p:grpSpPr>
          <a:xfrm>
            <a:off x="353" y="32923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71685" y="3518105"/>
            <a:ext cx="3101811" cy="43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12" b="1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TIME FOR BREAK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971684" y="3842759"/>
            <a:ext cx="4741404" cy="692305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spcBef>
                <a:spcPct val="20000"/>
              </a:spcBef>
              <a:defRPr/>
            </a:pPr>
            <a:r>
              <a:rPr lang="en-US" sz="14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have</a:t>
            </a:r>
          </a:p>
          <a:p>
            <a:pPr algn="l" defTabSz="1285829">
              <a:spcBef>
                <a:spcPct val="20000"/>
              </a:spcBef>
              <a:defRPr/>
            </a:pPr>
            <a:r>
              <a:rPr lang="en-US" sz="14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suffered alteration in some form, by injected.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18039" y="3472193"/>
            <a:ext cx="890687" cy="95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5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</a:t>
            </a:r>
          </a:p>
        </p:txBody>
      </p:sp>
    </p:spTree>
    <p:extLst>
      <p:ext uri="{BB962C8B-B14F-4D97-AF65-F5344CB8AC3E}">
        <p14:creationId xmlns:p14="http://schemas.microsoft.com/office/powerpoint/2010/main" val="4256961241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4000">
        <p:cut/>
      </p:transition>
    </mc:Choice>
    <mc:Fallback xmlns="">
      <p:transition advTm="4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16"/>
          <p:cNvGrpSpPr/>
          <p:nvPr/>
        </p:nvGrpSpPr>
        <p:grpSpPr>
          <a:xfrm>
            <a:off x="353" y="32923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71685" y="3518105"/>
            <a:ext cx="3101811" cy="43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12" b="1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TIME FOR BREAK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971684" y="3842759"/>
            <a:ext cx="4741404" cy="692305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spcBef>
                <a:spcPct val="20000"/>
              </a:spcBef>
              <a:defRPr/>
            </a:pPr>
            <a:r>
              <a:rPr lang="en-US" sz="14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have</a:t>
            </a:r>
          </a:p>
          <a:p>
            <a:pPr algn="l" defTabSz="1285829">
              <a:spcBef>
                <a:spcPct val="20000"/>
              </a:spcBef>
              <a:defRPr/>
            </a:pPr>
            <a:r>
              <a:rPr lang="en-US" sz="14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suffered alteration in some form, by injected.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18039" y="3472193"/>
            <a:ext cx="890687" cy="95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5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</a:t>
            </a:r>
          </a:p>
        </p:txBody>
      </p:sp>
    </p:spTree>
    <p:extLst>
      <p:ext uri="{BB962C8B-B14F-4D97-AF65-F5344CB8AC3E}">
        <p14:creationId xmlns:p14="http://schemas.microsoft.com/office/powerpoint/2010/main" val="4188115012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手拿空白卡纸的欧美美女高清图片-人物-高清图片">
            <a:hlinkClick r:id="rId3" tooltip="点击放大图片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7104" y="970787"/>
            <a:ext cx="9133792" cy="6256647"/>
          </a:xfrm>
          <a:prstGeom prst="rect">
            <a:avLst/>
          </a:prstGeom>
          <a:solidFill>
            <a:srgbClr val="558ED5"/>
          </a:solidFill>
          <a:ln>
            <a:noFill/>
          </a:ln>
          <a:extLst/>
        </p:spPr>
      </p:pic>
      <p:grpSp>
        <p:nvGrpSpPr>
          <p:cNvPr id="3074" name="Group 4"/>
          <p:cNvGrpSpPr>
            <a:grpSpLocks/>
          </p:cNvGrpSpPr>
          <p:nvPr/>
        </p:nvGrpSpPr>
        <p:grpSpPr bwMode="auto">
          <a:xfrm>
            <a:off x="2491360" y="1389326"/>
            <a:ext cx="2864024" cy="676660"/>
            <a:chOff x="0" y="0"/>
            <a:chExt cx="2715990" cy="641825"/>
          </a:xfrm>
        </p:grpSpPr>
        <p:sp>
          <p:nvSpPr>
            <p:cNvPr id="3100" name="TextBox 72"/>
            <p:cNvSpPr>
              <a:spLocks noChangeArrowheads="1"/>
            </p:cNvSpPr>
            <p:nvPr/>
          </p:nvSpPr>
          <p:spPr bwMode="auto">
            <a:xfrm>
              <a:off x="795740" y="0"/>
              <a:ext cx="1920250" cy="641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97" dirty="0">
                  <a:solidFill>
                    <a:schemeClr val="accent1"/>
                  </a:solidFill>
                  <a:latin typeface="Arial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contents</a:t>
              </a:r>
              <a:endParaRPr lang="zh-CN" altLang="en-US" sz="2002" dirty="0">
                <a:solidFill>
                  <a:schemeClr val="accent1"/>
                </a:solidFill>
                <a:latin typeface="Arial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01" name="TextBox 73"/>
            <p:cNvSpPr>
              <a:spLocks noChangeArrowheads="1"/>
            </p:cNvSpPr>
            <p:nvPr/>
          </p:nvSpPr>
          <p:spPr bwMode="auto">
            <a:xfrm>
              <a:off x="0" y="170805"/>
              <a:ext cx="789261" cy="456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531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目录</a:t>
              </a:r>
              <a:endParaRPr lang="zh-CN" alt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02" name="直接连接符 74"/>
            <p:cNvSpPr>
              <a:spLocks noChangeShapeType="1"/>
            </p:cNvSpPr>
            <p:nvPr/>
          </p:nvSpPr>
          <p:spPr bwMode="auto">
            <a:xfrm>
              <a:off x="795740" y="170805"/>
              <a:ext cx="4479" cy="346644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002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7" name="直接连接符 7"/>
          <p:cNvSpPr>
            <a:spLocks noChangeShapeType="1"/>
          </p:cNvSpPr>
          <p:nvPr/>
        </p:nvSpPr>
        <p:spPr bwMode="auto">
          <a:xfrm>
            <a:off x="2535626" y="2201324"/>
            <a:ext cx="4746427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2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9"/>
          <p:cNvSpPr>
            <a:spLocks noChangeArrowheads="1"/>
          </p:cNvSpPr>
          <p:nvPr/>
        </p:nvSpPr>
        <p:spPr bwMode="auto">
          <a:xfrm>
            <a:off x="4908729" y="3383738"/>
            <a:ext cx="1723549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2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</a:p>
        </p:txBody>
      </p:sp>
      <p:sp>
        <p:nvSpPr>
          <p:cNvPr id="23" name="矩形 10"/>
          <p:cNvSpPr>
            <a:spLocks noChangeArrowheads="1"/>
          </p:cNvSpPr>
          <p:nvPr/>
        </p:nvSpPr>
        <p:spPr bwMode="auto">
          <a:xfrm>
            <a:off x="4330393" y="3422598"/>
            <a:ext cx="310158" cy="30968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r>
              <a:rPr lang="en-US" altLang="zh-CN" sz="2002" kern="0" dirty="0">
                <a:solidFill>
                  <a:schemeClr val="bg1"/>
                </a:solidFill>
                <a:latin typeface="Arial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002" kern="0" dirty="0">
              <a:solidFill>
                <a:schemeClr val="bg1"/>
              </a:solidFill>
              <a:latin typeface="Arial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2"/>
          <p:cNvSpPr>
            <a:spLocks noChangeArrowheads="1"/>
          </p:cNvSpPr>
          <p:nvPr/>
        </p:nvSpPr>
        <p:spPr bwMode="auto">
          <a:xfrm>
            <a:off x="4908840" y="4863752"/>
            <a:ext cx="1723549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2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</a:p>
        </p:txBody>
      </p:sp>
      <p:sp>
        <p:nvSpPr>
          <p:cNvPr id="28" name="TextBox 19"/>
          <p:cNvSpPr>
            <a:spLocks noChangeArrowheads="1"/>
          </p:cNvSpPr>
          <p:nvPr/>
        </p:nvSpPr>
        <p:spPr bwMode="auto">
          <a:xfrm>
            <a:off x="4908731" y="4123745"/>
            <a:ext cx="1723549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2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</a:p>
        </p:txBody>
      </p:sp>
      <p:sp>
        <p:nvSpPr>
          <p:cNvPr id="29" name="矩形 20"/>
          <p:cNvSpPr>
            <a:spLocks noChangeArrowheads="1"/>
          </p:cNvSpPr>
          <p:nvPr/>
        </p:nvSpPr>
        <p:spPr bwMode="auto">
          <a:xfrm>
            <a:off x="4330393" y="4162773"/>
            <a:ext cx="310158" cy="31102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r>
              <a:rPr lang="en-US" altLang="zh-CN" sz="2002" kern="0" dirty="0">
                <a:solidFill>
                  <a:schemeClr val="bg1"/>
                </a:solidFill>
                <a:latin typeface="Arial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002" kern="0" dirty="0">
              <a:solidFill>
                <a:schemeClr val="bg1"/>
              </a:solidFill>
              <a:latin typeface="Arial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2"/>
          <p:cNvSpPr>
            <a:spLocks noChangeArrowheads="1"/>
          </p:cNvSpPr>
          <p:nvPr/>
        </p:nvSpPr>
        <p:spPr bwMode="auto">
          <a:xfrm>
            <a:off x="4877380" y="5603759"/>
            <a:ext cx="1723549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2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</a:p>
        </p:txBody>
      </p:sp>
      <p:sp>
        <p:nvSpPr>
          <p:cNvPr id="31" name="矩形 23"/>
          <p:cNvSpPr>
            <a:spLocks noChangeArrowheads="1"/>
          </p:cNvSpPr>
          <p:nvPr/>
        </p:nvSpPr>
        <p:spPr bwMode="auto">
          <a:xfrm>
            <a:off x="4330395" y="5642789"/>
            <a:ext cx="310195" cy="31102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r>
              <a:rPr lang="en-US" altLang="zh-CN" sz="2002" kern="0" dirty="0">
                <a:solidFill>
                  <a:schemeClr val="bg1"/>
                </a:solidFill>
                <a:latin typeface="Arial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2002" kern="0" dirty="0">
              <a:solidFill>
                <a:schemeClr val="bg1"/>
              </a:solidFill>
              <a:latin typeface="Arial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20"/>
          <p:cNvSpPr>
            <a:spLocks noChangeArrowheads="1"/>
          </p:cNvSpPr>
          <p:nvPr/>
        </p:nvSpPr>
        <p:spPr bwMode="auto">
          <a:xfrm>
            <a:off x="4330393" y="4895564"/>
            <a:ext cx="309732" cy="30973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r>
              <a:rPr lang="en-US" altLang="zh-CN" sz="2002" kern="0" dirty="0">
                <a:solidFill>
                  <a:schemeClr val="bg1"/>
                </a:solidFill>
                <a:latin typeface="Arial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002" kern="0" dirty="0">
              <a:solidFill>
                <a:schemeClr val="bg1"/>
              </a:solidFill>
              <a:latin typeface="Arial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99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888381" y="4452282"/>
            <a:ext cx="2736304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BEAUTY SAP CLUB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888380" y="477309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888381" y="3544317"/>
            <a:ext cx="52529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美容</a:t>
            </a:r>
            <a:r>
              <a:rPr lang="en-US" altLang="zh-CN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SAP</a:t>
            </a: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会所</a:t>
            </a:r>
            <a:endParaRPr lang="zh-CN" altLang="en-US" sz="6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63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668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16"/>
          <p:cNvGrpSpPr/>
          <p:nvPr/>
        </p:nvGrpSpPr>
        <p:grpSpPr>
          <a:xfrm>
            <a:off x="353" y="32923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71685" y="3518105"/>
            <a:ext cx="3101811" cy="43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12" b="1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TIME FOR BREAK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971684" y="3842759"/>
            <a:ext cx="4741404" cy="692305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spcBef>
                <a:spcPct val="20000"/>
              </a:spcBef>
              <a:defRPr/>
            </a:pPr>
            <a:r>
              <a:rPr lang="en-US" sz="14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have</a:t>
            </a:r>
          </a:p>
          <a:p>
            <a:pPr algn="l" defTabSz="1285829">
              <a:spcBef>
                <a:spcPct val="20000"/>
              </a:spcBef>
              <a:defRPr/>
            </a:pPr>
            <a:r>
              <a:rPr lang="en-US" sz="14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suffered alteration in some form, by injected.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18039" y="3472193"/>
            <a:ext cx="890687" cy="95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5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</a:t>
            </a:r>
          </a:p>
        </p:txBody>
      </p:sp>
    </p:spTree>
    <p:extLst>
      <p:ext uri="{BB962C8B-B14F-4D97-AF65-F5344CB8AC3E}">
        <p14:creationId xmlns:p14="http://schemas.microsoft.com/office/powerpoint/2010/main" val="1775280338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16"/>
          <p:cNvGrpSpPr/>
          <p:nvPr/>
        </p:nvGrpSpPr>
        <p:grpSpPr>
          <a:xfrm>
            <a:off x="353" y="32923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71685" y="3518105"/>
            <a:ext cx="3101811" cy="43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12" b="1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TIME FOR BREAK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971684" y="3842759"/>
            <a:ext cx="4741404" cy="692305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spcBef>
                <a:spcPct val="20000"/>
              </a:spcBef>
              <a:defRPr/>
            </a:pPr>
            <a:r>
              <a:rPr lang="en-US" sz="14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have</a:t>
            </a:r>
          </a:p>
          <a:p>
            <a:pPr algn="l" defTabSz="1285829">
              <a:spcBef>
                <a:spcPct val="20000"/>
              </a:spcBef>
              <a:defRPr/>
            </a:pPr>
            <a:r>
              <a:rPr lang="en-US" sz="14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suffered alteration in some form, by injected.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18039" y="3472193"/>
            <a:ext cx="890687" cy="95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5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</a:t>
            </a:r>
          </a:p>
        </p:txBody>
      </p:sp>
    </p:spTree>
    <p:extLst>
      <p:ext uri="{BB962C8B-B14F-4D97-AF65-F5344CB8AC3E}">
        <p14:creationId xmlns:p14="http://schemas.microsoft.com/office/powerpoint/2010/main" val="40567966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1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DDDE"/>
      </a:accent1>
      <a:accent2>
        <a:srgbClr val="FFD2FB"/>
      </a:accent2>
      <a:accent3>
        <a:srgbClr val="00DDDE"/>
      </a:accent3>
      <a:accent4>
        <a:srgbClr val="FFD2FB"/>
      </a:accent4>
      <a:accent5>
        <a:srgbClr val="00DDDE"/>
      </a:accent5>
      <a:accent6>
        <a:srgbClr val="FFD2FB"/>
      </a:accent6>
      <a:hlink>
        <a:srgbClr val="00DDDE"/>
      </a:hlink>
      <a:folHlink>
        <a:srgbClr val="FFD2F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3477</Words>
  <Application>Microsoft Office PowerPoint</Application>
  <PresentationFormat>自定义</PresentationFormat>
  <Paragraphs>242</Paragraphs>
  <Slides>23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美容SPA模板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2017-12-14T08:44:07Z</dcterms:modified>
</cp:coreProperties>
</file>