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2.xml" ContentType="application/vnd.openxmlformats-officedocument.presentationml.tags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64" r:id="rId2"/>
  </p:sldMasterIdLst>
  <p:notesMasterIdLst>
    <p:notesMasterId r:id="rId26"/>
  </p:notesMasterIdLst>
  <p:handoutMasterIdLst>
    <p:handoutMasterId r:id="rId27"/>
  </p:handoutMasterIdLst>
  <p:sldIdLst>
    <p:sldId id="3086" r:id="rId3"/>
    <p:sldId id="3146" r:id="rId4"/>
    <p:sldId id="3147" r:id="rId5"/>
    <p:sldId id="3144" r:id="rId6"/>
    <p:sldId id="3132" r:id="rId7"/>
    <p:sldId id="3128" r:id="rId8"/>
    <p:sldId id="3143" r:id="rId9"/>
    <p:sldId id="3148" r:id="rId10"/>
    <p:sldId id="3133" r:id="rId11"/>
    <p:sldId id="3130" r:id="rId12"/>
    <p:sldId id="3123" r:id="rId13"/>
    <p:sldId id="3137" r:id="rId14"/>
    <p:sldId id="3149" r:id="rId15"/>
    <p:sldId id="3131" r:id="rId16"/>
    <p:sldId id="3127" r:id="rId17"/>
    <p:sldId id="3135" r:id="rId18"/>
    <p:sldId id="3145" r:id="rId19"/>
    <p:sldId id="3150" r:id="rId20"/>
    <p:sldId id="3129" r:id="rId21"/>
    <p:sldId id="3136" r:id="rId22"/>
    <p:sldId id="3134" r:id="rId23"/>
    <p:sldId id="3151" r:id="rId24"/>
    <p:sldId id="3152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369"/>
    <a:srgbClr val="1A8CE1"/>
    <a:srgbClr val="FFFFFF"/>
    <a:srgbClr val="A78357"/>
    <a:srgbClr val="28C7D4"/>
    <a:srgbClr val="F94D4D"/>
    <a:srgbClr val="FEFEFE"/>
    <a:srgbClr val="8F1A12"/>
    <a:srgbClr val="F84E4B"/>
    <a:srgbClr val="26C8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95" autoAdjust="0"/>
    <p:restoredTop sz="92986" autoAdjust="0"/>
  </p:normalViewPr>
  <p:slideViewPr>
    <p:cSldViewPr>
      <p:cViewPr varScale="1">
        <p:scale>
          <a:sx n="53" d="100"/>
          <a:sy n="53" d="100"/>
        </p:scale>
        <p:origin x="-102" y="-1620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2017/12/15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2017/12/15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88234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3833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058DE2-74AF-4D07-BDC1-29FF74FBF8F3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49078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861595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93967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D4BE56-0D4C-487B-A77A-5602763B13E3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76229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058DE2-74AF-4D07-BDC1-29FF74FBF8F3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27110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77997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058DE2-74AF-4D07-BDC1-29FF74FBF8F3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11638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7638" y="514350"/>
            <a:ext cx="4570412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98889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63944-84AD-4C31-99FF-18D9B5868545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97845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73812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058DE2-74AF-4D07-BDC1-29FF74FBF8F3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68555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78211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11434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43422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2273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27542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87932"/>
            <a:ext cx="308695" cy="43276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22134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721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74550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41008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94265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07520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5263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44403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2017/12/15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3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2017/12/15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8150023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5" r:id="rId1"/>
    <p:sldLayoutId id="2147483966" r:id="rId2"/>
    <p:sldLayoutId id="2147483967" r:id="rId3"/>
    <p:sldLayoutId id="2147483968" r:id="rId4"/>
    <p:sldLayoutId id="2147483969" r:id="rId5"/>
    <p:sldLayoutId id="2147483970" r:id="rId6"/>
    <p:sldLayoutId id="2147483971" r:id="rId7"/>
    <p:sldLayoutId id="2147483972" r:id="rId8"/>
    <p:sldLayoutId id="2147483973" r:id="rId9"/>
    <p:sldLayoutId id="2147483974" r:id="rId10"/>
    <p:sldLayoutId id="2147483975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6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5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7077447" y="4452282"/>
            <a:ext cx="2736304" cy="400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PLASTIC BODY</a:t>
            </a:r>
            <a:endParaRPr lang="zh-CN" alt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7077446" y="4773098"/>
            <a:ext cx="4571942" cy="33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bg1"/>
                </a:solidFill>
                <a:cs typeface="Arial" panose="020B0604020202020204" pitchFamily="34" charset="0"/>
              </a:rPr>
              <a:t>适用于述职报告</a:t>
            </a: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bg1"/>
                </a:solidFill>
                <a:cs typeface="Arial" panose="020B0604020202020204" pitchFamily="34" charset="0"/>
              </a:rPr>
              <a:t>个人简介</a:t>
            </a: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bg1"/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bg1"/>
                </a:solidFill>
                <a:cs typeface="Arial" panose="020B0604020202020204" pitchFamily="34" charset="0"/>
              </a:rPr>
              <a:t>会议报告等</a:t>
            </a: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endParaRPr lang="zh-CN" altLang="en-US" sz="1600" cap="all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7077447" y="3777516"/>
            <a:ext cx="525296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4800" cap="all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整形美体瘦身</a:t>
            </a:r>
            <a:r>
              <a:rPr lang="en-US" altLang="zh-CN" sz="4800" cap="all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PPT</a:t>
            </a:r>
            <a:endParaRPr lang="zh-CN" altLang="en-US" sz="4800" cap="all" dirty="0">
              <a:solidFill>
                <a:schemeClr val="accent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0764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400"/>
                            </p:stCondLst>
                            <p:childTnLst>
                              <p:par>
                                <p:cTn id="1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90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900"/>
                            </p:stCondLst>
                            <p:childTnLst>
                              <p:par>
                                <p:cTn id="3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400"/>
                            </p:stCondLst>
                            <p:childTnLst>
                              <p:par>
                                <p:cTn id="3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100"/>
                            </p:stCondLst>
                            <p:childTnLst>
                              <p:par>
                                <p:cTn id="4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3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18" grpId="0"/>
      <p:bldP spid="18" grpId="1"/>
      <p:bldP spid="19" grpId="0"/>
      <p:bldP spid="19" grpId="1"/>
      <p:bldP spid="7" grpId="0"/>
      <p:bldP spid="7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1" name="Group 120"/>
          <p:cNvGrpSpPr/>
          <p:nvPr/>
        </p:nvGrpSpPr>
        <p:grpSpPr>
          <a:xfrm rot="1203774">
            <a:off x="2291241" y="2945926"/>
            <a:ext cx="321407" cy="1549014"/>
            <a:chOff x="2971802" y="2190750"/>
            <a:chExt cx="228598" cy="1101725"/>
          </a:xfrm>
        </p:grpSpPr>
        <p:cxnSp>
          <p:nvCxnSpPr>
            <p:cNvPr id="122" name="Straight Connector 121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0" name="Group 129"/>
          <p:cNvGrpSpPr/>
          <p:nvPr/>
        </p:nvGrpSpPr>
        <p:grpSpPr>
          <a:xfrm>
            <a:off x="2559075" y="2044995"/>
            <a:ext cx="1178502" cy="1178502"/>
            <a:chOff x="1657350" y="1428750"/>
            <a:chExt cx="838200" cy="838200"/>
          </a:xfrm>
        </p:grpSpPr>
        <p:sp>
          <p:nvSpPr>
            <p:cNvPr id="118" name="Rectangle 117"/>
            <p:cNvSpPr/>
            <p:nvPr/>
          </p:nvSpPr>
          <p:spPr>
            <a:xfrm>
              <a:off x="1657350" y="1428750"/>
              <a:ext cx="838200" cy="838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5" name="Freeform 52"/>
            <p:cNvSpPr>
              <a:spLocks noEditPoints="1"/>
            </p:cNvSpPr>
            <p:nvPr/>
          </p:nvSpPr>
          <p:spPr bwMode="auto">
            <a:xfrm>
              <a:off x="1890341" y="1647623"/>
              <a:ext cx="372219" cy="400455"/>
            </a:xfrm>
            <a:custGeom>
              <a:avLst/>
              <a:gdLst/>
              <a:ahLst/>
              <a:cxnLst>
                <a:cxn ang="0">
                  <a:pos x="67" y="67"/>
                </a:cxn>
                <a:cxn ang="0">
                  <a:pos x="61" y="72"/>
                </a:cxn>
                <a:cxn ang="0">
                  <a:pos x="5" y="72"/>
                </a:cxn>
                <a:cxn ang="0">
                  <a:pos x="0" y="67"/>
                </a:cxn>
                <a:cxn ang="0">
                  <a:pos x="0" y="16"/>
                </a:cxn>
                <a:cxn ang="0">
                  <a:pos x="5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16" y="0"/>
                </a:cxn>
                <a:cxn ang="0">
                  <a:pos x="19" y="0"/>
                </a:cxn>
                <a:cxn ang="0">
                  <a:pos x="25" y="7"/>
                </a:cxn>
                <a:cxn ang="0">
                  <a:pos x="25" y="11"/>
                </a:cxn>
                <a:cxn ang="0">
                  <a:pos x="41" y="11"/>
                </a:cxn>
                <a:cxn ang="0">
                  <a:pos x="41" y="7"/>
                </a:cxn>
                <a:cxn ang="0">
                  <a:pos x="47" y="0"/>
                </a:cxn>
                <a:cxn ang="0">
                  <a:pos x="50" y="0"/>
                </a:cxn>
                <a:cxn ang="0">
                  <a:pos x="56" y="7"/>
                </a:cxn>
                <a:cxn ang="0">
                  <a:pos x="56" y="11"/>
                </a:cxn>
                <a:cxn ang="0">
                  <a:pos x="61" y="11"/>
                </a:cxn>
                <a:cxn ang="0">
                  <a:pos x="67" y="16"/>
                </a:cxn>
                <a:cxn ang="0">
                  <a:pos x="67" y="67"/>
                </a:cxn>
                <a:cxn ang="0">
                  <a:pos x="61" y="67"/>
                </a:cxn>
                <a:cxn ang="0">
                  <a:pos x="61" y="26"/>
                </a:cxn>
                <a:cxn ang="0">
                  <a:pos x="5" y="26"/>
                </a:cxn>
                <a:cxn ang="0">
                  <a:pos x="5" y="67"/>
                </a:cxn>
                <a:cxn ang="0">
                  <a:pos x="61" y="67"/>
                </a:cxn>
                <a:cxn ang="0">
                  <a:pos x="20" y="7"/>
                </a:cxn>
                <a:cxn ang="0">
                  <a:pos x="19" y="5"/>
                </a:cxn>
                <a:cxn ang="0">
                  <a:pos x="16" y="5"/>
                </a:cxn>
                <a:cxn ang="0">
                  <a:pos x="15" y="7"/>
                </a:cxn>
                <a:cxn ang="0">
                  <a:pos x="15" y="18"/>
                </a:cxn>
                <a:cxn ang="0">
                  <a:pos x="16" y="20"/>
                </a:cxn>
                <a:cxn ang="0">
                  <a:pos x="19" y="20"/>
                </a:cxn>
                <a:cxn ang="0">
                  <a:pos x="20" y="18"/>
                </a:cxn>
                <a:cxn ang="0">
                  <a:pos x="20" y="7"/>
                </a:cxn>
                <a:cxn ang="0">
                  <a:pos x="51" y="7"/>
                </a:cxn>
                <a:cxn ang="0">
                  <a:pos x="50" y="5"/>
                </a:cxn>
                <a:cxn ang="0">
                  <a:pos x="47" y="5"/>
                </a:cxn>
                <a:cxn ang="0">
                  <a:pos x="46" y="7"/>
                </a:cxn>
                <a:cxn ang="0">
                  <a:pos x="46" y="18"/>
                </a:cxn>
                <a:cxn ang="0">
                  <a:pos x="47" y="20"/>
                </a:cxn>
                <a:cxn ang="0">
                  <a:pos x="50" y="20"/>
                </a:cxn>
                <a:cxn ang="0">
                  <a:pos x="51" y="18"/>
                </a:cxn>
                <a:cxn ang="0">
                  <a:pos x="51" y="7"/>
                </a:cxn>
              </a:cxnLst>
              <a:rect l="0" t="0" r="r" b="b"/>
              <a:pathLst>
                <a:path w="67" h="72">
                  <a:moveTo>
                    <a:pt x="67" y="67"/>
                  </a:moveTo>
                  <a:cubicBezTo>
                    <a:pt x="67" y="70"/>
                    <a:pt x="64" y="72"/>
                    <a:pt x="61" y="72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2" y="72"/>
                    <a:pt x="0" y="70"/>
                    <a:pt x="0" y="6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2" y="11"/>
                    <a:pt x="5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3" y="0"/>
                    <a:pt x="1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3" y="0"/>
                    <a:pt x="25" y="3"/>
                    <a:pt x="25" y="7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3"/>
                    <a:pt x="44" y="0"/>
                    <a:pt x="47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3" y="0"/>
                    <a:pt x="56" y="3"/>
                    <a:pt x="56" y="7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4" y="11"/>
                    <a:pt x="67" y="13"/>
                    <a:pt x="67" y="16"/>
                  </a:cubicBezTo>
                  <a:lnTo>
                    <a:pt x="67" y="67"/>
                  </a:lnTo>
                  <a:close/>
                  <a:moveTo>
                    <a:pt x="61" y="67"/>
                  </a:moveTo>
                  <a:cubicBezTo>
                    <a:pt x="61" y="26"/>
                    <a:pt x="61" y="26"/>
                    <a:pt x="61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67"/>
                    <a:pt x="5" y="67"/>
                    <a:pt x="5" y="67"/>
                  </a:cubicBezTo>
                  <a:lnTo>
                    <a:pt x="61" y="67"/>
                  </a:lnTo>
                  <a:close/>
                  <a:moveTo>
                    <a:pt x="20" y="7"/>
                  </a:moveTo>
                  <a:cubicBezTo>
                    <a:pt x="20" y="6"/>
                    <a:pt x="20" y="5"/>
                    <a:pt x="19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6"/>
                    <a:pt x="15" y="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9"/>
                    <a:pt x="16" y="20"/>
                    <a:pt x="16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20"/>
                    <a:pt x="20" y="19"/>
                    <a:pt x="20" y="18"/>
                  </a:cubicBezTo>
                  <a:lnTo>
                    <a:pt x="20" y="7"/>
                  </a:lnTo>
                  <a:close/>
                  <a:moveTo>
                    <a:pt x="51" y="7"/>
                  </a:moveTo>
                  <a:cubicBezTo>
                    <a:pt x="51" y="6"/>
                    <a:pt x="51" y="5"/>
                    <a:pt x="50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5"/>
                    <a:pt x="46" y="6"/>
                    <a:pt x="46" y="7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19"/>
                    <a:pt x="47" y="20"/>
                    <a:pt x="47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1" y="20"/>
                    <a:pt x="51" y="19"/>
                    <a:pt x="51" y="18"/>
                  </a:cubicBezTo>
                  <a:lnTo>
                    <a:pt x="51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4862515" y="3223494"/>
            <a:ext cx="321407" cy="1549014"/>
            <a:chOff x="2971801" y="2190750"/>
            <a:chExt cx="228599" cy="1101725"/>
          </a:xfrm>
        </p:grpSpPr>
        <p:cxnSp>
          <p:nvCxnSpPr>
            <p:cNvPr id="61" name="Straight Connector 60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1" name="Group 130"/>
          <p:cNvGrpSpPr/>
          <p:nvPr/>
        </p:nvGrpSpPr>
        <p:grpSpPr>
          <a:xfrm>
            <a:off x="4433963" y="2044995"/>
            <a:ext cx="1178502" cy="1178502"/>
            <a:chOff x="2905125" y="1428750"/>
            <a:chExt cx="838200" cy="838200"/>
          </a:xfrm>
        </p:grpSpPr>
        <p:sp>
          <p:nvSpPr>
            <p:cNvPr id="43" name="Rectangle 42"/>
            <p:cNvSpPr/>
            <p:nvPr/>
          </p:nvSpPr>
          <p:spPr>
            <a:xfrm>
              <a:off x="2905125" y="1428750"/>
              <a:ext cx="838200" cy="838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6" name="Freeform 48"/>
            <p:cNvSpPr>
              <a:spLocks/>
            </p:cNvSpPr>
            <p:nvPr/>
          </p:nvSpPr>
          <p:spPr bwMode="auto">
            <a:xfrm>
              <a:off x="3221544" y="1661741"/>
              <a:ext cx="205362" cy="372219"/>
            </a:xfrm>
            <a:custGeom>
              <a:avLst/>
              <a:gdLst/>
              <a:ahLst/>
              <a:cxnLst>
                <a:cxn ang="0">
                  <a:pos x="36" y="20"/>
                </a:cxn>
                <a:cxn ang="0">
                  <a:pos x="15" y="66"/>
                </a:cxn>
                <a:cxn ang="0">
                  <a:pos x="13" y="67"/>
                </a:cxn>
                <a:cxn ang="0">
                  <a:pos x="12" y="67"/>
                </a:cxn>
                <a:cxn ang="0">
                  <a:pos x="11" y="65"/>
                </a:cxn>
                <a:cxn ang="0">
                  <a:pos x="19" y="33"/>
                </a:cxn>
                <a:cxn ang="0">
                  <a:pos x="3" y="37"/>
                </a:cxn>
                <a:cxn ang="0">
                  <a:pos x="2" y="37"/>
                </a:cxn>
                <a:cxn ang="0">
                  <a:pos x="1" y="36"/>
                </a:cxn>
                <a:cxn ang="0">
                  <a:pos x="1" y="35"/>
                </a:cxn>
                <a:cxn ang="0">
                  <a:pos x="9" y="2"/>
                </a:cxn>
                <a:cxn ang="0">
                  <a:pos x="10" y="0"/>
                </a:cxn>
                <a:cxn ang="0">
                  <a:pos x="24" y="0"/>
                </a:cxn>
                <a:cxn ang="0">
                  <a:pos x="25" y="2"/>
                </a:cxn>
                <a:cxn ang="0">
                  <a:pos x="25" y="3"/>
                </a:cxn>
                <a:cxn ang="0">
                  <a:pos x="18" y="21"/>
                </a:cxn>
                <a:cxn ang="0">
                  <a:pos x="34" y="18"/>
                </a:cxn>
                <a:cxn ang="0">
                  <a:pos x="35" y="17"/>
                </a:cxn>
                <a:cxn ang="0">
                  <a:pos x="36" y="18"/>
                </a:cxn>
                <a:cxn ang="0">
                  <a:pos x="36" y="20"/>
                </a:cxn>
              </a:cxnLst>
              <a:rect l="0" t="0" r="r" b="b"/>
              <a:pathLst>
                <a:path w="37" h="67">
                  <a:moveTo>
                    <a:pt x="36" y="20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4" y="67"/>
                    <a:pt x="14" y="67"/>
                    <a:pt x="13" y="67"/>
                  </a:cubicBezTo>
                  <a:cubicBezTo>
                    <a:pt x="13" y="67"/>
                    <a:pt x="13" y="67"/>
                    <a:pt x="12" y="67"/>
                  </a:cubicBezTo>
                  <a:cubicBezTo>
                    <a:pt x="11" y="67"/>
                    <a:pt x="11" y="66"/>
                    <a:pt x="11" y="65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37"/>
                    <a:pt x="2" y="37"/>
                    <a:pt x="2" y="37"/>
                  </a:cubicBezTo>
                  <a:cubicBezTo>
                    <a:pt x="2" y="37"/>
                    <a:pt x="1" y="37"/>
                    <a:pt x="1" y="36"/>
                  </a:cubicBezTo>
                  <a:cubicBezTo>
                    <a:pt x="1" y="36"/>
                    <a:pt x="0" y="35"/>
                    <a:pt x="1" y="35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1"/>
                    <a:pt x="10" y="0"/>
                    <a:pt x="10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5" y="1"/>
                    <a:pt x="25" y="2"/>
                  </a:cubicBezTo>
                  <a:cubicBezTo>
                    <a:pt x="25" y="2"/>
                    <a:pt x="25" y="3"/>
                    <a:pt x="25" y="3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7"/>
                    <a:pt x="34" y="17"/>
                    <a:pt x="35" y="17"/>
                  </a:cubicBezTo>
                  <a:cubicBezTo>
                    <a:pt x="35" y="17"/>
                    <a:pt x="36" y="18"/>
                    <a:pt x="36" y="18"/>
                  </a:cubicBezTo>
                  <a:cubicBezTo>
                    <a:pt x="36" y="19"/>
                    <a:pt x="37" y="19"/>
                    <a:pt x="36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6657050" y="3223494"/>
            <a:ext cx="321407" cy="1549014"/>
            <a:chOff x="2971801" y="2190750"/>
            <a:chExt cx="228599" cy="1101725"/>
          </a:xfrm>
        </p:grpSpPr>
        <p:cxnSp>
          <p:nvCxnSpPr>
            <p:cNvPr id="86" name="Straight Connector 85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2" name="Group 131"/>
          <p:cNvGrpSpPr/>
          <p:nvPr/>
        </p:nvGrpSpPr>
        <p:grpSpPr>
          <a:xfrm>
            <a:off x="6228499" y="2044995"/>
            <a:ext cx="1178502" cy="1178502"/>
            <a:chOff x="4152900" y="1428750"/>
            <a:chExt cx="838200" cy="838200"/>
          </a:xfrm>
        </p:grpSpPr>
        <p:sp>
          <p:nvSpPr>
            <p:cNvPr id="82" name="Rectangle 81"/>
            <p:cNvSpPr/>
            <p:nvPr/>
          </p:nvSpPr>
          <p:spPr>
            <a:xfrm>
              <a:off x="4152900" y="1428750"/>
              <a:ext cx="838200" cy="838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7" name="Freeform 107"/>
            <p:cNvSpPr>
              <a:spLocks noEditPoints="1"/>
            </p:cNvSpPr>
            <p:nvPr/>
          </p:nvSpPr>
          <p:spPr bwMode="auto">
            <a:xfrm>
              <a:off x="4391025" y="1664308"/>
              <a:ext cx="361951" cy="367085"/>
            </a:xfrm>
            <a:custGeom>
              <a:avLst/>
              <a:gdLst/>
              <a:ahLst/>
              <a:cxnLst>
                <a:cxn ang="0">
                  <a:pos x="64" y="14"/>
                </a:cxn>
                <a:cxn ang="0">
                  <a:pos x="12" y="65"/>
                </a:cxn>
                <a:cxn ang="0">
                  <a:pos x="10" y="66"/>
                </a:cxn>
                <a:cxn ang="0">
                  <a:pos x="8" y="65"/>
                </a:cxn>
                <a:cxn ang="0">
                  <a:pos x="0" y="57"/>
                </a:cxn>
                <a:cxn ang="0">
                  <a:pos x="0" y="56"/>
                </a:cxn>
                <a:cxn ang="0">
                  <a:pos x="0" y="54"/>
                </a:cxn>
                <a:cxn ang="0">
                  <a:pos x="52" y="2"/>
                </a:cxn>
                <a:cxn ang="0">
                  <a:pos x="54" y="1"/>
                </a:cxn>
                <a:cxn ang="0">
                  <a:pos x="56" y="2"/>
                </a:cxn>
                <a:cxn ang="0">
                  <a:pos x="64" y="10"/>
                </a:cxn>
                <a:cxn ang="0">
                  <a:pos x="64" y="12"/>
                </a:cxn>
                <a:cxn ang="0">
                  <a:pos x="64" y="14"/>
                </a:cxn>
                <a:cxn ang="0">
                  <a:pos x="14" y="5"/>
                </a:cxn>
                <a:cxn ang="0">
                  <a:pos x="10" y="7"/>
                </a:cxn>
                <a:cxn ang="0">
                  <a:pos x="9" y="11"/>
                </a:cxn>
                <a:cxn ang="0">
                  <a:pos x="8" y="7"/>
                </a:cxn>
                <a:cxn ang="0">
                  <a:pos x="4" y="5"/>
                </a:cxn>
                <a:cxn ang="0">
                  <a:pos x="8" y="4"/>
                </a:cxn>
                <a:cxn ang="0">
                  <a:pos x="9" y="0"/>
                </a:cxn>
                <a:cxn ang="0">
                  <a:pos x="10" y="4"/>
                </a:cxn>
                <a:cxn ang="0">
                  <a:pos x="14" y="5"/>
                </a:cxn>
                <a:cxn ang="0">
                  <a:pos x="32" y="13"/>
                </a:cxn>
                <a:cxn ang="0">
                  <a:pos x="24" y="16"/>
                </a:cxn>
                <a:cxn ang="0">
                  <a:pos x="22" y="23"/>
                </a:cxn>
                <a:cxn ang="0">
                  <a:pos x="19" y="16"/>
                </a:cxn>
                <a:cxn ang="0">
                  <a:pos x="11" y="13"/>
                </a:cxn>
                <a:cxn ang="0">
                  <a:pos x="19" y="11"/>
                </a:cxn>
                <a:cxn ang="0">
                  <a:pos x="22" y="3"/>
                </a:cxn>
                <a:cxn ang="0">
                  <a:pos x="24" y="11"/>
                </a:cxn>
                <a:cxn ang="0">
                  <a:pos x="32" y="13"/>
                </a:cxn>
                <a:cxn ang="0">
                  <a:pos x="40" y="5"/>
                </a:cxn>
                <a:cxn ang="0">
                  <a:pos x="36" y="7"/>
                </a:cxn>
                <a:cxn ang="0">
                  <a:pos x="34" y="11"/>
                </a:cxn>
                <a:cxn ang="0">
                  <a:pos x="33" y="7"/>
                </a:cxn>
                <a:cxn ang="0">
                  <a:pos x="29" y="5"/>
                </a:cxn>
                <a:cxn ang="0">
                  <a:pos x="33" y="4"/>
                </a:cxn>
                <a:cxn ang="0">
                  <a:pos x="34" y="0"/>
                </a:cxn>
                <a:cxn ang="0">
                  <a:pos x="36" y="4"/>
                </a:cxn>
                <a:cxn ang="0">
                  <a:pos x="40" y="5"/>
                </a:cxn>
                <a:cxn ang="0">
                  <a:pos x="58" y="12"/>
                </a:cxn>
                <a:cxn ang="0">
                  <a:pos x="54" y="8"/>
                </a:cxn>
                <a:cxn ang="0">
                  <a:pos x="42" y="19"/>
                </a:cxn>
                <a:cxn ang="0">
                  <a:pos x="46" y="24"/>
                </a:cxn>
                <a:cxn ang="0">
                  <a:pos x="58" y="12"/>
                </a:cxn>
                <a:cxn ang="0">
                  <a:pos x="65" y="31"/>
                </a:cxn>
                <a:cxn ang="0">
                  <a:pos x="61" y="32"/>
                </a:cxn>
                <a:cxn ang="0">
                  <a:pos x="60" y="36"/>
                </a:cxn>
                <a:cxn ang="0">
                  <a:pos x="59" y="32"/>
                </a:cxn>
                <a:cxn ang="0">
                  <a:pos x="55" y="31"/>
                </a:cxn>
                <a:cxn ang="0">
                  <a:pos x="59" y="30"/>
                </a:cxn>
                <a:cxn ang="0">
                  <a:pos x="60" y="26"/>
                </a:cxn>
                <a:cxn ang="0">
                  <a:pos x="61" y="30"/>
                </a:cxn>
                <a:cxn ang="0">
                  <a:pos x="65" y="31"/>
                </a:cxn>
              </a:cxnLst>
              <a:rect l="0" t="0" r="r" b="b"/>
              <a:pathLst>
                <a:path w="65" h="66">
                  <a:moveTo>
                    <a:pt x="64" y="14"/>
                  </a:moveTo>
                  <a:cubicBezTo>
                    <a:pt x="12" y="65"/>
                    <a:pt x="12" y="65"/>
                    <a:pt x="12" y="65"/>
                  </a:cubicBezTo>
                  <a:cubicBezTo>
                    <a:pt x="11" y="66"/>
                    <a:pt x="11" y="66"/>
                    <a:pt x="10" y="66"/>
                  </a:cubicBezTo>
                  <a:cubicBezTo>
                    <a:pt x="9" y="66"/>
                    <a:pt x="9" y="66"/>
                    <a:pt x="8" y="65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7"/>
                    <a:pt x="0" y="56"/>
                    <a:pt x="0" y="56"/>
                  </a:cubicBezTo>
                  <a:cubicBezTo>
                    <a:pt x="0" y="55"/>
                    <a:pt x="0" y="54"/>
                    <a:pt x="0" y="54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2"/>
                    <a:pt x="53" y="1"/>
                    <a:pt x="54" y="1"/>
                  </a:cubicBezTo>
                  <a:cubicBezTo>
                    <a:pt x="54" y="1"/>
                    <a:pt x="55" y="2"/>
                    <a:pt x="56" y="2"/>
                  </a:cubicBezTo>
                  <a:cubicBezTo>
                    <a:pt x="64" y="10"/>
                    <a:pt x="64" y="10"/>
                    <a:pt x="64" y="10"/>
                  </a:cubicBezTo>
                  <a:cubicBezTo>
                    <a:pt x="64" y="11"/>
                    <a:pt x="64" y="11"/>
                    <a:pt x="64" y="12"/>
                  </a:cubicBezTo>
                  <a:cubicBezTo>
                    <a:pt x="64" y="13"/>
                    <a:pt x="64" y="13"/>
                    <a:pt x="64" y="14"/>
                  </a:cubicBezTo>
                  <a:close/>
                  <a:moveTo>
                    <a:pt x="14" y="5"/>
                  </a:moveTo>
                  <a:cubicBezTo>
                    <a:pt x="10" y="7"/>
                    <a:pt x="10" y="7"/>
                    <a:pt x="10" y="7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4"/>
                    <a:pt x="10" y="4"/>
                    <a:pt x="10" y="4"/>
                  </a:cubicBezTo>
                  <a:lnTo>
                    <a:pt x="14" y="5"/>
                  </a:lnTo>
                  <a:close/>
                  <a:moveTo>
                    <a:pt x="32" y="13"/>
                  </a:moveTo>
                  <a:cubicBezTo>
                    <a:pt x="24" y="16"/>
                    <a:pt x="24" y="16"/>
                    <a:pt x="24" y="16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4" y="11"/>
                    <a:pt x="24" y="11"/>
                    <a:pt x="24" y="11"/>
                  </a:cubicBezTo>
                  <a:lnTo>
                    <a:pt x="32" y="13"/>
                  </a:lnTo>
                  <a:close/>
                  <a:moveTo>
                    <a:pt x="40" y="5"/>
                  </a:moveTo>
                  <a:cubicBezTo>
                    <a:pt x="36" y="7"/>
                    <a:pt x="36" y="7"/>
                    <a:pt x="36" y="7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6" y="4"/>
                    <a:pt x="36" y="4"/>
                    <a:pt x="36" y="4"/>
                  </a:cubicBezTo>
                  <a:lnTo>
                    <a:pt x="40" y="5"/>
                  </a:lnTo>
                  <a:close/>
                  <a:moveTo>
                    <a:pt x="58" y="12"/>
                  </a:moveTo>
                  <a:cubicBezTo>
                    <a:pt x="54" y="8"/>
                    <a:pt x="54" y="8"/>
                    <a:pt x="54" y="8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6" y="24"/>
                    <a:pt x="46" y="24"/>
                    <a:pt x="46" y="24"/>
                  </a:cubicBezTo>
                  <a:lnTo>
                    <a:pt x="58" y="12"/>
                  </a:lnTo>
                  <a:close/>
                  <a:moveTo>
                    <a:pt x="65" y="31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60" y="26"/>
                    <a:pt x="60" y="26"/>
                    <a:pt x="60" y="26"/>
                  </a:cubicBezTo>
                  <a:cubicBezTo>
                    <a:pt x="61" y="30"/>
                    <a:pt x="61" y="30"/>
                    <a:pt x="61" y="30"/>
                  </a:cubicBezTo>
                  <a:lnTo>
                    <a:pt x="65" y="3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8478369" y="3223494"/>
            <a:ext cx="321407" cy="1549014"/>
            <a:chOff x="2971801" y="2190750"/>
            <a:chExt cx="228599" cy="1101725"/>
          </a:xfrm>
        </p:grpSpPr>
        <p:cxnSp>
          <p:nvCxnSpPr>
            <p:cNvPr id="94" name="Straight Connector 93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" name="Group 132"/>
          <p:cNvGrpSpPr/>
          <p:nvPr/>
        </p:nvGrpSpPr>
        <p:grpSpPr>
          <a:xfrm>
            <a:off x="8049817" y="2044995"/>
            <a:ext cx="1178502" cy="1178502"/>
            <a:chOff x="5400675" y="1428750"/>
            <a:chExt cx="838200" cy="838200"/>
          </a:xfrm>
        </p:grpSpPr>
        <p:sp>
          <p:nvSpPr>
            <p:cNvPr id="90" name="Rectangle 89"/>
            <p:cNvSpPr/>
            <p:nvPr/>
          </p:nvSpPr>
          <p:spPr>
            <a:xfrm>
              <a:off x="5400675" y="1428750"/>
              <a:ext cx="838200" cy="838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8" name="Freeform 130"/>
            <p:cNvSpPr>
              <a:spLocks noEditPoints="1"/>
            </p:cNvSpPr>
            <p:nvPr/>
          </p:nvSpPr>
          <p:spPr bwMode="auto">
            <a:xfrm>
              <a:off x="5633666" y="1661741"/>
              <a:ext cx="372219" cy="372219"/>
            </a:xfrm>
            <a:custGeom>
              <a:avLst/>
              <a:gdLst/>
              <a:ahLst/>
              <a:cxnLst>
                <a:cxn ang="0">
                  <a:pos x="62" y="67"/>
                </a:cxn>
                <a:cxn ang="0">
                  <a:pos x="59" y="66"/>
                </a:cxn>
                <a:cxn ang="0">
                  <a:pos x="45" y="52"/>
                </a:cxn>
                <a:cxn ang="0">
                  <a:pos x="29" y="57"/>
                </a:cxn>
                <a:cxn ang="0">
                  <a:pos x="0" y="29"/>
                </a:cxn>
                <a:cxn ang="0">
                  <a:pos x="29" y="0"/>
                </a:cxn>
                <a:cxn ang="0">
                  <a:pos x="57" y="29"/>
                </a:cxn>
                <a:cxn ang="0">
                  <a:pos x="52" y="45"/>
                </a:cxn>
                <a:cxn ang="0">
                  <a:pos x="66" y="59"/>
                </a:cxn>
                <a:cxn ang="0">
                  <a:pos x="67" y="62"/>
                </a:cxn>
                <a:cxn ang="0">
                  <a:pos x="62" y="67"/>
                </a:cxn>
                <a:cxn ang="0">
                  <a:pos x="29" y="11"/>
                </a:cxn>
                <a:cxn ang="0">
                  <a:pos x="11" y="29"/>
                </a:cxn>
                <a:cxn ang="0">
                  <a:pos x="29" y="47"/>
                </a:cxn>
                <a:cxn ang="0">
                  <a:pos x="47" y="29"/>
                </a:cxn>
                <a:cxn ang="0">
                  <a:pos x="29" y="11"/>
                </a:cxn>
                <a:cxn ang="0">
                  <a:pos x="42" y="30"/>
                </a:cxn>
                <a:cxn ang="0">
                  <a:pos x="40" y="31"/>
                </a:cxn>
                <a:cxn ang="0">
                  <a:pos x="31" y="31"/>
                </a:cxn>
                <a:cxn ang="0">
                  <a:pos x="31" y="40"/>
                </a:cxn>
                <a:cxn ang="0">
                  <a:pos x="30" y="42"/>
                </a:cxn>
                <a:cxn ang="0">
                  <a:pos x="27" y="42"/>
                </a:cxn>
                <a:cxn ang="0">
                  <a:pos x="26" y="40"/>
                </a:cxn>
                <a:cxn ang="0">
                  <a:pos x="26" y="31"/>
                </a:cxn>
                <a:cxn ang="0">
                  <a:pos x="17" y="31"/>
                </a:cxn>
                <a:cxn ang="0">
                  <a:pos x="16" y="30"/>
                </a:cxn>
                <a:cxn ang="0">
                  <a:pos x="16" y="27"/>
                </a:cxn>
                <a:cxn ang="0">
                  <a:pos x="17" y="26"/>
                </a:cxn>
                <a:cxn ang="0">
                  <a:pos x="26" y="26"/>
                </a:cxn>
                <a:cxn ang="0">
                  <a:pos x="26" y="17"/>
                </a:cxn>
                <a:cxn ang="0">
                  <a:pos x="27" y="16"/>
                </a:cxn>
                <a:cxn ang="0">
                  <a:pos x="30" y="16"/>
                </a:cxn>
                <a:cxn ang="0">
                  <a:pos x="31" y="17"/>
                </a:cxn>
                <a:cxn ang="0">
                  <a:pos x="31" y="26"/>
                </a:cxn>
                <a:cxn ang="0">
                  <a:pos x="40" y="26"/>
                </a:cxn>
                <a:cxn ang="0">
                  <a:pos x="42" y="27"/>
                </a:cxn>
                <a:cxn ang="0">
                  <a:pos x="42" y="30"/>
                </a:cxn>
              </a:cxnLst>
              <a:rect l="0" t="0" r="r" b="b"/>
              <a:pathLst>
                <a:path w="67" h="67">
                  <a:moveTo>
                    <a:pt x="62" y="67"/>
                  </a:moveTo>
                  <a:cubicBezTo>
                    <a:pt x="61" y="67"/>
                    <a:pt x="59" y="67"/>
                    <a:pt x="59" y="66"/>
                  </a:cubicBezTo>
                  <a:cubicBezTo>
                    <a:pt x="45" y="52"/>
                    <a:pt x="45" y="52"/>
                    <a:pt x="45" y="52"/>
                  </a:cubicBezTo>
                  <a:cubicBezTo>
                    <a:pt x="40" y="55"/>
                    <a:pt x="34" y="57"/>
                    <a:pt x="29" y="57"/>
                  </a:cubicBezTo>
                  <a:cubicBezTo>
                    <a:pt x="13" y="57"/>
                    <a:pt x="0" y="44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44" y="0"/>
                    <a:pt x="57" y="13"/>
                    <a:pt x="57" y="29"/>
                  </a:cubicBezTo>
                  <a:cubicBezTo>
                    <a:pt x="57" y="34"/>
                    <a:pt x="55" y="40"/>
                    <a:pt x="52" y="45"/>
                  </a:cubicBezTo>
                  <a:cubicBezTo>
                    <a:pt x="66" y="59"/>
                    <a:pt x="66" y="59"/>
                    <a:pt x="66" y="59"/>
                  </a:cubicBezTo>
                  <a:cubicBezTo>
                    <a:pt x="67" y="59"/>
                    <a:pt x="67" y="61"/>
                    <a:pt x="67" y="62"/>
                  </a:cubicBezTo>
                  <a:cubicBezTo>
                    <a:pt x="67" y="65"/>
                    <a:pt x="65" y="67"/>
                    <a:pt x="62" y="67"/>
                  </a:cubicBezTo>
                  <a:close/>
                  <a:moveTo>
                    <a:pt x="29" y="11"/>
                  </a:moveTo>
                  <a:cubicBezTo>
                    <a:pt x="19" y="11"/>
                    <a:pt x="11" y="19"/>
                    <a:pt x="11" y="29"/>
                  </a:cubicBezTo>
                  <a:cubicBezTo>
                    <a:pt x="11" y="39"/>
                    <a:pt x="19" y="47"/>
                    <a:pt x="29" y="47"/>
                  </a:cubicBezTo>
                  <a:cubicBezTo>
                    <a:pt x="39" y="47"/>
                    <a:pt x="47" y="39"/>
                    <a:pt x="47" y="29"/>
                  </a:cubicBezTo>
                  <a:cubicBezTo>
                    <a:pt x="47" y="19"/>
                    <a:pt x="39" y="11"/>
                    <a:pt x="29" y="11"/>
                  </a:cubicBezTo>
                  <a:close/>
                  <a:moveTo>
                    <a:pt x="42" y="30"/>
                  </a:moveTo>
                  <a:cubicBezTo>
                    <a:pt x="42" y="31"/>
                    <a:pt x="41" y="31"/>
                    <a:pt x="40" y="31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1"/>
                    <a:pt x="31" y="42"/>
                    <a:pt x="30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7" y="42"/>
                    <a:pt x="26" y="41"/>
                    <a:pt x="26" y="40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6" y="31"/>
                    <a:pt x="16" y="30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7" y="26"/>
                    <a:pt x="17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6"/>
                    <a:pt x="27" y="16"/>
                    <a:pt x="27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1" y="16"/>
                    <a:pt x="31" y="16"/>
                    <a:pt x="31" y="17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1" y="26"/>
                    <a:pt x="42" y="27"/>
                    <a:pt x="42" y="27"/>
                  </a:cubicBezTo>
                  <a:lnTo>
                    <a:pt x="42" y="3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10259511" y="3223494"/>
            <a:ext cx="321407" cy="1549014"/>
            <a:chOff x="2971801" y="2190750"/>
            <a:chExt cx="228599" cy="1101725"/>
          </a:xfrm>
        </p:grpSpPr>
        <p:cxnSp>
          <p:nvCxnSpPr>
            <p:cNvPr id="101" name="Straight Connector 100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4" name="Group 133"/>
          <p:cNvGrpSpPr/>
          <p:nvPr/>
        </p:nvGrpSpPr>
        <p:grpSpPr>
          <a:xfrm>
            <a:off x="9830961" y="2044995"/>
            <a:ext cx="1178502" cy="1178502"/>
            <a:chOff x="6648450" y="1428750"/>
            <a:chExt cx="838200" cy="838200"/>
          </a:xfrm>
        </p:grpSpPr>
        <p:sp>
          <p:nvSpPr>
            <p:cNvPr id="97" name="Rectangle 96"/>
            <p:cNvSpPr/>
            <p:nvPr/>
          </p:nvSpPr>
          <p:spPr>
            <a:xfrm>
              <a:off x="6648450" y="1428750"/>
              <a:ext cx="838200" cy="838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9" name="Freeform 89"/>
            <p:cNvSpPr>
              <a:spLocks noEditPoints="1"/>
            </p:cNvSpPr>
            <p:nvPr/>
          </p:nvSpPr>
          <p:spPr bwMode="auto">
            <a:xfrm>
              <a:off x="6878874" y="1659174"/>
              <a:ext cx="377353" cy="377353"/>
            </a:xfrm>
            <a:custGeom>
              <a:avLst/>
              <a:gdLst/>
              <a:ahLst/>
              <a:cxnLst>
                <a:cxn ang="0">
                  <a:pos x="68" y="3"/>
                </a:cxn>
                <a:cxn ang="0">
                  <a:pos x="58" y="61"/>
                </a:cxn>
                <a:cxn ang="0">
                  <a:pos x="57" y="63"/>
                </a:cxn>
                <a:cxn ang="0">
                  <a:pos x="56" y="63"/>
                </a:cxn>
                <a:cxn ang="0">
                  <a:pos x="55" y="63"/>
                </a:cxn>
                <a:cxn ang="0">
                  <a:pos x="35" y="55"/>
                </a:cxn>
                <a:cxn ang="0">
                  <a:pos x="23" y="67"/>
                </a:cxn>
                <a:cxn ang="0">
                  <a:pos x="22" y="68"/>
                </a:cxn>
                <a:cxn ang="0">
                  <a:pos x="21" y="68"/>
                </a:cxn>
                <a:cxn ang="0">
                  <a:pos x="19" y="65"/>
                </a:cxn>
                <a:cxn ang="0">
                  <a:pos x="19" y="48"/>
                </a:cxn>
                <a:cxn ang="0">
                  <a:pos x="1" y="41"/>
                </a:cxn>
                <a:cxn ang="0">
                  <a:pos x="0" y="39"/>
                </a:cxn>
                <a:cxn ang="0">
                  <a:pos x="1" y="36"/>
                </a:cxn>
                <a:cxn ang="0">
                  <a:pos x="64" y="0"/>
                </a:cxn>
                <a:cxn ang="0">
                  <a:pos x="67" y="0"/>
                </a:cxn>
                <a:cxn ang="0">
                  <a:pos x="68" y="3"/>
                </a:cxn>
                <a:cxn ang="0">
                  <a:pos x="62" y="7"/>
                </a:cxn>
                <a:cxn ang="0">
                  <a:pos x="8" y="38"/>
                </a:cxn>
                <a:cxn ang="0">
                  <a:pos x="20" y="43"/>
                </a:cxn>
                <a:cxn ang="0">
                  <a:pos x="53" y="19"/>
                </a:cxn>
                <a:cxn ang="0">
                  <a:pos x="35" y="49"/>
                </a:cxn>
                <a:cxn ang="0">
                  <a:pos x="54" y="57"/>
                </a:cxn>
                <a:cxn ang="0">
                  <a:pos x="62" y="7"/>
                </a:cxn>
              </a:cxnLst>
              <a:rect l="0" t="0" r="r" b="b"/>
              <a:pathLst>
                <a:path w="68" h="68">
                  <a:moveTo>
                    <a:pt x="68" y="3"/>
                  </a:moveTo>
                  <a:cubicBezTo>
                    <a:pt x="58" y="61"/>
                    <a:pt x="58" y="61"/>
                    <a:pt x="58" y="61"/>
                  </a:cubicBezTo>
                  <a:cubicBezTo>
                    <a:pt x="58" y="62"/>
                    <a:pt x="57" y="62"/>
                    <a:pt x="57" y="63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35" y="55"/>
                    <a:pt x="35" y="55"/>
                    <a:pt x="35" y="55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3" y="67"/>
                    <a:pt x="22" y="68"/>
                    <a:pt x="22" y="68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0" y="67"/>
                    <a:pt x="19" y="66"/>
                    <a:pt x="19" y="65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0"/>
                    <a:pt x="0" y="40"/>
                    <a:pt x="0" y="39"/>
                  </a:cubicBezTo>
                  <a:cubicBezTo>
                    <a:pt x="0" y="38"/>
                    <a:pt x="0" y="37"/>
                    <a:pt x="1" y="36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6" y="0"/>
                    <a:pt x="67" y="0"/>
                  </a:cubicBezTo>
                  <a:cubicBezTo>
                    <a:pt x="68" y="1"/>
                    <a:pt x="68" y="2"/>
                    <a:pt x="68" y="3"/>
                  </a:cubicBezTo>
                  <a:close/>
                  <a:moveTo>
                    <a:pt x="62" y="7"/>
                  </a:moveTo>
                  <a:cubicBezTo>
                    <a:pt x="8" y="38"/>
                    <a:pt x="8" y="38"/>
                    <a:pt x="8" y="38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35" y="49"/>
                    <a:pt x="35" y="49"/>
                    <a:pt x="35" y="49"/>
                  </a:cubicBezTo>
                  <a:cubicBezTo>
                    <a:pt x="54" y="57"/>
                    <a:pt x="54" y="57"/>
                    <a:pt x="54" y="57"/>
                  </a:cubicBezTo>
                  <a:lnTo>
                    <a:pt x="62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61" name="Right Arrow 160"/>
          <p:cNvSpPr/>
          <p:nvPr/>
        </p:nvSpPr>
        <p:spPr>
          <a:xfrm>
            <a:off x="3844715" y="2376188"/>
            <a:ext cx="495507" cy="516118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2" name="Right Arrow 161"/>
          <p:cNvSpPr/>
          <p:nvPr/>
        </p:nvSpPr>
        <p:spPr>
          <a:xfrm>
            <a:off x="5679425" y="2376188"/>
            <a:ext cx="495507" cy="516118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3" name="Right Arrow 162"/>
          <p:cNvSpPr/>
          <p:nvPr/>
        </p:nvSpPr>
        <p:spPr>
          <a:xfrm>
            <a:off x="7487354" y="2376188"/>
            <a:ext cx="495507" cy="516118"/>
          </a:xfrm>
          <a:prstGeom prst="right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" name="Right Arrow 163"/>
          <p:cNvSpPr/>
          <p:nvPr/>
        </p:nvSpPr>
        <p:spPr>
          <a:xfrm>
            <a:off x="9295279" y="2376188"/>
            <a:ext cx="495507" cy="516118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 Placeholder 7"/>
          <p:cNvSpPr txBox="1">
            <a:spLocks/>
          </p:cNvSpPr>
          <p:nvPr/>
        </p:nvSpPr>
        <p:spPr>
          <a:xfrm>
            <a:off x="1555567" y="459361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 Placeholder 2"/>
          <p:cNvSpPr txBox="1">
            <a:spLocks/>
          </p:cNvSpPr>
          <p:nvPr/>
        </p:nvSpPr>
        <p:spPr>
          <a:xfrm>
            <a:off x="1555567" y="498293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 Placeholder 7"/>
          <p:cNvSpPr txBox="1">
            <a:spLocks/>
          </p:cNvSpPr>
          <p:nvPr/>
        </p:nvSpPr>
        <p:spPr>
          <a:xfrm>
            <a:off x="424161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2"/>
          <p:cNvSpPr txBox="1">
            <a:spLocks/>
          </p:cNvSpPr>
          <p:nvPr/>
        </p:nvSpPr>
        <p:spPr>
          <a:xfrm>
            <a:off x="424161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608946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2"/>
          <p:cNvSpPr txBox="1">
            <a:spLocks/>
          </p:cNvSpPr>
          <p:nvPr/>
        </p:nvSpPr>
        <p:spPr>
          <a:xfrm>
            <a:off x="608946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793731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 Placeholder 2"/>
          <p:cNvSpPr txBox="1">
            <a:spLocks/>
          </p:cNvSpPr>
          <p:nvPr/>
        </p:nvSpPr>
        <p:spPr>
          <a:xfrm>
            <a:off x="793731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Text Placeholder 7"/>
          <p:cNvSpPr txBox="1">
            <a:spLocks/>
          </p:cNvSpPr>
          <p:nvPr/>
        </p:nvSpPr>
        <p:spPr>
          <a:xfrm>
            <a:off x="978516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Text Placeholder 2"/>
          <p:cNvSpPr txBox="1">
            <a:spLocks/>
          </p:cNvSpPr>
          <p:nvPr/>
        </p:nvSpPr>
        <p:spPr>
          <a:xfrm>
            <a:off x="978516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61741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" grpId="0" animBg="1"/>
      <p:bldP spid="162" grpId="0" animBg="1"/>
      <p:bldP spid="163" grpId="0" animBg="1"/>
      <p:bldP spid="164" grpId="0" animBg="1"/>
      <p:bldP spid="5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08695" y="1460166"/>
            <a:ext cx="6840760" cy="458613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圆角矩形 11"/>
          <p:cNvSpPr/>
          <p:nvPr/>
        </p:nvSpPr>
        <p:spPr>
          <a:xfrm>
            <a:off x="7510987" y="5364658"/>
            <a:ext cx="2310430" cy="681640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/>
          </a:p>
        </p:txBody>
      </p:sp>
      <p:sp>
        <p:nvSpPr>
          <p:cNvPr id="13" name="圆角矩形 12"/>
          <p:cNvSpPr/>
          <p:nvPr/>
        </p:nvSpPr>
        <p:spPr>
          <a:xfrm>
            <a:off x="9821417" y="5364658"/>
            <a:ext cx="2785846" cy="681640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/>
          </a:p>
        </p:txBody>
      </p:sp>
      <p:sp>
        <p:nvSpPr>
          <p:cNvPr id="14" name="矩形 13"/>
          <p:cNvSpPr/>
          <p:nvPr/>
        </p:nvSpPr>
        <p:spPr>
          <a:xfrm>
            <a:off x="8317788" y="5510723"/>
            <a:ext cx="938159" cy="4004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2" dirty="0">
                <a:solidFill>
                  <a:schemeClr val="bg1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20%</a:t>
            </a:r>
          </a:p>
        </p:txBody>
      </p:sp>
      <p:sp>
        <p:nvSpPr>
          <p:cNvPr id="15" name="矩形 14"/>
          <p:cNvSpPr/>
          <p:nvPr/>
        </p:nvSpPr>
        <p:spPr>
          <a:xfrm>
            <a:off x="10866190" y="5510723"/>
            <a:ext cx="937446" cy="4004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2" dirty="0">
                <a:solidFill>
                  <a:schemeClr val="bg1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80%</a:t>
            </a: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7420694" y="1744117"/>
            <a:ext cx="1835253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7420694" y="2049782"/>
            <a:ext cx="4550743" cy="758799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7420694" y="3153025"/>
            <a:ext cx="4550743" cy="758799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22964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2" grpId="0" animBg="1"/>
      <p:bldP spid="13" grpId="0" animBg="1"/>
      <p:bldP spid="14" grpId="0"/>
      <p:bldP spid="15" grpId="0"/>
      <p:bldP spid="16" grpId="0"/>
      <p:bldP spid="17" grpId="0"/>
      <p:bldP spid="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roup 4"/>
          <p:cNvGrpSpPr>
            <a:grpSpLocks noChangeAspect="1"/>
          </p:cNvGrpSpPr>
          <p:nvPr/>
        </p:nvGrpSpPr>
        <p:grpSpPr bwMode="auto">
          <a:xfrm>
            <a:off x="2125192" y="4302574"/>
            <a:ext cx="1953262" cy="1105492"/>
            <a:chOff x="2814" y="1405"/>
            <a:chExt cx="2052" cy="1510"/>
          </a:xfrm>
        </p:grpSpPr>
        <p:sp>
          <p:nvSpPr>
            <p:cNvPr id="59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1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1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1" name="Group 4"/>
          <p:cNvGrpSpPr>
            <a:grpSpLocks noChangeAspect="1"/>
          </p:cNvGrpSpPr>
          <p:nvPr/>
        </p:nvGrpSpPr>
        <p:grpSpPr bwMode="auto">
          <a:xfrm>
            <a:off x="3440933" y="3970349"/>
            <a:ext cx="1953262" cy="1437717"/>
            <a:chOff x="2814" y="1405"/>
            <a:chExt cx="2052" cy="1510"/>
          </a:xfrm>
        </p:grpSpPr>
        <p:sp>
          <p:nvSpPr>
            <p:cNvPr id="62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2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2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4" name="Group 4"/>
          <p:cNvGrpSpPr>
            <a:grpSpLocks noChangeAspect="1"/>
          </p:cNvGrpSpPr>
          <p:nvPr/>
        </p:nvGrpSpPr>
        <p:grpSpPr bwMode="auto">
          <a:xfrm>
            <a:off x="4756672" y="3327936"/>
            <a:ext cx="1953262" cy="2080131"/>
            <a:chOff x="2814" y="1405"/>
            <a:chExt cx="2052" cy="1510"/>
          </a:xfrm>
        </p:grpSpPr>
        <p:sp>
          <p:nvSpPr>
            <p:cNvPr id="65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3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3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7" name="Group 4"/>
          <p:cNvGrpSpPr>
            <a:grpSpLocks noChangeAspect="1"/>
          </p:cNvGrpSpPr>
          <p:nvPr/>
        </p:nvGrpSpPr>
        <p:grpSpPr bwMode="auto">
          <a:xfrm>
            <a:off x="6072412" y="4415016"/>
            <a:ext cx="1953262" cy="993050"/>
            <a:chOff x="2814" y="1405"/>
            <a:chExt cx="2052" cy="1510"/>
          </a:xfrm>
        </p:grpSpPr>
        <p:sp>
          <p:nvSpPr>
            <p:cNvPr id="69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4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4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4"/>
          <p:cNvGrpSpPr>
            <a:grpSpLocks noChangeAspect="1"/>
          </p:cNvGrpSpPr>
          <p:nvPr/>
        </p:nvGrpSpPr>
        <p:grpSpPr bwMode="auto">
          <a:xfrm>
            <a:off x="7388153" y="3001776"/>
            <a:ext cx="1953262" cy="2406291"/>
            <a:chOff x="2814" y="1405"/>
            <a:chExt cx="2052" cy="1510"/>
          </a:xfrm>
        </p:grpSpPr>
        <p:sp>
          <p:nvSpPr>
            <p:cNvPr id="72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5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5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9" name="Group 4"/>
          <p:cNvGrpSpPr>
            <a:grpSpLocks noChangeAspect="1"/>
          </p:cNvGrpSpPr>
          <p:nvPr/>
        </p:nvGrpSpPr>
        <p:grpSpPr bwMode="auto">
          <a:xfrm>
            <a:off x="8703893" y="3760739"/>
            <a:ext cx="1953262" cy="1647328"/>
            <a:chOff x="2814" y="1405"/>
            <a:chExt cx="2052" cy="1510"/>
          </a:xfrm>
        </p:grpSpPr>
        <p:sp>
          <p:nvSpPr>
            <p:cNvPr id="80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6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6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2" name="Group 4"/>
          <p:cNvGrpSpPr>
            <a:grpSpLocks noChangeAspect="1"/>
          </p:cNvGrpSpPr>
          <p:nvPr/>
        </p:nvGrpSpPr>
        <p:grpSpPr bwMode="auto">
          <a:xfrm rot="10800000">
            <a:off x="4149103" y="1928031"/>
            <a:ext cx="555171" cy="669981"/>
            <a:chOff x="347" y="3344"/>
            <a:chExt cx="586" cy="707"/>
          </a:xfrm>
          <a:solidFill>
            <a:schemeClr val="accent2"/>
          </a:solidFill>
        </p:grpSpPr>
        <p:sp>
          <p:nvSpPr>
            <p:cNvPr id="83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84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4"/>
          <p:cNvGrpSpPr>
            <a:grpSpLocks noChangeAspect="1"/>
          </p:cNvGrpSpPr>
          <p:nvPr/>
        </p:nvGrpSpPr>
        <p:grpSpPr bwMode="auto">
          <a:xfrm rot="10800000">
            <a:off x="5451237" y="1938146"/>
            <a:ext cx="555171" cy="669981"/>
            <a:chOff x="347" y="3344"/>
            <a:chExt cx="586" cy="707"/>
          </a:xfrm>
          <a:solidFill>
            <a:schemeClr val="accent3"/>
          </a:solidFill>
        </p:grpSpPr>
        <p:sp>
          <p:nvSpPr>
            <p:cNvPr id="86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87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8" name="Group 4"/>
          <p:cNvGrpSpPr>
            <a:grpSpLocks noChangeAspect="1"/>
          </p:cNvGrpSpPr>
          <p:nvPr/>
        </p:nvGrpSpPr>
        <p:grpSpPr bwMode="auto">
          <a:xfrm rot="10800000">
            <a:off x="6761346" y="1928212"/>
            <a:ext cx="555171" cy="669981"/>
            <a:chOff x="347" y="3344"/>
            <a:chExt cx="586" cy="707"/>
          </a:xfrm>
          <a:solidFill>
            <a:schemeClr val="accent4"/>
          </a:solidFill>
        </p:grpSpPr>
        <p:sp>
          <p:nvSpPr>
            <p:cNvPr id="89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90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1" name="Group 4"/>
          <p:cNvGrpSpPr>
            <a:grpSpLocks noChangeAspect="1"/>
          </p:cNvGrpSpPr>
          <p:nvPr/>
        </p:nvGrpSpPr>
        <p:grpSpPr bwMode="auto">
          <a:xfrm rot="10800000">
            <a:off x="8094382" y="1928031"/>
            <a:ext cx="555171" cy="669981"/>
            <a:chOff x="347" y="3344"/>
            <a:chExt cx="586" cy="707"/>
          </a:xfrm>
          <a:solidFill>
            <a:schemeClr val="accent5"/>
          </a:solidFill>
        </p:grpSpPr>
        <p:sp>
          <p:nvSpPr>
            <p:cNvPr id="92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93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4" name="Group 4"/>
          <p:cNvGrpSpPr>
            <a:grpSpLocks noChangeAspect="1"/>
          </p:cNvGrpSpPr>
          <p:nvPr/>
        </p:nvGrpSpPr>
        <p:grpSpPr bwMode="auto">
          <a:xfrm rot="10800000">
            <a:off x="9412155" y="1931365"/>
            <a:ext cx="555171" cy="669981"/>
            <a:chOff x="347" y="3344"/>
            <a:chExt cx="586" cy="707"/>
          </a:xfrm>
          <a:solidFill>
            <a:schemeClr val="accent6"/>
          </a:solidFill>
        </p:grpSpPr>
        <p:sp>
          <p:nvSpPr>
            <p:cNvPr id="95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96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7" name="Group 4"/>
          <p:cNvGrpSpPr>
            <a:grpSpLocks noChangeAspect="1"/>
          </p:cNvGrpSpPr>
          <p:nvPr/>
        </p:nvGrpSpPr>
        <p:grpSpPr bwMode="auto">
          <a:xfrm rot="10800000">
            <a:off x="2819317" y="1928031"/>
            <a:ext cx="555171" cy="669981"/>
            <a:chOff x="347" y="3344"/>
            <a:chExt cx="586" cy="707"/>
          </a:xfrm>
          <a:solidFill>
            <a:schemeClr val="accent1"/>
          </a:solidFill>
        </p:grpSpPr>
        <p:sp>
          <p:nvSpPr>
            <p:cNvPr id="98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122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26" name="Straight Connector 125"/>
          <p:cNvCxnSpPr>
            <a:endCxn id="60" idx="1"/>
          </p:cNvCxnSpPr>
          <p:nvPr/>
        </p:nvCxnSpPr>
        <p:spPr>
          <a:xfrm>
            <a:off x="3101822" y="2727848"/>
            <a:ext cx="0" cy="1574726"/>
          </a:xfrm>
          <a:prstGeom prst="line">
            <a:avLst/>
          </a:prstGeom>
          <a:ln w="12700">
            <a:solidFill>
              <a:schemeClr val="accent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 flipH="1">
            <a:off x="4415811" y="2727847"/>
            <a:ext cx="1752" cy="1242502"/>
          </a:xfrm>
          <a:prstGeom prst="line">
            <a:avLst/>
          </a:prstGeom>
          <a:ln w="12700">
            <a:solidFill>
              <a:schemeClr val="accent2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>
            <a:off x="5733303" y="2727847"/>
            <a:ext cx="0" cy="600087"/>
          </a:xfrm>
          <a:prstGeom prst="line">
            <a:avLst/>
          </a:prstGeom>
          <a:ln w="12700">
            <a:solidFill>
              <a:schemeClr val="accent3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>
            <a:off x="7049042" y="2727848"/>
            <a:ext cx="0" cy="1687168"/>
          </a:xfrm>
          <a:prstGeom prst="line">
            <a:avLst/>
          </a:prstGeom>
          <a:ln w="12700">
            <a:solidFill>
              <a:schemeClr val="accent4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>
            <a:off x="8364784" y="2727848"/>
            <a:ext cx="0" cy="300043"/>
          </a:xfrm>
          <a:prstGeom prst="line">
            <a:avLst/>
          </a:prstGeom>
          <a:ln w="12700">
            <a:solidFill>
              <a:schemeClr val="accent5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/>
          <p:nvPr/>
        </p:nvCxnSpPr>
        <p:spPr>
          <a:xfrm flipH="1">
            <a:off x="9689322" y="2727848"/>
            <a:ext cx="1752" cy="1032891"/>
          </a:xfrm>
          <a:prstGeom prst="line">
            <a:avLst/>
          </a:prstGeom>
          <a:ln w="12700">
            <a:solidFill>
              <a:schemeClr val="accent6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8" name="Group 137"/>
          <p:cNvGrpSpPr/>
          <p:nvPr/>
        </p:nvGrpSpPr>
        <p:grpSpPr>
          <a:xfrm>
            <a:off x="2467093" y="5564838"/>
            <a:ext cx="1139808" cy="909231"/>
            <a:chOff x="1541683" y="2139889"/>
            <a:chExt cx="1244826" cy="992744"/>
          </a:xfrm>
        </p:grpSpPr>
        <p:sp>
          <p:nvSpPr>
            <p:cNvPr id="139" name="TextBox 138"/>
            <p:cNvSpPr txBox="1"/>
            <p:nvPr/>
          </p:nvSpPr>
          <p:spPr>
            <a:xfrm>
              <a:off x="1726984" y="2139889"/>
              <a:ext cx="1018907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1541683" y="2444648"/>
              <a:ext cx="1244826" cy="6879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1" name="Group 140"/>
          <p:cNvGrpSpPr/>
          <p:nvPr/>
        </p:nvGrpSpPr>
        <p:grpSpPr>
          <a:xfrm>
            <a:off x="3826372" y="5575042"/>
            <a:ext cx="1127016" cy="919436"/>
            <a:chOff x="1548669" y="2139889"/>
            <a:chExt cx="1230855" cy="1003886"/>
          </a:xfrm>
        </p:grpSpPr>
        <p:sp>
          <p:nvSpPr>
            <p:cNvPr id="142" name="TextBox 141"/>
            <p:cNvSpPr txBox="1"/>
            <p:nvPr/>
          </p:nvSpPr>
          <p:spPr>
            <a:xfrm>
              <a:off x="1729474" y="2139889"/>
              <a:ext cx="1018906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TextBox 142"/>
            <p:cNvSpPr txBox="1"/>
            <p:nvPr/>
          </p:nvSpPr>
          <p:spPr>
            <a:xfrm>
              <a:off x="1548669" y="2455791"/>
              <a:ext cx="1230855" cy="687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4" name="Group 143"/>
          <p:cNvGrpSpPr/>
          <p:nvPr/>
        </p:nvGrpSpPr>
        <p:grpSpPr>
          <a:xfrm>
            <a:off x="5172859" y="5574858"/>
            <a:ext cx="1095912" cy="909912"/>
            <a:chOff x="1565654" y="2139889"/>
            <a:chExt cx="1196886" cy="993487"/>
          </a:xfrm>
        </p:grpSpPr>
        <p:sp>
          <p:nvSpPr>
            <p:cNvPr id="145" name="TextBox 144"/>
            <p:cNvSpPr txBox="1"/>
            <p:nvPr/>
          </p:nvSpPr>
          <p:spPr>
            <a:xfrm>
              <a:off x="1729607" y="2139889"/>
              <a:ext cx="1018907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TextBox 145"/>
            <p:cNvSpPr txBox="1"/>
            <p:nvPr/>
          </p:nvSpPr>
          <p:spPr>
            <a:xfrm>
              <a:off x="1565654" y="2445392"/>
              <a:ext cx="1196886" cy="687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7" name="Group 146"/>
          <p:cNvGrpSpPr/>
          <p:nvPr/>
        </p:nvGrpSpPr>
        <p:grpSpPr>
          <a:xfrm>
            <a:off x="6488242" y="5585065"/>
            <a:ext cx="1073235" cy="905026"/>
            <a:chOff x="1532610" y="2139889"/>
            <a:chExt cx="1262975" cy="988153"/>
          </a:xfrm>
        </p:grpSpPr>
        <p:sp>
          <p:nvSpPr>
            <p:cNvPr id="148" name="TextBox 147"/>
            <p:cNvSpPr txBox="1"/>
            <p:nvPr/>
          </p:nvSpPr>
          <p:spPr>
            <a:xfrm>
              <a:off x="1685932" y="2139889"/>
              <a:ext cx="1097886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9" name="TextBox 148"/>
            <p:cNvSpPr txBox="1"/>
            <p:nvPr/>
          </p:nvSpPr>
          <p:spPr>
            <a:xfrm>
              <a:off x="1532610" y="2440057"/>
              <a:ext cx="1262975" cy="6879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0" name="Group 149"/>
          <p:cNvGrpSpPr/>
          <p:nvPr/>
        </p:nvGrpSpPr>
        <p:grpSpPr>
          <a:xfrm>
            <a:off x="7780948" y="5585067"/>
            <a:ext cx="1089765" cy="905026"/>
            <a:chOff x="1569010" y="2139889"/>
            <a:chExt cx="1190173" cy="988153"/>
          </a:xfrm>
        </p:grpSpPr>
        <p:sp>
          <p:nvSpPr>
            <p:cNvPr id="151" name="TextBox 150"/>
            <p:cNvSpPr txBox="1"/>
            <p:nvPr/>
          </p:nvSpPr>
          <p:spPr>
            <a:xfrm>
              <a:off x="1721656" y="2139889"/>
              <a:ext cx="1018907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1569010" y="2440057"/>
              <a:ext cx="1190173" cy="6879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3" name="Group 152"/>
          <p:cNvGrpSpPr/>
          <p:nvPr/>
        </p:nvGrpSpPr>
        <p:grpSpPr>
          <a:xfrm>
            <a:off x="9090185" y="5595272"/>
            <a:ext cx="1095781" cy="915231"/>
            <a:chOff x="1519344" y="2139889"/>
            <a:chExt cx="1289506" cy="999295"/>
          </a:xfrm>
        </p:grpSpPr>
        <p:sp>
          <p:nvSpPr>
            <p:cNvPr id="154" name="TextBox 153"/>
            <p:cNvSpPr txBox="1"/>
            <p:nvPr/>
          </p:nvSpPr>
          <p:spPr>
            <a:xfrm>
              <a:off x="1678201" y="2139889"/>
              <a:ext cx="1097885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1519344" y="2451200"/>
              <a:ext cx="1289506" cy="687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8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82239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5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000"/>
                            </p:stCondLst>
                            <p:childTnLst>
                              <p:par>
                                <p:cTn id="5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500"/>
                            </p:stCondLst>
                            <p:childTnLst>
                              <p:par>
                                <p:cTn id="5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500"/>
                            </p:stCondLst>
                            <p:childTnLst>
                              <p:par>
                                <p:cTn id="6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000"/>
                            </p:stCondLst>
                            <p:childTnLst>
                              <p:par>
                                <p:cTn id="6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500"/>
                            </p:stCondLst>
                            <p:childTnLst>
                              <p:par>
                                <p:cTn id="7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9000"/>
                            </p:stCondLst>
                            <p:childTnLst>
                              <p:par>
                                <p:cTn id="7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0"/>
                            </p:stCondLst>
                            <p:childTnLst>
                              <p:par>
                                <p:cTn id="8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500"/>
                            </p:stCondLst>
                            <p:childTnLst>
                              <p:par>
                                <p:cTn id="8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1000"/>
                            </p:stCondLst>
                            <p:childTnLst>
                              <p:par>
                                <p:cTn id="9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1500"/>
                            </p:stCondLst>
                            <p:childTnLst>
                              <p:par>
                                <p:cTn id="9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13719" y="-18253"/>
            <a:ext cx="12871675" cy="725980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1149" y="-18253"/>
            <a:ext cx="5852235" cy="7259807"/>
          </a:xfrm>
          <a:custGeom>
            <a:avLst/>
            <a:gdLst/>
            <a:ahLst/>
            <a:cxnLst/>
            <a:rect l="l" t="t" r="r" b="b"/>
            <a:pathLst>
              <a:path w="4958866" h="5163450">
                <a:moveTo>
                  <a:pt x="0" y="0"/>
                </a:moveTo>
                <a:lnTo>
                  <a:pt x="755577" y="0"/>
                </a:lnTo>
                <a:lnTo>
                  <a:pt x="899592" y="0"/>
                </a:lnTo>
                <a:lnTo>
                  <a:pt x="1508303" y="0"/>
                </a:lnTo>
                <a:lnTo>
                  <a:pt x="3955209" y="0"/>
                </a:lnTo>
                <a:lnTo>
                  <a:pt x="4206139" y="0"/>
                </a:lnTo>
                <a:cubicBezTo>
                  <a:pt x="4666577" y="617385"/>
                  <a:pt x="4958866" y="1544845"/>
                  <a:pt x="4958866" y="2581725"/>
                </a:cubicBezTo>
                <a:cubicBezTo>
                  <a:pt x="4958866" y="3614989"/>
                  <a:pt x="4668612" y="4539595"/>
                  <a:pt x="4210704" y="5156800"/>
                </a:cubicBezTo>
                <a:lnTo>
                  <a:pt x="3955209" y="5156800"/>
                </a:lnTo>
                <a:lnTo>
                  <a:pt x="3955209" y="5163450"/>
                </a:lnTo>
                <a:lnTo>
                  <a:pt x="755577" y="5163450"/>
                </a:lnTo>
                <a:lnTo>
                  <a:pt x="755577" y="5156800"/>
                </a:lnTo>
                <a:lnTo>
                  <a:pt x="0" y="5156800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606610" y="3532783"/>
            <a:ext cx="4293787" cy="36928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000" cap="all" dirty="0">
                <a:solidFill>
                  <a:schemeClr val="bg1"/>
                </a:solidFill>
                <a:cs typeface="+mn-ea"/>
                <a:sym typeface="+mn-lt"/>
              </a:rPr>
              <a:t>Please replace the written content</a:t>
            </a:r>
            <a:endParaRPr lang="zh-CN" altLang="en-US" sz="2000" b="1" cap="all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TextBox 148"/>
          <p:cNvSpPr txBox="1"/>
          <p:nvPr/>
        </p:nvSpPr>
        <p:spPr>
          <a:xfrm>
            <a:off x="1438242" y="2896335"/>
            <a:ext cx="2630522" cy="5354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latinLnBrk="1">
              <a:lnSpc>
                <a:spcPct val="120000"/>
              </a:lnSpc>
              <a:defRPr/>
            </a:pPr>
            <a:r>
              <a:rPr kumimoji="1" lang="zh-CN" altLang="en-US" sz="2400" dirty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2400" dirty="0">
              <a:solidFill>
                <a:schemeClr val="bg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1438242" y="3413335"/>
            <a:ext cx="2630522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13"/>
          <p:cNvSpPr txBox="1"/>
          <p:nvPr/>
        </p:nvSpPr>
        <p:spPr>
          <a:xfrm>
            <a:off x="2292566" y="1873856"/>
            <a:ext cx="1269401" cy="10818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30" b="1" dirty="0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03</a:t>
            </a:r>
            <a:endParaRPr lang="zh-CN" altLang="en-US" sz="7030" b="1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3638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6000">
        <p14:prism isInverted="1"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1429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657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7" dur="3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1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1" grpId="0" animBg="1"/>
      <p:bldP spid="29" grpId="0"/>
      <p:bldP spid="29" grpId="1"/>
      <p:bldP spid="8" grpId="0"/>
      <p:bldP spid="8" grpId="1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 4"/>
          <p:cNvGrpSpPr/>
          <p:nvPr/>
        </p:nvGrpSpPr>
        <p:grpSpPr>
          <a:xfrm>
            <a:off x="1207090" y="1384077"/>
            <a:ext cx="10185195" cy="4156858"/>
            <a:chOff x="569157" y="1199776"/>
            <a:chExt cx="7243203" cy="2956150"/>
          </a:xfrm>
          <a:solidFill>
            <a:schemeClr val="accent1"/>
          </a:solidFill>
        </p:grpSpPr>
        <p:sp>
          <p:nvSpPr>
            <p:cNvPr id="153" name="Oval 152"/>
            <p:cNvSpPr/>
            <p:nvPr/>
          </p:nvSpPr>
          <p:spPr>
            <a:xfrm>
              <a:off x="569157" y="1635646"/>
              <a:ext cx="2592288" cy="2520280"/>
            </a:xfrm>
            <a:prstGeom prst="ellipse">
              <a:avLst/>
            </a:prstGeom>
            <a:grpFill/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4" name="Oval 153"/>
            <p:cNvSpPr/>
            <p:nvPr/>
          </p:nvSpPr>
          <p:spPr>
            <a:xfrm>
              <a:off x="2953805" y="1491630"/>
              <a:ext cx="898115" cy="872480"/>
            </a:xfrm>
            <a:prstGeom prst="ellipse">
              <a:avLst/>
            </a:prstGeom>
            <a:solidFill>
              <a:schemeClr val="accent2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Oval 154"/>
            <p:cNvSpPr/>
            <p:nvPr/>
          </p:nvSpPr>
          <p:spPr>
            <a:xfrm>
              <a:off x="3161445" y="2283718"/>
              <a:ext cx="1410555" cy="1368152"/>
            </a:xfrm>
            <a:prstGeom prst="ellipse">
              <a:avLst/>
            </a:prstGeom>
            <a:solidFill>
              <a:schemeClr val="accent3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Oval 155"/>
            <p:cNvSpPr/>
            <p:nvPr/>
          </p:nvSpPr>
          <p:spPr>
            <a:xfrm>
              <a:off x="2953805" y="3507854"/>
              <a:ext cx="648072" cy="606944"/>
            </a:xfrm>
            <a:prstGeom prst="ellipse">
              <a:avLst/>
            </a:prstGeom>
            <a:solidFill>
              <a:schemeClr val="accent4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7" name="Oval 156"/>
            <p:cNvSpPr/>
            <p:nvPr/>
          </p:nvSpPr>
          <p:spPr>
            <a:xfrm>
              <a:off x="4019122" y="1199776"/>
              <a:ext cx="1410555" cy="1368152"/>
            </a:xfrm>
            <a:prstGeom prst="ellipse">
              <a:avLst/>
            </a:prstGeom>
            <a:solidFill>
              <a:schemeClr val="accent5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Oval 157"/>
            <p:cNvSpPr/>
            <p:nvPr/>
          </p:nvSpPr>
          <p:spPr>
            <a:xfrm>
              <a:off x="4572001" y="2643758"/>
              <a:ext cx="936104" cy="864096"/>
            </a:xfrm>
            <a:prstGeom prst="ellipse">
              <a:avLst/>
            </a:prstGeom>
            <a:solidFill>
              <a:schemeClr val="accent6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9" name="Oval 158"/>
            <p:cNvSpPr/>
            <p:nvPr/>
          </p:nvSpPr>
          <p:spPr>
            <a:xfrm>
              <a:off x="5411199" y="1841631"/>
              <a:ext cx="1410555" cy="1368152"/>
            </a:xfrm>
            <a:prstGeom prst="ellipse">
              <a:avLst/>
            </a:prstGeom>
            <a:solidFill>
              <a:schemeClr val="accent1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0" name="Oval 159"/>
            <p:cNvSpPr/>
            <p:nvPr/>
          </p:nvSpPr>
          <p:spPr>
            <a:xfrm>
              <a:off x="6444208" y="3062355"/>
              <a:ext cx="601954" cy="574409"/>
            </a:xfrm>
            <a:prstGeom prst="ellipse">
              <a:avLst/>
            </a:prstGeom>
            <a:solidFill>
              <a:schemeClr val="accent2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Oval 160"/>
            <p:cNvSpPr/>
            <p:nvPr/>
          </p:nvSpPr>
          <p:spPr>
            <a:xfrm>
              <a:off x="6821754" y="2139703"/>
              <a:ext cx="990606" cy="966710"/>
            </a:xfrm>
            <a:prstGeom prst="ellipse">
              <a:avLst/>
            </a:prstGeom>
            <a:solidFill>
              <a:schemeClr val="accent3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4" name="Grup 163"/>
          <p:cNvGrpSpPr/>
          <p:nvPr/>
        </p:nvGrpSpPr>
        <p:grpSpPr>
          <a:xfrm>
            <a:off x="2633163" y="2097465"/>
            <a:ext cx="8513788" cy="3121288"/>
            <a:chOff x="1583311" y="1707103"/>
            <a:chExt cx="6054579" cy="2219705"/>
          </a:xfrm>
        </p:grpSpPr>
        <p:sp>
          <p:nvSpPr>
            <p:cNvPr id="165" name="Metin kutusu 164"/>
            <p:cNvSpPr txBox="1"/>
            <p:nvPr/>
          </p:nvSpPr>
          <p:spPr>
            <a:xfrm>
              <a:off x="1583311" y="2701212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6" name="Metin kutusu 165"/>
            <p:cNvSpPr txBox="1"/>
            <p:nvPr/>
          </p:nvSpPr>
          <p:spPr>
            <a:xfrm>
              <a:off x="3089970" y="1759917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Metin kutusu 166"/>
            <p:cNvSpPr txBox="1"/>
            <p:nvPr/>
          </p:nvSpPr>
          <p:spPr>
            <a:xfrm>
              <a:off x="3552258" y="2816509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Metin kutusu 167"/>
            <p:cNvSpPr txBox="1"/>
            <p:nvPr/>
          </p:nvSpPr>
          <p:spPr>
            <a:xfrm>
              <a:off x="2945310" y="3693159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9" name="Metin kutusu 168"/>
            <p:cNvSpPr txBox="1"/>
            <p:nvPr/>
          </p:nvSpPr>
          <p:spPr>
            <a:xfrm>
              <a:off x="4388583" y="1707103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Metin kutusu 169"/>
            <p:cNvSpPr txBox="1"/>
            <p:nvPr/>
          </p:nvSpPr>
          <p:spPr>
            <a:xfrm>
              <a:off x="4719297" y="2904035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1" name="Metin kutusu 170"/>
            <p:cNvSpPr txBox="1"/>
            <p:nvPr/>
          </p:nvSpPr>
          <p:spPr>
            <a:xfrm>
              <a:off x="5816213" y="2382017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Metin kutusu 171"/>
            <p:cNvSpPr txBox="1"/>
            <p:nvPr/>
          </p:nvSpPr>
          <p:spPr>
            <a:xfrm>
              <a:off x="6995856" y="2495068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Metin kutusu 172"/>
            <p:cNvSpPr txBox="1"/>
            <p:nvPr/>
          </p:nvSpPr>
          <p:spPr>
            <a:xfrm>
              <a:off x="6444214" y="3226709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77" name="Dikdörtgen 176"/>
          <p:cNvSpPr/>
          <p:nvPr/>
        </p:nvSpPr>
        <p:spPr>
          <a:xfrm>
            <a:off x="6058337" y="5319205"/>
            <a:ext cx="5333948" cy="43050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tr-TR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86658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4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extBox 98"/>
          <p:cNvSpPr txBox="1"/>
          <p:nvPr/>
        </p:nvSpPr>
        <p:spPr>
          <a:xfrm>
            <a:off x="2093895" y="4696910"/>
            <a:ext cx="1415141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Black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ato Black"/>
              <a:sym typeface="Arial" panose="020B0604020202020204" pitchFamily="34" charset="0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2093895" y="5007478"/>
            <a:ext cx="269507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ato Regular"/>
              <a:sym typeface="Arial" panose="020B0604020202020204" pitchFamily="34" charset="0"/>
            </a:endParaRPr>
          </a:p>
        </p:txBody>
      </p:sp>
      <p:sp>
        <p:nvSpPr>
          <p:cNvPr id="23" name="Freeform 5"/>
          <p:cNvSpPr>
            <a:spLocks/>
          </p:cNvSpPr>
          <p:nvPr/>
        </p:nvSpPr>
        <p:spPr bwMode="auto">
          <a:xfrm>
            <a:off x="2321892" y="2143571"/>
            <a:ext cx="2921927" cy="2273665"/>
          </a:xfrm>
          <a:custGeom>
            <a:avLst/>
            <a:gdLst>
              <a:gd name="T0" fmla="*/ 243 w 892"/>
              <a:gd name="T1" fmla="*/ 694 h 694"/>
              <a:gd name="T2" fmla="*/ 237 w 892"/>
              <a:gd name="T3" fmla="*/ 694 h 694"/>
              <a:gd name="T4" fmla="*/ 2 w 892"/>
              <a:gd name="T5" fmla="*/ 694 h 694"/>
              <a:gd name="T6" fmla="*/ 2 w 892"/>
              <a:gd name="T7" fmla="*/ 459 h 694"/>
              <a:gd name="T8" fmla="*/ 2 w 892"/>
              <a:gd name="T9" fmla="*/ 261 h 694"/>
              <a:gd name="T10" fmla="*/ 2 w 892"/>
              <a:gd name="T11" fmla="*/ 257 h 694"/>
              <a:gd name="T12" fmla="*/ 2 w 892"/>
              <a:gd name="T13" fmla="*/ 0 h 694"/>
              <a:gd name="T14" fmla="*/ 33 w 892"/>
              <a:gd name="T15" fmla="*/ 1 h 694"/>
              <a:gd name="T16" fmla="*/ 244 w 892"/>
              <a:gd name="T17" fmla="*/ 1 h 694"/>
              <a:gd name="T18" fmla="*/ 244 w 892"/>
              <a:gd name="T19" fmla="*/ 1 h 694"/>
              <a:gd name="T20" fmla="*/ 244 w 892"/>
              <a:gd name="T21" fmla="*/ 1 h 694"/>
              <a:gd name="T22" fmla="*/ 443 w 892"/>
              <a:gd name="T23" fmla="*/ 1 h 694"/>
              <a:gd name="T24" fmla="*/ 564 w 892"/>
              <a:gd name="T25" fmla="*/ 1 h 694"/>
              <a:gd name="T26" fmla="*/ 564 w 892"/>
              <a:gd name="T27" fmla="*/ 0 h 694"/>
              <a:gd name="T28" fmla="*/ 655 w 892"/>
              <a:gd name="T29" fmla="*/ 0 h 694"/>
              <a:gd name="T30" fmla="*/ 696 w 892"/>
              <a:gd name="T31" fmla="*/ 0 h 694"/>
              <a:gd name="T32" fmla="*/ 696 w 892"/>
              <a:gd name="T33" fmla="*/ 254 h 694"/>
              <a:gd name="T34" fmla="*/ 696 w 892"/>
              <a:gd name="T35" fmla="*/ 260 h 694"/>
              <a:gd name="T36" fmla="*/ 697 w 892"/>
              <a:gd name="T37" fmla="*/ 260 h 694"/>
              <a:gd name="T38" fmla="*/ 697 w 892"/>
              <a:gd name="T39" fmla="*/ 262 h 694"/>
              <a:gd name="T40" fmla="*/ 710 w 892"/>
              <a:gd name="T41" fmla="*/ 261 h 694"/>
              <a:gd name="T42" fmla="*/ 712 w 892"/>
              <a:gd name="T43" fmla="*/ 261 h 694"/>
              <a:gd name="T44" fmla="*/ 697 w 892"/>
              <a:gd name="T45" fmla="*/ 262 h 694"/>
              <a:gd name="T46" fmla="*/ 741 w 892"/>
              <a:gd name="T47" fmla="*/ 308 h 694"/>
              <a:gd name="T48" fmla="*/ 765 w 892"/>
              <a:gd name="T49" fmla="*/ 302 h 694"/>
              <a:gd name="T50" fmla="*/ 827 w 892"/>
              <a:gd name="T51" fmla="*/ 281 h 694"/>
              <a:gd name="T52" fmla="*/ 892 w 892"/>
              <a:gd name="T53" fmla="*/ 356 h 694"/>
              <a:gd name="T54" fmla="*/ 827 w 892"/>
              <a:gd name="T55" fmla="*/ 432 h 694"/>
              <a:gd name="T56" fmla="*/ 765 w 892"/>
              <a:gd name="T57" fmla="*/ 411 h 694"/>
              <a:gd name="T58" fmla="*/ 741 w 892"/>
              <a:gd name="T59" fmla="*/ 405 h 694"/>
              <a:gd name="T60" fmla="*/ 697 w 892"/>
              <a:gd name="T61" fmla="*/ 453 h 694"/>
              <a:gd name="T62" fmla="*/ 696 w 892"/>
              <a:gd name="T63" fmla="*/ 454 h 694"/>
              <a:gd name="T64" fmla="*/ 696 w 892"/>
              <a:gd name="T65" fmla="*/ 459 h 694"/>
              <a:gd name="T66" fmla="*/ 696 w 892"/>
              <a:gd name="T67" fmla="*/ 694 h 694"/>
              <a:gd name="T68" fmla="*/ 649 w 892"/>
              <a:gd name="T69" fmla="*/ 694 h 694"/>
              <a:gd name="T70" fmla="*/ 649 w 892"/>
              <a:gd name="T71" fmla="*/ 694 h 694"/>
              <a:gd name="T72" fmla="*/ 442 w 892"/>
              <a:gd name="T73" fmla="*/ 694 h 694"/>
              <a:gd name="T74" fmla="*/ 435 w 892"/>
              <a:gd name="T75" fmla="*/ 694 h 694"/>
              <a:gd name="T76" fmla="*/ 435 w 892"/>
              <a:gd name="T77" fmla="*/ 694 h 694"/>
              <a:gd name="T78" fmla="*/ 416 w 892"/>
              <a:gd name="T79" fmla="*/ 684 h 694"/>
              <a:gd name="T80" fmla="*/ 418 w 892"/>
              <a:gd name="T81" fmla="*/ 663 h 694"/>
              <a:gd name="T82" fmla="*/ 441 w 892"/>
              <a:gd name="T83" fmla="*/ 590 h 694"/>
              <a:gd name="T84" fmla="*/ 340 w 892"/>
              <a:gd name="T85" fmla="*/ 499 h 694"/>
              <a:gd name="T86" fmla="*/ 240 w 892"/>
              <a:gd name="T87" fmla="*/ 590 h 694"/>
              <a:gd name="T88" fmla="*/ 263 w 892"/>
              <a:gd name="T89" fmla="*/ 663 h 694"/>
              <a:gd name="T90" fmla="*/ 264 w 892"/>
              <a:gd name="T91" fmla="*/ 684 h 694"/>
              <a:gd name="T92" fmla="*/ 244 w 892"/>
              <a:gd name="T93" fmla="*/ 694 h 694"/>
              <a:gd name="T94" fmla="*/ 243 w 892"/>
              <a:gd name="T95" fmla="*/ 694 h 6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892" h="694">
                <a:moveTo>
                  <a:pt x="243" y="694"/>
                </a:moveTo>
                <a:cubicBezTo>
                  <a:pt x="237" y="694"/>
                  <a:pt x="237" y="694"/>
                  <a:pt x="237" y="694"/>
                </a:cubicBezTo>
                <a:cubicBezTo>
                  <a:pt x="2" y="694"/>
                  <a:pt x="2" y="694"/>
                  <a:pt x="2" y="694"/>
                </a:cubicBezTo>
                <a:cubicBezTo>
                  <a:pt x="2" y="459"/>
                  <a:pt x="2" y="459"/>
                  <a:pt x="2" y="459"/>
                </a:cubicBezTo>
                <a:cubicBezTo>
                  <a:pt x="2" y="458"/>
                  <a:pt x="0" y="294"/>
                  <a:pt x="2" y="261"/>
                </a:cubicBezTo>
                <a:cubicBezTo>
                  <a:pt x="2" y="260"/>
                  <a:pt x="2" y="258"/>
                  <a:pt x="2" y="257"/>
                </a:cubicBezTo>
                <a:cubicBezTo>
                  <a:pt x="2" y="0"/>
                  <a:pt x="2" y="0"/>
                  <a:pt x="2" y="0"/>
                </a:cubicBezTo>
                <a:cubicBezTo>
                  <a:pt x="33" y="1"/>
                  <a:pt x="33" y="1"/>
                  <a:pt x="33" y="1"/>
                </a:cubicBezTo>
                <a:cubicBezTo>
                  <a:pt x="244" y="1"/>
                  <a:pt x="244" y="1"/>
                  <a:pt x="244" y="1"/>
                </a:cubicBezTo>
                <a:cubicBezTo>
                  <a:pt x="244" y="1"/>
                  <a:pt x="244" y="1"/>
                  <a:pt x="244" y="1"/>
                </a:cubicBezTo>
                <a:cubicBezTo>
                  <a:pt x="244" y="1"/>
                  <a:pt x="244" y="1"/>
                  <a:pt x="244" y="1"/>
                </a:cubicBezTo>
                <a:cubicBezTo>
                  <a:pt x="443" y="1"/>
                  <a:pt x="443" y="1"/>
                  <a:pt x="443" y="1"/>
                </a:cubicBezTo>
                <a:cubicBezTo>
                  <a:pt x="564" y="1"/>
                  <a:pt x="564" y="1"/>
                  <a:pt x="564" y="1"/>
                </a:cubicBezTo>
                <a:cubicBezTo>
                  <a:pt x="564" y="0"/>
                  <a:pt x="564" y="0"/>
                  <a:pt x="564" y="0"/>
                </a:cubicBezTo>
                <a:cubicBezTo>
                  <a:pt x="655" y="0"/>
                  <a:pt x="655" y="0"/>
                  <a:pt x="655" y="0"/>
                </a:cubicBezTo>
                <a:cubicBezTo>
                  <a:pt x="658" y="0"/>
                  <a:pt x="681" y="0"/>
                  <a:pt x="696" y="0"/>
                </a:cubicBezTo>
                <a:cubicBezTo>
                  <a:pt x="696" y="254"/>
                  <a:pt x="696" y="254"/>
                  <a:pt x="696" y="254"/>
                </a:cubicBezTo>
                <a:cubicBezTo>
                  <a:pt x="696" y="257"/>
                  <a:pt x="696" y="259"/>
                  <a:pt x="696" y="260"/>
                </a:cubicBezTo>
                <a:cubicBezTo>
                  <a:pt x="697" y="260"/>
                  <a:pt x="697" y="260"/>
                  <a:pt x="697" y="260"/>
                </a:cubicBezTo>
                <a:cubicBezTo>
                  <a:pt x="697" y="261"/>
                  <a:pt x="697" y="261"/>
                  <a:pt x="697" y="262"/>
                </a:cubicBezTo>
                <a:cubicBezTo>
                  <a:pt x="710" y="261"/>
                  <a:pt x="710" y="261"/>
                  <a:pt x="710" y="261"/>
                </a:cubicBezTo>
                <a:cubicBezTo>
                  <a:pt x="712" y="261"/>
                  <a:pt x="712" y="261"/>
                  <a:pt x="712" y="261"/>
                </a:cubicBezTo>
                <a:cubicBezTo>
                  <a:pt x="697" y="262"/>
                  <a:pt x="697" y="262"/>
                  <a:pt x="697" y="262"/>
                </a:cubicBezTo>
                <a:cubicBezTo>
                  <a:pt x="700" y="290"/>
                  <a:pt x="717" y="308"/>
                  <a:pt x="741" y="308"/>
                </a:cubicBezTo>
                <a:cubicBezTo>
                  <a:pt x="748" y="308"/>
                  <a:pt x="756" y="306"/>
                  <a:pt x="765" y="302"/>
                </a:cubicBezTo>
                <a:cubicBezTo>
                  <a:pt x="781" y="294"/>
                  <a:pt x="812" y="281"/>
                  <a:pt x="827" y="281"/>
                </a:cubicBezTo>
                <a:cubicBezTo>
                  <a:pt x="863" y="281"/>
                  <a:pt x="892" y="315"/>
                  <a:pt x="892" y="356"/>
                </a:cubicBezTo>
                <a:cubicBezTo>
                  <a:pt x="892" y="398"/>
                  <a:pt x="863" y="432"/>
                  <a:pt x="827" y="432"/>
                </a:cubicBezTo>
                <a:cubicBezTo>
                  <a:pt x="812" y="432"/>
                  <a:pt x="781" y="419"/>
                  <a:pt x="765" y="411"/>
                </a:cubicBezTo>
                <a:cubicBezTo>
                  <a:pt x="756" y="407"/>
                  <a:pt x="748" y="405"/>
                  <a:pt x="741" y="405"/>
                </a:cubicBezTo>
                <a:cubicBezTo>
                  <a:pt x="716" y="405"/>
                  <a:pt x="699" y="424"/>
                  <a:pt x="697" y="453"/>
                </a:cubicBezTo>
                <a:cubicBezTo>
                  <a:pt x="696" y="454"/>
                  <a:pt x="696" y="454"/>
                  <a:pt x="696" y="454"/>
                </a:cubicBezTo>
                <a:cubicBezTo>
                  <a:pt x="696" y="459"/>
                  <a:pt x="696" y="459"/>
                  <a:pt x="696" y="459"/>
                </a:cubicBezTo>
                <a:cubicBezTo>
                  <a:pt x="696" y="694"/>
                  <a:pt x="696" y="694"/>
                  <a:pt x="696" y="694"/>
                </a:cubicBezTo>
                <a:cubicBezTo>
                  <a:pt x="649" y="694"/>
                  <a:pt x="649" y="694"/>
                  <a:pt x="649" y="694"/>
                </a:cubicBezTo>
                <a:cubicBezTo>
                  <a:pt x="649" y="694"/>
                  <a:pt x="649" y="694"/>
                  <a:pt x="649" y="694"/>
                </a:cubicBezTo>
                <a:cubicBezTo>
                  <a:pt x="442" y="694"/>
                  <a:pt x="442" y="694"/>
                  <a:pt x="442" y="694"/>
                </a:cubicBezTo>
                <a:cubicBezTo>
                  <a:pt x="439" y="694"/>
                  <a:pt x="436" y="694"/>
                  <a:pt x="435" y="694"/>
                </a:cubicBezTo>
                <a:cubicBezTo>
                  <a:pt x="435" y="694"/>
                  <a:pt x="435" y="694"/>
                  <a:pt x="435" y="694"/>
                </a:cubicBezTo>
                <a:cubicBezTo>
                  <a:pt x="426" y="693"/>
                  <a:pt x="419" y="689"/>
                  <a:pt x="416" y="684"/>
                </a:cubicBezTo>
                <a:cubicBezTo>
                  <a:pt x="413" y="677"/>
                  <a:pt x="415" y="669"/>
                  <a:pt x="418" y="663"/>
                </a:cubicBezTo>
                <a:cubicBezTo>
                  <a:pt x="420" y="658"/>
                  <a:pt x="441" y="615"/>
                  <a:pt x="441" y="590"/>
                </a:cubicBezTo>
                <a:cubicBezTo>
                  <a:pt x="441" y="540"/>
                  <a:pt x="396" y="499"/>
                  <a:pt x="340" y="499"/>
                </a:cubicBezTo>
                <a:cubicBezTo>
                  <a:pt x="285" y="499"/>
                  <a:pt x="240" y="540"/>
                  <a:pt x="240" y="590"/>
                </a:cubicBezTo>
                <a:cubicBezTo>
                  <a:pt x="240" y="615"/>
                  <a:pt x="261" y="658"/>
                  <a:pt x="263" y="663"/>
                </a:cubicBezTo>
                <a:cubicBezTo>
                  <a:pt x="267" y="671"/>
                  <a:pt x="267" y="679"/>
                  <a:pt x="264" y="684"/>
                </a:cubicBezTo>
                <a:cubicBezTo>
                  <a:pt x="261" y="690"/>
                  <a:pt x="254" y="693"/>
                  <a:pt x="244" y="694"/>
                </a:cubicBezTo>
                <a:cubicBezTo>
                  <a:pt x="244" y="694"/>
                  <a:pt x="243" y="694"/>
                  <a:pt x="243" y="694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36159" tIns="18080" rIns="36159" bIns="1808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554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Freeform 6"/>
          <p:cNvSpPr>
            <a:spLocks/>
          </p:cNvSpPr>
          <p:nvPr/>
        </p:nvSpPr>
        <p:spPr bwMode="auto">
          <a:xfrm>
            <a:off x="7741360" y="2153057"/>
            <a:ext cx="2921927" cy="2276827"/>
          </a:xfrm>
          <a:custGeom>
            <a:avLst/>
            <a:gdLst>
              <a:gd name="T0" fmla="*/ 648 w 892"/>
              <a:gd name="T1" fmla="*/ 695 h 695"/>
              <a:gd name="T2" fmla="*/ 628 w 892"/>
              <a:gd name="T3" fmla="*/ 684 h 695"/>
              <a:gd name="T4" fmla="*/ 629 w 892"/>
              <a:gd name="T5" fmla="*/ 663 h 695"/>
              <a:gd name="T6" fmla="*/ 652 w 892"/>
              <a:gd name="T7" fmla="*/ 590 h 695"/>
              <a:gd name="T8" fmla="*/ 552 w 892"/>
              <a:gd name="T9" fmla="*/ 499 h 695"/>
              <a:gd name="T10" fmla="*/ 451 w 892"/>
              <a:gd name="T11" fmla="*/ 590 h 695"/>
              <a:gd name="T12" fmla="*/ 474 w 892"/>
              <a:gd name="T13" fmla="*/ 663 h 695"/>
              <a:gd name="T14" fmla="*/ 476 w 892"/>
              <a:gd name="T15" fmla="*/ 684 h 695"/>
              <a:gd name="T16" fmla="*/ 457 w 892"/>
              <a:gd name="T17" fmla="*/ 694 h 695"/>
              <a:gd name="T18" fmla="*/ 457 w 892"/>
              <a:gd name="T19" fmla="*/ 694 h 695"/>
              <a:gd name="T20" fmla="*/ 450 w 892"/>
              <a:gd name="T21" fmla="*/ 694 h 695"/>
              <a:gd name="T22" fmla="*/ 243 w 892"/>
              <a:gd name="T23" fmla="*/ 694 h 695"/>
              <a:gd name="T24" fmla="*/ 230 w 892"/>
              <a:gd name="T25" fmla="*/ 694 h 695"/>
              <a:gd name="T26" fmla="*/ 196 w 892"/>
              <a:gd name="T27" fmla="*/ 694 h 695"/>
              <a:gd name="T28" fmla="*/ 196 w 892"/>
              <a:gd name="T29" fmla="*/ 459 h 695"/>
              <a:gd name="T30" fmla="*/ 196 w 892"/>
              <a:gd name="T31" fmla="*/ 453 h 695"/>
              <a:gd name="T32" fmla="*/ 195 w 892"/>
              <a:gd name="T33" fmla="*/ 453 h 695"/>
              <a:gd name="T34" fmla="*/ 196 w 892"/>
              <a:gd name="T35" fmla="*/ 453 h 695"/>
              <a:gd name="T36" fmla="*/ 152 w 892"/>
              <a:gd name="T37" fmla="*/ 405 h 695"/>
              <a:gd name="T38" fmla="*/ 127 w 892"/>
              <a:gd name="T39" fmla="*/ 411 h 695"/>
              <a:gd name="T40" fmla="*/ 65 w 892"/>
              <a:gd name="T41" fmla="*/ 432 h 695"/>
              <a:gd name="T42" fmla="*/ 0 w 892"/>
              <a:gd name="T43" fmla="*/ 357 h 695"/>
              <a:gd name="T44" fmla="*/ 65 w 892"/>
              <a:gd name="T45" fmla="*/ 281 h 695"/>
              <a:gd name="T46" fmla="*/ 127 w 892"/>
              <a:gd name="T47" fmla="*/ 302 h 695"/>
              <a:gd name="T48" fmla="*/ 151 w 892"/>
              <a:gd name="T49" fmla="*/ 308 h 695"/>
              <a:gd name="T50" fmla="*/ 195 w 892"/>
              <a:gd name="T51" fmla="*/ 262 h 695"/>
              <a:gd name="T52" fmla="*/ 184 w 892"/>
              <a:gd name="T53" fmla="*/ 262 h 695"/>
              <a:gd name="T54" fmla="*/ 186 w 892"/>
              <a:gd name="T55" fmla="*/ 262 h 695"/>
              <a:gd name="T56" fmla="*/ 195 w 892"/>
              <a:gd name="T57" fmla="*/ 262 h 695"/>
              <a:gd name="T58" fmla="*/ 195 w 892"/>
              <a:gd name="T59" fmla="*/ 261 h 695"/>
              <a:gd name="T60" fmla="*/ 196 w 892"/>
              <a:gd name="T61" fmla="*/ 261 h 695"/>
              <a:gd name="T62" fmla="*/ 196 w 892"/>
              <a:gd name="T63" fmla="*/ 260 h 695"/>
              <a:gd name="T64" fmla="*/ 196 w 892"/>
              <a:gd name="T65" fmla="*/ 255 h 695"/>
              <a:gd name="T66" fmla="*/ 196 w 892"/>
              <a:gd name="T67" fmla="*/ 0 h 695"/>
              <a:gd name="T68" fmla="*/ 237 w 892"/>
              <a:gd name="T69" fmla="*/ 1 h 695"/>
              <a:gd name="T70" fmla="*/ 330 w 892"/>
              <a:gd name="T71" fmla="*/ 1 h 695"/>
              <a:gd name="T72" fmla="*/ 341 w 892"/>
              <a:gd name="T73" fmla="*/ 1 h 695"/>
              <a:gd name="T74" fmla="*/ 449 w 892"/>
              <a:gd name="T75" fmla="*/ 1 h 695"/>
              <a:gd name="T76" fmla="*/ 648 w 892"/>
              <a:gd name="T77" fmla="*/ 1 h 695"/>
              <a:gd name="T78" fmla="*/ 648 w 892"/>
              <a:gd name="T79" fmla="*/ 1 h 695"/>
              <a:gd name="T80" fmla="*/ 649 w 892"/>
              <a:gd name="T81" fmla="*/ 1 h 695"/>
              <a:gd name="T82" fmla="*/ 859 w 892"/>
              <a:gd name="T83" fmla="*/ 1 h 695"/>
              <a:gd name="T84" fmla="*/ 890 w 892"/>
              <a:gd name="T85" fmla="*/ 1 h 695"/>
              <a:gd name="T86" fmla="*/ 890 w 892"/>
              <a:gd name="T87" fmla="*/ 257 h 695"/>
              <a:gd name="T88" fmla="*/ 890 w 892"/>
              <a:gd name="T89" fmla="*/ 261 h 695"/>
              <a:gd name="T90" fmla="*/ 890 w 892"/>
              <a:gd name="T91" fmla="*/ 459 h 695"/>
              <a:gd name="T92" fmla="*/ 890 w 892"/>
              <a:gd name="T93" fmla="*/ 694 h 695"/>
              <a:gd name="T94" fmla="*/ 655 w 892"/>
              <a:gd name="T95" fmla="*/ 694 h 695"/>
              <a:gd name="T96" fmla="*/ 650 w 892"/>
              <a:gd name="T97" fmla="*/ 694 h 695"/>
              <a:gd name="T98" fmla="*/ 648 w 892"/>
              <a:gd name="T99" fmla="*/ 695 h 6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892" h="695">
                <a:moveTo>
                  <a:pt x="648" y="695"/>
                </a:moveTo>
                <a:cubicBezTo>
                  <a:pt x="638" y="693"/>
                  <a:pt x="631" y="690"/>
                  <a:pt x="628" y="684"/>
                </a:cubicBezTo>
                <a:cubicBezTo>
                  <a:pt x="625" y="679"/>
                  <a:pt x="625" y="671"/>
                  <a:pt x="629" y="663"/>
                </a:cubicBezTo>
                <a:cubicBezTo>
                  <a:pt x="631" y="659"/>
                  <a:pt x="652" y="615"/>
                  <a:pt x="652" y="590"/>
                </a:cubicBezTo>
                <a:cubicBezTo>
                  <a:pt x="652" y="540"/>
                  <a:pt x="607" y="499"/>
                  <a:pt x="552" y="499"/>
                </a:cubicBezTo>
                <a:cubicBezTo>
                  <a:pt x="496" y="499"/>
                  <a:pt x="451" y="540"/>
                  <a:pt x="451" y="590"/>
                </a:cubicBezTo>
                <a:cubicBezTo>
                  <a:pt x="451" y="615"/>
                  <a:pt x="472" y="659"/>
                  <a:pt x="474" y="663"/>
                </a:cubicBezTo>
                <a:cubicBezTo>
                  <a:pt x="477" y="669"/>
                  <a:pt x="479" y="677"/>
                  <a:pt x="476" y="684"/>
                </a:cubicBezTo>
                <a:cubicBezTo>
                  <a:pt x="473" y="689"/>
                  <a:pt x="466" y="693"/>
                  <a:pt x="457" y="694"/>
                </a:cubicBezTo>
                <a:cubicBezTo>
                  <a:pt x="457" y="694"/>
                  <a:pt x="457" y="694"/>
                  <a:pt x="457" y="694"/>
                </a:cubicBezTo>
                <a:cubicBezTo>
                  <a:pt x="456" y="694"/>
                  <a:pt x="453" y="694"/>
                  <a:pt x="450" y="694"/>
                </a:cubicBezTo>
                <a:cubicBezTo>
                  <a:pt x="243" y="694"/>
                  <a:pt x="243" y="694"/>
                  <a:pt x="243" y="694"/>
                </a:cubicBezTo>
                <a:cubicBezTo>
                  <a:pt x="230" y="694"/>
                  <a:pt x="230" y="694"/>
                  <a:pt x="230" y="694"/>
                </a:cubicBezTo>
                <a:cubicBezTo>
                  <a:pt x="196" y="694"/>
                  <a:pt x="196" y="694"/>
                  <a:pt x="196" y="694"/>
                </a:cubicBezTo>
                <a:cubicBezTo>
                  <a:pt x="196" y="459"/>
                  <a:pt x="196" y="459"/>
                  <a:pt x="196" y="459"/>
                </a:cubicBezTo>
                <a:cubicBezTo>
                  <a:pt x="196" y="453"/>
                  <a:pt x="196" y="453"/>
                  <a:pt x="196" y="453"/>
                </a:cubicBezTo>
                <a:cubicBezTo>
                  <a:pt x="195" y="453"/>
                  <a:pt x="195" y="453"/>
                  <a:pt x="195" y="453"/>
                </a:cubicBezTo>
                <a:cubicBezTo>
                  <a:pt x="196" y="453"/>
                  <a:pt x="196" y="453"/>
                  <a:pt x="196" y="453"/>
                </a:cubicBezTo>
                <a:cubicBezTo>
                  <a:pt x="193" y="424"/>
                  <a:pt x="176" y="405"/>
                  <a:pt x="152" y="405"/>
                </a:cubicBezTo>
                <a:cubicBezTo>
                  <a:pt x="144" y="405"/>
                  <a:pt x="136" y="407"/>
                  <a:pt x="127" y="411"/>
                </a:cubicBezTo>
                <a:cubicBezTo>
                  <a:pt x="111" y="419"/>
                  <a:pt x="80" y="432"/>
                  <a:pt x="65" y="432"/>
                </a:cubicBezTo>
                <a:cubicBezTo>
                  <a:pt x="29" y="432"/>
                  <a:pt x="0" y="398"/>
                  <a:pt x="0" y="357"/>
                </a:cubicBezTo>
                <a:cubicBezTo>
                  <a:pt x="0" y="315"/>
                  <a:pt x="29" y="281"/>
                  <a:pt x="65" y="281"/>
                </a:cubicBezTo>
                <a:cubicBezTo>
                  <a:pt x="80" y="281"/>
                  <a:pt x="111" y="294"/>
                  <a:pt x="127" y="302"/>
                </a:cubicBezTo>
                <a:cubicBezTo>
                  <a:pt x="136" y="306"/>
                  <a:pt x="144" y="308"/>
                  <a:pt x="151" y="308"/>
                </a:cubicBezTo>
                <a:cubicBezTo>
                  <a:pt x="175" y="308"/>
                  <a:pt x="192" y="290"/>
                  <a:pt x="195" y="262"/>
                </a:cubicBezTo>
                <a:cubicBezTo>
                  <a:pt x="184" y="262"/>
                  <a:pt x="184" y="262"/>
                  <a:pt x="184" y="262"/>
                </a:cubicBezTo>
                <a:cubicBezTo>
                  <a:pt x="186" y="262"/>
                  <a:pt x="186" y="262"/>
                  <a:pt x="186" y="262"/>
                </a:cubicBezTo>
                <a:cubicBezTo>
                  <a:pt x="195" y="262"/>
                  <a:pt x="195" y="262"/>
                  <a:pt x="195" y="262"/>
                </a:cubicBezTo>
                <a:cubicBezTo>
                  <a:pt x="195" y="261"/>
                  <a:pt x="195" y="261"/>
                  <a:pt x="195" y="261"/>
                </a:cubicBezTo>
                <a:cubicBezTo>
                  <a:pt x="196" y="261"/>
                  <a:pt x="196" y="261"/>
                  <a:pt x="196" y="261"/>
                </a:cubicBezTo>
                <a:cubicBezTo>
                  <a:pt x="196" y="260"/>
                  <a:pt x="196" y="260"/>
                  <a:pt x="196" y="260"/>
                </a:cubicBezTo>
                <a:cubicBezTo>
                  <a:pt x="196" y="259"/>
                  <a:pt x="196" y="257"/>
                  <a:pt x="196" y="255"/>
                </a:cubicBezTo>
                <a:cubicBezTo>
                  <a:pt x="196" y="0"/>
                  <a:pt x="196" y="0"/>
                  <a:pt x="196" y="0"/>
                </a:cubicBezTo>
                <a:cubicBezTo>
                  <a:pt x="211" y="0"/>
                  <a:pt x="234" y="1"/>
                  <a:pt x="237" y="1"/>
                </a:cubicBezTo>
                <a:cubicBezTo>
                  <a:pt x="330" y="1"/>
                  <a:pt x="330" y="1"/>
                  <a:pt x="330" y="1"/>
                </a:cubicBezTo>
                <a:cubicBezTo>
                  <a:pt x="341" y="1"/>
                  <a:pt x="341" y="1"/>
                  <a:pt x="341" y="1"/>
                </a:cubicBezTo>
                <a:cubicBezTo>
                  <a:pt x="449" y="1"/>
                  <a:pt x="449" y="1"/>
                  <a:pt x="449" y="1"/>
                </a:cubicBezTo>
                <a:cubicBezTo>
                  <a:pt x="648" y="1"/>
                  <a:pt x="648" y="1"/>
                  <a:pt x="648" y="1"/>
                </a:cubicBezTo>
                <a:cubicBezTo>
                  <a:pt x="648" y="1"/>
                  <a:pt x="648" y="1"/>
                  <a:pt x="648" y="1"/>
                </a:cubicBezTo>
                <a:cubicBezTo>
                  <a:pt x="649" y="1"/>
                  <a:pt x="649" y="1"/>
                  <a:pt x="649" y="1"/>
                </a:cubicBezTo>
                <a:cubicBezTo>
                  <a:pt x="859" y="1"/>
                  <a:pt x="859" y="1"/>
                  <a:pt x="859" y="1"/>
                </a:cubicBezTo>
                <a:cubicBezTo>
                  <a:pt x="890" y="1"/>
                  <a:pt x="890" y="1"/>
                  <a:pt x="890" y="1"/>
                </a:cubicBezTo>
                <a:cubicBezTo>
                  <a:pt x="890" y="257"/>
                  <a:pt x="890" y="257"/>
                  <a:pt x="890" y="257"/>
                </a:cubicBezTo>
                <a:cubicBezTo>
                  <a:pt x="890" y="258"/>
                  <a:pt x="890" y="260"/>
                  <a:pt x="890" y="261"/>
                </a:cubicBezTo>
                <a:cubicBezTo>
                  <a:pt x="892" y="294"/>
                  <a:pt x="890" y="458"/>
                  <a:pt x="890" y="459"/>
                </a:cubicBezTo>
                <a:cubicBezTo>
                  <a:pt x="890" y="694"/>
                  <a:pt x="890" y="694"/>
                  <a:pt x="890" y="694"/>
                </a:cubicBezTo>
                <a:cubicBezTo>
                  <a:pt x="655" y="694"/>
                  <a:pt x="655" y="694"/>
                  <a:pt x="655" y="694"/>
                </a:cubicBezTo>
                <a:cubicBezTo>
                  <a:pt x="650" y="694"/>
                  <a:pt x="650" y="694"/>
                  <a:pt x="650" y="694"/>
                </a:cubicBezTo>
                <a:cubicBezTo>
                  <a:pt x="649" y="694"/>
                  <a:pt x="648" y="695"/>
                  <a:pt x="648" y="69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36159" tIns="18080" rIns="36159" bIns="1808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554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Freeform 11"/>
          <p:cNvSpPr>
            <a:spLocks/>
          </p:cNvSpPr>
          <p:nvPr/>
        </p:nvSpPr>
        <p:spPr bwMode="auto">
          <a:xfrm>
            <a:off x="5303480" y="2124596"/>
            <a:ext cx="2384344" cy="2276827"/>
          </a:xfrm>
          <a:custGeom>
            <a:avLst/>
            <a:gdLst>
              <a:gd name="T0" fmla="*/ 252 w 728"/>
              <a:gd name="T1" fmla="*/ 694 h 695"/>
              <a:gd name="T2" fmla="*/ 247 w 728"/>
              <a:gd name="T3" fmla="*/ 694 h 695"/>
              <a:gd name="T4" fmla="*/ 0 w 728"/>
              <a:gd name="T5" fmla="*/ 694 h 695"/>
              <a:gd name="T6" fmla="*/ 0 w 728"/>
              <a:gd name="T7" fmla="*/ 459 h 695"/>
              <a:gd name="T8" fmla="*/ 0 w 728"/>
              <a:gd name="T9" fmla="*/ 455 h 695"/>
              <a:gd name="T10" fmla="*/ 0 w 728"/>
              <a:gd name="T11" fmla="*/ 455 h 695"/>
              <a:gd name="T12" fmla="*/ 20 w 728"/>
              <a:gd name="T13" fmla="*/ 431 h 695"/>
              <a:gd name="T14" fmla="*/ 33 w 728"/>
              <a:gd name="T15" fmla="*/ 434 h 695"/>
              <a:gd name="T16" fmla="*/ 110 w 728"/>
              <a:gd name="T17" fmla="*/ 457 h 695"/>
              <a:gd name="T18" fmla="*/ 206 w 728"/>
              <a:gd name="T19" fmla="*/ 357 h 695"/>
              <a:gd name="T20" fmla="*/ 110 w 728"/>
              <a:gd name="T21" fmla="*/ 256 h 695"/>
              <a:gd name="T22" fmla="*/ 33 w 728"/>
              <a:gd name="T23" fmla="*/ 279 h 695"/>
              <a:gd name="T24" fmla="*/ 20 w 728"/>
              <a:gd name="T25" fmla="*/ 283 h 695"/>
              <a:gd name="T26" fmla="*/ 1 w 728"/>
              <a:gd name="T27" fmla="*/ 260 h 695"/>
              <a:gd name="T28" fmla="*/ 0 w 728"/>
              <a:gd name="T29" fmla="*/ 259 h 695"/>
              <a:gd name="T30" fmla="*/ 0 w 728"/>
              <a:gd name="T31" fmla="*/ 259 h 695"/>
              <a:gd name="T32" fmla="*/ 0 w 728"/>
              <a:gd name="T33" fmla="*/ 255 h 695"/>
              <a:gd name="T34" fmla="*/ 0 w 728"/>
              <a:gd name="T35" fmla="*/ 1 h 695"/>
              <a:gd name="T36" fmla="*/ 33 w 728"/>
              <a:gd name="T37" fmla="*/ 1 h 695"/>
              <a:gd name="T38" fmla="*/ 253 w 728"/>
              <a:gd name="T39" fmla="*/ 1 h 695"/>
              <a:gd name="T40" fmla="*/ 254 w 728"/>
              <a:gd name="T41" fmla="*/ 1 h 695"/>
              <a:gd name="T42" fmla="*/ 254 w 728"/>
              <a:gd name="T43" fmla="*/ 1 h 695"/>
              <a:gd name="T44" fmla="*/ 463 w 728"/>
              <a:gd name="T45" fmla="*/ 1 h 695"/>
              <a:gd name="T46" fmla="*/ 589 w 728"/>
              <a:gd name="T47" fmla="*/ 1 h 695"/>
              <a:gd name="T48" fmla="*/ 589 w 728"/>
              <a:gd name="T49" fmla="*/ 0 h 695"/>
              <a:gd name="T50" fmla="*/ 685 w 728"/>
              <a:gd name="T51" fmla="*/ 0 h 695"/>
              <a:gd name="T52" fmla="*/ 728 w 728"/>
              <a:gd name="T53" fmla="*/ 0 h 695"/>
              <a:gd name="T54" fmla="*/ 728 w 728"/>
              <a:gd name="T55" fmla="*/ 255 h 695"/>
              <a:gd name="T56" fmla="*/ 728 w 728"/>
              <a:gd name="T57" fmla="*/ 260 h 695"/>
              <a:gd name="T58" fmla="*/ 709 w 728"/>
              <a:gd name="T59" fmla="*/ 282 h 695"/>
              <a:gd name="T60" fmla="*/ 695 w 728"/>
              <a:gd name="T61" fmla="*/ 279 h 695"/>
              <a:gd name="T62" fmla="*/ 619 w 728"/>
              <a:gd name="T63" fmla="*/ 256 h 695"/>
              <a:gd name="T64" fmla="*/ 523 w 728"/>
              <a:gd name="T65" fmla="*/ 356 h 695"/>
              <a:gd name="T66" fmla="*/ 619 w 728"/>
              <a:gd name="T67" fmla="*/ 457 h 695"/>
              <a:gd name="T68" fmla="*/ 695 w 728"/>
              <a:gd name="T69" fmla="*/ 434 h 695"/>
              <a:gd name="T70" fmla="*/ 709 w 728"/>
              <a:gd name="T71" fmla="*/ 431 h 695"/>
              <a:gd name="T72" fmla="*/ 728 w 728"/>
              <a:gd name="T73" fmla="*/ 454 h 695"/>
              <a:gd name="T74" fmla="*/ 728 w 728"/>
              <a:gd name="T75" fmla="*/ 459 h 695"/>
              <a:gd name="T76" fmla="*/ 728 w 728"/>
              <a:gd name="T77" fmla="*/ 694 h 695"/>
              <a:gd name="T78" fmla="*/ 679 w 728"/>
              <a:gd name="T79" fmla="*/ 694 h 695"/>
              <a:gd name="T80" fmla="*/ 679 w 728"/>
              <a:gd name="T81" fmla="*/ 694 h 695"/>
              <a:gd name="T82" fmla="*/ 461 w 728"/>
              <a:gd name="T83" fmla="*/ 694 h 695"/>
              <a:gd name="T84" fmla="*/ 454 w 728"/>
              <a:gd name="T85" fmla="*/ 694 h 695"/>
              <a:gd name="T86" fmla="*/ 454 w 728"/>
              <a:gd name="T87" fmla="*/ 694 h 695"/>
              <a:gd name="T88" fmla="*/ 434 w 728"/>
              <a:gd name="T89" fmla="*/ 684 h 695"/>
              <a:gd name="T90" fmla="*/ 436 w 728"/>
              <a:gd name="T91" fmla="*/ 663 h 695"/>
              <a:gd name="T92" fmla="*/ 461 w 728"/>
              <a:gd name="T93" fmla="*/ 590 h 695"/>
              <a:gd name="T94" fmla="*/ 355 w 728"/>
              <a:gd name="T95" fmla="*/ 499 h 695"/>
              <a:gd name="T96" fmla="*/ 249 w 728"/>
              <a:gd name="T97" fmla="*/ 590 h 695"/>
              <a:gd name="T98" fmla="*/ 274 w 728"/>
              <a:gd name="T99" fmla="*/ 663 h 695"/>
              <a:gd name="T100" fmla="*/ 275 w 728"/>
              <a:gd name="T101" fmla="*/ 684 h 695"/>
              <a:gd name="T102" fmla="*/ 254 w 728"/>
              <a:gd name="T103" fmla="*/ 695 h 695"/>
              <a:gd name="T104" fmla="*/ 252 w 728"/>
              <a:gd name="T105" fmla="*/ 694 h 6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728" h="695">
                <a:moveTo>
                  <a:pt x="252" y="694"/>
                </a:moveTo>
                <a:cubicBezTo>
                  <a:pt x="247" y="694"/>
                  <a:pt x="247" y="694"/>
                  <a:pt x="247" y="694"/>
                </a:cubicBezTo>
                <a:cubicBezTo>
                  <a:pt x="0" y="694"/>
                  <a:pt x="0" y="694"/>
                  <a:pt x="0" y="694"/>
                </a:cubicBezTo>
                <a:cubicBezTo>
                  <a:pt x="0" y="459"/>
                  <a:pt x="0" y="459"/>
                  <a:pt x="0" y="459"/>
                </a:cubicBezTo>
                <a:cubicBezTo>
                  <a:pt x="0" y="455"/>
                  <a:pt x="0" y="455"/>
                  <a:pt x="0" y="455"/>
                </a:cubicBezTo>
                <a:cubicBezTo>
                  <a:pt x="0" y="455"/>
                  <a:pt x="0" y="455"/>
                  <a:pt x="0" y="455"/>
                </a:cubicBezTo>
                <a:cubicBezTo>
                  <a:pt x="1" y="449"/>
                  <a:pt x="4" y="431"/>
                  <a:pt x="20" y="431"/>
                </a:cubicBezTo>
                <a:cubicBezTo>
                  <a:pt x="24" y="431"/>
                  <a:pt x="28" y="432"/>
                  <a:pt x="33" y="434"/>
                </a:cubicBezTo>
                <a:cubicBezTo>
                  <a:pt x="38" y="436"/>
                  <a:pt x="84" y="457"/>
                  <a:pt x="110" y="457"/>
                </a:cubicBezTo>
                <a:cubicBezTo>
                  <a:pt x="163" y="457"/>
                  <a:pt x="206" y="412"/>
                  <a:pt x="206" y="357"/>
                </a:cubicBezTo>
                <a:cubicBezTo>
                  <a:pt x="206" y="301"/>
                  <a:pt x="163" y="256"/>
                  <a:pt x="110" y="256"/>
                </a:cubicBezTo>
                <a:cubicBezTo>
                  <a:pt x="84" y="256"/>
                  <a:pt x="38" y="277"/>
                  <a:pt x="33" y="279"/>
                </a:cubicBezTo>
                <a:cubicBezTo>
                  <a:pt x="28" y="281"/>
                  <a:pt x="24" y="283"/>
                  <a:pt x="20" y="283"/>
                </a:cubicBezTo>
                <a:cubicBezTo>
                  <a:pt x="5" y="283"/>
                  <a:pt x="1" y="267"/>
                  <a:pt x="1" y="260"/>
                </a:cubicBezTo>
                <a:cubicBezTo>
                  <a:pt x="0" y="259"/>
                  <a:pt x="0" y="259"/>
                  <a:pt x="0" y="259"/>
                </a:cubicBezTo>
                <a:cubicBezTo>
                  <a:pt x="0" y="259"/>
                  <a:pt x="0" y="259"/>
                  <a:pt x="0" y="259"/>
                </a:cubicBezTo>
                <a:cubicBezTo>
                  <a:pt x="0" y="258"/>
                  <a:pt x="0" y="255"/>
                  <a:pt x="0" y="255"/>
                </a:cubicBezTo>
                <a:cubicBezTo>
                  <a:pt x="0" y="1"/>
                  <a:pt x="0" y="1"/>
                  <a:pt x="0" y="1"/>
                </a:cubicBezTo>
                <a:cubicBezTo>
                  <a:pt x="33" y="1"/>
                  <a:pt x="33" y="1"/>
                  <a:pt x="33" y="1"/>
                </a:cubicBezTo>
                <a:cubicBezTo>
                  <a:pt x="253" y="1"/>
                  <a:pt x="253" y="1"/>
                  <a:pt x="253" y="1"/>
                </a:cubicBezTo>
                <a:cubicBezTo>
                  <a:pt x="254" y="1"/>
                  <a:pt x="254" y="1"/>
                  <a:pt x="254" y="1"/>
                </a:cubicBezTo>
                <a:cubicBezTo>
                  <a:pt x="254" y="1"/>
                  <a:pt x="254" y="1"/>
                  <a:pt x="254" y="1"/>
                </a:cubicBezTo>
                <a:cubicBezTo>
                  <a:pt x="463" y="1"/>
                  <a:pt x="463" y="1"/>
                  <a:pt x="463" y="1"/>
                </a:cubicBezTo>
                <a:cubicBezTo>
                  <a:pt x="589" y="1"/>
                  <a:pt x="589" y="1"/>
                  <a:pt x="589" y="1"/>
                </a:cubicBezTo>
                <a:cubicBezTo>
                  <a:pt x="589" y="0"/>
                  <a:pt x="589" y="0"/>
                  <a:pt x="589" y="0"/>
                </a:cubicBezTo>
                <a:cubicBezTo>
                  <a:pt x="685" y="0"/>
                  <a:pt x="685" y="0"/>
                  <a:pt x="685" y="0"/>
                </a:cubicBezTo>
                <a:cubicBezTo>
                  <a:pt x="688" y="0"/>
                  <a:pt x="712" y="0"/>
                  <a:pt x="728" y="0"/>
                </a:cubicBezTo>
                <a:cubicBezTo>
                  <a:pt x="728" y="255"/>
                  <a:pt x="728" y="255"/>
                  <a:pt x="728" y="255"/>
                </a:cubicBezTo>
                <a:cubicBezTo>
                  <a:pt x="728" y="257"/>
                  <a:pt x="728" y="259"/>
                  <a:pt x="728" y="260"/>
                </a:cubicBezTo>
                <a:cubicBezTo>
                  <a:pt x="727" y="266"/>
                  <a:pt x="724" y="282"/>
                  <a:pt x="709" y="282"/>
                </a:cubicBezTo>
                <a:cubicBezTo>
                  <a:pt x="705" y="282"/>
                  <a:pt x="700" y="281"/>
                  <a:pt x="695" y="279"/>
                </a:cubicBezTo>
                <a:cubicBezTo>
                  <a:pt x="690" y="277"/>
                  <a:pt x="645" y="256"/>
                  <a:pt x="619" y="256"/>
                </a:cubicBezTo>
                <a:cubicBezTo>
                  <a:pt x="566" y="256"/>
                  <a:pt x="523" y="301"/>
                  <a:pt x="523" y="356"/>
                </a:cubicBezTo>
                <a:cubicBezTo>
                  <a:pt x="523" y="412"/>
                  <a:pt x="566" y="457"/>
                  <a:pt x="619" y="457"/>
                </a:cubicBezTo>
                <a:cubicBezTo>
                  <a:pt x="645" y="457"/>
                  <a:pt x="690" y="436"/>
                  <a:pt x="695" y="434"/>
                </a:cubicBezTo>
                <a:cubicBezTo>
                  <a:pt x="700" y="432"/>
                  <a:pt x="705" y="431"/>
                  <a:pt x="709" y="431"/>
                </a:cubicBezTo>
                <a:cubicBezTo>
                  <a:pt x="724" y="431"/>
                  <a:pt x="728" y="447"/>
                  <a:pt x="728" y="454"/>
                </a:cubicBezTo>
                <a:cubicBezTo>
                  <a:pt x="728" y="459"/>
                  <a:pt x="728" y="459"/>
                  <a:pt x="728" y="459"/>
                </a:cubicBezTo>
                <a:cubicBezTo>
                  <a:pt x="728" y="694"/>
                  <a:pt x="728" y="694"/>
                  <a:pt x="728" y="694"/>
                </a:cubicBezTo>
                <a:cubicBezTo>
                  <a:pt x="679" y="694"/>
                  <a:pt x="679" y="694"/>
                  <a:pt x="679" y="694"/>
                </a:cubicBezTo>
                <a:cubicBezTo>
                  <a:pt x="679" y="694"/>
                  <a:pt x="679" y="694"/>
                  <a:pt x="679" y="694"/>
                </a:cubicBezTo>
                <a:cubicBezTo>
                  <a:pt x="461" y="694"/>
                  <a:pt x="461" y="694"/>
                  <a:pt x="461" y="694"/>
                </a:cubicBezTo>
                <a:cubicBezTo>
                  <a:pt x="458" y="694"/>
                  <a:pt x="455" y="694"/>
                  <a:pt x="454" y="694"/>
                </a:cubicBezTo>
                <a:cubicBezTo>
                  <a:pt x="454" y="694"/>
                  <a:pt x="454" y="694"/>
                  <a:pt x="454" y="694"/>
                </a:cubicBezTo>
                <a:cubicBezTo>
                  <a:pt x="445" y="693"/>
                  <a:pt x="438" y="689"/>
                  <a:pt x="434" y="684"/>
                </a:cubicBezTo>
                <a:cubicBezTo>
                  <a:pt x="431" y="677"/>
                  <a:pt x="433" y="669"/>
                  <a:pt x="436" y="663"/>
                </a:cubicBezTo>
                <a:cubicBezTo>
                  <a:pt x="439" y="659"/>
                  <a:pt x="461" y="615"/>
                  <a:pt x="461" y="590"/>
                </a:cubicBezTo>
                <a:cubicBezTo>
                  <a:pt x="461" y="540"/>
                  <a:pt x="413" y="499"/>
                  <a:pt x="355" y="499"/>
                </a:cubicBezTo>
                <a:cubicBezTo>
                  <a:pt x="296" y="499"/>
                  <a:pt x="249" y="540"/>
                  <a:pt x="249" y="590"/>
                </a:cubicBezTo>
                <a:cubicBezTo>
                  <a:pt x="249" y="615"/>
                  <a:pt x="271" y="659"/>
                  <a:pt x="274" y="663"/>
                </a:cubicBezTo>
                <a:cubicBezTo>
                  <a:pt x="278" y="671"/>
                  <a:pt x="278" y="679"/>
                  <a:pt x="275" y="684"/>
                </a:cubicBezTo>
                <a:cubicBezTo>
                  <a:pt x="272" y="690"/>
                  <a:pt x="264" y="693"/>
                  <a:pt x="254" y="695"/>
                </a:cubicBezTo>
                <a:cubicBezTo>
                  <a:pt x="253" y="694"/>
                  <a:pt x="252" y="694"/>
                  <a:pt x="252" y="694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36159" tIns="18080" rIns="36159" bIns="1808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554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3066168" y="2824237"/>
            <a:ext cx="82586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01 </a:t>
            </a:r>
          </a:p>
        </p:txBody>
      </p:sp>
      <p:sp>
        <p:nvSpPr>
          <p:cNvPr id="28" name="Rectangle 27"/>
          <p:cNvSpPr/>
          <p:nvPr/>
        </p:nvSpPr>
        <p:spPr>
          <a:xfrm>
            <a:off x="6110096" y="2824237"/>
            <a:ext cx="82586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02 </a:t>
            </a:r>
          </a:p>
        </p:txBody>
      </p:sp>
      <p:sp>
        <p:nvSpPr>
          <p:cNvPr id="29" name="Rectangle 28"/>
          <p:cNvSpPr/>
          <p:nvPr/>
        </p:nvSpPr>
        <p:spPr>
          <a:xfrm>
            <a:off x="9093145" y="2824237"/>
            <a:ext cx="82586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03 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153039" y="4696910"/>
            <a:ext cx="1415141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Black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ato Black"/>
              <a:sym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153039" y="5007478"/>
            <a:ext cx="2698461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ato Regular"/>
              <a:sym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8151304" y="4696910"/>
            <a:ext cx="1415141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Black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ato Black"/>
              <a:sym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8151304" y="5007478"/>
            <a:ext cx="2698461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ato Regular"/>
              <a:sym typeface="Arial" panose="020B0604020202020204" pitchFamily="34" charset="0"/>
            </a:endParaRPr>
          </a:p>
        </p:txBody>
      </p:sp>
      <p:sp>
        <p:nvSpPr>
          <p:cNvPr id="14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92298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" grpId="0"/>
      <p:bldP spid="101" grpId="0"/>
      <p:bldP spid="23" grpId="0" animBg="1"/>
      <p:bldP spid="24" grpId="0" animBg="1"/>
      <p:bldP spid="25" grpId="0" animBg="1"/>
      <p:bldP spid="27" grpId="0"/>
      <p:bldP spid="28" grpId="0"/>
      <p:bldP spid="29" grpId="0"/>
      <p:bldP spid="30" grpId="0"/>
      <p:bldP spid="31" grpId="0"/>
      <p:bldP spid="32" grpId="0"/>
      <p:bldP spid="3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1616752" y="5589042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 Placeholder 32"/>
          <p:cNvSpPr txBox="1">
            <a:spLocks/>
          </p:cNvSpPr>
          <p:nvPr/>
        </p:nvSpPr>
        <p:spPr>
          <a:xfrm>
            <a:off x="6894847" y="2763654"/>
            <a:ext cx="4570542" cy="59093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 Placeholder 33"/>
          <p:cNvSpPr txBox="1">
            <a:spLocks/>
          </p:cNvSpPr>
          <p:nvPr/>
        </p:nvSpPr>
        <p:spPr>
          <a:xfrm>
            <a:off x="6880433" y="2440731"/>
            <a:ext cx="4092783" cy="23621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Rounded Rectangle 59"/>
          <p:cNvSpPr/>
          <p:nvPr/>
        </p:nvSpPr>
        <p:spPr>
          <a:xfrm>
            <a:off x="1616752" y="528965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Rounded Rectangle 60"/>
          <p:cNvSpPr/>
          <p:nvPr/>
        </p:nvSpPr>
        <p:spPr>
          <a:xfrm>
            <a:off x="1616752" y="499749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Rounded Rectangle 61"/>
          <p:cNvSpPr/>
          <p:nvPr/>
        </p:nvSpPr>
        <p:spPr>
          <a:xfrm>
            <a:off x="1616752" y="4698099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Rounded Rectangle 62"/>
          <p:cNvSpPr/>
          <p:nvPr/>
        </p:nvSpPr>
        <p:spPr>
          <a:xfrm>
            <a:off x="1616752" y="4398198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Rounded Rectangle 78"/>
          <p:cNvSpPr/>
          <p:nvPr/>
        </p:nvSpPr>
        <p:spPr>
          <a:xfrm>
            <a:off x="1616752" y="409880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Rounded Rectangle 79"/>
          <p:cNvSpPr/>
          <p:nvPr/>
        </p:nvSpPr>
        <p:spPr>
          <a:xfrm>
            <a:off x="1616752" y="380664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Rounded Rectangle 80"/>
          <p:cNvSpPr/>
          <p:nvPr/>
        </p:nvSpPr>
        <p:spPr>
          <a:xfrm>
            <a:off x="1616752" y="3507256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Rounded Rectangle 81"/>
          <p:cNvSpPr/>
          <p:nvPr/>
        </p:nvSpPr>
        <p:spPr>
          <a:xfrm>
            <a:off x="3145221" y="5589042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ounded Rectangle 82"/>
          <p:cNvSpPr/>
          <p:nvPr/>
        </p:nvSpPr>
        <p:spPr>
          <a:xfrm>
            <a:off x="3145221" y="528965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Rounded Rectangle 83"/>
          <p:cNvSpPr/>
          <p:nvPr/>
        </p:nvSpPr>
        <p:spPr>
          <a:xfrm>
            <a:off x="3145221" y="499749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Rounded Rectangle 84"/>
          <p:cNvSpPr/>
          <p:nvPr/>
        </p:nvSpPr>
        <p:spPr>
          <a:xfrm>
            <a:off x="3145221" y="4698099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Rounded Rectangle 85"/>
          <p:cNvSpPr/>
          <p:nvPr/>
        </p:nvSpPr>
        <p:spPr>
          <a:xfrm>
            <a:off x="3145221" y="4398198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Rounded Rectangle 86"/>
          <p:cNvSpPr/>
          <p:nvPr/>
        </p:nvSpPr>
        <p:spPr>
          <a:xfrm>
            <a:off x="3145221" y="409880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Rounded Rectangle 87"/>
          <p:cNvSpPr/>
          <p:nvPr/>
        </p:nvSpPr>
        <p:spPr>
          <a:xfrm>
            <a:off x="3145221" y="380664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Rounded Rectangle 88"/>
          <p:cNvSpPr/>
          <p:nvPr/>
        </p:nvSpPr>
        <p:spPr>
          <a:xfrm>
            <a:off x="3145221" y="3507256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Rounded Rectangle 89"/>
          <p:cNvSpPr/>
          <p:nvPr/>
        </p:nvSpPr>
        <p:spPr>
          <a:xfrm>
            <a:off x="4720961" y="5589042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Rounded Rectangle 90"/>
          <p:cNvSpPr/>
          <p:nvPr/>
        </p:nvSpPr>
        <p:spPr>
          <a:xfrm>
            <a:off x="4720961" y="528965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Rounded Rectangle 91"/>
          <p:cNvSpPr/>
          <p:nvPr/>
        </p:nvSpPr>
        <p:spPr>
          <a:xfrm>
            <a:off x="4720961" y="499749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Rounded Rectangle 92"/>
          <p:cNvSpPr/>
          <p:nvPr/>
        </p:nvSpPr>
        <p:spPr>
          <a:xfrm>
            <a:off x="4720961" y="4698099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Rounded Rectangle 93"/>
          <p:cNvSpPr/>
          <p:nvPr/>
        </p:nvSpPr>
        <p:spPr>
          <a:xfrm>
            <a:off x="4720961" y="4398198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Rounded Rectangle 94"/>
          <p:cNvSpPr/>
          <p:nvPr/>
        </p:nvSpPr>
        <p:spPr>
          <a:xfrm>
            <a:off x="4720961" y="409880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Rounded Rectangle 95"/>
          <p:cNvSpPr/>
          <p:nvPr/>
        </p:nvSpPr>
        <p:spPr>
          <a:xfrm>
            <a:off x="4720961" y="380664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Rounded Rectangle 96"/>
          <p:cNvSpPr/>
          <p:nvPr/>
        </p:nvSpPr>
        <p:spPr>
          <a:xfrm>
            <a:off x="4720961" y="3507256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765148" y="2484756"/>
            <a:ext cx="98853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Rounded Rectangle 97"/>
          <p:cNvSpPr/>
          <p:nvPr/>
        </p:nvSpPr>
        <p:spPr>
          <a:xfrm>
            <a:off x="1616752" y="3204774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9" name="Rounded Rectangle 98"/>
          <p:cNvSpPr/>
          <p:nvPr/>
        </p:nvSpPr>
        <p:spPr>
          <a:xfrm>
            <a:off x="3145221" y="3204774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0" name="Rounded Rectangle 99"/>
          <p:cNvSpPr/>
          <p:nvPr/>
        </p:nvSpPr>
        <p:spPr>
          <a:xfrm>
            <a:off x="4720961" y="3204774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1" name="Rectangle 100"/>
          <p:cNvSpPr/>
          <p:nvPr/>
        </p:nvSpPr>
        <p:spPr>
          <a:xfrm>
            <a:off x="3194935" y="2484756"/>
            <a:ext cx="98853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1670904" y="2484756"/>
            <a:ext cx="98853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3" name="Rounded Rectangle 102"/>
          <p:cNvSpPr/>
          <p:nvPr/>
        </p:nvSpPr>
        <p:spPr>
          <a:xfrm>
            <a:off x="1616752" y="290807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4" name="Rounded Rectangle 103"/>
          <p:cNvSpPr/>
          <p:nvPr/>
        </p:nvSpPr>
        <p:spPr>
          <a:xfrm>
            <a:off x="3145221" y="290807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5" name="Rounded Rectangle 104"/>
          <p:cNvSpPr/>
          <p:nvPr/>
        </p:nvSpPr>
        <p:spPr>
          <a:xfrm>
            <a:off x="4720961" y="290807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6866904" y="4091431"/>
            <a:ext cx="578612" cy="578612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AU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7553835" y="4064628"/>
            <a:ext cx="617157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1.908 K</a:t>
            </a:r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9299194" y="4091431"/>
            <a:ext cx="578612" cy="578612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AU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9996544" y="4064628"/>
            <a:ext cx="617157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2.074 K</a:t>
            </a:r>
          </a:p>
        </p:txBody>
      </p:sp>
      <p:sp>
        <p:nvSpPr>
          <p:cNvPr id="114" name="Rectangle 113"/>
          <p:cNvSpPr/>
          <p:nvPr/>
        </p:nvSpPr>
        <p:spPr>
          <a:xfrm>
            <a:off x="7515030" y="4467658"/>
            <a:ext cx="815929" cy="2347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Male User</a:t>
            </a:r>
          </a:p>
        </p:txBody>
      </p:sp>
      <p:sp>
        <p:nvSpPr>
          <p:cNvPr id="115" name="Rectangle 114"/>
          <p:cNvSpPr/>
          <p:nvPr/>
        </p:nvSpPr>
        <p:spPr>
          <a:xfrm>
            <a:off x="9895223" y="4456458"/>
            <a:ext cx="1024319" cy="2347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Female User</a:t>
            </a:r>
          </a:p>
        </p:txBody>
      </p:sp>
      <p:sp>
        <p:nvSpPr>
          <p:cNvPr id="44" name="Text Placeholder 32"/>
          <p:cNvSpPr txBox="1">
            <a:spLocks/>
          </p:cNvSpPr>
          <p:nvPr/>
        </p:nvSpPr>
        <p:spPr>
          <a:xfrm>
            <a:off x="6894847" y="4897254"/>
            <a:ext cx="4570542" cy="59093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11585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7" grpId="0"/>
      <p:bldP spid="28" grpId="0"/>
      <p:bldP spid="60" grpId="0" animBg="1"/>
      <p:bldP spid="61" grpId="0" animBg="1"/>
      <p:bldP spid="62" grpId="0" animBg="1"/>
      <p:bldP spid="63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3" grpId="0"/>
      <p:bldP spid="98" grpId="0" animBg="1"/>
      <p:bldP spid="99" grpId="0" animBg="1"/>
      <p:bldP spid="100" grpId="0" animBg="1"/>
      <p:bldP spid="101" grpId="0"/>
      <p:bldP spid="102" grpId="0"/>
      <p:bldP spid="103" grpId="0" animBg="1"/>
      <p:bldP spid="104" grpId="0" animBg="1"/>
      <p:bldP spid="105" grpId="0" animBg="1"/>
      <p:bldP spid="109" grpId="0" animBg="1"/>
      <p:bldP spid="110" grpId="0"/>
      <p:bldP spid="112" grpId="0" animBg="1"/>
      <p:bldP spid="113" grpId="0"/>
      <p:bldP spid="114" grpId="0"/>
      <p:bldP spid="115" grpId="0"/>
      <p:bldP spid="4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282044" y="0"/>
            <a:ext cx="6576354" cy="7232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grpSp>
        <p:nvGrpSpPr>
          <p:cNvPr id="3" name="组合 28"/>
          <p:cNvGrpSpPr>
            <a:grpSpLocks/>
          </p:cNvGrpSpPr>
          <p:nvPr/>
        </p:nvGrpSpPr>
        <p:grpSpPr bwMode="auto">
          <a:xfrm>
            <a:off x="4431468" y="1272410"/>
            <a:ext cx="3727940" cy="4821767"/>
            <a:chOff x="3233461" y="1567163"/>
            <a:chExt cx="2625090" cy="3395362"/>
          </a:xfrm>
        </p:grpSpPr>
        <p:pic>
          <p:nvPicPr>
            <p:cNvPr id="30733" name="图片 20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3461" y="1567163"/>
              <a:ext cx="2625090" cy="3395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" name="矩形 30"/>
            <p:cNvSpPr/>
            <p:nvPr/>
          </p:nvSpPr>
          <p:spPr>
            <a:xfrm>
              <a:off x="3481823" y="1883121"/>
              <a:ext cx="2128366" cy="2829468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 dirty="0"/>
            </a:p>
          </p:txBody>
        </p:sp>
      </p:grpSp>
      <p:grpSp>
        <p:nvGrpSpPr>
          <p:cNvPr id="15" name="组合 7"/>
          <p:cNvGrpSpPr>
            <a:grpSpLocks/>
          </p:cNvGrpSpPr>
          <p:nvPr/>
        </p:nvGrpSpPr>
        <p:grpSpPr bwMode="auto">
          <a:xfrm>
            <a:off x="8229575" y="4126052"/>
            <a:ext cx="3960092" cy="1732433"/>
            <a:chOff x="2989865" y="602136"/>
            <a:chExt cx="2814868" cy="1232197"/>
          </a:xfrm>
        </p:grpSpPr>
        <p:sp>
          <p:nvSpPr>
            <p:cNvPr id="16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459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。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。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7" name="文本框 13"/>
            <p:cNvSpPr txBox="1">
              <a:spLocks noChangeArrowheads="1"/>
            </p:cNvSpPr>
            <p:nvPr/>
          </p:nvSpPr>
          <p:spPr bwMode="auto">
            <a:xfrm>
              <a:off x="2992420" y="60213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18" name="文本框 66"/>
            <p:cNvSpPr txBox="1">
              <a:spLocks noChangeArrowheads="1"/>
            </p:cNvSpPr>
            <p:nvPr/>
          </p:nvSpPr>
          <p:spPr bwMode="auto">
            <a:xfrm>
              <a:off x="3000354" y="880114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/>
                  </a:solidFill>
                  <a:latin typeface="+mn-lt"/>
                </a:rPr>
                <a:t>PLEASE ADD YOUR TITLE HERE</a:t>
              </a:r>
              <a:endParaRPr lang="zh-CN" altLang="en-US" sz="1547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9" name="任意多边形 18"/>
            <p:cNvSpPr/>
            <p:nvPr/>
          </p:nvSpPr>
          <p:spPr>
            <a:xfrm>
              <a:off x="3078717" y="1286572"/>
              <a:ext cx="287200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20" name="组合 7"/>
          <p:cNvGrpSpPr>
            <a:grpSpLocks/>
          </p:cNvGrpSpPr>
          <p:nvPr/>
        </p:nvGrpSpPr>
        <p:grpSpPr bwMode="auto">
          <a:xfrm>
            <a:off x="726496" y="4021733"/>
            <a:ext cx="3704971" cy="1725558"/>
            <a:chOff x="2989865" y="607026"/>
            <a:chExt cx="2633526" cy="1227307"/>
          </a:xfrm>
        </p:grpSpPr>
        <p:sp>
          <p:nvSpPr>
            <p:cNvPr id="21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633526" cy="459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2" name="文本框 13"/>
            <p:cNvSpPr txBox="1">
              <a:spLocks noChangeArrowheads="1"/>
            </p:cNvSpPr>
            <p:nvPr/>
          </p:nvSpPr>
          <p:spPr bwMode="auto">
            <a:xfrm>
              <a:off x="2990709" y="60702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3" name="文本框 66"/>
            <p:cNvSpPr txBox="1">
              <a:spLocks noChangeArrowheads="1"/>
            </p:cNvSpPr>
            <p:nvPr/>
          </p:nvSpPr>
          <p:spPr bwMode="auto">
            <a:xfrm>
              <a:off x="2989865" y="880115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PLEASE ADD YOUR TITLE HERE</a:t>
              </a:r>
              <a:endParaRPr lang="zh-CN" altLang="en-US" sz="1547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3078717" y="1286573"/>
              <a:ext cx="28719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25" name="组合 7"/>
          <p:cNvGrpSpPr>
            <a:grpSpLocks/>
          </p:cNvGrpSpPr>
          <p:nvPr/>
        </p:nvGrpSpPr>
        <p:grpSpPr bwMode="auto">
          <a:xfrm>
            <a:off x="726496" y="1888133"/>
            <a:ext cx="3704971" cy="1725558"/>
            <a:chOff x="2989865" y="607026"/>
            <a:chExt cx="2633526" cy="1227307"/>
          </a:xfrm>
        </p:grpSpPr>
        <p:sp>
          <p:nvSpPr>
            <p:cNvPr id="26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633526" cy="459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7" name="文本框 13"/>
            <p:cNvSpPr txBox="1">
              <a:spLocks noChangeArrowheads="1"/>
            </p:cNvSpPr>
            <p:nvPr/>
          </p:nvSpPr>
          <p:spPr bwMode="auto">
            <a:xfrm>
              <a:off x="2990709" y="60702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8" name="文本框 66"/>
            <p:cNvSpPr txBox="1">
              <a:spLocks noChangeArrowheads="1"/>
            </p:cNvSpPr>
            <p:nvPr/>
          </p:nvSpPr>
          <p:spPr bwMode="auto">
            <a:xfrm>
              <a:off x="2989865" y="880115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PLEASE ADD YOUR TITLE HERE</a:t>
              </a:r>
              <a:endParaRPr lang="zh-CN" altLang="en-US" sz="1547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  <p:sp>
          <p:nvSpPr>
            <p:cNvPr id="29" name="任意多边形 28"/>
            <p:cNvSpPr/>
            <p:nvPr/>
          </p:nvSpPr>
          <p:spPr>
            <a:xfrm>
              <a:off x="3078717" y="1286573"/>
              <a:ext cx="28719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30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11830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000">
        <p14:prism isInverted="1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13719" y="-18253"/>
            <a:ext cx="12871675" cy="725980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1149" y="-18253"/>
            <a:ext cx="5852235" cy="7259807"/>
          </a:xfrm>
          <a:custGeom>
            <a:avLst/>
            <a:gdLst/>
            <a:ahLst/>
            <a:cxnLst/>
            <a:rect l="l" t="t" r="r" b="b"/>
            <a:pathLst>
              <a:path w="4958866" h="5163450">
                <a:moveTo>
                  <a:pt x="0" y="0"/>
                </a:moveTo>
                <a:lnTo>
                  <a:pt x="755577" y="0"/>
                </a:lnTo>
                <a:lnTo>
                  <a:pt x="899592" y="0"/>
                </a:lnTo>
                <a:lnTo>
                  <a:pt x="1508303" y="0"/>
                </a:lnTo>
                <a:lnTo>
                  <a:pt x="3955209" y="0"/>
                </a:lnTo>
                <a:lnTo>
                  <a:pt x="4206139" y="0"/>
                </a:lnTo>
                <a:cubicBezTo>
                  <a:pt x="4666577" y="617385"/>
                  <a:pt x="4958866" y="1544845"/>
                  <a:pt x="4958866" y="2581725"/>
                </a:cubicBezTo>
                <a:cubicBezTo>
                  <a:pt x="4958866" y="3614989"/>
                  <a:pt x="4668612" y="4539595"/>
                  <a:pt x="4210704" y="5156800"/>
                </a:cubicBezTo>
                <a:lnTo>
                  <a:pt x="3955209" y="5156800"/>
                </a:lnTo>
                <a:lnTo>
                  <a:pt x="3955209" y="5163450"/>
                </a:lnTo>
                <a:lnTo>
                  <a:pt x="755577" y="5163450"/>
                </a:lnTo>
                <a:lnTo>
                  <a:pt x="755577" y="5156800"/>
                </a:lnTo>
                <a:lnTo>
                  <a:pt x="0" y="5156800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606610" y="3532783"/>
            <a:ext cx="4293787" cy="36928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000" cap="all" dirty="0">
                <a:solidFill>
                  <a:schemeClr val="bg1"/>
                </a:solidFill>
                <a:cs typeface="+mn-ea"/>
                <a:sym typeface="+mn-lt"/>
              </a:rPr>
              <a:t>Please replace the written content</a:t>
            </a:r>
            <a:endParaRPr lang="zh-CN" altLang="en-US" sz="2000" b="1" cap="all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TextBox 148"/>
          <p:cNvSpPr txBox="1"/>
          <p:nvPr/>
        </p:nvSpPr>
        <p:spPr>
          <a:xfrm>
            <a:off x="1438242" y="2896335"/>
            <a:ext cx="2630522" cy="5354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latinLnBrk="1">
              <a:lnSpc>
                <a:spcPct val="120000"/>
              </a:lnSpc>
              <a:defRPr/>
            </a:pPr>
            <a:r>
              <a:rPr kumimoji="1" lang="zh-CN" altLang="en-US" sz="2400" dirty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2400" dirty="0">
              <a:solidFill>
                <a:schemeClr val="bg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1438242" y="3413335"/>
            <a:ext cx="2630522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13"/>
          <p:cNvSpPr txBox="1"/>
          <p:nvPr/>
        </p:nvSpPr>
        <p:spPr>
          <a:xfrm>
            <a:off x="2292566" y="1873856"/>
            <a:ext cx="1269401" cy="10818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30" b="1" dirty="0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04</a:t>
            </a:r>
            <a:endParaRPr lang="zh-CN" altLang="en-US" sz="7030" b="1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927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6000">
        <p14:prism isInverted="1"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1429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657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7" dur="3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1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1" grpId="0" animBg="1"/>
      <p:bldP spid="29" grpId="0"/>
      <p:bldP spid="29" grpId="1"/>
      <p:bldP spid="8" grpId="0"/>
      <p:bldP spid="8" grpId="1"/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" name="Group 77"/>
          <p:cNvGrpSpPr/>
          <p:nvPr/>
        </p:nvGrpSpPr>
        <p:grpSpPr>
          <a:xfrm>
            <a:off x="2880237" y="4705502"/>
            <a:ext cx="2043356" cy="1769966"/>
            <a:chOff x="5097085" y="4489719"/>
            <a:chExt cx="2125426" cy="1841056"/>
          </a:xfrm>
        </p:grpSpPr>
        <p:sp>
          <p:nvSpPr>
            <p:cNvPr id="79" name="Freeform 14"/>
            <p:cNvSpPr>
              <a:spLocks/>
            </p:cNvSpPr>
            <p:nvPr/>
          </p:nvSpPr>
          <p:spPr bwMode="auto">
            <a:xfrm>
              <a:off x="5451323" y="4693191"/>
              <a:ext cx="1415725" cy="1637583"/>
            </a:xfrm>
            <a:custGeom>
              <a:avLst/>
              <a:gdLst>
                <a:gd name="T0" fmla="*/ 577 w 1155"/>
                <a:gd name="T1" fmla="*/ 0 h 1336"/>
                <a:gd name="T2" fmla="*/ 0 w 1155"/>
                <a:gd name="T3" fmla="*/ 335 h 1336"/>
                <a:gd name="T4" fmla="*/ 0 w 1155"/>
                <a:gd name="T5" fmla="*/ 1004 h 1336"/>
                <a:gd name="T6" fmla="*/ 577 w 1155"/>
                <a:gd name="T7" fmla="*/ 1336 h 1336"/>
                <a:gd name="T8" fmla="*/ 1155 w 1155"/>
                <a:gd name="T9" fmla="*/ 1004 h 1336"/>
                <a:gd name="T10" fmla="*/ 1155 w 1155"/>
                <a:gd name="T11" fmla="*/ 335 h 1336"/>
                <a:gd name="T12" fmla="*/ 577 w 1155"/>
                <a:gd name="T13" fmla="*/ 0 h 1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5" h="1336">
                  <a:moveTo>
                    <a:pt x="577" y="0"/>
                  </a:moveTo>
                  <a:lnTo>
                    <a:pt x="0" y="335"/>
                  </a:lnTo>
                  <a:lnTo>
                    <a:pt x="0" y="1004"/>
                  </a:lnTo>
                  <a:lnTo>
                    <a:pt x="577" y="1336"/>
                  </a:lnTo>
                  <a:lnTo>
                    <a:pt x="1155" y="1004"/>
                  </a:lnTo>
                  <a:lnTo>
                    <a:pt x="1155" y="335"/>
                  </a:lnTo>
                  <a:lnTo>
                    <a:pt x="577" y="0"/>
                  </a:lnTo>
                  <a:close/>
                </a:path>
              </a:pathLst>
            </a:custGeom>
            <a:gradFill>
              <a:gsLst>
                <a:gs pos="0">
                  <a:srgbClr val="AA6F39"/>
                </a:gs>
                <a:gs pos="100000">
                  <a:srgbClr val="9C622E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27119" tIns="13560" rIns="27119" bIns="1356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18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0" name="Freeform 17"/>
            <p:cNvSpPr>
              <a:spLocks/>
            </p:cNvSpPr>
            <p:nvPr/>
          </p:nvSpPr>
          <p:spPr bwMode="auto">
            <a:xfrm>
              <a:off x="5451323" y="4693191"/>
              <a:ext cx="709701" cy="817566"/>
            </a:xfrm>
            <a:custGeom>
              <a:avLst/>
              <a:gdLst>
                <a:gd name="T0" fmla="*/ 579 w 579"/>
                <a:gd name="T1" fmla="*/ 3 h 667"/>
                <a:gd name="T2" fmla="*/ 577 w 579"/>
                <a:gd name="T3" fmla="*/ 0 h 667"/>
                <a:gd name="T4" fmla="*/ 3 w 579"/>
                <a:gd name="T5" fmla="*/ 335 h 667"/>
                <a:gd name="T6" fmla="*/ 0 w 579"/>
                <a:gd name="T7" fmla="*/ 335 h 667"/>
                <a:gd name="T8" fmla="*/ 0 w 579"/>
                <a:gd name="T9" fmla="*/ 335 h 667"/>
                <a:gd name="T10" fmla="*/ 0 w 579"/>
                <a:gd name="T11" fmla="*/ 335 h 667"/>
                <a:gd name="T12" fmla="*/ 3 w 579"/>
                <a:gd name="T13" fmla="*/ 335 h 667"/>
                <a:gd name="T14" fmla="*/ 577 w 579"/>
                <a:gd name="T15" fmla="*/ 667 h 667"/>
                <a:gd name="T16" fmla="*/ 579 w 579"/>
                <a:gd name="T17" fmla="*/ 667 h 667"/>
                <a:gd name="T18" fmla="*/ 579 w 579"/>
                <a:gd name="T19" fmla="*/ 3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9" h="667">
                  <a:moveTo>
                    <a:pt x="579" y="3"/>
                  </a:moveTo>
                  <a:lnTo>
                    <a:pt x="577" y="0"/>
                  </a:lnTo>
                  <a:lnTo>
                    <a:pt x="3" y="335"/>
                  </a:lnTo>
                  <a:lnTo>
                    <a:pt x="0" y="335"/>
                  </a:lnTo>
                  <a:lnTo>
                    <a:pt x="0" y="335"/>
                  </a:lnTo>
                  <a:lnTo>
                    <a:pt x="0" y="335"/>
                  </a:lnTo>
                  <a:lnTo>
                    <a:pt x="3" y="335"/>
                  </a:lnTo>
                  <a:lnTo>
                    <a:pt x="577" y="667"/>
                  </a:lnTo>
                  <a:lnTo>
                    <a:pt x="579" y="667"/>
                  </a:lnTo>
                  <a:lnTo>
                    <a:pt x="579" y="3"/>
                  </a:lnTo>
                  <a:close/>
                </a:path>
              </a:pathLst>
            </a:custGeom>
            <a:gradFill>
              <a:gsLst>
                <a:gs pos="0">
                  <a:srgbClr val="AA6F39"/>
                </a:gs>
                <a:gs pos="100000">
                  <a:srgbClr val="A16A34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27119" tIns="13560" rIns="27119" bIns="1356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18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1" name="Freeform 18"/>
            <p:cNvSpPr>
              <a:spLocks/>
            </p:cNvSpPr>
            <p:nvPr/>
          </p:nvSpPr>
          <p:spPr bwMode="auto">
            <a:xfrm>
              <a:off x="5097085" y="4489719"/>
              <a:ext cx="1061487" cy="614094"/>
            </a:xfrm>
            <a:custGeom>
              <a:avLst/>
              <a:gdLst>
                <a:gd name="T0" fmla="*/ 0 w 866"/>
                <a:gd name="T1" fmla="*/ 335 h 501"/>
                <a:gd name="T2" fmla="*/ 289 w 866"/>
                <a:gd name="T3" fmla="*/ 501 h 501"/>
                <a:gd name="T4" fmla="*/ 866 w 866"/>
                <a:gd name="T5" fmla="*/ 166 h 501"/>
                <a:gd name="T6" fmla="*/ 579 w 866"/>
                <a:gd name="T7" fmla="*/ 0 h 501"/>
                <a:gd name="T8" fmla="*/ 0 w 866"/>
                <a:gd name="T9" fmla="*/ 335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501">
                  <a:moveTo>
                    <a:pt x="0" y="335"/>
                  </a:moveTo>
                  <a:lnTo>
                    <a:pt x="289" y="501"/>
                  </a:lnTo>
                  <a:lnTo>
                    <a:pt x="866" y="166"/>
                  </a:lnTo>
                  <a:lnTo>
                    <a:pt x="579" y="0"/>
                  </a:lnTo>
                  <a:lnTo>
                    <a:pt x="0" y="335"/>
                  </a:lnTo>
                  <a:close/>
                </a:path>
              </a:pathLst>
            </a:custGeom>
            <a:gradFill>
              <a:gsLst>
                <a:gs pos="0">
                  <a:srgbClr val="D69B59"/>
                </a:gs>
                <a:gs pos="100000">
                  <a:srgbClr val="FEBA6F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27119" tIns="13560" rIns="27119" bIns="1356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18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" name="Freeform 19"/>
            <p:cNvSpPr>
              <a:spLocks/>
            </p:cNvSpPr>
            <p:nvPr/>
          </p:nvSpPr>
          <p:spPr bwMode="auto">
            <a:xfrm>
              <a:off x="6161024" y="4489719"/>
              <a:ext cx="1061487" cy="614094"/>
            </a:xfrm>
            <a:custGeom>
              <a:avLst/>
              <a:gdLst>
                <a:gd name="T0" fmla="*/ 866 w 866"/>
                <a:gd name="T1" fmla="*/ 335 h 501"/>
                <a:gd name="T2" fmla="*/ 576 w 866"/>
                <a:gd name="T3" fmla="*/ 501 h 501"/>
                <a:gd name="T4" fmla="*/ 0 w 866"/>
                <a:gd name="T5" fmla="*/ 169 h 501"/>
                <a:gd name="T6" fmla="*/ 287 w 866"/>
                <a:gd name="T7" fmla="*/ 0 h 501"/>
                <a:gd name="T8" fmla="*/ 866 w 866"/>
                <a:gd name="T9" fmla="*/ 335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501">
                  <a:moveTo>
                    <a:pt x="866" y="335"/>
                  </a:moveTo>
                  <a:lnTo>
                    <a:pt x="576" y="501"/>
                  </a:lnTo>
                  <a:lnTo>
                    <a:pt x="0" y="169"/>
                  </a:lnTo>
                  <a:lnTo>
                    <a:pt x="287" y="0"/>
                  </a:lnTo>
                  <a:lnTo>
                    <a:pt x="866" y="335"/>
                  </a:lnTo>
                  <a:close/>
                </a:path>
              </a:pathLst>
            </a:custGeom>
            <a:gradFill>
              <a:gsLst>
                <a:gs pos="0">
                  <a:srgbClr val="DC9D54"/>
                </a:gs>
                <a:gs pos="100000">
                  <a:srgbClr val="FFBB6E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27119" tIns="13560" rIns="27119" bIns="1356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18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3" name="Freeform 16"/>
            <p:cNvSpPr>
              <a:spLocks/>
            </p:cNvSpPr>
            <p:nvPr/>
          </p:nvSpPr>
          <p:spPr bwMode="auto">
            <a:xfrm>
              <a:off x="5451323" y="5103813"/>
              <a:ext cx="709701" cy="1226962"/>
            </a:xfrm>
            <a:custGeom>
              <a:avLst/>
              <a:gdLst>
                <a:gd name="T0" fmla="*/ 3 w 579"/>
                <a:gd name="T1" fmla="*/ 0 h 1001"/>
                <a:gd name="T2" fmla="*/ 0 w 579"/>
                <a:gd name="T3" fmla="*/ 0 h 1001"/>
                <a:gd name="T4" fmla="*/ 0 w 579"/>
                <a:gd name="T5" fmla="*/ 669 h 1001"/>
                <a:gd name="T6" fmla="*/ 577 w 579"/>
                <a:gd name="T7" fmla="*/ 1001 h 1001"/>
                <a:gd name="T8" fmla="*/ 579 w 579"/>
                <a:gd name="T9" fmla="*/ 1001 h 1001"/>
                <a:gd name="T10" fmla="*/ 579 w 579"/>
                <a:gd name="T11" fmla="*/ 332 h 1001"/>
                <a:gd name="T12" fmla="*/ 577 w 579"/>
                <a:gd name="T13" fmla="*/ 332 h 1001"/>
                <a:gd name="T14" fmla="*/ 3 w 579"/>
                <a:gd name="T15" fmla="*/ 0 h 10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9" h="1001">
                  <a:moveTo>
                    <a:pt x="3" y="0"/>
                  </a:moveTo>
                  <a:lnTo>
                    <a:pt x="0" y="0"/>
                  </a:lnTo>
                  <a:lnTo>
                    <a:pt x="0" y="669"/>
                  </a:lnTo>
                  <a:lnTo>
                    <a:pt x="577" y="1001"/>
                  </a:lnTo>
                  <a:lnTo>
                    <a:pt x="579" y="1001"/>
                  </a:lnTo>
                  <a:lnTo>
                    <a:pt x="579" y="332"/>
                  </a:lnTo>
                  <a:lnTo>
                    <a:pt x="577" y="332"/>
                  </a:lnTo>
                  <a:lnTo>
                    <a:pt x="3" y="0"/>
                  </a:lnTo>
                  <a:close/>
                </a:path>
              </a:pathLst>
            </a:custGeom>
            <a:gradFill>
              <a:gsLst>
                <a:gs pos="0">
                  <a:srgbClr val="CB8F4D"/>
                </a:gs>
                <a:gs pos="100000">
                  <a:srgbClr val="A16C38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27119" tIns="13560" rIns="27119" bIns="1356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18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4" name="Freeform 20"/>
            <p:cNvSpPr>
              <a:spLocks/>
            </p:cNvSpPr>
            <p:nvPr/>
          </p:nvSpPr>
          <p:spPr bwMode="auto">
            <a:xfrm>
              <a:off x="5097085" y="5103813"/>
              <a:ext cx="1063939" cy="614094"/>
            </a:xfrm>
            <a:custGeom>
              <a:avLst/>
              <a:gdLst>
                <a:gd name="T0" fmla="*/ 0 w 868"/>
                <a:gd name="T1" fmla="*/ 166 h 501"/>
                <a:gd name="T2" fmla="*/ 289 w 868"/>
                <a:gd name="T3" fmla="*/ 0 h 501"/>
                <a:gd name="T4" fmla="*/ 868 w 868"/>
                <a:gd name="T5" fmla="*/ 332 h 501"/>
                <a:gd name="T6" fmla="*/ 579 w 868"/>
                <a:gd name="T7" fmla="*/ 501 h 501"/>
                <a:gd name="T8" fmla="*/ 0 w 868"/>
                <a:gd name="T9" fmla="*/ 166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8" h="501">
                  <a:moveTo>
                    <a:pt x="0" y="166"/>
                  </a:moveTo>
                  <a:lnTo>
                    <a:pt x="289" y="0"/>
                  </a:lnTo>
                  <a:lnTo>
                    <a:pt x="868" y="332"/>
                  </a:lnTo>
                  <a:lnTo>
                    <a:pt x="579" y="501"/>
                  </a:lnTo>
                  <a:lnTo>
                    <a:pt x="0" y="166"/>
                  </a:lnTo>
                  <a:close/>
                </a:path>
              </a:pathLst>
            </a:custGeom>
            <a:gradFill>
              <a:gsLst>
                <a:gs pos="0">
                  <a:srgbClr val="D69B59"/>
                </a:gs>
                <a:gs pos="100000">
                  <a:srgbClr val="FEBA6F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27119" tIns="13560" rIns="27119" bIns="1356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18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5" name="Freeform 21"/>
            <p:cNvSpPr>
              <a:spLocks/>
            </p:cNvSpPr>
            <p:nvPr/>
          </p:nvSpPr>
          <p:spPr bwMode="auto">
            <a:xfrm>
              <a:off x="6161024" y="5103813"/>
              <a:ext cx="1061487" cy="614094"/>
            </a:xfrm>
            <a:custGeom>
              <a:avLst/>
              <a:gdLst>
                <a:gd name="T0" fmla="*/ 866 w 866"/>
                <a:gd name="T1" fmla="*/ 166 h 501"/>
                <a:gd name="T2" fmla="*/ 576 w 866"/>
                <a:gd name="T3" fmla="*/ 0 h 501"/>
                <a:gd name="T4" fmla="*/ 0 w 866"/>
                <a:gd name="T5" fmla="*/ 332 h 501"/>
                <a:gd name="T6" fmla="*/ 287 w 866"/>
                <a:gd name="T7" fmla="*/ 501 h 501"/>
                <a:gd name="T8" fmla="*/ 866 w 866"/>
                <a:gd name="T9" fmla="*/ 166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501">
                  <a:moveTo>
                    <a:pt x="866" y="166"/>
                  </a:moveTo>
                  <a:lnTo>
                    <a:pt x="576" y="0"/>
                  </a:lnTo>
                  <a:lnTo>
                    <a:pt x="0" y="332"/>
                  </a:lnTo>
                  <a:lnTo>
                    <a:pt x="287" y="501"/>
                  </a:lnTo>
                  <a:lnTo>
                    <a:pt x="866" y="166"/>
                  </a:lnTo>
                  <a:close/>
                </a:path>
              </a:pathLst>
            </a:custGeom>
            <a:gradFill>
              <a:gsLst>
                <a:gs pos="0">
                  <a:srgbClr val="D99C5B"/>
                </a:gs>
                <a:gs pos="100000">
                  <a:srgbClr val="FEBC6E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27119" tIns="13560" rIns="27119" bIns="1356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18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1948757" y="1741744"/>
            <a:ext cx="3906316" cy="3685116"/>
            <a:chOff x="1593653" y="1193226"/>
            <a:chExt cx="8916937" cy="8412003"/>
          </a:xfrm>
        </p:grpSpPr>
        <p:grpSp>
          <p:nvGrpSpPr>
            <p:cNvPr id="87" name="Group 86"/>
            <p:cNvGrpSpPr/>
            <p:nvPr/>
          </p:nvGrpSpPr>
          <p:grpSpPr>
            <a:xfrm>
              <a:off x="1593653" y="1193226"/>
              <a:ext cx="8916937" cy="8412003"/>
              <a:chOff x="1906641" y="2079025"/>
              <a:chExt cx="8916937" cy="8412003"/>
            </a:xfrm>
          </p:grpSpPr>
          <p:sp>
            <p:nvSpPr>
              <p:cNvPr id="102" name="AutoShape 191"/>
              <p:cNvSpPr>
                <a:spLocks/>
              </p:cNvSpPr>
              <p:nvPr/>
            </p:nvSpPr>
            <p:spPr bwMode="auto">
              <a:xfrm>
                <a:off x="6352334" y="2079025"/>
                <a:ext cx="1752302" cy="205082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6" y="0"/>
                      <a:pt x="0" y="4131"/>
                      <a:pt x="0" y="9228"/>
                    </a:cubicBezTo>
                    <a:cubicBezTo>
                      <a:pt x="0" y="12674"/>
                      <a:pt x="2212" y="15677"/>
                      <a:pt x="5487" y="17262"/>
                    </a:cubicBezTo>
                    <a:lnTo>
                      <a:pt x="5949" y="21600"/>
                    </a:lnTo>
                    <a:lnTo>
                      <a:pt x="10310" y="18446"/>
                    </a:lnTo>
                    <a:cubicBezTo>
                      <a:pt x="10472" y="18453"/>
                      <a:pt x="10636" y="18457"/>
                      <a:pt x="10800" y="18457"/>
                    </a:cubicBezTo>
                    <a:cubicBezTo>
                      <a:pt x="16764" y="18457"/>
                      <a:pt x="21600" y="14326"/>
                      <a:pt x="21600" y="9228"/>
                    </a:cubicBezTo>
                    <a:cubicBezTo>
                      <a:pt x="21600" y="4131"/>
                      <a:pt x="16764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3" name="AutoShape 192"/>
              <p:cNvSpPr>
                <a:spLocks/>
              </p:cNvSpPr>
              <p:nvPr/>
            </p:nvSpPr>
            <p:spPr bwMode="auto">
              <a:xfrm>
                <a:off x="5313302" y="7360485"/>
                <a:ext cx="2674229" cy="313054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131"/>
                      <a:pt x="0" y="9228"/>
                    </a:cubicBezTo>
                    <a:cubicBezTo>
                      <a:pt x="0" y="12674"/>
                      <a:pt x="2212" y="15677"/>
                      <a:pt x="5487" y="17262"/>
                    </a:cubicBezTo>
                    <a:lnTo>
                      <a:pt x="5948" y="21600"/>
                    </a:lnTo>
                    <a:lnTo>
                      <a:pt x="10310" y="18446"/>
                    </a:lnTo>
                    <a:cubicBezTo>
                      <a:pt x="10472" y="18453"/>
                      <a:pt x="10636" y="18457"/>
                      <a:pt x="10800" y="18457"/>
                    </a:cubicBezTo>
                    <a:cubicBezTo>
                      <a:pt x="16765" y="18457"/>
                      <a:pt x="21600" y="14325"/>
                      <a:pt x="21600" y="9228"/>
                    </a:cubicBezTo>
                    <a:cubicBezTo>
                      <a:pt x="21600" y="4131"/>
                      <a:pt x="16765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4" name="AutoShape 193"/>
              <p:cNvSpPr>
                <a:spLocks/>
              </p:cNvSpPr>
              <p:nvPr/>
            </p:nvSpPr>
            <p:spPr bwMode="auto">
              <a:xfrm>
                <a:off x="7478662" y="7087894"/>
                <a:ext cx="2186651" cy="2561934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132"/>
                      <a:pt x="0" y="9228"/>
                    </a:cubicBezTo>
                    <a:cubicBezTo>
                      <a:pt x="0" y="12675"/>
                      <a:pt x="2212" y="15677"/>
                      <a:pt x="5486" y="17262"/>
                    </a:cubicBezTo>
                    <a:lnTo>
                      <a:pt x="5948" y="21600"/>
                    </a:lnTo>
                    <a:lnTo>
                      <a:pt x="10310" y="18446"/>
                    </a:lnTo>
                    <a:cubicBezTo>
                      <a:pt x="10472" y="18453"/>
                      <a:pt x="10635" y="18457"/>
                      <a:pt x="10800" y="18457"/>
                    </a:cubicBezTo>
                    <a:cubicBezTo>
                      <a:pt x="16765" y="18457"/>
                      <a:pt x="21600" y="14326"/>
                      <a:pt x="21600" y="9228"/>
                    </a:cubicBezTo>
                    <a:cubicBezTo>
                      <a:pt x="21600" y="4132"/>
                      <a:pt x="16765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  <a:defRPr/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5" name="AutoShape 194"/>
              <p:cNvSpPr>
                <a:spLocks/>
              </p:cNvSpPr>
              <p:nvPr/>
            </p:nvSpPr>
            <p:spPr bwMode="auto">
              <a:xfrm>
                <a:off x="6863333" y="4992347"/>
                <a:ext cx="2697650" cy="31582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132"/>
                      <a:pt x="0" y="9229"/>
                    </a:cubicBezTo>
                    <a:cubicBezTo>
                      <a:pt x="0" y="12674"/>
                      <a:pt x="2211" y="15677"/>
                      <a:pt x="5486" y="17262"/>
                    </a:cubicBezTo>
                    <a:lnTo>
                      <a:pt x="5948" y="21600"/>
                    </a:lnTo>
                    <a:lnTo>
                      <a:pt x="10310" y="18446"/>
                    </a:lnTo>
                    <a:cubicBezTo>
                      <a:pt x="10472" y="18453"/>
                      <a:pt x="10635" y="18457"/>
                      <a:pt x="10800" y="18457"/>
                    </a:cubicBezTo>
                    <a:cubicBezTo>
                      <a:pt x="16765" y="18457"/>
                      <a:pt x="21600" y="14326"/>
                      <a:pt x="21600" y="9229"/>
                    </a:cubicBezTo>
                    <a:cubicBezTo>
                      <a:pt x="21600" y="4132"/>
                      <a:pt x="16765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6" name="AutoShape 195"/>
              <p:cNvSpPr>
                <a:spLocks/>
              </p:cNvSpPr>
              <p:nvPr/>
            </p:nvSpPr>
            <p:spPr bwMode="auto">
              <a:xfrm>
                <a:off x="5551769" y="3476057"/>
                <a:ext cx="2401696" cy="281110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132"/>
                      <a:pt x="0" y="9228"/>
                    </a:cubicBezTo>
                    <a:cubicBezTo>
                      <a:pt x="0" y="12674"/>
                      <a:pt x="2211" y="15677"/>
                      <a:pt x="5486" y="17262"/>
                    </a:cubicBezTo>
                    <a:lnTo>
                      <a:pt x="5948" y="21600"/>
                    </a:lnTo>
                    <a:lnTo>
                      <a:pt x="10310" y="18447"/>
                    </a:lnTo>
                    <a:cubicBezTo>
                      <a:pt x="10472" y="18453"/>
                      <a:pt x="10635" y="18457"/>
                      <a:pt x="10800" y="18457"/>
                    </a:cubicBezTo>
                    <a:cubicBezTo>
                      <a:pt x="16765" y="18457"/>
                      <a:pt x="21600" y="14326"/>
                      <a:pt x="21600" y="9228"/>
                    </a:cubicBezTo>
                    <a:cubicBezTo>
                      <a:pt x="21600" y="4132"/>
                      <a:pt x="16765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7" name="AutoShape 196"/>
              <p:cNvSpPr>
                <a:spLocks/>
              </p:cNvSpPr>
              <p:nvPr/>
            </p:nvSpPr>
            <p:spPr bwMode="auto">
              <a:xfrm>
                <a:off x="9043597" y="5418271"/>
                <a:ext cx="1779981" cy="2082769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131"/>
                      <a:pt x="0" y="9228"/>
                    </a:cubicBezTo>
                    <a:cubicBezTo>
                      <a:pt x="0" y="12674"/>
                      <a:pt x="2211" y="15677"/>
                      <a:pt x="5486" y="17262"/>
                    </a:cubicBezTo>
                    <a:lnTo>
                      <a:pt x="5948" y="21600"/>
                    </a:lnTo>
                    <a:lnTo>
                      <a:pt x="10309" y="18447"/>
                    </a:lnTo>
                    <a:cubicBezTo>
                      <a:pt x="10472" y="18453"/>
                      <a:pt x="10635" y="18457"/>
                      <a:pt x="10800" y="18457"/>
                    </a:cubicBezTo>
                    <a:cubicBezTo>
                      <a:pt x="16765" y="18457"/>
                      <a:pt x="21600" y="14325"/>
                      <a:pt x="21600" y="9228"/>
                    </a:cubicBezTo>
                    <a:cubicBezTo>
                      <a:pt x="21600" y="4132"/>
                      <a:pt x="16765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8" name="AutoShape 197"/>
              <p:cNvSpPr>
                <a:spLocks/>
              </p:cNvSpPr>
              <p:nvPr/>
            </p:nvSpPr>
            <p:spPr bwMode="auto">
              <a:xfrm>
                <a:off x="1906641" y="4055314"/>
                <a:ext cx="1754431" cy="205295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21600" y="9228"/>
                    </a:moveTo>
                    <a:cubicBezTo>
                      <a:pt x="21600" y="4132"/>
                      <a:pt x="16765" y="0"/>
                      <a:pt x="10800" y="0"/>
                    </a:cubicBezTo>
                    <a:cubicBezTo>
                      <a:pt x="4835" y="0"/>
                      <a:pt x="0" y="4132"/>
                      <a:pt x="0" y="9228"/>
                    </a:cubicBezTo>
                    <a:cubicBezTo>
                      <a:pt x="0" y="14326"/>
                      <a:pt x="4835" y="18457"/>
                      <a:pt x="10800" y="18457"/>
                    </a:cubicBezTo>
                    <a:cubicBezTo>
                      <a:pt x="10964" y="18457"/>
                      <a:pt x="11128" y="18453"/>
                      <a:pt x="11290" y="18447"/>
                    </a:cubicBezTo>
                    <a:lnTo>
                      <a:pt x="15652" y="21600"/>
                    </a:lnTo>
                    <a:lnTo>
                      <a:pt x="16114" y="17262"/>
                    </a:lnTo>
                    <a:cubicBezTo>
                      <a:pt x="19388" y="15677"/>
                      <a:pt x="21600" y="12674"/>
                      <a:pt x="21600" y="9228"/>
                    </a:cubicBezTo>
                    <a:close/>
                    <a:moveTo>
                      <a:pt x="21600" y="9228"/>
                    </a:moveTo>
                  </a:path>
                </a:pathLst>
              </a:custGeom>
              <a:solidFill>
                <a:schemeClr val="accent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9" name="AutoShape 198"/>
              <p:cNvSpPr>
                <a:spLocks/>
              </p:cNvSpPr>
              <p:nvPr/>
            </p:nvSpPr>
            <p:spPr bwMode="auto">
              <a:xfrm>
                <a:off x="5381436" y="5878269"/>
                <a:ext cx="1907730" cy="223397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21600" y="9228"/>
                    </a:moveTo>
                    <a:cubicBezTo>
                      <a:pt x="21600" y="4131"/>
                      <a:pt x="16765" y="0"/>
                      <a:pt x="10800" y="0"/>
                    </a:cubicBezTo>
                    <a:cubicBezTo>
                      <a:pt x="4835" y="0"/>
                      <a:pt x="0" y="4131"/>
                      <a:pt x="0" y="9228"/>
                    </a:cubicBezTo>
                    <a:cubicBezTo>
                      <a:pt x="0" y="14325"/>
                      <a:pt x="4835" y="18457"/>
                      <a:pt x="10800" y="18457"/>
                    </a:cubicBezTo>
                    <a:cubicBezTo>
                      <a:pt x="10964" y="18457"/>
                      <a:pt x="11128" y="18453"/>
                      <a:pt x="11291" y="18446"/>
                    </a:cubicBezTo>
                    <a:lnTo>
                      <a:pt x="15652" y="21600"/>
                    </a:lnTo>
                    <a:lnTo>
                      <a:pt x="16114" y="17262"/>
                    </a:lnTo>
                    <a:cubicBezTo>
                      <a:pt x="19389" y="15677"/>
                      <a:pt x="21600" y="12674"/>
                      <a:pt x="21600" y="9228"/>
                    </a:cubicBezTo>
                    <a:close/>
                    <a:moveTo>
                      <a:pt x="21600" y="9228"/>
                    </a:move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0" name="AutoShape 199"/>
              <p:cNvSpPr>
                <a:spLocks/>
              </p:cNvSpPr>
              <p:nvPr/>
            </p:nvSpPr>
            <p:spPr bwMode="auto">
              <a:xfrm>
                <a:off x="2074845" y="5912343"/>
                <a:ext cx="1826822" cy="213601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21600" y="9228"/>
                    </a:moveTo>
                    <a:cubicBezTo>
                      <a:pt x="21600" y="4131"/>
                      <a:pt x="16765" y="0"/>
                      <a:pt x="10800" y="0"/>
                    </a:cubicBezTo>
                    <a:cubicBezTo>
                      <a:pt x="4836" y="0"/>
                      <a:pt x="0" y="4131"/>
                      <a:pt x="0" y="9228"/>
                    </a:cubicBezTo>
                    <a:cubicBezTo>
                      <a:pt x="0" y="14325"/>
                      <a:pt x="4836" y="18457"/>
                      <a:pt x="10800" y="18457"/>
                    </a:cubicBezTo>
                    <a:cubicBezTo>
                      <a:pt x="10964" y="18457"/>
                      <a:pt x="11127" y="18453"/>
                      <a:pt x="11290" y="18447"/>
                    </a:cubicBezTo>
                    <a:lnTo>
                      <a:pt x="15652" y="21600"/>
                    </a:lnTo>
                    <a:lnTo>
                      <a:pt x="16114" y="17262"/>
                    </a:lnTo>
                    <a:cubicBezTo>
                      <a:pt x="19389" y="15677"/>
                      <a:pt x="21600" y="12674"/>
                      <a:pt x="21600" y="9228"/>
                    </a:cubicBezTo>
                    <a:close/>
                    <a:moveTo>
                      <a:pt x="21600" y="9228"/>
                    </a:move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1" name="AutoShape 200"/>
              <p:cNvSpPr>
                <a:spLocks/>
              </p:cNvSpPr>
              <p:nvPr/>
            </p:nvSpPr>
            <p:spPr bwMode="auto">
              <a:xfrm>
                <a:off x="3337439" y="6830210"/>
                <a:ext cx="2376146" cy="2785544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9229"/>
                    </a:moveTo>
                    <a:cubicBezTo>
                      <a:pt x="21600" y="4132"/>
                      <a:pt x="16765" y="0"/>
                      <a:pt x="10800" y="0"/>
                    </a:cubicBezTo>
                    <a:cubicBezTo>
                      <a:pt x="4835" y="0"/>
                      <a:pt x="0" y="4132"/>
                      <a:pt x="0" y="9229"/>
                    </a:cubicBezTo>
                    <a:cubicBezTo>
                      <a:pt x="0" y="14326"/>
                      <a:pt x="4835" y="18457"/>
                      <a:pt x="10800" y="18457"/>
                    </a:cubicBezTo>
                    <a:cubicBezTo>
                      <a:pt x="10964" y="18457"/>
                      <a:pt x="11128" y="18453"/>
                      <a:pt x="11290" y="18446"/>
                    </a:cubicBezTo>
                    <a:lnTo>
                      <a:pt x="15652" y="21600"/>
                    </a:lnTo>
                    <a:lnTo>
                      <a:pt x="16114" y="17262"/>
                    </a:lnTo>
                    <a:cubicBezTo>
                      <a:pt x="19389" y="15677"/>
                      <a:pt x="21600" y="12675"/>
                      <a:pt x="21600" y="9229"/>
                    </a:cubicBezTo>
                    <a:close/>
                    <a:moveTo>
                      <a:pt x="21600" y="9229"/>
                    </a:move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  <a:defRPr/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2" name="AutoShape 201"/>
              <p:cNvSpPr>
                <a:spLocks/>
              </p:cNvSpPr>
              <p:nvPr/>
            </p:nvSpPr>
            <p:spPr bwMode="auto">
              <a:xfrm>
                <a:off x="3133039" y="4172443"/>
                <a:ext cx="2921212" cy="3426560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9228"/>
                    </a:moveTo>
                    <a:cubicBezTo>
                      <a:pt x="21600" y="4132"/>
                      <a:pt x="16765" y="0"/>
                      <a:pt x="10800" y="0"/>
                    </a:cubicBezTo>
                    <a:cubicBezTo>
                      <a:pt x="4836" y="0"/>
                      <a:pt x="0" y="4132"/>
                      <a:pt x="0" y="9228"/>
                    </a:cubicBezTo>
                    <a:cubicBezTo>
                      <a:pt x="0" y="14326"/>
                      <a:pt x="4836" y="18457"/>
                      <a:pt x="10800" y="18457"/>
                    </a:cubicBezTo>
                    <a:cubicBezTo>
                      <a:pt x="10965" y="18457"/>
                      <a:pt x="11128" y="18453"/>
                      <a:pt x="11290" y="18447"/>
                    </a:cubicBezTo>
                    <a:lnTo>
                      <a:pt x="15652" y="21600"/>
                    </a:lnTo>
                    <a:lnTo>
                      <a:pt x="16114" y="17262"/>
                    </a:lnTo>
                    <a:cubicBezTo>
                      <a:pt x="19389" y="15677"/>
                      <a:pt x="21600" y="12674"/>
                      <a:pt x="21600" y="9228"/>
                    </a:cubicBezTo>
                    <a:close/>
                    <a:moveTo>
                      <a:pt x="21600" y="9228"/>
                    </a:move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  <a:defRPr/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3" name="AutoShape 202"/>
              <p:cNvSpPr>
                <a:spLocks/>
              </p:cNvSpPr>
              <p:nvPr/>
            </p:nvSpPr>
            <p:spPr bwMode="auto">
              <a:xfrm>
                <a:off x="7921528" y="3099114"/>
                <a:ext cx="2133422" cy="2502305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132"/>
                      <a:pt x="0" y="9228"/>
                    </a:cubicBezTo>
                    <a:cubicBezTo>
                      <a:pt x="0" y="12674"/>
                      <a:pt x="2212" y="15677"/>
                      <a:pt x="5486" y="17262"/>
                    </a:cubicBezTo>
                    <a:lnTo>
                      <a:pt x="5948" y="21600"/>
                    </a:lnTo>
                    <a:lnTo>
                      <a:pt x="10310" y="18447"/>
                    </a:lnTo>
                    <a:cubicBezTo>
                      <a:pt x="10473" y="18453"/>
                      <a:pt x="10636" y="18457"/>
                      <a:pt x="10800" y="18457"/>
                    </a:cubicBezTo>
                    <a:cubicBezTo>
                      <a:pt x="16765" y="18457"/>
                      <a:pt x="21600" y="14326"/>
                      <a:pt x="21600" y="9228"/>
                    </a:cubicBezTo>
                    <a:cubicBezTo>
                      <a:pt x="21600" y="4132"/>
                      <a:pt x="16764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  <a:defRPr/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4" name="AutoShape 203"/>
              <p:cNvSpPr>
                <a:spLocks/>
              </p:cNvSpPr>
              <p:nvPr/>
            </p:nvSpPr>
            <p:spPr bwMode="auto">
              <a:xfrm>
                <a:off x="3558872" y="2419765"/>
                <a:ext cx="2146197" cy="251295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21600" y="9228"/>
                    </a:moveTo>
                    <a:cubicBezTo>
                      <a:pt x="21600" y="4132"/>
                      <a:pt x="16765" y="0"/>
                      <a:pt x="10801" y="0"/>
                    </a:cubicBezTo>
                    <a:cubicBezTo>
                      <a:pt x="4836" y="0"/>
                      <a:pt x="0" y="4132"/>
                      <a:pt x="0" y="9228"/>
                    </a:cubicBezTo>
                    <a:cubicBezTo>
                      <a:pt x="0" y="14326"/>
                      <a:pt x="4836" y="18458"/>
                      <a:pt x="10801" y="18458"/>
                    </a:cubicBezTo>
                    <a:cubicBezTo>
                      <a:pt x="10965" y="18458"/>
                      <a:pt x="11128" y="18453"/>
                      <a:pt x="11290" y="18447"/>
                    </a:cubicBezTo>
                    <a:lnTo>
                      <a:pt x="15652" y="21600"/>
                    </a:lnTo>
                    <a:lnTo>
                      <a:pt x="16114" y="17262"/>
                    </a:lnTo>
                    <a:cubicBezTo>
                      <a:pt x="19389" y="15677"/>
                      <a:pt x="21600" y="12674"/>
                      <a:pt x="21600" y="9228"/>
                    </a:cubicBezTo>
                    <a:close/>
                    <a:moveTo>
                      <a:pt x="21600" y="9228"/>
                    </a:move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88" name="Text Placeholder 1"/>
            <p:cNvSpPr txBox="1">
              <a:spLocks/>
            </p:cNvSpPr>
            <p:nvPr/>
          </p:nvSpPr>
          <p:spPr>
            <a:xfrm>
              <a:off x="3678521" y="2183853"/>
              <a:ext cx="1222967" cy="905869"/>
            </a:xfrm>
            <a:prstGeom prst="rect">
              <a:avLst/>
            </a:prstGeom>
          </p:spPr>
          <p:txBody>
            <a:bodyPr vert="horz" lIns="0" tIns="30803" rIns="0" bIns="30803" anchor="ctr"/>
            <a:lstStyle>
              <a:lvl1pPr marL="0" indent="0" algn="ctr" defTabSz="457200" rtl="0" eaLnBrk="1" latinLnBrk="0" hangingPunct="1">
                <a:lnSpc>
                  <a:spcPct val="100000"/>
                </a:lnSpc>
                <a:spcBef>
                  <a:spcPts val="0"/>
                </a:spcBef>
                <a:buFont typeface="Arial"/>
                <a:buNone/>
                <a:defRPr sz="3700" b="1" kern="1200">
                  <a:solidFill>
                    <a:schemeClr val="bg1"/>
                  </a:solidFill>
                  <a:latin typeface="FontAwesome"/>
                  <a:ea typeface="+mn-ea"/>
                  <a:cs typeface="FontAwesome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endParaRPr lang="en-US" sz="1097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9" name="Rectangle 88"/>
            <p:cNvSpPr/>
            <p:nvPr/>
          </p:nvSpPr>
          <p:spPr>
            <a:xfrm>
              <a:off x="3235205" y="4018182"/>
              <a:ext cx="2155982" cy="13534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966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FontAwesome"/>
                  <a:sym typeface="Arial" panose="020B0604020202020204" pitchFamily="34" charset="0"/>
                </a:rPr>
                <a:t>总结</a:t>
              </a:r>
              <a:endParaRPr lang="en-US" sz="2966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0" name="Rectangle 89"/>
            <p:cNvSpPr/>
            <p:nvPr/>
          </p:nvSpPr>
          <p:spPr>
            <a:xfrm>
              <a:off x="6952867" y="4770929"/>
              <a:ext cx="1812021" cy="112453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372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FontAwesome"/>
                  <a:sym typeface="Arial" panose="020B0604020202020204" pitchFamily="34" charset="0"/>
                </a:rPr>
                <a:t>不足</a:t>
              </a:r>
              <a:endParaRPr lang="en-US" sz="2372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1" name="Rectangle 90"/>
            <p:cNvSpPr/>
            <p:nvPr/>
          </p:nvSpPr>
          <p:spPr>
            <a:xfrm>
              <a:off x="5404208" y="7235534"/>
              <a:ext cx="1812021" cy="112453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372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FontAwesome"/>
                  <a:sym typeface="Arial" panose="020B0604020202020204" pitchFamily="34" charset="0"/>
                </a:rPr>
                <a:t>经验</a:t>
              </a:r>
              <a:endParaRPr lang="en-US" sz="2372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2" name="Rectangle 91"/>
            <p:cNvSpPr/>
            <p:nvPr/>
          </p:nvSpPr>
          <p:spPr>
            <a:xfrm>
              <a:off x="5601022" y="3218227"/>
              <a:ext cx="1672973" cy="103320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13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FontAwesome"/>
                  <a:sym typeface="Arial" panose="020B0604020202020204" pitchFamily="34" charset="0"/>
                </a:rPr>
                <a:t>情况</a:t>
              </a:r>
              <a:endParaRPr lang="en-US" sz="2076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3" name="Rectangle 92"/>
            <p:cNvSpPr/>
            <p:nvPr/>
          </p:nvSpPr>
          <p:spPr>
            <a:xfrm>
              <a:off x="3493006" y="2013833"/>
              <a:ext cx="1672973" cy="103320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13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FontAwesome"/>
                  <a:sym typeface="Arial" panose="020B0604020202020204" pitchFamily="34" charset="0"/>
                </a:rPr>
                <a:t>目标</a:t>
              </a:r>
              <a:endParaRPr lang="en-US" sz="2076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6" name="Rectangle 95"/>
            <p:cNvSpPr/>
            <p:nvPr/>
          </p:nvSpPr>
          <p:spPr>
            <a:xfrm>
              <a:off x="8860841" y="4939839"/>
              <a:ext cx="1570516" cy="96455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95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FontAwesome"/>
                  <a:sym typeface="Arial" panose="020B0604020202020204" pitchFamily="34" charset="0"/>
                </a:rPr>
                <a:t>提升</a:t>
              </a:r>
              <a:endParaRPr lang="en-US" sz="1928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9" name="Rectangle 98"/>
            <p:cNvSpPr/>
            <p:nvPr/>
          </p:nvSpPr>
          <p:spPr>
            <a:xfrm>
              <a:off x="3501785" y="6561848"/>
              <a:ext cx="1570516" cy="96455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95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FontAwesome"/>
                  <a:sym typeface="Arial" panose="020B0604020202020204" pitchFamily="34" charset="0"/>
                </a:rPr>
                <a:t>计划</a:t>
              </a:r>
              <a:endParaRPr lang="en-US" sz="1928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8" name="Rounded Rectangle 9"/>
          <p:cNvSpPr/>
          <p:nvPr/>
        </p:nvSpPr>
        <p:spPr>
          <a:xfrm>
            <a:off x="6336621" y="2230708"/>
            <a:ext cx="867022" cy="86786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712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Rounded Rectangle 12"/>
          <p:cNvSpPr/>
          <p:nvPr/>
        </p:nvSpPr>
        <p:spPr>
          <a:xfrm>
            <a:off x="6336621" y="3773135"/>
            <a:ext cx="867022" cy="86786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712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Rounded Rectangle 15"/>
          <p:cNvSpPr/>
          <p:nvPr/>
        </p:nvSpPr>
        <p:spPr>
          <a:xfrm>
            <a:off x="6336621" y="5313746"/>
            <a:ext cx="867022" cy="86786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712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 Placeholder 7"/>
          <p:cNvSpPr txBox="1">
            <a:spLocks/>
          </p:cNvSpPr>
          <p:nvPr/>
        </p:nvSpPr>
        <p:spPr>
          <a:xfrm>
            <a:off x="6434028" y="2301876"/>
            <a:ext cx="672208" cy="715516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35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sz="16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52" name="Text Placeholder 7"/>
          <p:cNvSpPr txBox="1">
            <a:spLocks/>
          </p:cNvSpPr>
          <p:nvPr/>
        </p:nvSpPr>
        <p:spPr>
          <a:xfrm>
            <a:off x="6434028" y="3858023"/>
            <a:ext cx="672208" cy="715516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35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sz="16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53" name="Text Placeholder 7"/>
          <p:cNvSpPr txBox="1">
            <a:spLocks/>
          </p:cNvSpPr>
          <p:nvPr/>
        </p:nvSpPr>
        <p:spPr>
          <a:xfrm>
            <a:off x="6434028" y="5391379"/>
            <a:ext cx="672208" cy="715516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35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sz="16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54" name="Text Placeholder 7"/>
          <p:cNvSpPr txBox="1">
            <a:spLocks/>
          </p:cNvSpPr>
          <p:nvPr/>
        </p:nvSpPr>
        <p:spPr>
          <a:xfrm>
            <a:off x="7507592" y="2226416"/>
            <a:ext cx="1925373" cy="29595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 Placeholder 2"/>
          <p:cNvSpPr txBox="1">
            <a:spLocks/>
          </p:cNvSpPr>
          <p:nvPr/>
        </p:nvSpPr>
        <p:spPr>
          <a:xfrm>
            <a:off x="7507592" y="2651290"/>
            <a:ext cx="2789469" cy="633539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7"/>
          <p:cNvSpPr txBox="1">
            <a:spLocks/>
          </p:cNvSpPr>
          <p:nvPr/>
        </p:nvSpPr>
        <p:spPr>
          <a:xfrm>
            <a:off x="7507592" y="3767935"/>
            <a:ext cx="1925373" cy="29595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accent2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2"/>
          <p:cNvSpPr txBox="1">
            <a:spLocks/>
          </p:cNvSpPr>
          <p:nvPr/>
        </p:nvSpPr>
        <p:spPr>
          <a:xfrm>
            <a:off x="7507592" y="4175976"/>
            <a:ext cx="2789469" cy="633539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7"/>
          <p:cNvSpPr txBox="1">
            <a:spLocks/>
          </p:cNvSpPr>
          <p:nvPr/>
        </p:nvSpPr>
        <p:spPr>
          <a:xfrm>
            <a:off x="7507592" y="5309454"/>
            <a:ext cx="1925373" cy="29595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accent3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2"/>
          <p:cNvSpPr txBox="1">
            <a:spLocks/>
          </p:cNvSpPr>
          <p:nvPr/>
        </p:nvSpPr>
        <p:spPr>
          <a:xfrm>
            <a:off x="7507592" y="5700661"/>
            <a:ext cx="2789469" cy="633539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39425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9" grpId="0" animBg="1"/>
      <p:bldP spid="50" grpId="0" animBg="1"/>
      <p:bldP spid="5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任意多边形 20"/>
          <p:cNvSpPr/>
          <p:nvPr/>
        </p:nvSpPr>
        <p:spPr>
          <a:xfrm>
            <a:off x="1588" y="3616325"/>
            <a:ext cx="12855576" cy="3615185"/>
          </a:xfrm>
          <a:custGeom>
            <a:avLst/>
            <a:gdLst>
              <a:gd name="connsiteX0" fmla="*/ 0 w 6907593"/>
              <a:gd name="connsiteY0" fmla="*/ 0 h 1776503"/>
              <a:gd name="connsiteX1" fmla="*/ 6907593 w 6907593"/>
              <a:gd name="connsiteY1" fmla="*/ 1776503 h 1776503"/>
              <a:gd name="connsiteX2" fmla="*/ 0 w 6907593"/>
              <a:gd name="connsiteY2" fmla="*/ 1776503 h 177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593" h="1776503">
                <a:moveTo>
                  <a:pt x="0" y="0"/>
                </a:moveTo>
                <a:lnTo>
                  <a:pt x="6907593" y="1776503"/>
                </a:lnTo>
                <a:lnTo>
                  <a:pt x="0" y="1776503"/>
                </a:lnTo>
                <a:close/>
              </a:path>
            </a:pathLst>
          </a:custGeom>
          <a:solidFill>
            <a:schemeClr val="accent1">
              <a:alpha val="8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 flipH="1">
            <a:off x="4917581" y="5841531"/>
            <a:ext cx="7939583" cy="1390226"/>
          </a:xfrm>
          <a:custGeom>
            <a:avLst/>
            <a:gdLst>
              <a:gd name="connsiteX0" fmla="*/ 0 w 6907593"/>
              <a:gd name="connsiteY0" fmla="*/ 0 h 1776503"/>
              <a:gd name="connsiteX1" fmla="*/ 6907593 w 6907593"/>
              <a:gd name="connsiteY1" fmla="*/ 1776503 h 1776503"/>
              <a:gd name="connsiteX2" fmla="*/ 0 w 6907593"/>
              <a:gd name="connsiteY2" fmla="*/ 1776503 h 177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593" h="1776503">
                <a:moveTo>
                  <a:pt x="0" y="0"/>
                </a:moveTo>
                <a:lnTo>
                  <a:pt x="6907593" y="1776503"/>
                </a:lnTo>
                <a:lnTo>
                  <a:pt x="0" y="1776503"/>
                </a:lnTo>
                <a:close/>
              </a:path>
            </a:pathLst>
          </a:cu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9" name="文本框 118"/>
          <p:cNvSpPr txBox="1"/>
          <p:nvPr/>
        </p:nvSpPr>
        <p:spPr>
          <a:xfrm>
            <a:off x="1438876" y="2483165"/>
            <a:ext cx="2274242" cy="132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20000"/>
              </a:spcBef>
              <a:buFont typeface="Arial" panose="020B0604020202020204" pitchFamily="34" charset="0"/>
              <a:buNone/>
              <a:defRPr sz="3600" b="1" cap="all">
                <a:gradFill>
                  <a:gsLst>
                    <a:gs pos="5000">
                      <a:srgbClr val="BD1032"/>
                    </a:gs>
                    <a:gs pos="36000">
                      <a:srgbClr val="55020D"/>
                    </a:gs>
                    <a:gs pos="68000">
                      <a:srgbClr val="E13377"/>
                    </a:gs>
                    <a:gs pos="100000">
                      <a:srgbClr val="ED8571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r>
              <a:rPr lang="zh-CN" altLang="en-US" sz="7998" dirty="0">
                <a:solidFill>
                  <a:schemeClr val="accent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sym typeface="+mn-lt"/>
              </a:rPr>
              <a:t>目录</a:t>
            </a:r>
            <a:endParaRPr lang="zh-CN" altLang="en-US" sz="7998" dirty="0">
              <a:solidFill>
                <a:schemeClr val="accent1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</p:txBody>
      </p:sp>
      <p:sp>
        <p:nvSpPr>
          <p:cNvPr id="120" name="文本框 119"/>
          <p:cNvSpPr txBox="1"/>
          <p:nvPr/>
        </p:nvSpPr>
        <p:spPr>
          <a:xfrm>
            <a:off x="1327970" y="3521234"/>
            <a:ext cx="2496052" cy="683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3200" cap="all" dirty="0">
                <a:solidFill>
                  <a:srgbClr val="000000"/>
                </a:solidFill>
                <a:latin typeface="Franklin Gothic Book" panose="020B0503020102020204" pitchFamily="34" charset="0"/>
                <a:ea typeface="Cambria Math" panose="02040503050406030204" pitchFamily="18" charset="0"/>
                <a:cs typeface="+mn-ea"/>
                <a:sym typeface="+mn-lt"/>
              </a:rPr>
              <a:t>contents</a:t>
            </a:r>
            <a:endParaRPr lang="zh-CN" altLang="en-US" sz="3200" cap="all" dirty="0">
              <a:solidFill>
                <a:srgbClr val="000000"/>
              </a:solidFill>
              <a:latin typeface="Franklin Gothic Book" panose="020B0503020102020204" pitchFamily="34" charset="0"/>
              <a:cs typeface="+mn-ea"/>
              <a:sym typeface="+mn-lt"/>
            </a:endParaRPr>
          </a:p>
        </p:txBody>
      </p:sp>
      <p:sp>
        <p:nvSpPr>
          <p:cNvPr id="80" name="圆角矩形 79"/>
          <p:cNvSpPr/>
          <p:nvPr/>
        </p:nvSpPr>
        <p:spPr>
          <a:xfrm>
            <a:off x="4439653" y="1723569"/>
            <a:ext cx="6165068" cy="615860"/>
          </a:xfrm>
          <a:prstGeom prst="round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05" tIns="48202" rIns="96405" bIns="48202" rtlCol="0" anchor="ctr"/>
          <a:lstStyle/>
          <a:p>
            <a:pPr algn="ctr"/>
            <a:endParaRPr lang="zh-CN" altLang="en-US">
              <a:solidFill>
                <a:srgbClr val="70308C"/>
              </a:solidFill>
            </a:endParaRPr>
          </a:p>
        </p:txBody>
      </p:sp>
      <p:sp>
        <p:nvSpPr>
          <p:cNvPr id="81" name="矩形 80"/>
          <p:cNvSpPr/>
          <p:nvPr/>
        </p:nvSpPr>
        <p:spPr>
          <a:xfrm>
            <a:off x="5307268" y="1816348"/>
            <a:ext cx="3955556" cy="461551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    </a:t>
            </a:r>
            <a:r>
              <a:rPr lang="en-US" altLang="zh-CN" sz="20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THE HEADLINE</a:t>
            </a:r>
            <a:endParaRPr lang="zh-CN" altLang="en-US" sz="2800" dirty="0">
              <a:solidFill>
                <a:schemeClr val="accent1"/>
              </a:solidFill>
              <a:latin typeface="Franklin Gothic Medium" panose="020B06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2" name="椭圆 81"/>
          <p:cNvSpPr/>
          <p:nvPr/>
        </p:nvSpPr>
        <p:spPr>
          <a:xfrm>
            <a:off x="4655624" y="1785103"/>
            <a:ext cx="492796" cy="492796"/>
          </a:xfrm>
          <a:prstGeom prst="ellipse">
            <a:avLst/>
          </a:prstGeom>
          <a:solidFill>
            <a:schemeClr val="accent2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chemeClr val="bg1"/>
                </a:solidFill>
                <a:latin typeface="Impact" panose="020B0806030902050204" pitchFamily="34" charset="0"/>
                <a:cs typeface="+mn-ea"/>
              </a:rPr>
              <a:t>01</a:t>
            </a:r>
            <a:endParaRPr lang="zh-CN" altLang="en-US" sz="1200" dirty="0">
              <a:solidFill>
                <a:schemeClr val="bg1"/>
              </a:solidFill>
              <a:latin typeface="Impact" panose="020B0806030902050204" pitchFamily="34" charset="0"/>
              <a:cs typeface="+mn-ea"/>
            </a:endParaRPr>
          </a:p>
        </p:txBody>
      </p:sp>
      <p:sp>
        <p:nvSpPr>
          <p:cNvPr id="83" name="圆角矩形 82"/>
          <p:cNvSpPr/>
          <p:nvPr/>
        </p:nvSpPr>
        <p:spPr>
          <a:xfrm>
            <a:off x="4439653" y="2494903"/>
            <a:ext cx="6165068" cy="615860"/>
          </a:xfrm>
          <a:prstGeom prst="round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05" tIns="48202" rIns="96405" bIns="48202" rtlCol="0" anchor="ctr"/>
          <a:lstStyle/>
          <a:p>
            <a:pPr algn="ctr"/>
            <a:endParaRPr lang="zh-CN" altLang="en-US">
              <a:solidFill>
                <a:srgbClr val="70308C"/>
              </a:solidFill>
            </a:endParaRPr>
          </a:p>
        </p:txBody>
      </p:sp>
      <p:sp>
        <p:nvSpPr>
          <p:cNvPr id="84" name="矩形 83"/>
          <p:cNvSpPr/>
          <p:nvPr/>
        </p:nvSpPr>
        <p:spPr>
          <a:xfrm>
            <a:off x="5307268" y="2587682"/>
            <a:ext cx="3955556" cy="461551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    </a:t>
            </a:r>
            <a:r>
              <a:rPr lang="en-US" altLang="zh-CN" sz="20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THE HEADLINE</a:t>
            </a:r>
            <a:endParaRPr lang="zh-CN" altLang="en-US" sz="2800" dirty="0">
              <a:solidFill>
                <a:schemeClr val="accent1"/>
              </a:solidFill>
              <a:latin typeface="Franklin Gothic Medium" panose="020B06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5" name="椭圆 84"/>
          <p:cNvSpPr/>
          <p:nvPr/>
        </p:nvSpPr>
        <p:spPr>
          <a:xfrm>
            <a:off x="4655624" y="2556437"/>
            <a:ext cx="492796" cy="492796"/>
          </a:xfrm>
          <a:prstGeom prst="ellipse">
            <a:avLst/>
          </a:prstGeom>
          <a:solidFill>
            <a:schemeClr val="accent2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chemeClr val="bg1"/>
                </a:solidFill>
                <a:latin typeface="Impact" panose="020B0806030902050204" pitchFamily="34" charset="0"/>
                <a:cs typeface="+mn-ea"/>
              </a:rPr>
              <a:t>02</a:t>
            </a:r>
            <a:endParaRPr lang="zh-CN" altLang="en-US" sz="1200" dirty="0">
              <a:solidFill>
                <a:schemeClr val="bg1"/>
              </a:solidFill>
              <a:latin typeface="Impact" panose="020B0806030902050204" pitchFamily="34" charset="0"/>
              <a:cs typeface="+mn-ea"/>
            </a:endParaRPr>
          </a:p>
        </p:txBody>
      </p:sp>
      <p:sp>
        <p:nvSpPr>
          <p:cNvPr id="86" name="圆角矩形 85"/>
          <p:cNvSpPr/>
          <p:nvPr/>
        </p:nvSpPr>
        <p:spPr>
          <a:xfrm>
            <a:off x="4439653" y="3266238"/>
            <a:ext cx="6165068" cy="615860"/>
          </a:xfrm>
          <a:prstGeom prst="round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05" tIns="48202" rIns="96405" bIns="48202" rtlCol="0" anchor="ctr"/>
          <a:lstStyle/>
          <a:p>
            <a:pPr algn="ctr"/>
            <a:endParaRPr lang="zh-CN" altLang="en-US">
              <a:solidFill>
                <a:srgbClr val="BD2D39"/>
              </a:solidFill>
            </a:endParaRPr>
          </a:p>
        </p:txBody>
      </p:sp>
      <p:sp>
        <p:nvSpPr>
          <p:cNvPr id="87" name="矩形 86"/>
          <p:cNvSpPr/>
          <p:nvPr/>
        </p:nvSpPr>
        <p:spPr>
          <a:xfrm>
            <a:off x="5307268" y="3359017"/>
            <a:ext cx="3955556" cy="461551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    </a:t>
            </a:r>
            <a:r>
              <a:rPr lang="en-US" altLang="zh-CN" sz="20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THE HEADLINE</a:t>
            </a:r>
            <a:endParaRPr lang="zh-CN" altLang="en-US" sz="2800" dirty="0">
              <a:solidFill>
                <a:schemeClr val="accent1"/>
              </a:solidFill>
              <a:latin typeface="Franklin Gothic Medium" panose="020B06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8" name="椭圆 87"/>
          <p:cNvSpPr/>
          <p:nvPr/>
        </p:nvSpPr>
        <p:spPr>
          <a:xfrm>
            <a:off x="4655624" y="3327771"/>
            <a:ext cx="492796" cy="492796"/>
          </a:xfrm>
          <a:prstGeom prst="ellipse">
            <a:avLst/>
          </a:prstGeom>
          <a:solidFill>
            <a:schemeClr val="accent2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chemeClr val="bg1"/>
                </a:solidFill>
                <a:latin typeface="Impact" panose="020B0806030902050204" pitchFamily="34" charset="0"/>
                <a:cs typeface="+mn-ea"/>
              </a:rPr>
              <a:t>03</a:t>
            </a:r>
            <a:endParaRPr lang="zh-CN" altLang="en-US" sz="1200" dirty="0">
              <a:solidFill>
                <a:schemeClr val="bg1"/>
              </a:solidFill>
              <a:latin typeface="Impact" panose="020B0806030902050204" pitchFamily="34" charset="0"/>
              <a:cs typeface="+mn-ea"/>
            </a:endParaRPr>
          </a:p>
        </p:txBody>
      </p:sp>
      <p:sp>
        <p:nvSpPr>
          <p:cNvPr id="89" name="圆角矩形 88"/>
          <p:cNvSpPr/>
          <p:nvPr/>
        </p:nvSpPr>
        <p:spPr>
          <a:xfrm>
            <a:off x="4439653" y="4047096"/>
            <a:ext cx="6165068" cy="615860"/>
          </a:xfrm>
          <a:prstGeom prst="round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05" tIns="48202" rIns="96405" bIns="48202" rtlCol="0" anchor="ctr"/>
          <a:lstStyle/>
          <a:p>
            <a:pPr algn="ctr"/>
            <a:endParaRPr lang="zh-CN" altLang="en-US">
              <a:solidFill>
                <a:srgbClr val="70308C"/>
              </a:solidFill>
            </a:endParaRPr>
          </a:p>
        </p:txBody>
      </p:sp>
      <p:sp>
        <p:nvSpPr>
          <p:cNvPr id="90" name="矩形 89"/>
          <p:cNvSpPr/>
          <p:nvPr/>
        </p:nvSpPr>
        <p:spPr>
          <a:xfrm>
            <a:off x="5307268" y="4139874"/>
            <a:ext cx="3955556" cy="461551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    </a:t>
            </a:r>
            <a:r>
              <a:rPr lang="en-US" altLang="zh-CN" sz="20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THE HEADLINE</a:t>
            </a:r>
            <a:endParaRPr lang="zh-CN" altLang="en-US" sz="2800" dirty="0">
              <a:solidFill>
                <a:schemeClr val="accent1"/>
              </a:solidFill>
              <a:latin typeface="Franklin Gothic Medium" panose="020B06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1" name="椭圆 90"/>
          <p:cNvSpPr/>
          <p:nvPr/>
        </p:nvSpPr>
        <p:spPr>
          <a:xfrm>
            <a:off x="4655624" y="4108629"/>
            <a:ext cx="492796" cy="492796"/>
          </a:xfrm>
          <a:prstGeom prst="ellipse">
            <a:avLst/>
          </a:prstGeom>
          <a:solidFill>
            <a:schemeClr val="accent2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chemeClr val="bg1"/>
                </a:solidFill>
                <a:latin typeface="Impact" panose="020B0806030902050204" pitchFamily="34" charset="0"/>
                <a:cs typeface="+mn-ea"/>
              </a:rPr>
              <a:t>04</a:t>
            </a:r>
            <a:endParaRPr lang="zh-CN" altLang="en-US" sz="1200" dirty="0">
              <a:solidFill>
                <a:schemeClr val="bg1"/>
              </a:solidFill>
              <a:latin typeface="Impact" panose="020B0806030902050204" pitchFamily="34" charset="0"/>
              <a:cs typeface="+mn-ea"/>
            </a:endParaRPr>
          </a:p>
        </p:txBody>
      </p:sp>
      <p:sp>
        <p:nvSpPr>
          <p:cNvPr id="92" name="圆角矩形 91"/>
          <p:cNvSpPr/>
          <p:nvPr/>
        </p:nvSpPr>
        <p:spPr>
          <a:xfrm>
            <a:off x="4439653" y="4846998"/>
            <a:ext cx="6165068" cy="615860"/>
          </a:xfrm>
          <a:prstGeom prst="round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05" tIns="48202" rIns="96405" bIns="48202" rtlCol="0" anchor="ctr"/>
          <a:lstStyle/>
          <a:p>
            <a:pPr algn="ctr"/>
            <a:endParaRPr lang="zh-CN" altLang="en-US">
              <a:solidFill>
                <a:srgbClr val="70308C"/>
              </a:solidFill>
            </a:endParaRPr>
          </a:p>
        </p:txBody>
      </p:sp>
      <p:sp>
        <p:nvSpPr>
          <p:cNvPr id="93" name="矩形 92"/>
          <p:cNvSpPr/>
          <p:nvPr/>
        </p:nvSpPr>
        <p:spPr>
          <a:xfrm>
            <a:off x="5307268" y="4939777"/>
            <a:ext cx="3955556" cy="461551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    </a:t>
            </a:r>
            <a:r>
              <a:rPr lang="en-US" altLang="zh-CN" sz="20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THE HEADLINE</a:t>
            </a:r>
            <a:endParaRPr lang="zh-CN" altLang="en-US" sz="2800" dirty="0">
              <a:solidFill>
                <a:schemeClr val="accent1"/>
              </a:solidFill>
              <a:latin typeface="Franklin Gothic Medium" panose="020B06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4" name="椭圆 93"/>
          <p:cNvSpPr/>
          <p:nvPr/>
        </p:nvSpPr>
        <p:spPr>
          <a:xfrm>
            <a:off x="4655624" y="4908531"/>
            <a:ext cx="492796" cy="492796"/>
          </a:xfrm>
          <a:prstGeom prst="ellipse">
            <a:avLst/>
          </a:prstGeom>
          <a:solidFill>
            <a:schemeClr val="accent2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chemeClr val="bg1"/>
                </a:solidFill>
                <a:latin typeface="Impact" panose="020B0806030902050204" pitchFamily="34" charset="0"/>
                <a:cs typeface="+mn-ea"/>
              </a:rPr>
              <a:t>01</a:t>
            </a:r>
            <a:endParaRPr lang="zh-CN" altLang="en-US" sz="1200" dirty="0">
              <a:solidFill>
                <a:schemeClr val="bg1"/>
              </a:solidFill>
              <a:latin typeface="Impact" panose="020B0806030902050204" pitchFamily="34" charset="0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808322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8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 tmFilter="0, 0; .2, .5; .8, .5; 1, 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250" autoRev="1" fill="hold"/>
                                        <p:tgtEl>
                                          <p:spTgt spid="8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 tmFilter="0, 0; .2, .5; .8, .5; 1, 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0" dur="250" autoRev="1" fill="hold"/>
                                        <p:tgtEl>
                                          <p:spTgt spid="8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 tmFilter="0, 0; .2, .5; .8, .5; 1, 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8" dur="250" autoRev="1" fill="hold"/>
                                        <p:tgtEl>
                                          <p:spTgt spid="8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80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8500"/>
                            </p:stCondLst>
                            <p:childTnLst>
                              <p:par>
                                <p:cTn id="8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000"/>
                            </p:stCondLst>
                            <p:childTnLst>
                              <p:par>
                                <p:cTn id="9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500" tmFilter="0, 0; .2, .5; .8, .5; 1, 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6" dur="250" autoRev="1" fill="hold"/>
                                        <p:tgtEl>
                                          <p:spTgt spid="9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9500"/>
                            </p:stCondLst>
                            <p:childTnLst>
                              <p:par>
                                <p:cTn id="9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119" grpId="0"/>
      <p:bldP spid="120" grpId="0"/>
      <p:bldP spid="80" grpId="0" animBg="1"/>
      <p:bldP spid="80" grpId="1" animBg="1"/>
      <p:bldP spid="81" grpId="0"/>
      <p:bldP spid="82" grpId="0" animBg="1"/>
      <p:bldP spid="83" grpId="0" animBg="1"/>
      <p:bldP spid="83" grpId="1" animBg="1"/>
      <p:bldP spid="84" grpId="0"/>
      <p:bldP spid="85" grpId="0" animBg="1"/>
      <p:bldP spid="86" grpId="0" animBg="1"/>
      <p:bldP spid="86" grpId="1" animBg="1"/>
      <p:bldP spid="87" grpId="0"/>
      <p:bldP spid="88" grpId="0" animBg="1"/>
      <p:bldP spid="89" grpId="0" animBg="1"/>
      <p:bldP spid="89" grpId="1" animBg="1"/>
      <p:bldP spid="90" grpId="0"/>
      <p:bldP spid="91" grpId="0" animBg="1"/>
      <p:bldP spid="92" grpId="0" animBg="1"/>
      <p:bldP spid="92" grpId="1" animBg="1"/>
      <p:bldP spid="93" grpId="0"/>
      <p:bldP spid="9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flipV="1">
            <a:off x="7320597" y="3554049"/>
            <a:ext cx="0" cy="560517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7320597" y="3560679"/>
            <a:ext cx="506699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 flipV="1">
            <a:off x="5580178" y="3554049"/>
            <a:ext cx="8220" cy="560517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5073478" y="3560679"/>
            <a:ext cx="506699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3969517" y="4944004"/>
            <a:ext cx="1" cy="76866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8961988" y="4944004"/>
            <a:ext cx="1" cy="76866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9642539" y="4444692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333318" y="4686943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192287" y="4404817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883070" y="4647070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801006" y="2473546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510080" y="2909975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067221" y="3152227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281098" y="2897308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971878" y="3139560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453336" y="2701755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8" name="Straight Connector 67"/>
          <p:cNvCxnSpPr/>
          <p:nvPr/>
        </p:nvCxnSpPr>
        <p:spPr>
          <a:xfrm>
            <a:off x="3972804" y="5717359"/>
            <a:ext cx="110067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7861313" y="5712669"/>
            <a:ext cx="110067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AutoShape 44"/>
          <p:cNvSpPr>
            <a:spLocks/>
          </p:cNvSpPr>
          <p:nvPr/>
        </p:nvSpPr>
        <p:spPr bwMode="auto">
          <a:xfrm>
            <a:off x="3818443" y="2356834"/>
            <a:ext cx="502599" cy="48088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20" y="19326"/>
                </a:moveTo>
                <a:cubicBezTo>
                  <a:pt x="21574" y="19434"/>
                  <a:pt x="21599" y="19552"/>
                  <a:pt x="21599" y="19677"/>
                </a:cubicBezTo>
                <a:cubicBezTo>
                  <a:pt x="21599" y="19974"/>
                  <a:pt x="21492" y="20237"/>
                  <a:pt x="21274" y="20463"/>
                </a:cubicBezTo>
                <a:lnTo>
                  <a:pt x="20490" y="21235"/>
                </a:lnTo>
                <a:cubicBezTo>
                  <a:pt x="20281" y="21461"/>
                  <a:pt x="20026" y="21574"/>
                  <a:pt x="19720" y="21574"/>
                </a:cubicBezTo>
                <a:lnTo>
                  <a:pt x="19664" y="21574"/>
                </a:lnTo>
                <a:cubicBezTo>
                  <a:pt x="19350" y="21537"/>
                  <a:pt x="19081" y="21396"/>
                  <a:pt x="18866" y="21153"/>
                </a:cubicBezTo>
                <a:lnTo>
                  <a:pt x="12700" y="13222"/>
                </a:lnTo>
                <a:cubicBezTo>
                  <a:pt x="11958" y="13870"/>
                  <a:pt x="11265" y="14438"/>
                  <a:pt x="10623" y="14927"/>
                </a:cubicBezTo>
                <a:cubicBezTo>
                  <a:pt x="9975" y="15413"/>
                  <a:pt x="9366" y="15835"/>
                  <a:pt x="8789" y="16188"/>
                </a:cubicBezTo>
                <a:lnTo>
                  <a:pt x="9261" y="19988"/>
                </a:lnTo>
                <a:lnTo>
                  <a:pt x="9261" y="20124"/>
                </a:lnTo>
                <a:cubicBezTo>
                  <a:pt x="9261" y="20423"/>
                  <a:pt x="9162" y="20672"/>
                  <a:pt x="8964" y="20870"/>
                </a:cubicBezTo>
                <a:lnTo>
                  <a:pt x="8546" y="21289"/>
                </a:lnTo>
                <a:cubicBezTo>
                  <a:pt x="8339" y="21498"/>
                  <a:pt x="8076" y="21599"/>
                  <a:pt x="7762" y="21599"/>
                </a:cubicBezTo>
                <a:lnTo>
                  <a:pt x="7705" y="21599"/>
                </a:lnTo>
                <a:cubicBezTo>
                  <a:pt x="7354" y="21563"/>
                  <a:pt x="7088" y="21424"/>
                  <a:pt x="6907" y="21178"/>
                </a:cubicBezTo>
                <a:lnTo>
                  <a:pt x="4131" y="17500"/>
                </a:lnTo>
                <a:lnTo>
                  <a:pt x="418" y="14695"/>
                </a:lnTo>
                <a:cubicBezTo>
                  <a:pt x="155" y="14472"/>
                  <a:pt x="16" y="14201"/>
                  <a:pt x="0" y="13884"/>
                </a:cubicBezTo>
                <a:lnTo>
                  <a:pt x="0" y="13833"/>
                </a:lnTo>
                <a:cubicBezTo>
                  <a:pt x="0" y="13550"/>
                  <a:pt x="104" y="13293"/>
                  <a:pt x="311" y="13059"/>
                </a:cubicBezTo>
                <a:lnTo>
                  <a:pt x="715" y="12668"/>
                </a:lnTo>
                <a:cubicBezTo>
                  <a:pt x="897" y="12439"/>
                  <a:pt x="1151" y="12332"/>
                  <a:pt x="1477" y="12340"/>
                </a:cubicBezTo>
                <a:cubicBezTo>
                  <a:pt x="1550" y="12340"/>
                  <a:pt x="1596" y="12352"/>
                  <a:pt x="1612" y="12369"/>
                </a:cubicBezTo>
                <a:lnTo>
                  <a:pt x="5407" y="12801"/>
                </a:lnTo>
                <a:cubicBezTo>
                  <a:pt x="5761" y="12233"/>
                  <a:pt x="6180" y="11625"/>
                  <a:pt x="6672" y="10983"/>
                </a:cubicBezTo>
                <a:cubicBezTo>
                  <a:pt x="7167" y="10336"/>
                  <a:pt x="7733" y="9655"/>
                  <a:pt x="8376" y="8931"/>
                </a:cubicBezTo>
                <a:lnTo>
                  <a:pt x="478" y="2748"/>
                </a:lnTo>
                <a:cubicBezTo>
                  <a:pt x="195" y="2521"/>
                  <a:pt x="59" y="2256"/>
                  <a:pt x="59" y="1950"/>
                </a:cubicBezTo>
                <a:lnTo>
                  <a:pt x="59" y="1894"/>
                </a:lnTo>
                <a:cubicBezTo>
                  <a:pt x="59" y="1614"/>
                  <a:pt x="161" y="1354"/>
                  <a:pt x="370" y="1111"/>
                </a:cubicBezTo>
                <a:lnTo>
                  <a:pt x="1140" y="336"/>
                </a:lnTo>
                <a:cubicBezTo>
                  <a:pt x="1383" y="130"/>
                  <a:pt x="1641" y="25"/>
                  <a:pt x="1910" y="25"/>
                </a:cubicBezTo>
                <a:lnTo>
                  <a:pt x="2088" y="25"/>
                </a:lnTo>
                <a:cubicBezTo>
                  <a:pt x="2153" y="25"/>
                  <a:pt x="2215" y="45"/>
                  <a:pt x="2269" y="79"/>
                </a:cubicBezTo>
                <a:lnTo>
                  <a:pt x="13147" y="4045"/>
                </a:lnTo>
                <a:lnTo>
                  <a:pt x="15193" y="2030"/>
                </a:lnTo>
                <a:cubicBezTo>
                  <a:pt x="15827" y="1396"/>
                  <a:pt x="16551" y="901"/>
                  <a:pt x="17375" y="540"/>
                </a:cubicBezTo>
                <a:cubicBezTo>
                  <a:pt x="18195" y="180"/>
                  <a:pt x="18951" y="0"/>
                  <a:pt x="19636" y="0"/>
                </a:cubicBezTo>
                <a:cubicBezTo>
                  <a:pt x="20284" y="0"/>
                  <a:pt x="20779" y="166"/>
                  <a:pt x="21113" y="500"/>
                </a:cubicBezTo>
                <a:cubicBezTo>
                  <a:pt x="21291" y="661"/>
                  <a:pt x="21418" y="870"/>
                  <a:pt x="21492" y="1125"/>
                </a:cubicBezTo>
                <a:cubicBezTo>
                  <a:pt x="21563" y="1374"/>
                  <a:pt x="21599" y="1659"/>
                  <a:pt x="21599" y="1973"/>
                </a:cubicBezTo>
                <a:cubicBezTo>
                  <a:pt x="21599" y="2660"/>
                  <a:pt x="21424" y="3415"/>
                  <a:pt x="21076" y="4235"/>
                </a:cubicBezTo>
                <a:cubicBezTo>
                  <a:pt x="20728" y="5055"/>
                  <a:pt x="20230" y="5778"/>
                  <a:pt x="19582" y="6400"/>
                </a:cubicBezTo>
                <a:lnTo>
                  <a:pt x="17547" y="8456"/>
                </a:lnTo>
                <a:lnTo>
                  <a:pt x="21520" y="1932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AutoShape 91"/>
          <p:cNvSpPr>
            <a:spLocks/>
          </p:cNvSpPr>
          <p:nvPr/>
        </p:nvSpPr>
        <p:spPr bwMode="auto">
          <a:xfrm>
            <a:off x="8736088" y="2372451"/>
            <a:ext cx="412965" cy="454380"/>
          </a:xfrm>
          <a:custGeom>
            <a:avLst/>
            <a:gdLst>
              <a:gd name="T0" fmla="+- 0 10795 54"/>
              <a:gd name="T1" fmla="*/ T0 w 21483"/>
              <a:gd name="T2" fmla="*/ 10800 h 21600"/>
              <a:gd name="T3" fmla="+- 0 10795 54"/>
              <a:gd name="T4" fmla="*/ T3 w 21483"/>
              <a:gd name="T5" fmla="*/ 10800 h 21600"/>
              <a:gd name="T6" fmla="+- 0 10795 54"/>
              <a:gd name="T7" fmla="*/ T6 w 21483"/>
              <a:gd name="T8" fmla="*/ 10800 h 21600"/>
              <a:gd name="T9" fmla="+- 0 10795 54"/>
              <a:gd name="T10" fmla="*/ T9 w 2148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483" h="21600">
                <a:moveTo>
                  <a:pt x="20490" y="581"/>
                </a:moveTo>
                <a:cubicBezTo>
                  <a:pt x="20984" y="1781"/>
                  <a:pt x="21295" y="3048"/>
                  <a:pt x="21421" y="4387"/>
                </a:cubicBezTo>
                <a:cubicBezTo>
                  <a:pt x="21545" y="5722"/>
                  <a:pt x="21482" y="7179"/>
                  <a:pt x="21220" y="8744"/>
                </a:cubicBezTo>
                <a:cubicBezTo>
                  <a:pt x="20549" y="13134"/>
                  <a:pt x="18385" y="16469"/>
                  <a:pt x="14732" y="18748"/>
                </a:cubicBezTo>
                <a:cubicBezTo>
                  <a:pt x="13010" y="19857"/>
                  <a:pt x="11265" y="20408"/>
                  <a:pt x="9505" y="20408"/>
                </a:cubicBezTo>
                <a:cubicBezTo>
                  <a:pt x="8354" y="20408"/>
                  <a:pt x="7208" y="20165"/>
                  <a:pt x="6064" y="19682"/>
                </a:cubicBezTo>
                <a:cubicBezTo>
                  <a:pt x="5893" y="19609"/>
                  <a:pt x="5725" y="19519"/>
                  <a:pt x="5556" y="19411"/>
                </a:cubicBezTo>
                <a:cubicBezTo>
                  <a:pt x="5388" y="19301"/>
                  <a:pt x="5221" y="19191"/>
                  <a:pt x="5058" y="19075"/>
                </a:cubicBezTo>
                <a:cubicBezTo>
                  <a:pt x="4840" y="18928"/>
                  <a:pt x="4625" y="18790"/>
                  <a:pt x="4414" y="18660"/>
                </a:cubicBezTo>
                <a:cubicBezTo>
                  <a:pt x="4199" y="18527"/>
                  <a:pt x="4017" y="18465"/>
                  <a:pt x="3857" y="18465"/>
                </a:cubicBezTo>
                <a:cubicBezTo>
                  <a:pt x="3785" y="18485"/>
                  <a:pt x="3698" y="18561"/>
                  <a:pt x="3598" y="18700"/>
                </a:cubicBezTo>
                <a:cubicBezTo>
                  <a:pt x="3497" y="18841"/>
                  <a:pt x="3392" y="18996"/>
                  <a:pt x="3287" y="19174"/>
                </a:cubicBezTo>
                <a:cubicBezTo>
                  <a:pt x="3184" y="19349"/>
                  <a:pt x="3085" y="19536"/>
                  <a:pt x="2989" y="19728"/>
                </a:cubicBezTo>
                <a:cubicBezTo>
                  <a:pt x="2898" y="19922"/>
                  <a:pt x="2821" y="20072"/>
                  <a:pt x="2760" y="20179"/>
                </a:cubicBezTo>
                <a:cubicBezTo>
                  <a:pt x="2655" y="20388"/>
                  <a:pt x="2557" y="20575"/>
                  <a:pt x="2463" y="20741"/>
                </a:cubicBezTo>
                <a:cubicBezTo>
                  <a:pt x="2372" y="20908"/>
                  <a:pt x="2285" y="21055"/>
                  <a:pt x="2213" y="21182"/>
                </a:cubicBezTo>
                <a:cubicBezTo>
                  <a:pt x="2025" y="21461"/>
                  <a:pt x="1787" y="21599"/>
                  <a:pt x="1494" y="21599"/>
                </a:cubicBezTo>
                <a:lnTo>
                  <a:pt x="1450" y="21599"/>
                </a:lnTo>
                <a:cubicBezTo>
                  <a:pt x="1235" y="21583"/>
                  <a:pt x="1050" y="21526"/>
                  <a:pt x="895" y="21433"/>
                </a:cubicBezTo>
                <a:cubicBezTo>
                  <a:pt x="743" y="21334"/>
                  <a:pt x="617" y="21224"/>
                  <a:pt x="521" y="21097"/>
                </a:cubicBezTo>
                <a:cubicBezTo>
                  <a:pt x="425" y="20975"/>
                  <a:pt x="348" y="20846"/>
                  <a:pt x="292" y="20716"/>
                </a:cubicBezTo>
                <a:cubicBezTo>
                  <a:pt x="236" y="20586"/>
                  <a:pt x="198" y="20484"/>
                  <a:pt x="184" y="20408"/>
                </a:cubicBezTo>
                <a:cubicBezTo>
                  <a:pt x="-17" y="20077"/>
                  <a:pt x="-54" y="19724"/>
                  <a:pt x="74" y="19355"/>
                </a:cubicBezTo>
                <a:cubicBezTo>
                  <a:pt x="222" y="18877"/>
                  <a:pt x="430" y="18479"/>
                  <a:pt x="699" y="18152"/>
                </a:cubicBezTo>
                <a:cubicBezTo>
                  <a:pt x="970" y="17827"/>
                  <a:pt x="1235" y="17536"/>
                  <a:pt x="1494" y="17276"/>
                </a:cubicBezTo>
                <a:cubicBezTo>
                  <a:pt x="1712" y="17068"/>
                  <a:pt x="1901" y="16873"/>
                  <a:pt x="2061" y="16692"/>
                </a:cubicBezTo>
                <a:cubicBezTo>
                  <a:pt x="2222" y="16511"/>
                  <a:pt x="2325" y="16319"/>
                  <a:pt x="2367" y="16113"/>
                </a:cubicBezTo>
                <a:cubicBezTo>
                  <a:pt x="2383" y="16057"/>
                  <a:pt x="2383" y="16003"/>
                  <a:pt x="2367" y="15949"/>
                </a:cubicBezTo>
                <a:cubicBezTo>
                  <a:pt x="2353" y="15899"/>
                  <a:pt x="2318" y="15783"/>
                  <a:pt x="2257" y="15611"/>
                </a:cubicBezTo>
                <a:cubicBezTo>
                  <a:pt x="2213" y="15503"/>
                  <a:pt x="2168" y="15379"/>
                  <a:pt x="2128" y="15241"/>
                </a:cubicBezTo>
                <a:cubicBezTo>
                  <a:pt x="2086" y="15100"/>
                  <a:pt x="2051" y="14941"/>
                  <a:pt x="2021" y="14761"/>
                </a:cubicBezTo>
                <a:cubicBezTo>
                  <a:pt x="1836" y="13321"/>
                  <a:pt x="1883" y="11988"/>
                  <a:pt x="2166" y="10774"/>
                </a:cubicBezTo>
                <a:cubicBezTo>
                  <a:pt x="2449" y="9557"/>
                  <a:pt x="2898" y="8464"/>
                  <a:pt x="3509" y="7493"/>
                </a:cubicBezTo>
                <a:cubicBezTo>
                  <a:pt x="4122" y="6527"/>
                  <a:pt x="4852" y="5689"/>
                  <a:pt x="5694" y="4986"/>
                </a:cubicBezTo>
                <a:cubicBezTo>
                  <a:pt x="6539" y="4283"/>
                  <a:pt x="7416" y="3741"/>
                  <a:pt x="8326" y="3351"/>
                </a:cubicBezTo>
                <a:cubicBezTo>
                  <a:pt x="8939" y="3091"/>
                  <a:pt x="9611" y="2939"/>
                  <a:pt x="10336" y="2894"/>
                </a:cubicBezTo>
                <a:cubicBezTo>
                  <a:pt x="11066" y="2848"/>
                  <a:pt x="11826" y="2817"/>
                  <a:pt x="12617" y="2798"/>
                </a:cubicBezTo>
                <a:cubicBezTo>
                  <a:pt x="13073" y="2798"/>
                  <a:pt x="13546" y="2789"/>
                  <a:pt x="14037" y="2772"/>
                </a:cubicBezTo>
                <a:cubicBezTo>
                  <a:pt x="14531" y="2752"/>
                  <a:pt x="15008" y="2704"/>
                  <a:pt x="15469" y="2623"/>
                </a:cubicBezTo>
                <a:cubicBezTo>
                  <a:pt x="15926" y="2541"/>
                  <a:pt x="16351" y="2414"/>
                  <a:pt x="16740" y="2239"/>
                </a:cubicBezTo>
                <a:cubicBezTo>
                  <a:pt x="17128" y="2064"/>
                  <a:pt x="17446" y="1815"/>
                  <a:pt x="17692" y="1499"/>
                </a:cubicBezTo>
                <a:cubicBezTo>
                  <a:pt x="17839" y="1321"/>
                  <a:pt x="17984" y="1135"/>
                  <a:pt x="18125" y="948"/>
                </a:cubicBezTo>
                <a:cubicBezTo>
                  <a:pt x="18261" y="756"/>
                  <a:pt x="18403" y="595"/>
                  <a:pt x="18548" y="460"/>
                </a:cubicBezTo>
                <a:cubicBezTo>
                  <a:pt x="18696" y="324"/>
                  <a:pt x="18855" y="214"/>
                  <a:pt x="19028" y="129"/>
                </a:cubicBezTo>
                <a:cubicBezTo>
                  <a:pt x="19206" y="42"/>
                  <a:pt x="19423" y="0"/>
                  <a:pt x="19688" y="0"/>
                </a:cubicBezTo>
                <a:cubicBezTo>
                  <a:pt x="19856" y="0"/>
                  <a:pt x="20015" y="50"/>
                  <a:pt x="20163" y="155"/>
                </a:cubicBezTo>
                <a:cubicBezTo>
                  <a:pt x="20308" y="261"/>
                  <a:pt x="20418" y="400"/>
                  <a:pt x="20490" y="581"/>
                </a:cubicBezTo>
                <a:moveTo>
                  <a:pt x="15350" y="9977"/>
                </a:moveTo>
                <a:cubicBezTo>
                  <a:pt x="15596" y="10017"/>
                  <a:pt x="15811" y="9927"/>
                  <a:pt x="15993" y="9712"/>
                </a:cubicBezTo>
                <a:cubicBezTo>
                  <a:pt x="16178" y="9503"/>
                  <a:pt x="16276" y="9249"/>
                  <a:pt x="16291" y="8953"/>
                </a:cubicBezTo>
                <a:cubicBezTo>
                  <a:pt x="16305" y="8636"/>
                  <a:pt x="16230" y="8374"/>
                  <a:pt x="16064" y="8159"/>
                </a:cubicBezTo>
                <a:cubicBezTo>
                  <a:pt x="15893" y="7947"/>
                  <a:pt x="15680" y="7832"/>
                  <a:pt x="15418" y="7815"/>
                </a:cubicBezTo>
                <a:cubicBezTo>
                  <a:pt x="14321" y="7761"/>
                  <a:pt x="13284" y="7834"/>
                  <a:pt x="12315" y="8038"/>
                </a:cubicBezTo>
                <a:cubicBezTo>
                  <a:pt x="11344" y="8241"/>
                  <a:pt x="10425" y="8571"/>
                  <a:pt x="9550" y="9032"/>
                </a:cubicBezTo>
                <a:cubicBezTo>
                  <a:pt x="8673" y="9492"/>
                  <a:pt x="7842" y="10090"/>
                  <a:pt x="7046" y="10830"/>
                </a:cubicBezTo>
                <a:cubicBezTo>
                  <a:pt x="6249" y="11567"/>
                  <a:pt x="5479" y="12465"/>
                  <a:pt x="4732" y="13518"/>
                </a:cubicBezTo>
                <a:cubicBezTo>
                  <a:pt x="4562" y="13764"/>
                  <a:pt x="4482" y="14032"/>
                  <a:pt x="4496" y="14323"/>
                </a:cubicBezTo>
                <a:cubicBezTo>
                  <a:pt x="4510" y="14617"/>
                  <a:pt x="4620" y="14862"/>
                  <a:pt x="4821" y="15063"/>
                </a:cubicBezTo>
                <a:cubicBezTo>
                  <a:pt x="4971" y="15221"/>
                  <a:pt x="5163" y="15311"/>
                  <a:pt x="5392" y="15317"/>
                </a:cubicBezTo>
                <a:cubicBezTo>
                  <a:pt x="5668" y="15317"/>
                  <a:pt x="5900" y="15195"/>
                  <a:pt x="6087" y="14953"/>
                </a:cubicBezTo>
                <a:cubicBezTo>
                  <a:pt x="6759" y="14035"/>
                  <a:pt x="7435" y="13244"/>
                  <a:pt x="8116" y="12586"/>
                </a:cubicBezTo>
                <a:cubicBezTo>
                  <a:pt x="8794" y="11929"/>
                  <a:pt x="9510" y="11401"/>
                  <a:pt x="10259" y="11005"/>
                </a:cubicBezTo>
                <a:cubicBezTo>
                  <a:pt x="11010" y="10610"/>
                  <a:pt x="11801" y="10330"/>
                  <a:pt x="12636" y="10167"/>
                </a:cubicBezTo>
                <a:cubicBezTo>
                  <a:pt x="13467" y="10003"/>
                  <a:pt x="14372" y="9938"/>
                  <a:pt x="15350" y="9977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AutoShape 43"/>
          <p:cNvSpPr>
            <a:spLocks/>
          </p:cNvSpPr>
          <p:nvPr/>
        </p:nvSpPr>
        <p:spPr bwMode="auto">
          <a:xfrm>
            <a:off x="10025240" y="3881037"/>
            <a:ext cx="463155" cy="50756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0"/>
                </a:moveTo>
                <a:cubicBezTo>
                  <a:pt x="20630" y="0"/>
                  <a:pt x="20946" y="158"/>
                  <a:pt x="21208" y="478"/>
                </a:cubicBezTo>
                <a:cubicBezTo>
                  <a:pt x="21470" y="798"/>
                  <a:pt x="21599" y="1177"/>
                  <a:pt x="21599" y="1615"/>
                </a:cubicBezTo>
                <a:lnTo>
                  <a:pt x="21599" y="19984"/>
                </a:lnTo>
                <a:cubicBezTo>
                  <a:pt x="21599" y="20422"/>
                  <a:pt x="21470" y="20803"/>
                  <a:pt x="21208" y="21124"/>
                </a:cubicBezTo>
                <a:cubicBezTo>
                  <a:pt x="20948" y="21441"/>
                  <a:pt x="20632" y="21599"/>
                  <a:pt x="20263" y="21599"/>
                </a:cubicBezTo>
                <a:lnTo>
                  <a:pt x="1346" y="21599"/>
                </a:lnTo>
                <a:cubicBezTo>
                  <a:pt x="981" y="21599"/>
                  <a:pt x="663" y="21441"/>
                  <a:pt x="396" y="21124"/>
                </a:cubicBezTo>
                <a:cubicBezTo>
                  <a:pt x="132" y="20803"/>
                  <a:pt x="0" y="20422"/>
                  <a:pt x="0" y="19984"/>
                </a:cubicBezTo>
                <a:lnTo>
                  <a:pt x="0" y="1615"/>
                </a:lnTo>
                <a:cubicBezTo>
                  <a:pt x="0" y="1177"/>
                  <a:pt x="132" y="798"/>
                  <a:pt x="396" y="478"/>
                </a:cubicBezTo>
                <a:cubicBezTo>
                  <a:pt x="661" y="158"/>
                  <a:pt x="979" y="0"/>
                  <a:pt x="1346" y="0"/>
                </a:cubicBezTo>
                <a:lnTo>
                  <a:pt x="20263" y="0"/>
                </a:lnTo>
                <a:close/>
                <a:moveTo>
                  <a:pt x="19805" y="2170"/>
                </a:moveTo>
                <a:lnTo>
                  <a:pt x="1801" y="2170"/>
                </a:lnTo>
                <a:lnTo>
                  <a:pt x="1801" y="19440"/>
                </a:lnTo>
                <a:lnTo>
                  <a:pt x="19805" y="19440"/>
                </a:lnTo>
                <a:lnTo>
                  <a:pt x="19805" y="2170"/>
                </a:lnTo>
                <a:close/>
                <a:moveTo>
                  <a:pt x="5425" y="8662"/>
                </a:moveTo>
                <a:cubicBezTo>
                  <a:pt x="4910" y="8662"/>
                  <a:pt x="4475" y="8454"/>
                  <a:pt x="4125" y="8034"/>
                </a:cubicBezTo>
                <a:cubicBezTo>
                  <a:pt x="3770" y="7611"/>
                  <a:pt x="3598" y="7103"/>
                  <a:pt x="3598" y="6512"/>
                </a:cubicBezTo>
                <a:cubicBezTo>
                  <a:pt x="3598" y="5895"/>
                  <a:pt x="3770" y="5372"/>
                  <a:pt x="4125" y="4952"/>
                </a:cubicBezTo>
                <a:cubicBezTo>
                  <a:pt x="4477" y="4526"/>
                  <a:pt x="4910" y="4321"/>
                  <a:pt x="5425" y="4321"/>
                </a:cubicBezTo>
                <a:cubicBezTo>
                  <a:pt x="5914" y="4321"/>
                  <a:pt x="6340" y="4529"/>
                  <a:pt x="6693" y="4952"/>
                </a:cubicBezTo>
                <a:cubicBezTo>
                  <a:pt x="7045" y="5372"/>
                  <a:pt x="7219" y="5895"/>
                  <a:pt x="7219" y="6512"/>
                </a:cubicBezTo>
                <a:cubicBezTo>
                  <a:pt x="7219" y="7103"/>
                  <a:pt x="7045" y="7611"/>
                  <a:pt x="6693" y="8034"/>
                </a:cubicBezTo>
                <a:cubicBezTo>
                  <a:pt x="6340" y="8454"/>
                  <a:pt x="5914" y="8662"/>
                  <a:pt x="5425" y="8662"/>
                </a:cubicBezTo>
                <a:moveTo>
                  <a:pt x="18001" y="17287"/>
                </a:moveTo>
                <a:lnTo>
                  <a:pt x="3598" y="17287"/>
                </a:lnTo>
                <a:lnTo>
                  <a:pt x="3598" y="15810"/>
                </a:lnTo>
                <a:lnTo>
                  <a:pt x="6845" y="10745"/>
                </a:lnTo>
                <a:lnTo>
                  <a:pt x="9045" y="12942"/>
                </a:lnTo>
                <a:lnTo>
                  <a:pt x="13193" y="5387"/>
                </a:lnTo>
                <a:lnTo>
                  <a:pt x="17998" y="11350"/>
                </a:lnTo>
                <a:lnTo>
                  <a:pt x="17998" y="17287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AutoShape 124"/>
          <p:cNvSpPr>
            <a:spLocks/>
          </p:cNvSpPr>
          <p:nvPr/>
        </p:nvSpPr>
        <p:spPr bwMode="auto">
          <a:xfrm>
            <a:off x="6129325" y="1883383"/>
            <a:ext cx="606622" cy="54512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684" y="0"/>
                </a:moveTo>
                <a:cubicBezTo>
                  <a:pt x="20941" y="0"/>
                  <a:pt x="21159" y="103"/>
                  <a:pt x="21335" y="310"/>
                </a:cubicBezTo>
                <a:cubicBezTo>
                  <a:pt x="21511" y="518"/>
                  <a:pt x="21599" y="760"/>
                  <a:pt x="21599" y="1048"/>
                </a:cubicBezTo>
                <a:lnTo>
                  <a:pt x="21599" y="16238"/>
                </a:lnTo>
                <a:cubicBezTo>
                  <a:pt x="21599" y="16523"/>
                  <a:pt x="21511" y="16767"/>
                  <a:pt x="21335" y="16969"/>
                </a:cubicBezTo>
                <a:cubicBezTo>
                  <a:pt x="21161" y="17173"/>
                  <a:pt x="20943" y="17274"/>
                  <a:pt x="20684" y="17274"/>
                </a:cubicBezTo>
                <a:lnTo>
                  <a:pt x="19807" y="17274"/>
                </a:lnTo>
                <a:lnTo>
                  <a:pt x="19807" y="17369"/>
                </a:lnTo>
                <a:cubicBezTo>
                  <a:pt x="19807" y="17948"/>
                  <a:pt x="19709" y="18498"/>
                  <a:pt x="19513" y="19017"/>
                </a:cubicBezTo>
                <a:cubicBezTo>
                  <a:pt x="19317" y="19535"/>
                  <a:pt x="19060" y="19984"/>
                  <a:pt x="18746" y="20361"/>
                </a:cubicBezTo>
                <a:cubicBezTo>
                  <a:pt x="18433" y="20738"/>
                  <a:pt x="18051" y="21038"/>
                  <a:pt x="17608" y="21263"/>
                </a:cubicBezTo>
                <a:cubicBezTo>
                  <a:pt x="17167" y="21487"/>
                  <a:pt x="16697" y="21599"/>
                  <a:pt x="16197" y="21599"/>
                </a:cubicBezTo>
                <a:cubicBezTo>
                  <a:pt x="15705" y="21599"/>
                  <a:pt x="15237" y="21487"/>
                  <a:pt x="14796" y="21263"/>
                </a:cubicBezTo>
                <a:cubicBezTo>
                  <a:pt x="14353" y="21038"/>
                  <a:pt x="13973" y="20738"/>
                  <a:pt x="13653" y="20361"/>
                </a:cubicBezTo>
                <a:cubicBezTo>
                  <a:pt x="13332" y="19984"/>
                  <a:pt x="13077" y="19535"/>
                  <a:pt x="12886" y="19017"/>
                </a:cubicBezTo>
                <a:cubicBezTo>
                  <a:pt x="12695" y="18498"/>
                  <a:pt x="12600" y="17948"/>
                  <a:pt x="12600" y="17369"/>
                </a:cubicBezTo>
                <a:lnTo>
                  <a:pt x="12600" y="17274"/>
                </a:lnTo>
                <a:lnTo>
                  <a:pt x="9000" y="17274"/>
                </a:lnTo>
                <a:lnTo>
                  <a:pt x="9000" y="17369"/>
                </a:lnTo>
                <a:cubicBezTo>
                  <a:pt x="9000" y="17948"/>
                  <a:pt x="8904" y="18498"/>
                  <a:pt x="8713" y="19017"/>
                </a:cubicBezTo>
                <a:cubicBezTo>
                  <a:pt x="8522" y="19535"/>
                  <a:pt x="8265" y="19984"/>
                  <a:pt x="7946" y="20361"/>
                </a:cubicBezTo>
                <a:cubicBezTo>
                  <a:pt x="7628" y="20738"/>
                  <a:pt x="7244" y="21038"/>
                  <a:pt x="6803" y="21263"/>
                </a:cubicBezTo>
                <a:cubicBezTo>
                  <a:pt x="6360" y="21487"/>
                  <a:pt x="5894" y="21599"/>
                  <a:pt x="5402" y="21599"/>
                </a:cubicBezTo>
                <a:cubicBezTo>
                  <a:pt x="4910" y="21599"/>
                  <a:pt x="4442" y="21487"/>
                  <a:pt x="4004" y="21263"/>
                </a:cubicBezTo>
                <a:cubicBezTo>
                  <a:pt x="3558" y="21038"/>
                  <a:pt x="3178" y="20738"/>
                  <a:pt x="2857" y="20361"/>
                </a:cubicBezTo>
                <a:cubicBezTo>
                  <a:pt x="2537" y="19984"/>
                  <a:pt x="2282" y="19535"/>
                  <a:pt x="2091" y="19017"/>
                </a:cubicBezTo>
                <a:cubicBezTo>
                  <a:pt x="1900" y="18498"/>
                  <a:pt x="1804" y="17948"/>
                  <a:pt x="1804" y="17369"/>
                </a:cubicBezTo>
                <a:lnTo>
                  <a:pt x="1804" y="17274"/>
                </a:lnTo>
                <a:lnTo>
                  <a:pt x="891" y="17274"/>
                </a:lnTo>
                <a:cubicBezTo>
                  <a:pt x="646" y="17274"/>
                  <a:pt x="438" y="17168"/>
                  <a:pt x="262" y="16960"/>
                </a:cubicBezTo>
                <a:cubicBezTo>
                  <a:pt x="88" y="16756"/>
                  <a:pt x="0" y="16514"/>
                  <a:pt x="0" y="16238"/>
                </a:cubicBezTo>
                <a:lnTo>
                  <a:pt x="0" y="10668"/>
                </a:lnTo>
                <a:cubicBezTo>
                  <a:pt x="0" y="10441"/>
                  <a:pt x="26" y="10205"/>
                  <a:pt x="68" y="9960"/>
                </a:cubicBezTo>
                <a:cubicBezTo>
                  <a:pt x="117" y="9715"/>
                  <a:pt x="186" y="9474"/>
                  <a:pt x="274" y="9229"/>
                </a:cubicBezTo>
                <a:cubicBezTo>
                  <a:pt x="364" y="8984"/>
                  <a:pt x="470" y="8751"/>
                  <a:pt x="592" y="8526"/>
                </a:cubicBezTo>
                <a:cubicBezTo>
                  <a:pt x="712" y="8301"/>
                  <a:pt x="837" y="8114"/>
                  <a:pt x="959" y="7964"/>
                </a:cubicBezTo>
                <a:lnTo>
                  <a:pt x="3573" y="4906"/>
                </a:lnTo>
                <a:cubicBezTo>
                  <a:pt x="3697" y="4759"/>
                  <a:pt x="3857" y="4613"/>
                  <a:pt x="4053" y="4474"/>
                </a:cubicBezTo>
                <a:cubicBezTo>
                  <a:pt x="4248" y="4330"/>
                  <a:pt x="4449" y="4209"/>
                  <a:pt x="4657" y="4109"/>
                </a:cubicBezTo>
                <a:cubicBezTo>
                  <a:pt x="4863" y="4005"/>
                  <a:pt x="5071" y="3927"/>
                  <a:pt x="5277" y="3867"/>
                </a:cubicBezTo>
                <a:cubicBezTo>
                  <a:pt x="5485" y="3806"/>
                  <a:pt x="5686" y="3775"/>
                  <a:pt x="5882" y="3775"/>
                </a:cubicBezTo>
                <a:lnTo>
                  <a:pt x="6820" y="3775"/>
                </a:lnTo>
                <a:lnTo>
                  <a:pt x="6820" y="1048"/>
                </a:lnTo>
                <a:cubicBezTo>
                  <a:pt x="6820" y="760"/>
                  <a:pt x="6908" y="518"/>
                  <a:pt x="7082" y="310"/>
                </a:cubicBezTo>
                <a:cubicBezTo>
                  <a:pt x="7258" y="103"/>
                  <a:pt x="7464" y="0"/>
                  <a:pt x="7699" y="0"/>
                </a:cubicBezTo>
                <a:lnTo>
                  <a:pt x="20684" y="0"/>
                </a:lnTo>
                <a:close/>
                <a:moveTo>
                  <a:pt x="6791" y="6438"/>
                </a:moveTo>
                <a:lnTo>
                  <a:pt x="5877" y="6438"/>
                </a:lnTo>
                <a:cubicBezTo>
                  <a:pt x="5799" y="6438"/>
                  <a:pt x="5676" y="6478"/>
                  <a:pt x="5510" y="6550"/>
                </a:cubicBezTo>
                <a:cubicBezTo>
                  <a:pt x="5341" y="6625"/>
                  <a:pt x="5223" y="6703"/>
                  <a:pt x="5152" y="6784"/>
                </a:cubicBezTo>
                <a:lnTo>
                  <a:pt x="2539" y="9830"/>
                </a:lnTo>
                <a:cubicBezTo>
                  <a:pt x="2478" y="9902"/>
                  <a:pt x="2412" y="10040"/>
                  <a:pt x="2351" y="10239"/>
                </a:cubicBezTo>
                <a:cubicBezTo>
                  <a:pt x="2289" y="10435"/>
                  <a:pt x="2257" y="10579"/>
                  <a:pt x="2257" y="10671"/>
                </a:cubicBezTo>
                <a:lnTo>
                  <a:pt x="2257" y="11527"/>
                </a:lnTo>
                <a:lnTo>
                  <a:pt x="6795" y="11527"/>
                </a:lnTo>
                <a:lnTo>
                  <a:pt x="6795" y="6438"/>
                </a:lnTo>
                <a:close/>
                <a:moveTo>
                  <a:pt x="5395" y="18942"/>
                </a:moveTo>
                <a:cubicBezTo>
                  <a:pt x="5760" y="18942"/>
                  <a:pt x="6075" y="18789"/>
                  <a:pt x="6340" y="18481"/>
                </a:cubicBezTo>
                <a:cubicBezTo>
                  <a:pt x="6600" y="18173"/>
                  <a:pt x="6732" y="17804"/>
                  <a:pt x="6732" y="17372"/>
                </a:cubicBezTo>
                <a:cubicBezTo>
                  <a:pt x="6732" y="16940"/>
                  <a:pt x="6600" y="16569"/>
                  <a:pt x="6340" y="16252"/>
                </a:cubicBezTo>
                <a:cubicBezTo>
                  <a:pt x="6078" y="15944"/>
                  <a:pt x="5762" y="15786"/>
                  <a:pt x="5395" y="15786"/>
                </a:cubicBezTo>
                <a:cubicBezTo>
                  <a:pt x="5027" y="15786"/>
                  <a:pt x="4714" y="15941"/>
                  <a:pt x="4444" y="16246"/>
                </a:cubicBezTo>
                <a:cubicBezTo>
                  <a:pt x="4180" y="16557"/>
                  <a:pt x="4045" y="16932"/>
                  <a:pt x="4045" y="17372"/>
                </a:cubicBezTo>
                <a:cubicBezTo>
                  <a:pt x="4045" y="17804"/>
                  <a:pt x="4180" y="18173"/>
                  <a:pt x="4444" y="18481"/>
                </a:cubicBezTo>
                <a:cubicBezTo>
                  <a:pt x="4714" y="18789"/>
                  <a:pt x="5027" y="18942"/>
                  <a:pt x="5395" y="18942"/>
                </a:cubicBezTo>
                <a:moveTo>
                  <a:pt x="16195" y="18942"/>
                </a:moveTo>
                <a:cubicBezTo>
                  <a:pt x="16560" y="18942"/>
                  <a:pt x="16878" y="18789"/>
                  <a:pt x="17145" y="18481"/>
                </a:cubicBezTo>
                <a:cubicBezTo>
                  <a:pt x="17409" y="18173"/>
                  <a:pt x="17544" y="17804"/>
                  <a:pt x="17544" y="17372"/>
                </a:cubicBezTo>
                <a:cubicBezTo>
                  <a:pt x="17544" y="16940"/>
                  <a:pt x="17412" y="16569"/>
                  <a:pt x="17150" y="16252"/>
                </a:cubicBezTo>
                <a:cubicBezTo>
                  <a:pt x="16890" y="15944"/>
                  <a:pt x="16572" y="15786"/>
                  <a:pt x="16195" y="15786"/>
                </a:cubicBezTo>
                <a:cubicBezTo>
                  <a:pt x="15827" y="15786"/>
                  <a:pt x="15514" y="15941"/>
                  <a:pt x="15249" y="16246"/>
                </a:cubicBezTo>
                <a:cubicBezTo>
                  <a:pt x="14990" y="16557"/>
                  <a:pt x="14857" y="16932"/>
                  <a:pt x="14857" y="17372"/>
                </a:cubicBezTo>
                <a:cubicBezTo>
                  <a:pt x="14857" y="17804"/>
                  <a:pt x="14990" y="18173"/>
                  <a:pt x="15249" y="18481"/>
                </a:cubicBezTo>
                <a:cubicBezTo>
                  <a:pt x="15511" y="18789"/>
                  <a:pt x="15825" y="18942"/>
                  <a:pt x="16195" y="18942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AutoShape 123"/>
          <p:cNvSpPr>
            <a:spLocks/>
          </p:cNvSpPr>
          <p:nvPr/>
        </p:nvSpPr>
        <p:spPr bwMode="auto">
          <a:xfrm>
            <a:off x="2578068" y="3845420"/>
            <a:ext cx="467528" cy="51441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6949"/>
                </a:moveTo>
                <a:cubicBezTo>
                  <a:pt x="21599" y="7542"/>
                  <a:pt x="21407" y="8153"/>
                  <a:pt x="21017" y="8781"/>
                </a:cubicBezTo>
                <a:cubicBezTo>
                  <a:pt x="20628" y="9416"/>
                  <a:pt x="20109" y="10015"/>
                  <a:pt x="19458" y="10585"/>
                </a:cubicBezTo>
                <a:cubicBezTo>
                  <a:pt x="18806" y="11152"/>
                  <a:pt x="18040" y="11651"/>
                  <a:pt x="17159" y="12083"/>
                </a:cubicBezTo>
                <a:cubicBezTo>
                  <a:pt x="16275" y="12512"/>
                  <a:pt x="15327" y="12820"/>
                  <a:pt x="14315" y="12996"/>
                </a:cubicBezTo>
                <a:cubicBezTo>
                  <a:pt x="13880" y="13090"/>
                  <a:pt x="13492" y="13284"/>
                  <a:pt x="13151" y="13578"/>
                </a:cubicBezTo>
                <a:cubicBezTo>
                  <a:pt x="12809" y="13872"/>
                  <a:pt x="12641" y="14204"/>
                  <a:pt x="12641" y="14571"/>
                </a:cubicBezTo>
                <a:cubicBezTo>
                  <a:pt x="12641" y="14900"/>
                  <a:pt x="12713" y="15140"/>
                  <a:pt x="12865" y="15293"/>
                </a:cubicBezTo>
                <a:cubicBezTo>
                  <a:pt x="13015" y="15449"/>
                  <a:pt x="13177" y="15596"/>
                  <a:pt x="13364" y="15728"/>
                </a:cubicBezTo>
                <a:cubicBezTo>
                  <a:pt x="13546" y="15866"/>
                  <a:pt x="13717" y="16010"/>
                  <a:pt x="13874" y="16169"/>
                </a:cubicBezTo>
                <a:cubicBezTo>
                  <a:pt x="14032" y="16330"/>
                  <a:pt x="14125" y="16574"/>
                  <a:pt x="14160" y="16903"/>
                </a:cubicBezTo>
                <a:cubicBezTo>
                  <a:pt x="14195" y="17117"/>
                  <a:pt x="14187" y="17340"/>
                  <a:pt x="14133" y="17564"/>
                </a:cubicBezTo>
                <a:cubicBezTo>
                  <a:pt x="14099" y="17696"/>
                  <a:pt x="14200" y="17805"/>
                  <a:pt x="14432" y="17893"/>
                </a:cubicBezTo>
                <a:cubicBezTo>
                  <a:pt x="14667" y="17981"/>
                  <a:pt x="14956" y="18069"/>
                  <a:pt x="15295" y="18154"/>
                </a:cubicBezTo>
                <a:cubicBezTo>
                  <a:pt x="15637" y="18236"/>
                  <a:pt x="15987" y="18342"/>
                  <a:pt x="16344" y="18468"/>
                </a:cubicBezTo>
                <a:cubicBezTo>
                  <a:pt x="16705" y="18595"/>
                  <a:pt x="16975" y="18756"/>
                  <a:pt x="17164" y="18953"/>
                </a:cubicBezTo>
                <a:cubicBezTo>
                  <a:pt x="17266" y="19050"/>
                  <a:pt x="17351" y="19232"/>
                  <a:pt x="17415" y="19511"/>
                </a:cubicBezTo>
                <a:cubicBezTo>
                  <a:pt x="17477" y="19790"/>
                  <a:pt x="17519" y="20090"/>
                  <a:pt x="17535" y="20416"/>
                </a:cubicBezTo>
                <a:cubicBezTo>
                  <a:pt x="17554" y="20727"/>
                  <a:pt x="17527" y="21000"/>
                  <a:pt x="17463" y="21241"/>
                </a:cubicBezTo>
                <a:cubicBezTo>
                  <a:pt x="17394" y="21479"/>
                  <a:pt x="17268" y="21599"/>
                  <a:pt x="17089" y="21599"/>
                </a:cubicBezTo>
                <a:lnTo>
                  <a:pt x="4496" y="21599"/>
                </a:lnTo>
                <a:cubicBezTo>
                  <a:pt x="4328" y="21599"/>
                  <a:pt x="4205" y="21479"/>
                  <a:pt x="4130" y="21241"/>
                </a:cubicBezTo>
                <a:cubicBezTo>
                  <a:pt x="4061" y="21000"/>
                  <a:pt x="4032" y="20727"/>
                  <a:pt x="4048" y="20416"/>
                </a:cubicBezTo>
                <a:cubicBezTo>
                  <a:pt x="4066" y="20090"/>
                  <a:pt x="4109" y="19790"/>
                  <a:pt x="4170" y="19511"/>
                </a:cubicBezTo>
                <a:cubicBezTo>
                  <a:pt x="4235" y="19232"/>
                  <a:pt x="4317" y="19050"/>
                  <a:pt x="4421" y="18953"/>
                </a:cubicBezTo>
                <a:cubicBezTo>
                  <a:pt x="4616" y="18768"/>
                  <a:pt x="4889" y="18606"/>
                  <a:pt x="5239" y="18474"/>
                </a:cubicBezTo>
                <a:cubicBezTo>
                  <a:pt x="5588" y="18345"/>
                  <a:pt x="5933" y="18236"/>
                  <a:pt x="6269" y="18154"/>
                </a:cubicBezTo>
                <a:cubicBezTo>
                  <a:pt x="6606" y="18069"/>
                  <a:pt x="6897" y="17984"/>
                  <a:pt x="7145" y="17901"/>
                </a:cubicBezTo>
                <a:cubicBezTo>
                  <a:pt x="7394" y="17816"/>
                  <a:pt x="7498" y="17705"/>
                  <a:pt x="7463" y="17564"/>
                </a:cubicBezTo>
                <a:cubicBezTo>
                  <a:pt x="7428" y="17432"/>
                  <a:pt x="7412" y="17311"/>
                  <a:pt x="7412" y="17205"/>
                </a:cubicBezTo>
                <a:lnTo>
                  <a:pt x="7412" y="16903"/>
                </a:lnTo>
                <a:cubicBezTo>
                  <a:pt x="7428" y="16574"/>
                  <a:pt x="7519" y="16330"/>
                  <a:pt x="7687" y="16169"/>
                </a:cubicBezTo>
                <a:cubicBezTo>
                  <a:pt x="7853" y="16010"/>
                  <a:pt x="8034" y="15866"/>
                  <a:pt x="8224" y="15728"/>
                </a:cubicBezTo>
                <a:cubicBezTo>
                  <a:pt x="8416" y="15593"/>
                  <a:pt x="8584" y="15446"/>
                  <a:pt x="8729" y="15293"/>
                </a:cubicBezTo>
                <a:cubicBezTo>
                  <a:pt x="8873" y="15140"/>
                  <a:pt x="8945" y="14900"/>
                  <a:pt x="8945" y="14571"/>
                </a:cubicBezTo>
                <a:cubicBezTo>
                  <a:pt x="8945" y="14204"/>
                  <a:pt x="8777" y="13875"/>
                  <a:pt x="8440" y="13578"/>
                </a:cubicBezTo>
                <a:cubicBezTo>
                  <a:pt x="8104" y="13281"/>
                  <a:pt x="7706" y="13090"/>
                  <a:pt x="7247" y="12996"/>
                </a:cubicBezTo>
                <a:cubicBezTo>
                  <a:pt x="6251" y="12811"/>
                  <a:pt x="5311" y="12497"/>
                  <a:pt x="4435" y="12062"/>
                </a:cubicBezTo>
                <a:cubicBezTo>
                  <a:pt x="3554" y="11628"/>
                  <a:pt x="2790" y="11128"/>
                  <a:pt x="2133" y="10570"/>
                </a:cubicBezTo>
                <a:cubicBezTo>
                  <a:pt x="1479" y="10012"/>
                  <a:pt x="958" y="9416"/>
                  <a:pt x="574" y="8781"/>
                </a:cubicBezTo>
                <a:cubicBezTo>
                  <a:pt x="189" y="8153"/>
                  <a:pt x="0" y="7542"/>
                  <a:pt x="0" y="6949"/>
                </a:cubicBezTo>
                <a:lnTo>
                  <a:pt x="0" y="4320"/>
                </a:lnTo>
                <a:cubicBezTo>
                  <a:pt x="0" y="4009"/>
                  <a:pt x="93" y="3756"/>
                  <a:pt x="285" y="3553"/>
                </a:cubicBezTo>
                <a:cubicBezTo>
                  <a:pt x="475" y="3354"/>
                  <a:pt x="712" y="3254"/>
                  <a:pt x="998" y="3254"/>
                </a:cubicBezTo>
                <a:lnTo>
                  <a:pt x="5124" y="3254"/>
                </a:lnTo>
                <a:cubicBezTo>
                  <a:pt x="5108" y="3139"/>
                  <a:pt x="5097" y="3025"/>
                  <a:pt x="5097" y="2901"/>
                </a:cubicBezTo>
                <a:lnTo>
                  <a:pt x="5097" y="2564"/>
                </a:lnTo>
                <a:lnTo>
                  <a:pt x="5097" y="2505"/>
                </a:lnTo>
                <a:cubicBezTo>
                  <a:pt x="5097" y="2005"/>
                  <a:pt x="5118" y="1594"/>
                  <a:pt x="5156" y="1265"/>
                </a:cubicBezTo>
                <a:cubicBezTo>
                  <a:pt x="5193" y="939"/>
                  <a:pt x="5260" y="684"/>
                  <a:pt x="5353" y="499"/>
                </a:cubicBezTo>
                <a:cubicBezTo>
                  <a:pt x="5444" y="320"/>
                  <a:pt x="5580" y="187"/>
                  <a:pt x="5754" y="111"/>
                </a:cubicBezTo>
                <a:cubicBezTo>
                  <a:pt x="5928" y="38"/>
                  <a:pt x="6165" y="0"/>
                  <a:pt x="6464" y="0"/>
                </a:cubicBezTo>
                <a:lnTo>
                  <a:pt x="15132" y="0"/>
                </a:lnTo>
                <a:cubicBezTo>
                  <a:pt x="15410" y="0"/>
                  <a:pt x="15645" y="38"/>
                  <a:pt x="15829" y="111"/>
                </a:cubicBezTo>
                <a:cubicBezTo>
                  <a:pt x="16011" y="187"/>
                  <a:pt x="16149" y="320"/>
                  <a:pt x="16243" y="499"/>
                </a:cubicBezTo>
                <a:cubicBezTo>
                  <a:pt x="16336" y="684"/>
                  <a:pt x="16403" y="939"/>
                  <a:pt x="16435" y="1265"/>
                </a:cubicBezTo>
                <a:cubicBezTo>
                  <a:pt x="16470" y="1594"/>
                  <a:pt x="16486" y="2006"/>
                  <a:pt x="16486" y="2505"/>
                </a:cubicBezTo>
                <a:lnTo>
                  <a:pt x="16486" y="2863"/>
                </a:lnTo>
                <a:cubicBezTo>
                  <a:pt x="16486" y="2989"/>
                  <a:pt x="16478" y="3119"/>
                  <a:pt x="16459" y="3251"/>
                </a:cubicBezTo>
                <a:lnTo>
                  <a:pt x="20603" y="3251"/>
                </a:lnTo>
                <a:cubicBezTo>
                  <a:pt x="20884" y="3251"/>
                  <a:pt x="21119" y="3351"/>
                  <a:pt x="21314" y="3550"/>
                </a:cubicBezTo>
                <a:cubicBezTo>
                  <a:pt x="21503" y="3753"/>
                  <a:pt x="21599" y="4006"/>
                  <a:pt x="21599" y="4317"/>
                </a:cubicBezTo>
                <a:lnTo>
                  <a:pt x="21599" y="6949"/>
                </a:lnTo>
                <a:close/>
                <a:moveTo>
                  <a:pt x="6283" y="10550"/>
                </a:moveTo>
                <a:cubicBezTo>
                  <a:pt x="6072" y="9798"/>
                  <a:pt x="5882" y="8978"/>
                  <a:pt x="5714" y="8082"/>
                </a:cubicBezTo>
                <a:cubicBezTo>
                  <a:pt x="5548" y="7189"/>
                  <a:pt x="5407" y="6299"/>
                  <a:pt x="5287" y="5415"/>
                </a:cubicBezTo>
                <a:lnTo>
                  <a:pt x="1962" y="5415"/>
                </a:lnTo>
                <a:lnTo>
                  <a:pt x="1962" y="6949"/>
                </a:lnTo>
                <a:cubicBezTo>
                  <a:pt x="1962" y="7137"/>
                  <a:pt x="2064" y="7389"/>
                  <a:pt x="2264" y="7709"/>
                </a:cubicBezTo>
                <a:cubicBezTo>
                  <a:pt x="2462" y="8029"/>
                  <a:pt x="2753" y="8358"/>
                  <a:pt x="3126" y="8699"/>
                </a:cubicBezTo>
                <a:cubicBezTo>
                  <a:pt x="3500" y="9040"/>
                  <a:pt x="3954" y="9381"/>
                  <a:pt x="4488" y="9707"/>
                </a:cubicBezTo>
                <a:cubicBezTo>
                  <a:pt x="5022" y="10033"/>
                  <a:pt x="5618" y="10315"/>
                  <a:pt x="6283" y="10550"/>
                </a:cubicBezTo>
                <a:moveTo>
                  <a:pt x="19629" y="5415"/>
                </a:moveTo>
                <a:lnTo>
                  <a:pt x="16280" y="5415"/>
                </a:lnTo>
                <a:cubicBezTo>
                  <a:pt x="16179" y="6299"/>
                  <a:pt x="16043" y="7189"/>
                  <a:pt x="15877" y="8082"/>
                </a:cubicBezTo>
                <a:cubicBezTo>
                  <a:pt x="15712" y="8978"/>
                  <a:pt x="15522" y="9798"/>
                  <a:pt x="15308" y="10550"/>
                </a:cubicBezTo>
                <a:cubicBezTo>
                  <a:pt x="15973" y="10315"/>
                  <a:pt x="16574" y="10033"/>
                  <a:pt x="17105" y="9707"/>
                </a:cubicBezTo>
                <a:cubicBezTo>
                  <a:pt x="17637" y="9381"/>
                  <a:pt x="18091" y="9040"/>
                  <a:pt x="18467" y="8699"/>
                </a:cubicBezTo>
                <a:cubicBezTo>
                  <a:pt x="18844" y="8358"/>
                  <a:pt x="19130" y="8029"/>
                  <a:pt x="19330" y="7709"/>
                </a:cubicBezTo>
                <a:cubicBezTo>
                  <a:pt x="19530" y="7389"/>
                  <a:pt x="19629" y="7137"/>
                  <a:pt x="19629" y="6949"/>
                </a:cubicBezTo>
                <a:lnTo>
                  <a:pt x="19629" y="541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4" name="Group 83"/>
          <p:cNvGrpSpPr/>
          <p:nvPr/>
        </p:nvGrpSpPr>
        <p:grpSpPr>
          <a:xfrm>
            <a:off x="5896685" y="3268951"/>
            <a:ext cx="1066448" cy="3975410"/>
            <a:chOff x="5514228" y="3347003"/>
            <a:chExt cx="1164707" cy="4340559"/>
          </a:xfrm>
        </p:grpSpPr>
        <p:sp>
          <p:nvSpPr>
            <p:cNvPr id="48" name="Freeform 5"/>
            <p:cNvSpPr>
              <a:spLocks noEditPoints="1"/>
            </p:cNvSpPr>
            <p:nvPr/>
          </p:nvSpPr>
          <p:spPr bwMode="auto">
            <a:xfrm>
              <a:off x="5514228" y="3347003"/>
              <a:ext cx="1164707" cy="4340559"/>
            </a:xfrm>
            <a:custGeom>
              <a:avLst/>
              <a:gdLst>
                <a:gd name="T0" fmla="*/ 770 w 1514"/>
                <a:gd name="T1" fmla="*/ 0 h 5643"/>
                <a:gd name="T2" fmla="*/ 18 w 1514"/>
                <a:gd name="T3" fmla="*/ 745 h 5643"/>
                <a:gd name="T4" fmla="*/ 702 w 1514"/>
                <a:gd name="T5" fmla="*/ 2271 h 5643"/>
                <a:gd name="T6" fmla="*/ 723 w 1514"/>
                <a:gd name="T7" fmla="*/ 4798 h 5643"/>
                <a:gd name="T8" fmla="*/ 770 w 1514"/>
                <a:gd name="T9" fmla="*/ 5643 h 5643"/>
                <a:gd name="T10" fmla="*/ 816 w 1514"/>
                <a:gd name="T11" fmla="*/ 4803 h 5643"/>
                <a:gd name="T12" fmla="*/ 872 w 1514"/>
                <a:gd name="T13" fmla="*/ 2278 h 5643"/>
                <a:gd name="T14" fmla="*/ 1514 w 1514"/>
                <a:gd name="T15" fmla="*/ 745 h 5643"/>
                <a:gd name="T16" fmla="*/ 770 w 1514"/>
                <a:gd name="T17" fmla="*/ 0 h 5643"/>
                <a:gd name="T18" fmla="*/ 381 w 1514"/>
                <a:gd name="T19" fmla="*/ 1217 h 5643"/>
                <a:gd name="T20" fmla="*/ 159 w 1514"/>
                <a:gd name="T21" fmla="*/ 745 h 5643"/>
                <a:gd name="T22" fmla="*/ 770 w 1514"/>
                <a:gd name="T23" fmla="*/ 133 h 5643"/>
                <a:gd name="T24" fmla="*/ 1382 w 1514"/>
                <a:gd name="T25" fmla="*/ 745 h 5643"/>
                <a:gd name="T26" fmla="*/ 1048 w 1514"/>
                <a:gd name="T27" fmla="*/ 1311 h 5643"/>
                <a:gd name="T28" fmla="*/ 381 w 1514"/>
                <a:gd name="T29" fmla="*/ 1217 h 5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14" h="5643">
                  <a:moveTo>
                    <a:pt x="770" y="0"/>
                  </a:moveTo>
                  <a:cubicBezTo>
                    <a:pt x="359" y="0"/>
                    <a:pt x="0" y="334"/>
                    <a:pt x="18" y="745"/>
                  </a:cubicBezTo>
                  <a:cubicBezTo>
                    <a:pt x="47" y="1432"/>
                    <a:pt x="656" y="1558"/>
                    <a:pt x="702" y="2271"/>
                  </a:cubicBezTo>
                  <a:cubicBezTo>
                    <a:pt x="736" y="2806"/>
                    <a:pt x="723" y="3445"/>
                    <a:pt x="723" y="4798"/>
                  </a:cubicBezTo>
                  <a:cubicBezTo>
                    <a:pt x="723" y="4939"/>
                    <a:pt x="734" y="5643"/>
                    <a:pt x="770" y="5643"/>
                  </a:cubicBezTo>
                  <a:cubicBezTo>
                    <a:pt x="807" y="5643"/>
                    <a:pt x="816" y="4943"/>
                    <a:pt x="816" y="4803"/>
                  </a:cubicBezTo>
                  <a:cubicBezTo>
                    <a:pt x="816" y="3462"/>
                    <a:pt x="842" y="2810"/>
                    <a:pt x="872" y="2278"/>
                  </a:cubicBezTo>
                  <a:cubicBezTo>
                    <a:pt x="912" y="1563"/>
                    <a:pt x="1514" y="1312"/>
                    <a:pt x="1514" y="745"/>
                  </a:cubicBezTo>
                  <a:cubicBezTo>
                    <a:pt x="1514" y="334"/>
                    <a:pt x="1181" y="0"/>
                    <a:pt x="770" y="0"/>
                  </a:cubicBezTo>
                  <a:close/>
                  <a:moveTo>
                    <a:pt x="381" y="1217"/>
                  </a:moveTo>
                  <a:cubicBezTo>
                    <a:pt x="280" y="1111"/>
                    <a:pt x="159" y="935"/>
                    <a:pt x="159" y="745"/>
                  </a:cubicBezTo>
                  <a:cubicBezTo>
                    <a:pt x="159" y="407"/>
                    <a:pt x="432" y="133"/>
                    <a:pt x="770" y="133"/>
                  </a:cubicBezTo>
                  <a:cubicBezTo>
                    <a:pt x="1108" y="133"/>
                    <a:pt x="1382" y="407"/>
                    <a:pt x="1382" y="745"/>
                  </a:cubicBezTo>
                  <a:cubicBezTo>
                    <a:pt x="1382" y="829"/>
                    <a:pt x="1330" y="1116"/>
                    <a:pt x="1048" y="1311"/>
                  </a:cubicBezTo>
                  <a:cubicBezTo>
                    <a:pt x="822" y="1467"/>
                    <a:pt x="603" y="1448"/>
                    <a:pt x="381" y="121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AutoShape 24"/>
            <p:cNvSpPr>
              <a:spLocks/>
            </p:cNvSpPr>
            <p:nvPr/>
          </p:nvSpPr>
          <p:spPr bwMode="auto">
            <a:xfrm>
              <a:off x="5892330" y="3749059"/>
              <a:ext cx="407339" cy="324950"/>
            </a:xfrm>
            <a:custGeom>
              <a:avLst/>
              <a:gdLst>
                <a:gd name="T0" fmla="*/ 10799 w 21598"/>
                <a:gd name="T1" fmla="*/ 10800 h 21600"/>
                <a:gd name="T2" fmla="*/ 10799 w 21598"/>
                <a:gd name="T3" fmla="*/ 10800 h 21600"/>
                <a:gd name="T4" fmla="*/ 10799 w 21598"/>
                <a:gd name="T5" fmla="*/ 10800 h 21600"/>
                <a:gd name="T6" fmla="*/ 10799 w 21598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8" h="21600">
                  <a:moveTo>
                    <a:pt x="21333" y="9359"/>
                  </a:moveTo>
                  <a:cubicBezTo>
                    <a:pt x="21511" y="9815"/>
                    <a:pt x="21599" y="10303"/>
                    <a:pt x="21597" y="10814"/>
                  </a:cubicBezTo>
                  <a:cubicBezTo>
                    <a:pt x="21592" y="11336"/>
                    <a:pt x="21504" y="11810"/>
                    <a:pt x="21333" y="12240"/>
                  </a:cubicBezTo>
                  <a:cubicBezTo>
                    <a:pt x="20706" y="13728"/>
                    <a:pt x="20002" y="15055"/>
                    <a:pt x="19216" y="16223"/>
                  </a:cubicBezTo>
                  <a:cubicBezTo>
                    <a:pt x="18433" y="17388"/>
                    <a:pt x="17594" y="18369"/>
                    <a:pt x="16701" y="19163"/>
                  </a:cubicBezTo>
                  <a:cubicBezTo>
                    <a:pt x="15805" y="19953"/>
                    <a:pt x="14863" y="20560"/>
                    <a:pt x="13869" y="20975"/>
                  </a:cubicBezTo>
                  <a:cubicBezTo>
                    <a:pt x="12878" y="21390"/>
                    <a:pt x="11855" y="21599"/>
                    <a:pt x="10801" y="21599"/>
                  </a:cubicBezTo>
                  <a:cubicBezTo>
                    <a:pt x="9763" y="21599"/>
                    <a:pt x="8748" y="21390"/>
                    <a:pt x="7754" y="20975"/>
                  </a:cubicBezTo>
                  <a:cubicBezTo>
                    <a:pt x="6763" y="20560"/>
                    <a:pt x="5814" y="19950"/>
                    <a:pt x="4908" y="19145"/>
                  </a:cubicBezTo>
                  <a:cubicBezTo>
                    <a:pt x="4003" y="18340"/>
                    <a:pt x="3156" y="17355"/>
                    <a:pt x="2373" y="16190"/>
                  </a:cubicBezTo>
                  <a:cubicBezTo>
                    <a:pt x="1588" y="15022"/>
                    <a:pt x="895" y="13706"/>
                    <a:pt x="293" y="12240"/>
                  </a:cubicBezTo>
                  <a:cubicBezTo>
                    <a:pt x="97" y="11806"/>
                    <a:pt x="0" y="11332"/>
                    <a:pt x="0" y="10814"/>
                  </a:cubicBezTo>
                  <a:cubicBezTo>
                    <a:pt x="0" y="10300"/>
                    <a:pt x="97" y="9815"/>
                    <a:pt x="293" y="9359"/>
                  </a:cubicBezTo>
                  <a:cubicBezTo>
                    <a:pt x="902" y="7889"/>
                    <a:pt x="1597" y="6577"/>
                    <a:pt x="2378" y="5416"/>
                  </a:cubicBezTo>
                  <a:cubicBezTo>
                    <a:pt x="3159" y="4255"/>
                    <a:pt x="4003" y="3270"/>
                    <a:pt x="4908" y="2462"/>
                  </a:cubicBezTo>
                  <a:cubicBezTo>
                    <a:pt x="5814" y="1653"/>
                    <a:pt x="6761" y="1039"/>
                    <a:pt x="7749" y="624"/>
                  </a:cubicBezTo>
                  <a:cubicBezTo>
                    <a:pt x="8738" y="205"/>
                    <a:pt x="9753" y="0"/>
                    <a:pt x="10801" y="0"/>
                  </a:cubicBezTo>
                  <a:cubicBezTo>
                    <a:pt x="11855" y="0"/>
                    <a:pt x="12878" y="205"/>
                    <a:pt x="13869" y="624"/>
                  </a:cubicBezTo>
                  <a:cubicBezTo>
                    <a:pt x="14863" y="1039"/>
                    <a:pt x="15805" y="1646"/>
                    <a:pt x="16701" y="2443"/>
                  </a:cubicBezTo>
                  <a:cubicBezTo>
                    <a:pt x="17594" y="3244"/>
                    <a:pt x="18433" y="4222"/>
                    <a:pt x="19216" y="5383"/>
                  </a:cubicBezTo>
                  <a:cubicBezTo>
                    <a:pt x="20002" y="6544"/>
                    <a:pt x="20706" y="7863"/>
                    <a:pt x="21333" y="9359"/>
                  </a:cubicBezTo>
                  <a:moveTo>
                    <a:pt x="10801" y="18906"/>
                  </a:moveTo>
                  <a:cubicBezTo>
                    <a:pt x="11731" y="18906"/>
                    <a:pt x="12624" y="18715"/>
                    <a:pt x="13478" y="18325"/>
                  </a:cubicBezTo>
                  <a:cubicBezTo>
                    <a:pt x="14332" y="17939"/>
                    <a:pt x="15142" y="17399"/>
                    <a:pt x="15908" y="16708"/>
                  </a:cubicBezTo>
                  <a:cubicBezTo>
                    <a:pt x="16674" y="16014"/>
                    <a:pt x="17383" y="15165"/>
                    <a:pt x="18039" y="14155"/>
                  </a:cubicBezTo>
                  <a:cubicBezTo>
                    <a:pt x="18697" y="13148"/>
                    <a:pt x="19282" y="12027"/>
                    <a:pt x="19798" y="10796"/>
                  </a:cubicBezTo>
                  <a:cubicBezTo>
                    <a:pt x="19172" y="9282"/>
                    <a:pt x="18440" y="7955"/>
                    <a:pt x="17601" y="6812"/>
                  </a:cubicBezTo>
                  <a:cubicBezTo>
                    <a:pt x="16762" y="5670"/>
                    <a:pt x="15839" y="4751"/>
                    <a:pt x="14831" y="4060"/>
                  </a:cubicBezTo>
                  <a:cubicBezTo>
                    <a:pt x="15230" y="4751"/>
                    <a:pt x="15538" y="5534"/>
                    <a:pt x="15761" y="6401"/>
                  </a:cubicBezTo>
                  <a:cubicBezTo>
                    <a:pt x="15984" y="7264"/>
                    <a:pt x="16096" y="8205"/>
                    <a:pt x="16096" y="9216"/>
                  </a:cubicBezTo>
                  <a:cubicBezTo>
                    <a:pt x="16096" y="10340"/>
                    <a:pt x="15957" y="11387"/>
                    <a:pt x="15680" y="12361"/>
                  </a:cubicBezTo>
                  <a:cubicBezTo>
                    <a:pt x="15404" y="13339"/>
                    <a:pt x="15017" y="14195"/>
                    <a:pt x="14520" y="14941"/>
                  </a:cubicBezTo>
                  <a:cubicBezTo>
                    <a:pt x="14023" y="15683"/>
                    <a:pt x="13448" y="16271"/>
                    <a:pt x="12793" y="16690"/>
                  </a:cubicBezTo>
                  <a:cubicBezTo>
                    <a:pt x="12137" y="17113"/>
                    <a:pt x="11437" y="17326"/>
                    <a:pt x="10696" y="17326"/>
                  </a:cubicBezTo>
                  <a:cubicBezTo>
                    <a:pt x="9944" y="17326"/>
                    <a:pt x="9247" y="17113"/>
                    <a:pt x="8598" y="16690"/>
                  </a:cubicBezTo>
                  <a:cubicBezTo>
                    <a:pt x="7950" y="16271"/>
                    <a:pt x="7380" y="15683"/>
                    <a:pt x="6883" y="14941"/>
                  </a:cubicBezTo>
                  <a:cubicBezTo>
                    <a:pt x="6386" y="14195"/>
                    <a:pt x="6000" y="13339"/>
                    <a:pt x="5723" y="12361"/>
                  </a:cubicBezTo>
                  <a:cubicBezTo>
                    <a:pt x="5444" y="11387"/>
                    <a:pt x="5307" y="10340"/>
                    <a:pt x="5307" y="9216"/>
                  </a:cubicBezTo>
                  <a:cubicBezTo>
                    <a:pt x="5307" y="8301"/>
                    <a:pt x="5405" y="7426"/>
                    <a:pt x="5606" y="6603"/>
                  </a:cubicBezTo>
                  <a:cubicBezTo>
                    <a:pt x="5804" y="5776"/>
                    <a:pt x="6071" y="5023"/>
                    <a:pt x="6408" y="4339"/>
                  </a:cubicBezTo>
                  <a:cubicBezTo>
                    <a:pt x="5496" y="5034"/>
                    <a:pt x="4644" y="5927"/>
                    <a:pt x="3861" y="7026"/>
                  </a:cubicBezTo>
                  <a:cubicBezTo>
                    <a:pt x="3075" y="8121"/>
                    <a:pt x="2390" y="9381"/>
                    <a:pt x="1803" y="10796"/>
                  </a:cubicBezTo>
                  <a:cubicBezTo>
                    <a:pt x="2319" y="12016"/>
                    <a:pt x="2902" y="13133"/>
                    <a:pt x="3555" y="14147"/>
                  </a:cubicBezTo>
                  <a:cubicBezTo>
                    <a:pt x="4208" y="15165"/>
                    <a:pt x="4918" y="16014"/>
                    <a:pt x="5689" y="16708"/>
                  </a:cubicBezTo>
                  <a:cubicBezTo>
                    <a:pt x="6457" y="17399"/>
                    <a:pt x="7270" y="17940"/>
                    <a:pt x="8124" y="18325"/>
                  </a:cubicBezTo>
                  <a:cubicBezTo>
                    <a:pt x="8980" y="18719"/>
                    <a:pt x="9871" y="18906"/>
                    <a:pt x="10801" y="18906"/>
                  </a:cubicBezTo>
                  <a:moveTo>
                    <a:pt x="10695" y="3953"/>
                  </a:moveTo>
                  <a:cubicBezTo>
                    <a:pt x="10218" y="3953"/>
                    <a:pt x="9763" y="4089"/>
                    <a:pt x="9330" y="4365"/>
                  </a:cubicBezTo>
                  <a:cubicBezTo>
                    <a:pt x="8897" y="4644"/>
                    <a:pt x="8525" y="5015"/>
                    <a:pt x="8217" y="5486"/>
                  </a:cubicBezTo>
                  <a:cubicBezTo>
                    <a:pt x="7908" y="5953"/>
                    <a:pt x="7661" y="6511"/>
                    <a:pt x="7475" y="7165"/>
                  </a:cubicBezTo>
                  <a:cubicBezTo>
                    <a:pt x="7287" y="7816"/>
                    <a:pt x="7191" y="8495"/>
                    <a:pt x="7191" y="9216"/>
                  </a:cubicBezTo>
                  <a:cubicBezTo>
                    <a:pt x="7191" y="9484"/>
                    <a:pt x="7257" y="9715"/>
                    <a:pt x="7385" y="9918"/>
                  </a:cubicBezTo>
                  <a:cubicBezTo>
                    <a:pt x="7514" y="10120"/>
                    <a:pt x="7678" y="10215"/>
                    <a:pt x="7872" y="10215"/>
                  </a:cubicBezTo>
                  <a:cubicBezTo>
                    <a:pt x="8067" y="10215"/>
                    <a:pt x="8226" y="10116"/>
                    <a:pt x="8351" y="9910"/>
                  </a:cubicBezTo>
                  <a:cubicBezTo>
                    <a:pt x="8478" y="9701"/>
                    <a:pt x="8540" y="9473"/>
                    <a:pt x="8540" y="9216"/>
                  </a:cubicBezTo>
                  <a:cubicBezTo>
                    <a:pt x="8540" y="8301"/>
                    <a:pt x="8750" y="7533"/>
                    <a:pt x="9166" y="6912"/>
                  </a:cubicBezTo>
                  <a:cubicBezTo>
                    <a:pt x="9585" y="6287"/>
                    <a:pt x="10094" y="5978"/>
                    <a:pt x="10695" y="5978"/>
                  </a:cubicBezTo>
                  <a:cubicBezTo>
                    <a:pt x="10891" y="5978"/>
                    <a:pt x="11053" y="5872"/>
                    <a:pt x="11182" y="5670"/>
                  </a:cubicBezTo>
                  <a:cubicBezTo>
                    <a:pt x="11310" y="5464"/>
                    <a:pt x="11376" y="5229"/>
                    <a:pt x="11376" y="4957"/>
                  </a:cubicBezTo>
                  <a:cubicBezTo>
                    <a:pt x="11376" y="4663"/>
                    <a:pt x="11310" y="4424"/>
                    <a:pt x="11182" y="4233"/>
                  </a:cubicBezTo>
                  <a:cubicBezTo>
                    <a:pt x="11053" y="4045"/>
                    <a:pt x="10891" y="3953"/>
                    <a:pt x="10695" y="3953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5137150" y="4235234"/>
            <a:ext cx="1215136" cy="2209157"/>
            <a:chOff x="4684712" y="4402042"/>
            <a:chExt cx="1327095" cy="2412072"/>
          </a:xfrm>
        </p:grpSpPr>
        <p:sp>
          <p:nvSpPr>
            <p:cNvPr id="51" name="Freeform 10"/>
            <p:cNvSpPr>
              <a:spLocks noEditPoints="1"/>
            </p:cNvSpPr>
            <p:nvPr/>
          </p:nvSpPr>
          <p:spPr bwMode="auto">
            <a:xfrm>
              <a:off x="4684712" y="4402042"/>
              <a:ext cx="1327095" cy="2412072"/>
            </a:xfrm>
            <a:custGeom>
              <a:avLst/>
              <a:gdLst>
                <a:gd name="T0" fmla="*/ 0 w 1725"/>
                <a:gd name="T1" fmla="*/ 728 h 3136"/>
                <a:gd name="T2" fmla="*/ 654 w 1725"/>
                <a:gd name="T3" fmla="*/ 1382 h 3136"/>
                <a:gd name="T4" fmla="*/ 1577 w 1725"/>
                <a:gd name="T5" fmla="*/ 1789 h 3136"/>
                <a:gd name="T6" fmla="*/ 1669 w 1725"/>
                <a:gd name="T7" fmla="*/ 3119 h 3136"/>
                <a:gd name="T8" fmla="*/ 1666 w 1725"/>
                <a:gd name="T9" fmla="*/ 1513 h 3136"/>
                <a:gd name="T10" fmla="*/ 654 w 1725"/>
                <a:gd name="T11" fmla="*/ 73 h 3136"/>
                <a:gd name="T12" fmla="*/ 0 w 1725"/>
                <a:gd name="T13" fmla="*/ 728 h 3136"/>
                <a:gd name="T14" fmla="*/ 119 w 1725"/>
                <a:gd name="T15" fmla="*/ 727 h 3136"/>
                <a:gd name="T16" fmla="*/ 858 w 1725"/>
                <a:gd name="T17" fmla="*/ 232 h 3136"/>
                <a:gd name="T18" fmla="*/ 858 w 1725"/>
                <a:gd name="T19" fmla="*/ 232 h 3136"/>
                <a:gd name="T20" fmla="*/ 1517 w 1725"/>
                <a:gd name="T21" fmla="*/ 1260 h 3136"/>
                <a:gd name="T22" fmla="*/ 1327 w 1725"/>
                <a:gd name="T23" fmla="*/ 1365 h 3136"/>
                <a:gd name="T24" fmla="*/ 654 w 1725"/>
                <a:gd name="T25" fmla="*/ 1263 h 3136"/>
                <a:gd name="T26" fmla="*/ 119 w 1725"/>
                <a:gd name="T27" fmla="*/ 727 h 3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5" h="3136">
                  <a:moveTo>
                    <a:pt x="0" y="728"/>
                  </a:moveTo>
                  <a:cubicBezTo>
                    <a:pt x="0" y="1089"/>
                    <a:pt x="293" y="1382"/>
                    <a:pt x="654" y="1382"/>
                  </a:cubicBezTo>
                  <a:cubicBezTo>
                    <a:pt x="654" y="1382"/>
                    <a:pt x="1471" y="1368"/>
                    <a:pt x="1577" y="1789"/>
                  </a:cubicBezTo>
                  <a:cubicBezTo>
                    <a:pt x="1650" y="2081"/>
                    <a:pt x="1614" y="3136"/>
                    <a:pt x="1669" y="3119"/>
                  </a:cubicBezTo>
                  <a:cubicBezTo>
                    <a:pt x="1725" y="3102"/>
                    <a:pt x="1666" y="1513"/>
                    <a:pt x="1666" y="1513"/>
                  </a:cubicBezTo>
                  <a:cubicBezTo>
                    <a:pt x="1666" y="0"/>
                    <a:pt x="654" y="73"/>
                    <a:pt x="654" y="73"/>
                  </a:cubicBezTo>
                  <a:cubicBezTo>
                    <a:pt x="293" y="73"/>
                    <a:pt x="0" y="366"/>
                    <a:pt x="0" y="728"/>
                  </a:cubicBezTo>
                  <a:close/>
                  <a:moveTo>
                    <a:pt x="119" y="727"/>
                  </a:moveTo>
                  <a:cubicBezTo>
                    <a:pt x="119" y="431"/>
                    <a:pt x="464" y="101"/>
                    <a:pt x="858" y="232"/>
                  </a:cubicBezTo>
                  <a:cubicBezTo>
                    <a:pt x="858" y="232"/>
                    <a:pt x="858" y="232"/>
                    <a:pt x="858" y="232"/>
                  </a:cubicBezTo>
                  <a:cubicBezTo>
                    <a:pt x="1302" y="379"/>
                    <a:pt x="1461" y="872"/>
                    <a:pt x="1517" y="1260"/>
                  </a:cubicBezTo>
                  <a:cubicBezTo>
                    <a:pt x="1530" y="1352"/>
                    <a:pt x="1487" y="1434"/>
                    <a:pt x="1327" y="1365"/>
                  </a:cubicBezTo>
                  <a:cubicBezTo>
                    <a:pt x="1190" y="1306"/>
                    <a:pt x="976" y="1254"/>
                    <a:pt x="654" y="1263"/>
                  </a:cubicBezTo>
                  <a:cubicBezTo>
                    <a:pt x="358" y="1263"/>
                    <a:pt x="119" y="1023"/>
                    <a:pt x="119" y="72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AutoShape 38"/>
            <p:cNvSpPr>
              <a:spLocks/>
            </p:cNvSpPr>
            <p:nvPr/>
          </p:nvSpPr>
          <p:spPr bwMode="auto">
            <a:xfrm>
              <a:off x="5076199" y="4805525"/>
              <a:ext cx="345669" cy="3470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872" y="2850"/>
                  </a:moveTo>
                  <a:cubicBezTo>
                    <a:pt x="18363" y="3806"/>
                    <a:pt x="19524" y="5033"/>
                    <a:pt x="20354" y="6530"/>
                  </a:cubicBezTo>
                  <a:cubicBezTo>
                    <a:pt x="21184" y="8031"/>
                    <a:pt x="21599" y="9635"/>
                    <a:pt x="21599" y="11342"/>
                  </a:cubicBezTo>
                  <a:cubicBezTo>
                    <a:pt x="21599" y="12759"/>
                    <a:pt x="21318" y="14087"/>
                    <a:pt x="20754" y="15328"/>
                  </a:cubicBezTo>
                  <a:cubicBezTo>
                    <a:pt x="20184" y="16569"/>
                    <a:pt x="19415" y="17654"/>
                    <a:pt x="18433" y="18587"/>
                  </a:cubicBezTo>
                  <a:cubicBezTo>
                    <a:pt x="17451" y="19520"/>
                    <a:pt x="16300" y="20255"/>
                    <a:pt x="14984" y="20793"/>
                  </a:cubicBezTo>
                  <a:cubicBezTo>
                    <a:pt x="13669" y="21332"/>
                    <a:pt x="12269" y="21599"/>
                    <a:pt x="10775" y="21599"/>
                  </a:cubicBezTo>
                  <a:cubicBezTo>
                    <a:pt x="9287" y="21599"/>
                    <a:pt x="7890" y="21332"/>
                    <a:pt x="6584" y="20793"/>
                  </a:cubicBezTo>
                  <a:cubicBezTo>
                    <a:pt x="5278" y="20255"/>
                    <a:pt x="4136" y="19520"/>
                    <a:pt x="3160" y="18587"/>
                  </a:cubicBezTo>
                  <a:cubicBezTo>
                    <a:pt x="2184" y="17654"/>
                    <a:pt x="1412" y="16569"/>
                    <a:pt x="845" y="15328"/>
                  </a:cubicBezTo>
                  <a:cubicBezTo>
                    <a:pt x="278" y="14087"/>
                    <a:pt x="0" y="12759"/>
                    <a:pt x="0" y="11342"/>
                  </a:cubicBezTo>
                  <a:cubicBezTo>
                    <a:pt x="0" y="9635"/>
                    <a:pt x="415" y="8031"/>
                    <a:pt x="1245" y="6530"/>
                  </a:cubicBezTo>
                  <a:cubicBezTo>
                    <a:pt x="2075" y="5033"/>
                    <a:pt x="3236" y="3806"/>
                    <a:pt x="4724" y="2850"/>
                  </a:cubicBezTo>
                  <a:cubicBezTo>
                    <a:pt x="4839" y="2761"/>
                    <a:pt x="4975" y="2732"/>
                    <a:pt x="5130" y="2770"/>
                  </a:cubicBezTo>
                  <a:cubicBezTo>
                    <a:pt x="5306" y="2804"/>
                    <a:pt x="5430" y="2879"/>
                    <a:pt x="5493" y="2989"/>
                  </a:cubicBezTo>
                  <a:lnTo>
                    <a:pt x="6800" y="4797"/>
                  </a:lnTo>
                  <a:cubicBezTo>
                    <a:pt x="6896" y="4906"/>
                    <a:pt x="6927" y="5033"/>
                    <a:pt x="6887" y="5174"/>
                  </a:cubicBezTo>
                  <a:cubicBezTo>
                    <a:pt x="6848" y="5318"/>
                    <a:pt x="6769" y="5436"/>
                    <a:pt x="6654" y="5525"/>
                  </a:cubicBezTo>
                  <a:cubicBezTo>
                    <a:pt x="5630" y="6185"/>
                    <a:pt x="4833" y="7026"/>
                    <a:pt x="4269" y="8042"/>
                  </a:cubicBezTo>
                  <a:cubicBezTo>
                    <a:pt x="3703" y="9056"/>
                    <a:pt x="3421" y="10156"/>
                    <a:pt x="3421" y="11342"/>
                  </a:cubicBezTo>
                  <a:cubicBezTo>
                    <a:pt x="3421" y="12298"/>
                    <a:pt x="3612" y="13208"/>
                    <a:pt x="3993" y="14066"/>
                  </a:cubicBezTo>
                  <a:cubicBezTo>
                    <a:pt x="4375" y="14925"/>
                    <a:pt x="4900" y="15667"/>
                    <a:pt x="5569" y="16298"/>
                  </a:cubicBezTo>
                  <a:cubicBezTo>
                    <a:pt x="6236" y="16929"/>
                    <a:pt x="7021" y="17430"/>
                    <a:pt x="7918" y="17796"/>
                  </a:cubicBezTo>
                  <a:cubicBezTo>
                    <a:pt x="8815" y="18161"/>
                    <a:pt x="9769" y="18346"/>
                    <a:pt x="10772" y="18346"/>
                  </a:cubicBezTo>
                  <a:cubicBezTo>
                    <a:pt x="11778" y="18346"/>
                    <a:pt x="12733" y="18161"/>
                    <a:pt x="13639" y="17796"/>
                  </a:cubicBezTo>
                  <a:cubicBezTo>
                    <a:pt x="14542" y="17430"/>
                    <a:pt x="15333" y="16929"/>
                    <a:pt x="16009" y="16298"/>
                  </a:cubicBezTo>
                  <a:cubicBezTo>
                    <a:pt x="16684" y="15668"/>
                    <a:pt x="17215" y="14927"/>
                    <a:pt x="17596" y="14075"/>
                  </a:cubicBezTo>
                  <a:cubicBezTo>
                    <a:pt x="17978" y="13220"/>
                    <a:pt x="18169" y="12307"/>
                    <a:pt x="18169" y="11342"/>
                  </a:cubicBezTo>
                  <a:cubicBezTo>
                    <a:pt x="18169" y="10156"/>
                    <a:pt x="17881" y="9056"/>
                    <a:pt x="17312" y="8042"/>
                  </a:cubicBezTo>
                  <a:cubicBezTo>
                    <a:pt x="16742" y="7023"/>
                    <a:pt x="15951" y="6185"/>
                    <a:pt x="14933" y="5525"/>
                  </a:cubicBezTo>
                  <a:cubicBezTo>
                    <a:pt x="14800" y="5436"/>
                    <a:pt x="14721" y="5324"/>
                    <a:pt x="14703" y="5197"/>
                  </a:cubicBezTo>
                  <a:cubicBezTo>
                    <a:pt x="14663" y="5050"/>
                    <a:pt x="14693" y="4915"/>
                    <a:pt x="14787" y="4797"/>
                  </a:cubicBezTo>
                  <a:lnTo>
                    <a:pt x="16066" y="2989"/>
                  </a:lnTo>
                  <a:cubicBezTo>
                    <a:pt x="16160" y="2879"/>
                    <a:pt x="16284" y="2810"/>
                    <a:pt x="16436" y="2784"/>
                  </a:cubicBezTo>
                  <a:cubicBezTo>
                    <a:pt x="16593" y="2755"/>
                    <a:pt x="16739" y="2778"/>
                    <a:pt x="16872" y="2850"/>
                  </a:cubicBezTo>
                  <a:moveTo>
                    <a:pt x="9663" y="10778"/>
                  </a:moveTo>
                  <a:cubicBezTo>
                    <a:pt x="9509" y="10778"/>
                    <a:pt x="9375" y="10726"/>
                    <a:pt x="9263" y="10625"/>
                  </a:cubicBezTo>
                  <a:cubicBezTo>
                    <a:pt x="9154" y="10524"/>
                    <a:pt x="9096" y="10398"/>
                    <a:pt x="9096" y="10239"/>
                  </a:cubicBezTo>
                  <a:lnTo>
                    <a:pt x="9096" y="535"/>
                  </a:lnTo>
                  <a:cubicBezTo>
                    <a:pt x="9096" y="388"/>
                    <a:pt x="9151" y="264"/>
                    <a:pt x="9257" y="158"/>
                  </a:cubicBezTo>
                  <a:cubicBezTo>
                    <a:pt x="9363" y="48"/>
                    <a:pt x="9496" y="0"/>
                    <a:pt x="9663" y="0"/>
                  </a:cubicBezTo>
                  <a:lnTo>
                    <a:pt x="11942" y="0"/>
                  </a:lnTo>
                  <a:cubicBezTo>
                    <a:pt x="12096" y="0"/>
                    <a:pt x="12230" y="48"/>
                    <a:pt x="12339" y="158"/>
                  </a:cubicBezTo>
                  <a:cubicBezTo>
                    <a:pt x="12451" y="264"/>
                    <a:pt x="12509" y="388"/>
                    <a:pt x="12509" y="535"/>
                  </a:cubicBezTo>
                  <a:lnTo>
                    <a:pt x="12509" y="10239"/>
                  </a:lnTo>
                  <a:cubicBezTo>
                    <a:pt x="12509" y="10386"/>
                    <a:pt x="12454" y="10513"/>
                    <a:pt x="12348" y="10620"/>
                  </a:cubicBezTo>
                  <a:cubicBezTo>
                    <a:pt x="12242" y="10723"/>
                    <a:pt x="12106" y="10778"/>
                    <a:pt x="11942" y="10778"/>
                  </a:cubicBezTo>
                  <a:lnTo>
                    <a:pt x="9663" y="1077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6594699" y="5256656"/>
            <a:ext cx="1017283" cy="1164487"/>
            <a:chOff x="6276556" y="5517283"/>
            <a:chExt cx="1111011" cy="1271447"/>
          </a:xfrm>
        </p:grpSpPr>
        <p:sp>
          <p:nvSpPr>
            <p:cNvPr id="50" name="Freeform 8"/>
            <p:cNvSpPr>
              <a:spLocks noEditPoints="1"/>
            </p:cNvSpPr>
            <p:nvPr/>
          </p:nvSpPr>
          <p:spPr bwMode="auto">
            <a:xfrm>
              <a:off x="6276556" y="5517283"/>
              <a:ext cx="1111011" cy="1271447"/>
            </a:xfrm>
            <a:custGeom>
              <a:avLst/>
              <a:gdLst>
                <a:gd name="T0" fmla="*/ 790 w 1444"/>
                <a:gd name="T1" fmla="*/ 20 h 1653"/>
                <a:gd name="T2" fmla="*/ 172 w 1444"/>
                <a:gd name="T3" fmla="*/ 389 h 1653"/>
                <a:gd name="T4" fmla="*/ 58 w 1444"/>
                <a:gd name="T5" fmla="*/ 1653 h 1653"/>
                <a:gd name="T6" fmla="*/ 136 w 1444"/>
                <a:gd name="T7" fmla="*/ 1463 h 1653"/>
                <a:gd name="T8" fmla="*/ 783 w 1444"/>
                <a:gd name="T9" fmla="*/ 1329 h 1653"/>
                <a:gd name="T10" fmla="*/ 1444 w 1444"/>
                <a:gd name="T11" fmla="*/ 675 h 1653"/>
                <a:gd name="T12" fmla="*/ 790 w 1444"/>
                <a:gd name="T13" fmla="*/ 20 h 1653"/>
                <a:gd name="T14" fmla="*/ 792 w 1444"/>
                <a:gd name="T15" fmla="*/ 1206 h 1653"/>
                <a:gd name="T16" fmla="*/ 324 w 1444"/>
                <a:gd name="T17" fmla="*/ 1248 h 1653"/>
                <a:gd name="T18" fmla="*/ 170 w 1444"/>
                <a:gd name="T19" fmla="*/ 1129 h 1653"/>
                <a:gd name="T20" fmla="*/ 337 w 1444"/>
                <a:gd name="T21" fmla="*/ 389 h 1653"/>
                <a:gd name="T22" fmla="*/ 792 w 1444"/>
                <a:gd name="T23" fmla="*/ 135 h 1653"/>
                <a:gd name="T24" fmla="*/ 1328 w 1444"/>
                <a:gd name="T25" fmla="*/ 671 h 1653"/>
                <a:gd name="T26" fmla="*/ 792 w 1444"/>
                <a:gd name="T27" fmla="*/ 1206 h 1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4" h="1653">
                  <a:moveTo>
                    <a:pt x="790" y="20"/>
                  </a:moveTo>
                  <a:cubicBezTo>
                    <a:pt x="453" y="39"/>
                    <a:pt x="262" y="224"/>
                    <a:pt x="172" y="389"/>
                  </a:cubicBezTo>
                  <a:cubicBezTo>
                    <a:pt x="0" y="703"/>
                    <a:pt x="0" y="1653"/>
                    <a:pt x="58" y="1653"/>
                  </a:cubicBezTo>
                  <a:cubicBezTo>
                    <a:pt x="99" y="1653"/>
                    <a:pt x="57" y="1579"/>
                    <a:pt x="136" y="1463"/>
                  </a:cubicBezTo>
                  <a:cubicBezTo>
                    <a:pt x="221" y="1338"/>
                    <a:pt x="783" y="1329"/>
                    <a:pt x="783" y="1329"/>
                  </a:cubicBezTo>
                  <a:cubicBezTo>
                    <a:pt x="1151" y="1329"/>
                    <a:pt x="1444" y="1036"/>
                    <a:pt x="1444" y="675"/>
                  </a:cubicBezTo>
                  <a:cubicBezTo>
                    <a:pt x="1444" y="313"/>
                    <a:pt x="1151" y="0"/>
                    <a:pt x="790" y="20"/>
                  </a:cubicBezTo>
                  <a:close/>
                  <a:moveTo>
                    <a:pt x="792" y="1206"/>
                  </a:moveTo>
                  <a:cubicBezTo>
                    <a:pt x="582" y="1199"/>
                    <a:pt x="427" y="1223"/>
                    <a:pt x="324" y="1248"/>
                  </a:cubicBezTo>
                  <a:cubicBezTo>
                    <a:pt x="222" y="1273"/>
                    <a:pt x="170" y="1254"/>
                    <a:pt x="170" y="1129"/>
                  </a:cubicBezTo>
                  <a:cubicBezTo>
                    <a:pt x="170" y="923"/>
                    <a:pt x="204" y="603"/>
                    <a:pt x="337" y="389"/>
                  </a:cubicBezTo>
                  <a:cubicBezTo>
                    <a:pt x="432" y="237"/>
                    <a:pt x="600" y="135"/>
                    <a:pt x="792" y="135"/>
                  </a:cubicBezTo>
                  <a:cubicBezTo>
                    <a:pt x="1088" y="135"/>
                    <a:pt x="1328" y="375"/>
                    <a:pt x="1328" y="671"/>
                  </a:cubicBezTo>
                  <a:cubicBezTo>
                    <a:pt x="1328" y="966"/>
                    <a:pt x="1088" y="1206"/>
                    <a:pt x="792" y="120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AutoShape 66"/>
            <p:cNvSpPr>
              <a:spLocks/>
            </p:cNvSpPr>
            <p:nvPr/>
          </p:nvSpPr>
          <p:spPr bwMode="auto">
            <a:xfrm>
              <a:off x="6728635" y="5874499"/>
              <a:ext cx="314696" cy="314696"/>
            </a:xfrm>
            <a:custGeom>
              <a:avLst/>
              <a:gdLst>
                <a:gd name="T0" fmla="*/ 10799 w 21598"/>
                <a:gd name="T1" fmla="*/ 10800 h 21600"/>
                <a:gd name="T2" fmla="*/ 10799 w 21598"/>
                <a:gd name="T3" fmla="*/ 10800 h 21600"/>
                <a:gd name="T4" fmla="*/ 10799 w 21598"/>
                <a:gd name="T5" fmla="*/ 10800 h 21600"/>
                <a:gd name="T6" fmla="*/ 10799 w 21598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8" h="21600">
                  <a:moveTo>
                    <a:pt x="17537" y="12697"/>
                  </a:moveTo>
                  <a:lnTo>
                    <a:pt x="19798" y="9997"/>
                  </a:lnTo>
                  <a:lnTo>
                    <a:pt x="19798" y="17284"/>
                  </a:lnTo>
                  <a:cubicBezTo>
                    <a:pt x="19798" y="17874"/>
                    <a:pt x="19700" y="18429"/>
                    <a:pt x="19505" y="18949"/>
                  </a:cubicBezTo>
                  <a:cubicBezTo>
                    <a:pt x="19309" y="19469"/>
                    <a:pt x="19049" y="19928"/>
                    <a:pt x="18721" y="20321"/>
                  </a:cubicBezTo>
                  <a:cubicBezTo>
                    <a:pt x="18394" y="20715"/>
                    <a:pt x="18014" y="21027"/>
                    <a:pt x="17583" y="21256"/>
                  </a:cubicBezTo>
                  <a:cubicBezTo>
                    <a:pt x="17153" y="21485"/>
                    <a:pt x="16690" y="21599"/>
                    <a:pt x="16188" y="21599"/>
                  </a:cubicBezTo>
                  <a:lnTo>
                    <a:pt x="3595" y="21599"/>
                  </a:lnTo>
                  <a:cubicBezTo>
                    <a:pt x="3103" y="21599"/>
                    <a:pt x="2635" y="21485"/>
                    <a:pt x="2195" y="21256"/>
                  </a:cubicBezTo>
                  <a:cubicBezTo>
                    <a:pt x="1754" y="21027"/>
                    <a:pt x="1372" y="20715"/>
                    <a:pt x="1052" y="20321"/>
                  </a:cubicBezTo>
                  <a:cubicBezTo>
                    <a:pt x="734" y="19928"/>
                    <a:pt x="477" y="19469"/>
                    <a:pt x="286" y="18949"/>
                  </a:cubicBezTo>
                  <a:cubicBezTo>
                    <a:pt x="95" y="18429"/>
                    <a:pt x="0" y="17874"/>
                    <a:pt x="0" y="17284"/>
                  </a:cubicBezTo>
                  <a:lnTo>
                    <a:pt x="0" y="4315"/>
                  </a:lnTo>
                  <a:cubicBezTo>
                    <a:pt x="0" y="3722"/>
                    <a:pt x="95" y="3164"/>
                    <a:pt x="286" y="2632"/>
                  </a:cubicBezTo>
                  <a:cubicBezTo>
                    <a:pt x="477" y="2106"/>
                    <a:pt x="734" y="1645"/>
                    <a:pt x="1052" y="1263"/>
                  </a:cubicBezTo>
                  <a:cubicBezTo>
                    <a:pt x="1372" y="878"/>
                    <a:pt x="1754" y="572"/>
                    <a:pt x="2195" y="343"/>
                  </a:cubicBezTo>
                  <a:cubicBezTo>
                    <a:pt x="2635" y="114"/>
                    <a:pt x="3103" y="0"/>
                    <a:pt x="3595" y="0"/>
                  </a:cubicBezTo>
                  <a:lnTo>
                    <a:pt x="16188" y="0"/>
                  </a:lnTo>
                  <a:cubicBezTo>
                    <a:pt x="16401" y="0"/>
                    <a:pt x="16605" y="26"/>
                    <a:pt x="16798" y="82"/>
                  </a:cubicBezTo>
                  <a:lnTo>
                    <a:pt x="14608" y="2714"/>
                  </a:lnTo>
                  <a:lnTo>
                    <a:pt x="3595" y="2714"/>
                  </a:lnTo>
                  <a:cubicBezTo>
                    <a:pt x="3228" y="2714"/>
                    <a:pt x="2914" y="2867"/>
                    <a:pt x="2652" y="3184"/>
                  </a:cubicBezTo>
                  <a:cubicBezTo>
                    <a:pt x="2391" y="3496"/>
                    <a:pt x="2261" y="3875"/>
                    <a:pt x="2261" y="4315"/>
                  </a:cubicBezTo>
                  <a:lnTo>
                    <a:pt x="2261" y="17284"/>
                  </a:lnTo>
                  <a:cubicBezTo>
                    <a:pt x="2261" y="17724"/>
                    <a:pt x="2391" y="18101"/>
                    <a:pt x="2652" y="18412"/>
                  </a:cubicBezTo>
                  <a:cubicBezTo>
                    <a:pt x="2914" y="18729"/>
                    <a:pt x="3228" y="18888"/>
                    <a:pt x="3595" y="18888"/>
                  </a:cubicBezTo>
                  <a:lnTo>
                    <a:pt x="16188" y="18888"/>
                  </a:lnTo>
                  <a:cubicBezTo>
                    <a:pt x="16556" y="18888"/>
                    <a:pt x="16874" y="18729"/>
                    <a:pt x="17138" y="18412"/>
                  </a:cubicBezTo>
                  <a:cubicBezTo>
                    <a:pt x="17405" y="18101"/>
                    <a:pt x="17537" y="17724"/>
                    <a:pt x="17537" y="17284"/>
                  </a:cubicBezTo>
                  <a:lnTo>
                    <a:pt x="17537" y="12697"/>
                  </a:lnTo>
                  <a:close/>
                  <a:moveTo>
                    <a:pt x="21333" y="2796"/>
                  </a:moveTo>
                  <a:cubicBezTo>
                    <a:pt x="21514" y="3011"/>
                    <a:pt x="21599" y="3272"/>
                    <a:pt x="21597" y="3578"/>
                  </a:cubicBezTo>
                  <a:cubicBezTo>
                    <a:pt x="21592" y="3881"/>
                    <a:pt x="21504" y="4136"/>
                    <a:pt x="21333" y="4342"/>
                  </a:cubicBezTo>
                  <a:lnTo>
                    <a:pt x="13005" y="14346"/>
                  </a:lnTo>
                  <a:lnTo>
                    <a:pt x="11854" y="15721"/>
                  </a:lnTo>
                  <a:cubicBezTo>
                    <a:pt x="11676" y="15938"/>
                    <a:pt x="11458" y="16044"/>
                    <a:pt x="11206" y="16044"/>
                  </a:cubicBezTo>
                  <a:cubicBezTo>
                    <a:pt x="10951" y="16044"/>
                    <a:pt x="10733" y="15938"/>
                    <a:pt x="10555" y="15721"/>
                  </a:cubicBezTo>
                  <a:lnTo>
                    <a:pt x="9383" y="14346"/>
                  </a:lnTo>
                  <a:lnTo>
                    <a:pt x="4779" y="8787"/>
                  </a:lnTo>
                  <a:cubicBezTo>
                    <a:pt x="4600" y="8573"/>
                    <a:pt x="4507" y="8314"/>
                    <a:pt x="4507" y="8006"/>
                  </a:cubicBezTo>
                  <a:cubicBezTo>
                    <a:pt x="4507" y="7703"/>
                    <a:pt x="4600" y="7441"/>
                    <a:pt x="4779" y="7227"/>
                  </a:cubicBezTo>
                  <a:lnTo>
                    <a:pt x="5927" y="5846"/>
                  </a:lnTo>
                  <a:cubicBezTo>
                    <a:pt x="6106" y="5635"/>
                    <a:pt x="6323" y="5526"/>
                    <a:pt x="6578" y="5526"/>
                  </a:cubicBezTo>
                  <a:cubicBezTo>
                    <a:pt x="6830" y="5526"/>
                    <a:pt x="7043" y="5634"/>
                    <a:pt x="7214" y="5846"/>
                  </a:cubicBezTo>
                  <a:lnTo>
                    <a:pt x="11198" y="10632"/>
                  </a:lnTo>
                  <a:lnTo>
                    <a:pt x="18861" y="1404"/>
                  </a:lnTo>
                  <a:cubicBezTo>
                    <a:pt x="19040" y="1186"/>
                    <a:pt x="19262" y="1084"/>
                    <a:pt x="19524" y="1087"/>
                  </a:cubicBezTo>
                  <a:cubicBezTo>
                    <a:pt x="19786" y="1092"/>
                    <a:pt x="20001" y="1198"/>
                    <a:pt x="20173" y="1404"/>
                  </a:cubicBezTo>
                  <a:lnTo>
                    <a:pt x="21333" y="2796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6537191" y="4231061"/>
            <a:ext cx="1215733" cy="2209157"/>
            <a:chOff x="6213749" y="4397485"/>
            <a:chExt cx="1327746" cy="2412072"/>
          </a:xfrm>
        </p:grpSpPr>
        <p:sp>
          <p:nvSpPr>
            <p:cNvPr id="49" name="Freeform 7"/>
            <p:cNvSpPr>
              <a:spLocks noEditPoints="1"/>
            </p:cNvSpPr>
            <p:nvPr/>
          </p:nvSpPr>
          <p:spPr bwMode="auto">
            <a:xfrm>
              <a:off x="6213749" y="4397485"/>
              <a:ext cx="1327746" cy="2412072"/>
            </a:xfrm>
            <a:custGeom>
              <a:avLst/>
              <a:gdLst>
                <a:gd name="T0" fmla="*/ 1072 w 1726"/>
                <a:gd name="T1" fmla="*/ 73 h 3136"/>
                <a:gd name="T2" fmla="*/ 60 w 1726"/>
                <a:gd name="T3" fmla="*/ 1513 h 3136"/>
                <a:gd name="T4" fmla="*/ 57 w 1726"/>
                <a:gd name="T5" fmla="*/ 3119 h 3136"/>
                <a:gd name="T6" fmla="*/ 149 w 1726"/>
                <a:gd name="T7" fmla="*/ 1789 h 3136"/>
                <a:gd name="T8" fmla="*/ 1072 w 1726"/>
                <a:gd name="T9" fmla="*/ 1382 h 3136"/>
                <a:gd name="T10" fmla="*/ 1726 w 1726"/>
                <a:gd name="T11" fmla="*/ 728 h 3136"/>
                <a:gd name="T12" fmla="*/ 1072 w 1726"/>
                <a:gd name="T13" fmla="*/ 73 h 3136"/>
                <a:gd name="T14" fmla="*/ 1072 w 1726"/>
                <a:gd name="T15" fmla="*/ 1263 h 3136"/>
                <a:gd name="T16" fmla="*/ 399 w 1726"/>
                <a:gd name="T17" fmla="*/ 1365 h 3136"/>
                <a:gd name="T18" fmla="*/ 209 w 1726"/>
                <a:gd name="T19" fmla="*/ 1260 h 3136"/>
                <a:gd name="T20" fmla="*/ 867 w 1726"/>
                <a:gd name="T21" fmla="*/ 232 h 3136"/>
                <a:gd name="T22" fmla="*/ 867 w 1726"/>
                <a:gd name="T23" fmla="*/ 232 h 3136"/>
                <a:gd name="T24" fmla="*/ 1607 w 1726"/>
                <a:gd name="T25" fmla="*/ 727 h 3136"/>
                <a:gd name="T26" fmla="*/ 1072 w 1726"/>
                <a:gd name="T27" fmla="*/ 1263 h 3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6" h="3136">
                  <a:moveTo>
                    <a:pt x="1072" y="73"/>
                  </a:moveTo>
                  <a:cubicBezTo>
                    <a:pt x="1072" y="73"/>
                    <a:pt x="60" y="0"/>
                    <a:pt x="60" y="1513"/>
                  </a:cubicBezTo>
                  <a:cubicBezTo>
                    <a:pt x="60" y="1513"/>
                    <a:pt x="0" y="3102"/>
                    <a:pt x="57" y="3119"/>
                  </a:cubicBezTo>
                  <a:cubicBezTo>
                    <a:pt x="111" y="3136"/>
                    <a:pt x="75" y="2081"/>
                    <a:pt x="149" y="1789"/>
                  </a:cubicBezTo>
                  <a:cubicBezTo>
                    <a:pt x="255" y="1368"/>
                    <a:pt x="1072" y="1382"/>
                    <a:pt x="1072" y="1382"/>
                  </a:cubicBezTo>
                  <a:cubicBezTo>
                    <a:pt x="1433" y="1382"/>
                    <a:pt x="1726" y="1089"/>
                    <a:pt x="1726" y="728"/>
                  </a:cubicBezTo>
                  <a:cubicBezTo>
                    <a:pt x="1726" y="366"/>
                    <a:pt x="1433" y="73"/>
                    <a:pt x="1072" y="73"/>
                  </a:cubicBezTo>
                  <a:close/>
                  <a:moveTo>
                    <a:pt x="1072" y="1263"/>
                  </a:moveTo>
                  <a:cubicBezTo>
                    <a:pt x="750" y="1254"/>
                    <a:pt x="536" y="1306"/>
                    <a:pt x="399" y="1365"/>
                  </a:cubicBezTo>
                  <a:cubicBezTo>
                    <a:pt x="239" y="1434"/>
                    <a:pt x="196" y="1352"/>
                    <a:pt x="209" y="1260"/>
                  </a:cubicBezTo>
                  <a:cubicBezTo>
                    <a:pt x="265" y="872"/>
                    <a:pt x="424" y="379"/>
                    <a:pt x="867" y="232"/>
                  </a:cubicBezTo>
                  <a:cubicBezTo>
                    <a:pt x="867" y="232"/>
                    <a:pt x="867" y="232"/>
                    <a:pt x="867" y="232"/>
                  </a:cubicBezTo>
                  <a:cubicBezTo>
                    <a:pt x="1262" y="101"/>
                    <a:pt x="1607" y="431"/>
                    <a:pt x="1607" y="727"/>
                  </a:cubicBezTo>
                  <a:cubicBezTo>
                    <a:pt x="1607" y="1023"/>
                    <a:pt x="1367" y="1263"/>
                    <a:pt x="1072" y="126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AutoShape 122"/>
            <p:cNvSpPr>
              <a:spLocks/>
            </p:cNvSpPr>
            <p:nvPr/>
          </p:nvSpPr>
          <p:spPr bwMode="auto">
            <a:xfrm>
              <a:off x="6799530" y="4793980"/>
              <a:ext cx="315505" cy="3470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4921"/>
                  </a:moveTo>
                  <a:lnTo>
                    <a:pt x="21599" y="5871"/>
                  </a:lnTo>
                  <a:cubicBezTo>
                    <a:pt x="21192" y="6052"/>
                    <a:pt x="20518" y="6202"/>
                    <a:pt x="19564" y="6320"/>
                  </a:cubicBezTo>
                  <a:cubicBezTo>
                    <a:pt x="18617" y="6436"/>
                    <a:pt x="17593" y="6522"/>
                    <a:pt x="16494" y="6579"/>
                  </a:cubicBezTo>
                  <a:cubicBezTo>
                    <a:pt x="15398" y="6643"/>
                    <a:pt x="14330" y="6677"/>
                    <a:pt x="13290" y="6683"/>
                  </a:cubicBezTo>
                  <a:cubicBezTo>
                    <a:pt x="12253" y="6692"/>
                    <a:pt x="11427" y="6698"/>
                    <a:pt x="10808" y="6698"/>
                  </a:cubicBezTo>
                  <a:cubicBezTo>
                    <a:pt x="10200" y="6698"/>
                    <a:pt x="9374" y="6692"/>
                    <a:pt x="8326" y="6683"/>
                  </a:cubicBezTo>
                  <a:cubicBezTo>
                    <a:pt x="7276" y="6677"/>
                    <a:pt x="6204" y="6643"/>
                    <a:pt x="5105" y="6579"/>
                  </a:cubicBezTo>
                  <a:cubicBezTo>
                    <a:pt x="4009" y="6522"/>
                    <a:pt x="2993" y="6436"/>
                    <a:pt x="2053" y="6326"/>
                  </a:cubicBezTo>
                  <a:cubicBezTo>
                    <a:pt x="1116" y="6214"/>
                    <a:pt x="442" y="6064"/>
                    <a:pt x="34" y="5871"/>
                  </a:cubicBezTo>
                  <a:cubicBezTo>
                    <a:pt x="10" y="5724"/>
                    <a:pt x="0" y="5566"/>
                    <a:pt x="0" y="5393"/>
                  </a:cubicBezTo>
                  <a:lnTo>
                    <a:pt x="0" y="4921"/>
                  </a:lnTo>
                  <a:lnTo>
                    <a:pt x="0" y="4423"/>
                  </a:lnTo>
                  <a:cubicBezTo>
                    <a:pt x="0" y="4258"/>
                    <a:pt x="10" y="4092"/>
                    <a:pt x="34" y="3924"/>
                  </a:cubicBezTo>
                  <a:cubicBezTo>
                    <a:pt x="307" y="3801"/>
                    <a:pt x="701" y="3688"/>
                    <a:pt x="1213" y="3602"/>
                  </a:cubicBezTo>
                  <a:cubicBezTo>
                    <a:pt x="1717" y="3516"/>
                    <a:pt x="2257" y="3444"/>
                    <a:pt x="2830" y="3389"/>
                  </a:cubicBezTo>
                  <a:cubicBezTo>
                    <a:pt x="3404" y="3334"/>
                    <a:pt x="3971" y="3294"/>
                    <a:pt x="4528" y="3265"/>
                  </a:cubicBezTo>
                  <a:cubicBezTo>
                    <a:pt x="5084" y="3239"/>
                    <a:pt x="5516" y="3213"/>
                    <a:pt x="5827" y="3196"/>
                  </a:cubicBezTo>
                  <a:cubicBezTo>
                    <a:pt x="5737" y="2444"/>
                    <a:pt x="5800" y="1857"/>
                    <a:pt x="6017" y="1431"/>
                  </a:cubicBezTo>
                  <a:cubicBezTo>
                    <a:pt x="6232" y="1010"/>
                    <a:pt x="6560" y="693"/>
                    <a:pt x="7003" y="489"/>
                  </a:cubicBezTo>
                  <a:cubicBezTo>
                    <a:pt x="7441" y="282"/>
                    <a:pt x="7984" y="146"/>
                    <a:pt x="8631" y="86"/>
                  </a:cubicBezTo>
                  <a:cubicBezTo>
                    <a:pt x="9280" y="28"/>
                    <a:pt x="9999" y="0"/>
                    <a:pt x="10808" y="0"/>
                  </a:cubicBezTo>
                  <a:cubicBezTo>
                    <a:pt x="11417" y="0"/>
                    <a:pt x="12021" y="11"/>
                    <a:pt x="12619" y="40"/>
                  </a:cubicBezTo>
                  <a:cubicBezTo>
                    <a:pt x="13221" y="69"/>
                    <a:pt x="13757" y="164"/>
                    <a:pt x="14234" y="319"/>
                  </a:cubicBezTo>
                  <a:cubicBezTo>
                    <a:pt x="14707" y="483"/>
                    <a:pt x="15084" y="734"/>
                    <a:pt x="15367" y="1074"/>
                  </a:cubicBezTo>
                  <a:cubicBezTo>
                    <a:pt x="15647" y="1413"/>
                    <a:pt x="15789" y="1894"/>
                    <a:pt x="15789" y="2519"/>
                  </a:cubicBezTo>
                  <a:lnTo>
                    <a:pt x="15789" y="2850"/>
                  </a:lnTo>
                  <a:cubicBezTo>
                    <a:pt x="15789" y="2963"/>
                    <a:pt x="15775" y="3078"/>
                    <a:pt x="15758" y="3196"/>
                  </a:cubicBezTo>
                  <a:cubicBezTo>
                    <a:pt x="16076" y="3213"/>
                    <a:pt x="16511" y="3239"/>
                    <a:pt x="17061" y="3265"/>
                  </a:cubicBezTo>
                  <a:cubicBezTo>
                    <a:pt x="17611" y="3294"/>
                    <a:pt x="18178" y="3334"/>
                    <a:pt x="18758" y="3389"/>
                  </a:cubicBezTo>
                  <a:cubicBezTo>
                    <a:pt x="19335" y="3443"/>
                    <a:pt x="19885" y="3515"/>
                    <a:pt x="20404" y="3602"/>
                  </a:cubicBezTo>
                  <a:cubicBezTo>
                    <a:pt x="20922" y="3688"/>
                    <a:pt x="21323" y="3801"/>
                    <a:pt x="21596" y="3924"/>
                  </a:cubicBezTo>
                  <a:lnTo>
                    <a:pt x="21596" y="4921"/>
                  </a:lnTo>
                  <a:close/>
                  <a:moveTo>
                    <a:pt x="10812" y="8296"/>
                  </a:moveTo>
                  <a:cubicBezTo>
                    <a:pt x="12236" y="8278"/>
                    <a:pt x="13656" y="8250"/>
                    <a:pt x="15080" y="8215"/>
                  </a:cubicBezTo>
                  <a:cubicBezTo>
                    <a:pt x="16501" y="8178"/>
                    <a:pt x="17925" y="8088"/>
                    <a:pt x="19353" y="7939"/>
                  </a:cubicBezTo>
                  <a:lnTo>
                    <a:pt x="19353" y="19477"/>
                  </a:lnTo>
                  <a:cubicBezTo>
                    <a:pt x="19353" y="20056"/>
                    <a:pt x="19107" y="20557"/>
                    <a:pt x="18620" y="20972"/>
                  </a:cubicBezTo>
                  <a:cubicBezTo>
                    <a:pt x="18133" y="21392"/>
                    <a:pt x="17542" y="21599"/>
                    <a:pt x="16847" y="21599"/>
                  </a:cubicBezTo>
                  <a:lnTo>
                    <a:pt x="4752" y="21599"/>
                  </a:lnTo>
                  <a:cubicBezTo>
                    <a:pt x="4058" y="21599"/>
                    <a:pt x="3460" y="21395"/>
                    <a:pt x="2955" y="20977"/>
                  </a:cubicBezTo>
                  <a:cubicBezTo>
                    <a:pt x="2450" y="20569"/>
                    <a:pt x="2201" y="20068"/>
                    <a:pt x="2201" y="19477"/>
                  </a:cubicBezTo>
                  <a:lnTo>
                    <a:pt x="2201" y="7939"/>
                  </a:lnTo>
                  <a:cubicBezTo>
                    <a:pt x="3560" y="8088"/>
                    <a:pt x="4904" y="8183"/>
                    <a:pt x="6239" y="8229"/>
                  </a:cubicBezTo>
                  <a:cubicBezTo>
                    <a:pt x="7576" y="8273"/>
                    <a:pt x="8917" y="8296"/>
                    <a:pt x="10276" y="8296"/>
                  </a:cubicBezTo>
                  <a:lnTo>
                    <a:pt x="10812" y="8296"/>
                  </a:lnTo>
                  <a:close/>
                  <a:moveTo>
                    <a:pt x="6923" y="10395"/>
                  </a:moveTo>
                  <a:cubicBezTo>
                    <a:pt x="6923" y="10248"/>
                    <a:pt x="6857" y="10119"/>
                    <a:pt x="6733" y="10015"/>
                  </a:cubicBezTo>
                  <a:cubicBezTo>
                    <a:pt x="6605" y="9908"/>
                    <a:pt x="6453" y="9854"/>
                    <a:pt x="6277" y="9854"/>
                  </a:cubicBezTo>
                  <a:lnTo>
                    <a:pt x="5630" y="9854"/>
                  </a:lnTo>
                  <a:cubicBezTo>
                    <a:pt x="5450" y="9854"/>
                    <a:pt x="5305" y="9908"/>
                    <a:pt x="5191" y="10015"/>
                  </a:cubicBezTo>
                  <a:cubicBezTo>
                    <a:pt x="5074" y="10119"/>
                    <a:pt x="5015" y="10248"/>
                    <a:pt x="5015" y="10395"/>
                  </a:cubicBezTo>
                  <a:lnTo>
                    <a:pt x="5015" y="18858"/>
                  </a:lnTo>
                  <a:cubicBezTo>
                    <a:pt x="5015" y="19005"/>
                    <a:pt x="5074" y="19126"/>
                    <a:pt x="5191" y="19224"/>
                  </a:cubicBezTo>
                  <a:cubicBezTo>
                    <a:pt x="5305" y="19319"/>
                    <a:pt x="5450" y="19368"/>
                    <a:pt x="5630" y="19368"/>
                  </a:cubicBezTo>
                  <a:lnTo>
                    <a:pt x="6277" y="19368"/>
                  </a:lnTo>
                  <a:cubicBezTo>
                    <a:pt x="6453" y="19368"/>
                    <a:pt x="6605" y="19319"/>
                    <a:pt x="6733" y="19230"/>
                  </a:cubicBezTo>
                  <a:cubicBezTo>
                    <a:pt x="6857" y="19137"/>
                    <a:pt x="6923" y="19014"/>
                    <a:pt x="6923" y="18858"/>
                  </a:cubicBezTo>
                  <a:lnTo>
                    <a:pt x="6923" y="10395"/>
                  </a:lnTo>
                  <a:close/>
                  <a:moveTo>
                    <a:pt x="8416" y="3141"/>
                  </a:moveTo>
                  <a:cubicBezTo>
                    <a:pt x="10006" y="3121"/>
                    <a:pt x="11607" y="3121"/>
                    <a:pt x="13231" y="3141"/>
                  </a:cubicBezTo>
                  <a:cubicBezTo>
                    <a:pt x="13231" y="3032"/>
                    <a:pt x="13242" y="2925"/>
                    <a:pt x="13266" y="2819"/>
                  </a:cubicBezTo>
                  <a:cubicBezTo>
                    <a:pt x="13286" y="2712"/>
                    <a:pt x="13286" y="2611"/>
                    <a:pt x="13266" y="2519"/>
                  </a:cubicBezTo>
                  <a:lnTo>
                    <a:pt x="13266" y="2315"/>
                  </a:lnTo>
                  <a:cubicBezTo>
                    <a:pt x="12879" y="2222"/>
                    <a:pt x="12471" y="2171"/>
                    <a:pt x="12042" y="2162"/>
                  </a:cubicBezTo>
                  <a:cubicBezTo>
                    <a:pt x="11610" y="2153"/>
                    <a:pt x="11202" y="2148"/>
                    <a:pt x="10819" y="2148"/>
                  </a:cubicBezTo>
                  <a:cubicBezTo>
                    <a:pt x="10411" y="2148"/>
                    <a:pt x="9996" y="2153"/>
                    <a:pt x="9574" y="2162"/>
                  </a:cubicBezTo>
                  <a:cubicBezTo>
                    <a:pt x="9149" y="2171"/>
                    <a:pt x="8741" y="2222"/>
                    <a:pt x="8354" y="2315"/>
                  </a:cubicBezTo>
                  <a:lnTo>
                    <a:pt x="8354" y="2519"/>
                  </a:lnTo>
                  <a:cubicBezTo>
                    <a:pt x="8354" y="2611"/>
                    <a:pt x="8357" y="2715"/>
                    <a:pt x="8371" y="2824"/>
                  </a:cubicBezTo>
                  <a:cubicBezTo>
                    <a:pt x="8375" y="2937"/>
                    <a:pt x="8392" y="3040"/>
                    <a:pt x="8416" y="3141"/>
                  </a:cubicBezTo>
                  <a:moveTo>
                    <a:pt x="11769" y="10395"/>
                  </a:moveTo>
                  <a:cubicBezTo>
                    <a:pt x="11769" y="10248"/>
                    <a:pt x="11707" y="10119"/>
                    <a:pt x="11582" y="10015"/>
                  </a:cubicBezTo>
                  <a:cubicBezTo>
                    <a:pt x="11451" y="9908"/>
                    <a:pt x="11299" y="9854"/>
                    <a:pt x="11123" y="9854"/>
                  </a:cubicBezTo>
                  <a:lnTo>
                    <a:pt x="10476" y="9854"/>
                  </a:lnTo>
                  <a:cubicBezTo>
                    <a:pt x="10300" y="9854"/>
                    <a:pt x="10151" y="9908"/>
                    <a:pt x="10037" y="10015"/>
                  </a:cubicBezTo>
                  <a:cubicBezTo>
                    <a:pt x="9923" y="10119"/>
                    <a:pt x="9865" y="10248"/>
                    <a:pt x="9865" y="10395"/>
                  </a:cubicBezTo>
                  <a:lnTo>
                    <a:pt x="9865" y="18858"/>
                  </a:lnTo>
                  <a:cubicBezTo>
                    <a:pt x="9865" y="19005"/>
                    <a:pt x="9920" y="19126"/>
                    <a:pt x="10030" y="19224"/>
                  </a:cubicBezTo>
                  <a:cubicBezTo>
                    <a:pt x="10141" y="19319"/>
                    <a:pt x="10286" y="19368"/>
                    <a:pt x="10476" y="19368"/>
                  </a:cubicBezTo>
                  <a:lnTo>
                    <a:pt x="11123" y="19368"/>
                  </a:lnTo>
                  <a:cubicBezTo>
                    <a:pt x="11299" y="19368"/>
                    <a:pt x="11451" y="19319"/>
                    <a:pt x="11582" y="19230"/>
                  </a:cubicBezTo>
                  <a:cubicBezTo>
                    <a:pt x="11707" y="19137"/>
                    <a:pt x="11769" y="19014"/>
                    <a:pt x="11769" y="18858"/>
                  </a:cubicBezTo>
                  <a:lnTo>
                    <a:pt x="11769" y="10395"/>
                  </a:lnTo>
                  <a:close/>
                  <a:moveTo>
                    <a:pt x="14683" y="18858"/>
                  </a:moveTo>
                  <a:cubicBezTo>
                    <a:pt x="14683" y="19005"/>
                    <a:pt x="14745" y="19126"/>
                    <a:pt x="14866" y="19224"/>
                  </a:cubicBezTo>
                  <a:cubicBezTo>
                    <a:pt x="14987" y="19319"/>
                    <a:pt x="15143" y="19368"/>
                    <a:pt x="15333" y="19368"/>
                  </a:cubicBezTo>
                  <a:lnTo>
                    <a:pt x="15979" y="19368"/>
                  </a:lnTo>
                  <a:cubicBezTo>
                    <a:pt x="16155" y="19368"/>
                    <a:pt x="16308" y="19319"/>
                    <a:pt x="16432" y="19230"/>
                  </a:cubicBezTo>
                  <a:cubicBezTo>
                    <a:pt x="16560" y="19137"/>
                    <a:pt x="16629" y="19014"/>
                    <a:pt x="16629" y="18858"/>
                  </a:cubicBezTo>
                  <a:lnTo>
                    <a:pt x="16629" y="10395"/>
                  </a:lnTo>
                  <a:cubicBezTo>
                    <a:pt x="16629" y="10248"/>
                    <a:pt x="16560" y="10119"/>
                    <a:pt x="16432" y="10015"/>
                  </a:cubicBezTo>
                  <a:cubicBezTo>
                    <a:pt x="16308" y="9908"/>
                    <a:pt x="16155" y="9854"/>
                    <a:pt x="15979" y="9854"/>
                  </a:cubicBezTo>
                  <a:lnTo>
                    <a:pt x="15333" y="9854"/>
                  </a:lnTo>
                  <a:cubicBezTo>
                    <a:pt x="15153" y="9854"/>
                    <a:pt x="15001" y="9908"/>
                    <a:pt x="14877" y="10015"/>
                  </a:cubicBezTo>
                  <a:cubicBezTo>
                    <a:pt x="14752" y="10119"/>
                    <a:pt x="14683" y="10248"/>
                    <a:pt x="14683" y="10395"/>
                  </a:cubicBezTo>
                  <a:lnTo>
                    <a:pt x="14683" y="1885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5273024" y="5256656"/>
            <a:ext cx="1017878" cy="1164487"/>
            <a:chOff x="4833107" y="5517283"/>
            <a:chExt cx="1111662" cy="1271447"/>
          </a:xfrm>
        </p:grpSpPr>
        <p:sp>
          <p:nvSpPr>
            <p:cNvPr id="52" name="Freeform 11"/>
            <p:cNvSpPr>
              <a:spLocks noEditPoints="1"/>
            </p:cNvSpPr>
            <p:nvPr/>
          </p:nvSpPr>
          <p:spPr bwMode="auto">
            <a:xfrm>
              <a:off x="4833107" y="5517283"/>
              <a:ext cx="1111662" cy="1271447"/>
            </a:xfrm>
            <a:custGeom>
              <a:avLst/>
              <a:gdLst>
                <a:gd name="T0" fmla="*/ 0 w 1445"/>
                <a:gd name="T1" fmla="*/ 675 h 1653"/>
                <a:gd name="T2" fmla="*/ 662 w 1445"/>
                <a:gd name="T3" fmla="*/ 1329 h 1653"/>
                <a:gd name="T4" fmla="*/ 1309 w 1445"/>
                <a:gd name="T5" fmla="*/ 1463 h 1653"/>
                <a:gd name="T6" fmla="*/ 1387 w 1445"/>
                <a:gd name="T7" fmla="*/ 1653 h 1653"/>
                <a:gd name="T8" fmla="*/ 1273 w 1445"/>
                <a:gd name="T9" fmla="*/ 389 h 1653"/>
                <a:gd name="T10" fmla="*/ 655 w 1445"/>
                <a:gd name="T11" fmla="*/ 20 h 1653"/>
                <a:gd name="T12" fmla="*/ 0 w 1445"/>
                <a:gd name="T13" fmla="*/ 675 h 1653"/>
                <a:gd name="T14" fmla="*/ 117 w 1445"/>
                <a:gd name="T15" fmla="*/ 671 h 1653"/>
                <a:gd name="T16" fmla="*/ 652 w 1445"/>
                <a:gd name="T17" fmla="*/ 135 h 1653"/>
                <a:gd name="T18" fmla="*/ 1108 w 1445"/>
                <a:gd name="T19" fmla="*/ 389 h 1653"/>
                <a:gd name="T20" fmla="*/ 1275 w 1445"/>
                <a:gd name="T21" fmla="*/ 1129 h 1653"/>
                <a:gd name="T22" fmla="*/ 1121 w 1445"/>
                <a:gd name="T23" fmla="*/ 1248 h 1653"/>
                <a:gd name="T24" fmla="*/ 652 w 1445"/>
                <a:gd name="T25" fmla="*/ 1206 h 1653"/>
                <a:gd name="T26" fmla="*/ 117 w 1445"/>
                <a:gd name="T27" fmla="*/ 671 h 1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5" h="1653">
                  <a:moveTo>
                    <a:pt x="0" y="675"/>
                  </a:moveTo>
                  <a:cubicBezTo>
                    <a:pt x="0" y="1036"/>
                    <a:pt x="294" y="1329"/>
                    <a:pt x="662" y="1329"/>
                  </a:cubicBezTo>
                  <a:cubicBezTo>
                    <a:pt x="662" y="1329"/>
                    <a:pt x="1224" y="1338"/>
                    <a:pt x="1309" y="1463"/>
                  </a:cubicBezTo>
                  <a:cubicBezTo>
                    <a:pt x="1388" y="1579"/>
                    <a:pt x="1346" y="1653"/>
                    <a:pt x="1387" y="1653"/>
                  </a:cubicBezTo>
                  <a:cubicBezTo>
                    <a:pt x="1445" y="1653"/>
                    <a:pt x="1445" y="703"/>
                    <a:pt x="1273" y="389"/>
                  </a:cubicBezTo>
                  <a:cubicBezTo>
                    <a:pt x="1183" y="224"/>
                    <a:pt x="992" y="39"/>
                    <a:pt x="655" y="20"/>
                  </a:cubicBezTo>
                  <a:cubicBezTo>
                    <a:pt x="294" y="0"/>
                    <a:pt x="0" y="313"/>
                    <a:pt x="0" y="675"/>
                  </a:cubicBezTo>
                  <a:close/>
                  <a:moveTo>
                    <a:pt x="117" y="671"/>
                  </a:moveTo>
                  <a:cubicBezTo>
                    <a:pt x="117" y="375"/>
                    <a:pt x="357" y="135"/>
                    <a:pt x="652" y="135"/>
                  </a:cubicBezTo>
                  <a:cubicBezTo>
                    <a:pt x="845" y="135"/>
                    <a:pt x="1013" y="237"/>
                    <a:pt x="1108" y="389"/>
                  </a:cubicBezTo>
                  <a:cubicBezTo>
                    <a:pt x="1241" y="603"/>
                    <a:pt x="1275" y="923"/>
                    <a:pt x="1275" y="1129"/>
                  </a:cubicBezTo>
                  <a:cubicBezTo>
                    <a:pt x="1275" y="1254"/>
                    <a:pt x="1223" y="1273"/>
                    <a:pt x="1121" y="1248"/>
                  </a:cubicBezTo>
                  <a:cubicBezTo>
                    <a:pt x="1018" y="1223"/>
                    <a:pt x="863" y="1199"/>
                    <a:pt x="652" y="1206"/>
                  </a:cubicBezTo>
                  <a:cubicBezTo>
                    <a:pt x="357" y="1206"/>
                    <a:pt x="117" y="966"/>
                    <a:pt x="117" y="67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AutoShape 12"/>
            <p:cNvSpPr>
              <a:spLocks/>
            </p:cNvSpPr>
            <p:nvPr/>
          </p:nvSpPr>
          <p:spPr bwMode="auto">
            <a:xfrm>
              <a:off x="5233268" y="5874499"/>
              <a:ext cx="269415" cy="291504"/>
            </a:xfrm>
            <a:custGeom>
              <a:avLst/>
              <a:gdLst>
                <a:gd name="T0" fmla="+- 0 10802 114"/>
                <a:gd name="T1" fmla="*/ T0 w 21376"/>
                <a:gd name="T2" fmla="*/ 10800 h 21600"/>
                <a:gd name="T3" fmla="+- 0 10802 114"/>
                <a:gd name="T4" fmla="*/ T3 w 21376"/>
                <a:gd name="T5" fmla="*/ 10800 h 21600"/>
                <a:gd name="T6" fmla="+- 0 10802 114"/>
                <a:gd name="T7" fmla="*/ T6 w 21376"/>
                <a:gd name="T8" fmla="*/ 10800 h 21600"/>
                <a:gd name="T9" fmla="+- 0 10802 114"/>
                <a:gd name="T10" fmla="*/ T9 w 2137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76" h="21600">
                  <a:moveTo>
                    <a:pt x="21036" y="18604"/>
                  </a:moveTo>
                  <a:cubicBezTo>
                    <a:pt x="21454" y="19261"/>
                    <a:pt x="21486" y="19922"/>
                    <a:pt x="21134" y="20586"/>
                  </a:cubicBezTo>
                  <a:cubicBezTo>
                    <a:pt x="20969" y="20915"/>
                    <a:pt x="20731" y="21168"/>
                    <a:pt x="20427" y="21338"/>
                  </a:cubicBezTo>
                  <a:cubicBezTo>
                    <a:pt x="20122" y="21514"/>
                    <a:pt x="19797" y="21599"/>
                    <a:pt x="19455" y="21599"/>
                  </a:cubicBezTo>
                  <a:lnTo>
                    <a:pt x="1928" y="21599"/>
                  </a:lnTo>
                  <a:cubicBezTo>
                    <a:pt x="1585" y="21599"/>
                    <a:pt x="1263" y="21514"/>
                    <a:pt x="965" y="21338"/>
                  </a:cubicBezTo>
                  <a:cubicBezTo>
                    <a:pt x="663" y="21168"/>
                    <a:pt x="425" y="20915"/>
                    <a:pt x="248" y="20586"/>
                  </a:cubicBezTo>
                  <a:cubicBezTo>
                    <a:pt x="-114" y="19914"/>
                    <a:pt x="-80" y="19250"/>
                    <a:pt x="344" y="18604"/>
                  </a:cubicBezTo>
                  <a:lnTo>
                    <a:pt x="7509" y="7313"/>
                  </a:lnTo>
                  <a:lnTo>
                    <a:pt x="7509" y="2167"/>
                  </a:lnTo>
                  <a:lnTo>
                    <a:pt x="6427" y="2167"/>
                  </a:lnTo>
                  <a:cubicBezTo>
                    <a:pt x="6122" y="2167"/>
                    <a:pt x="5870" y="2061"/>
                    <a:pt x="5670" y="1850"/>
                  </a:cubicBezTo>
                  <a:cubicBezTo>
                    <a:pt x="5473" y="1638"/>
                    <a:pt x="5371" y="1380"/>
                    <a:pt x="5371" y="1072"/>
                  </a:cubicBezTo>
                  <a:cubicBezTo>
                    <a:pt x="5371" y="778"/>
                    <a:pt x="5473" y="528"/>
                    <a:pt x="5670" y="320"/>
                  </a:cubicBezTo>
                  <a:cubicBezTo>
                    <a:pt x="5870" y="108"/>
                    <a:pt x="6122" y="0"/>
                    <a:pt x="6427" y="0"/>
                  </a:cubicBezTo>
                  <a:lnTo>
                    <a:pt x="14953" y="0"/>
                  </a:lnTo>
                  <a:cubicBezTo>
                    <a:pt x="15260" y="0"/>
                    <a:pt x="15515" y="108"/>
                    <a:pt x="15724" y="320"/>
                  </a:cubicBezTo>
                  <a:cubicBezTo>
                    <a:pt x="15933" y="528"/>
                    <a:pt x="16038" y="778"/>
                    <a:pt x="16038" y="1072"/>
                  </a:cubicBezTo>
                  <a:cubicBezTo>
                    <a:pt x="16038" y="1380"/>
                    <a:pt x="15933" y="1638"/>
                    <a:pt x="15724" y="1850"/>
                  </a:cubicBezTo>
                  <a:cubicBezTo>
                    <a:pt x="15515" y="2061"/>
                    <a:pt x="15260" y="2167"/>
                    <a:pt x="14953" y="2167"/>
                  </a:cubicBezTo>
                  <a:lnTo>
                    <a:pt x="13900" y="2167"/>
                  </a:lnTo>
                  <a:lnTo>
                    <a:pt x="13900" y="7339"/>
                  </a:lnTo>
                  <a:lnTo>
                    <a:pt x="21036" y="18604"/>
                  </a:lnTo>
                  <a:close/>
                  <a:moveTo>
                    <a:pt x="5261" y="14865"/>
                  </a:moveTo>
                  <a:lnTo>
                    <a:pt x="16122" y="14865"/>
                  </a:lnTo>
                  <a:lnTo>
                    <a:pt x="11773" y="7974"/>
                  </a:lnTo>
                  <a:lnTo>
                    <a:pt x="11773" y="2167"/>
                  </a:lnTo>
                  <a:lnTo>
                    <a:pt x="9635" y="2167"/>
                  </a:lnTo>
                  <a:lnTo>
                    <a:pt x="9635" y="7947"/>
                  </a:lnTo>
                  <a:lnTo>
                    <a:pt x="5261" y="1486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0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18512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5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500"/>
                            </p:stCondLst>
                            <p:childTnLst>
                              <p:par>
                                <p:cTn id="7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90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5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500"/>
                            </p:stCondLst>
                            <p:childTnLst>
                              <p:par>
                                <p:cTn id="9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1000"/>
                            </p:stCondLst>
                            <p:childTnLst>
                              <p:par>
                                <p:cTn id="9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47" grpId="0"/>
      <p:bldP spid="74" grpId="0" animBg="1"/>
      <p:bldP spid="75" grpId="0" animBg="1"/>
      <p:bldP spid="76" grpId="0" animBg="1"/>
      <p:bldP spid="77" grpId="0" animBg="1"/>
      <p:bldP spid="7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0326688" y="2425700"/>
            <a:ext cx="2532062" cy="4302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0326688" y="3492500"/>
            <a:ext cx="2532062" cy="4302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0326688" y="4545013"/>
            <a:ext cx="2532062" cy="4302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0326688" y="5599113"/>
            <a:ext cx="2532062" cy="4302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3900574" y="2146942"/>
            <a:ext cx="4346894" cy="1933608"/>
            <a:chOff x="3031241" y="2222477"/>
            <a:chExt cx="4121726" cy="1833447"/>
          </a:xfrm>
        </p:grpSpPr>
        <p:grpSp>
          <p:nvGrpSpPr>
            <p:cNvPr id="15" name="Group 14"/>
            <p:cNvGrpSpPr/>
            <p:nvPr/>
          </p:nvGrpSpPr>
          <p:grpSpPr>
            <a:xfrm flipH="1">
              <a:off x="3031241" y="2222477"/>
              <a:ext cx="4121726" cy="1833447"/>
              <a:chOff x="3876268" y="1741695"/>
              <a:chExt cx="4404882" cy="1959402"/>
            </a:xfrm>
          </p:grpSpPr>
          <p:grpSp>
            <p:nvGrpSpPr>
              <p:cNvPr id="34" name="Group 33"/>
              <p:cNvGrpSpPr/>
              <p:nvPr/>
            </p:nvGrpSpPr>
            <p:grpSpPr>
              <a:xfrm>
                <a:off x="3876268" y="1741695"/>
                <a:ext cx="4404882" cy="1959402"/>
                <a:chOff x="3237996" y="1785939"/>
                <a:chExt cx="4404882" cy="1959402"/>
              </a:xfrm>
            </p:grpSpPr>
            <p:sp>
              <p:nvSpPr>
                <p:cNvPr id="38" name="Rectangle 34"/>
                <p:cNvSpPr>
                  <a:spLocks noChangeArrowheads="1"/>
                </p:cNvSpPr>
                <p:nvPr/>
              </p:nvSpPr>
              <p:spPr bwMode="auto">
                <a:xfrm flipH="1">
                  <a:off x="3767775" y="1785939"/>
                  <a:ext cx="1639995" cy="1035295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9" name="Rectangle 38"/>
                <p:cNvSpPr>
                  <a:spLocks noChangeArrowheads="1"/>
                </p:cNvSpPr>
                <p:nvPr/>
              </p:nvSpPr>
              <p:spPr bwMode="auto">
                <a:xfrm flipH="1">
                  <a:off x="6398591" y="3589676"/>
                  <a:ext cx="1244287" cy="155665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0" name="Freeform 42"/>
                <p:cNvSpPr>
                  <a:spLocks/>
                </p:cNvSpPr>
                <p:nvPr/>
              </p:nvSpPr>
              <p:spPr bwMode="auto">
                <a:xfrm flipH="1">
                  <a:off x="5407769" y="1785939"/>
                  <a:ext cx="990821" cy="1959402"/>
                </a:xfrm>
                <a:custGeom>
                  <a:avLst/>
                  <a:gdLst>
                    <a:gd name="T0" fmla="*/ 0 w 401"/>
                    <a:gd name="T1" fmla="*/ 730 h 793"/>
                    <a:gd name="T2" fmla="*/ 401 w 401"/>
                    <a:gd name="T3" fmla="*/ 0 h 793"/>
                    <a:gd name="T4" fmla="*/ 401 w 401"/>
                    <a:gd name="T5" fmla="*/ 419 h 793"/>
                    <a:gd name="T6" fmla="*/ 0 w 401"/>
                    <a:gd name="T7" fmla="*/ 793 h 793"/>
                    <a:gd name="T8" fmla="*/ 0 w 401"/>
                    <a:gd name="T9" fmla="*/ 730 h 7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793">
                      <a:moveTo>
                        <a:pt x="0" y="730"/>
                      </a:moveTo>
                      <a:lnTo>
                        <a:pt x="401" y="0"/>
                      </a:lnTo>
                      <a:lnTo>
                        <a:pt x="401" y="419"/>
                      </a:lnTo>
                      <a:lnTo>
                        <a:pt x="0" y="793"/>
                      </a:lnTo>
                      <a:lnTo>
                        <a:pt x="0" y="73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1" name="Oval 40"/>
                <p:cNvSpPr/>
                <p:nvPr/>
              </p:nvSpPr>
              <p:spPr>
                <a:xfrm>
                  <a:off x="3237996" y="1785939"/>
                  <a:ext cx="1035295" cy="1035295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36" name="Oval 35"/>
              <p:cNvSpPr/>
              <p:nvPr/>
            </p:nvSpPr>
            <p:spPr>
              <a:xfrm>
                <a:off x="3989228" y="1851755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 dirty="0">
                  <a:solidFill>
                    <a:srgbClr val="F23B48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69" name="Shape 2102"/>
            <p:cNvSpPr/>
            <p:nvPr/>
          </p:nvSpPr>
          <p:spPr>
            <a:xfrm>
              <a:off x="6432083" y="2522136"/>
              <a:ext cx="473021" cy="3784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143" y="10800"/>
                  </a:moveTo>
                  <a:cubicBezTo>
                    <a:pt x="17065" y="10800"/>
                    <a:pt x="16800" y="11898"/>
                    <a:pt x="16709" y="12419"/>
                  </a:cubicBezTo>
                  <a:cubicBezTo>
                    <a:pt x="16115" y="15817"/>
                    <a:pt x="13696" y="18359"/>
                    <a:pt x="10800" y="18359"/>
                  </a:cubicBezTo>
                  <a:cubicBezTo>
                    <a:pt x="9130" y="18359"/>
                    <a:pt x="7618" y="17514"/>
                    <a:pt x="6524" y="16146"/>
                  </a:cubicBezTo>
                  <a:cubicBezTo>
                    <a:pt x="6018" y="15513"/>
                    <a:pt x="5198" y="15513"/>
                    <a:pt x="4691" y="16146"/>
                  </a:cubicBezTo>
                  <a:cubicBezTo>
                    <a:pt x="4185" y="16779"/>
                    <a:pt x="4185" y="17804"/>
                    <a:pt x="4691" y="18437"/>
                  </a:cubicBezTo>
                  <a:cubicBezTo>
                    <a:pt x="6255" y="20391"/>
                    <a:pt x="8415" y="21600"/>
                    <a:pt x="10800" y="21600"/>
                  </a:cubicBezTo>
                  <a:cubicBezTo>
                    <a:pt x="14669" y="21600"/>
                    <a:pt x="17943" y="18421"/>
                    <a:pt x="19043" y="14039"/>
                  </a:cubicBezTo>
                  <a:lnTo>
                    <a:pt x="21600" y="14039"/>
                  </a:lnTo>
                  <a:lnTo>
                    <a:pt x="21600" y="10800"/>
                  </a:lnTo>
                  <a:cubicBezTo>
                    <a:pt x="21600" y="10800"/>
                    <a:pt x="18143" y="10800"/>
                    <a:pt x="18143" y="10800"/>
                  </a:cubicBezTo>
                  <a:close/>
                  <a:moveTo>
                    <a:pt x="4891" y="9180"/>
                  </a:moveTo>
                  <a:cubicBezTo>
                    <a:pt x="5484" y="5783"/>
                    <a:pt x="7904" y="3240"/>
                    <a:pt x="10800" y="3240"/>
                  </a:cubicBezTo>
                  <a:cubicBezTo>
                    <a:pt x="12470" y="3240"/>
                    <a:pt x="13982" y="4086"/>
                    <a:pt x="15076" y="5454"/>
                  </a:cubicBezTo>
                  <a:cubicBezTo>
                    <a:pt x="15582" y="6086"/>
                    <a:pt x="16404" y="6086"/>
                    <a:pt x="16909" y="5454"/>
                  </a:cubicBezTo>
                  <a:cubicBezTo>
                    <a:pt x="17415" y="4821"/>
                    <a:pt x="17415" y="3796"/>
                    <a:pt x="16909" y="3163"/>
                  </a:cubicBezTo>
                  <a:cubicBezTo>
                    <a:pt x="15346" y="1209"/>
                    <a:pt x="13186" y="0"/>
                    <a:pt x="10800" y="0"/>
                  </a:cubicBezTo>
                  <a:cubicBezTo>
                    <a:pt x="6931" y="0"/>
                    <a:pt x="3658" y="3178"/>
                    <a:pt x="2557" y="7560"/>
                  </a:cubicBezTo>
                  <a:lnTo>
                    <a:pt x="0" y="7560"/>
                  </a:lnTo>
                  <a:lnTo>
                    <a:pt x="0" y="10800"/>
                  </a:lnTo>
                  <a:lnTo>
                    <a:pt x="3457" y="10800"/>
                  </a:lnTo>
                  <a:cubicBezTo>
                    <a:pt x="4535" y="10800"/>
                    <a:pt x="4800" y="9702"/>
                    <a:pt x="4891" y="9180"/>
                  </a:cubicBezTo>
                  <a:close/>
                  <a:moveTo>
                    <a:pt x="7343" y="10800"/>
                  </a:moveTo>
                  <a:cubicBezTo>
                    <a:pt x="7343" y="13185"/>
                    <a:pt x="8891" y="15120"/>
                    <a:pt x="10800" y="15120"/>
                  </a:cubicBezTo>
                  <a:cubicBezTo>
                    <a:pt x="12709" y="15120"/>
                    <a:pt x="14255" y="13185"/>
                    <a:pt x="14255" y="10800"/>
                  </a:cubicBezTo>
                  <a:cubicBezTo>
                    <a:pt x="14255" y="8415"/>
                    <a:pt x="12709" y="6480"/>
                    <a:pt x="10800" y="6480"/>
                  </a:cubicBezTo>
                  <a:cubicBezTo>
                    <a:pt x="8891" y="6480"/>
                    <a:pt x="7343" y="8415"/>
                    <a:pt x="7343" y="1080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3900574" y="3212499"/>
            <a:ext cx="4346894" cy="1033861"/>
            <a:chOff x="3031241" y="3232838"/>
            <a:chExt cx="4121726" cy="980307"/>
          </a:xfrm>
        </p:grpSpPr>
        <p:grpSp>
          <p:nvGrpSpPr>
            <p:cNvPr id="14" name="Group 13"/>
            <p:cNvGrpSpPr/>
            <p:nvPr/>
          </p:nvGrpSpPr>
          <p:grpSpPr>
            <a:xfrm flipH="1">
              <a:off x="3031241" y="3232838"/>
              <a:ext cx="4121726" cy="980307"/>
              <a:chOff x="3876268" y="2821466"/>
              <a:chExt cx="4404882" cy="1047652"/>
            </a:xfrm>
          </p:grpSpPr>
          <p:grpSp>
            <p:nvGrpSpPr>
              <p:cNvPr id="42" name="Group 41"/>
              <p:cNvGrpSpPr/>
              <p:nvPr/>
            </p:nvGrpSpPr>
            <p:grpSpPr>
              <a:xfrm>
                <a:off x="3876268" y="2821466"/>
                <a:ext cx="4404882" cy="1047652"/>
                <a:chOff x="3237996" y="2865710"/>
                <a:chExt cx="4404882" cy="1047652"/>
              </a:xfrm>
            </p:grpSpPr>
            <p:sp>
              <p:nvSpPr>
                <p:cNvPr id="48" name="Rectangle 35"/>
                <p:cNvSpPr>
                  <a:spLocks noChangeArrowheads="1"/>
                </p:cNvSpPr>
                <p:nvPr/>
              </p:nvSpPr>
              <p:spPr bwMode="auto">
                <a:xfrm flipH="1">
                  <a:off x="3767775" y="2865710"/>
                  <a:ext cx="1639995" cy="1032825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9" name="Rectangle 39"/>
                <p:cNvSpPr>
                  <a:spLocks noChangeArrowheads="1"/>
                </p:cNvSpPr>
                <p:nvPr/>
              </p:nvSpPr>
              <p:spPr bwMode="auto">
                <a:xfrm flipH="1">
                  <a:off x="6398591" y="3757697"/>
                  <a:ext cx="1244287" cy="155665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0" name="Freeform 43"/>
                <p:cNvSpPr>
                  <a:spLocks/>
                </p:cNvSpPr>
                <p:nvPr/>
              </p:nvSpPr>
              <p:spPr bwMode="auto">
                <a:xfrm flipH="1">
                  <a:off x="5407769" y="2865710"/>
                  <a:ext cx="990821" cy="1047650"/>
                </a:xfrm>
                <a:custGeom>
                  <a:avLst/>
                  <a:gdLst>
                    <a:gd name="T0" fmla="*/ 0 w 401"/>
                    <a:gd name="T1" fmla="*/ 361 h 424"/>
                    <a:gd name="T2" fmla="*/ 401 w 401"/>
                    <a:gd name="T3" fmla="*/ 0 h 424"/>
                    <a:gd name="T4" fmla="*/ 401 w 401"/>
                    <a:gd name="T5" fmla="*/ 418 h 424"/>
                    <a:gd name="T6" fmla="*/ 0 w 401"/>
                    <a:gd name="T7" fmla="*/ 424 h 424"/>
                    <a:gd name="T8" fmla="*/ 0 w 401"/>
                    <a:gd name="T9" fmla="*/ 361 h 4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424">
                      <a:moveTo>
                        <a:pt x="0" y="361"/>
                      </a:moveTo>
                      <a:lnTo>
                        <a:pt x="401" y="0"/>
                      </a:lnTo>
                      <a:lnTo>
                        <a:pt x="401" y="418"/>
                      </a:lnTo>
                      <a:lnTo>
                        <a:pt x="0" y="424"/>
                      </a:lnTo>
                      <a:lnTo>
                        <a:pt x="0" y="36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1" name="Oval 50"/>
                <p:cNvSpPr/>
                <p:nvPr/>
              </p:nvSpPr>
              <p:spPr>
                <a:xfrm>
                  <a:off x="3237996" y="2866143"/>
                  <a:ext cx="1035295" cy="1035295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44" name="Oval 43"/>
              <p:cNvSpPr/>
              <p:nvPr/>
            </p:nvSpPr>
            <p:spPr>
              <a:xfrm>
                <a:off x="3989228" y="2931239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 dirty="0">
                  <a:solidFill>
                    <a:srgbClr val="FFC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0" name="Freeform 28"/>
            <p:cNvSpPr>
              <a:spLocks/>
            </p:cNvSpPr>
            <p:nvPr/>
          </p:nvSpPr>
          <p:spPr bwMode="auto">
            <a:xfrm>
              <a:off x="6529452" y="3525293"/>
              <a:ext cx="278281" cy="392275"/>
            </a:xfrm>
            <a:custGeom>
              <a:avLst/>
              <a:gdLst>
                <a:gd name="T0" fmla="*/ 274 w 281"/>
                <a:gd name="T1" fmla="*/ 106 h 396"/>
                <a:gd name="T2" fmla="*/ 94 w 281"/>
                <a:gd name="T3" fmla="*/ 13 h 396"/>
                <a:gd name="T4" fmla="*/ 7 w 281"/>
                <a:gd name="T5" fmla="*/ 47 h 396"/>
                <a:gd name="T6" fmla="*/ 1 w 281"/>
                <a:gd name="T7" fmla="*/ 68 h 396"/>
                <a:gd name="T8" fmla="*/ 3 w 281"/>
                <a:gd name="T9" fmla="*/ 278 h 396"/>
                <a:gd name="T10" fmla="*/ 14 w 281"/>
                <a:gd name="T11" fmla="*/ 291 h 396"/>
                <a:gd name="T12" fmla="*/ 179 w 281"/>
                <a:gd name="T13" fmla="*/ 394 h 396"/>
                <a:gd name="T14" fmla="*/ 187 w 281"/>
                <a:gd name="T15" fmla="*/ 396 h 396"/>
                <a:gd name="T16" fmla="*/ 193 w 281"/>
                <a:gd name="T17" fmla="*/ 395 h 396"/>
                <a:gd name="T18" fmla="*/ 201 w 281"/>
                <a:gd name="T19" fmla="*/ 384 h 396"/>
                <a:gd name="T20" fmla="*/ 201 w 281"/>
                <a:gd name="T21" fmla="*/ 164 h 396"/>
                <a:gd name="T22" fmla="*/ 194 w 281"/>
                <a:gd name="T23" fmla="*/ 152 h 396"/>
                <a:gd name="T24" fmla="*/ 30 w 281"/>
                <a:gd name="T25" fmla="*/ 61 h 396"/>
                <a:gd name="T26" fmla="*/ 53 w 281"/>
                <a:gd name="T27" fmla="*/ 43 h 396"/>
                <a:gd name="T28" fmla="*/ 80 w 281"/>
                <a:gd name="T29" fmla="*/ 39 h 396"/>
                <a:gd name="T30" fmla="*/ 242 w 281"/>
                <a:gd name="T31" fmla="*/ 126 h 396"/>
                <a:gd name="T32" fmla="*/ 246 w 281"/>
                <a:gd name="T33" fmla="*/ 133 h 396"/>
                <a:gd name="T34" fmla="*/ 246 w 281"/>
                <a:gd name="T35" fmla="*/ 342 h 396"/>
                <a:gd name="T36" fmla="*/ 265 w 281"/>
                <a:gd name="T37" fmla="*/ 356 h 396"/>
                <a:gd name="T38" fmla="*/ 281 w 281"/>
                <a:gd name="T39" fmla="*/ 342 h 396"/>
                <a:gd name="T40" fmla="*/ 281 w 281"/>
                <a:gd name="T41" fmla="*/ 117 h 396"/>
                <a:gd name="T42" fmla="*/ 274 w 281"/>
                <a:gd name="T43" fmla="*/ 106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1" h="396">
                  <a:moveTo>
                    <a:pt x="274" y="106"/>
                  </a:moveTo>
                  <a:cubicBezTo>
                    <a:pt x="94" y="13"/>
                    <a:pt x="94" y="13"/>
                    <a:pt x="94" y="13"/>
                  </a:cubicBezTo>
                  <a:cubicBezTo>
                    <a:pt x="69" y="0"/>
                    <a:pt x="21" y="25"/>
                    <a:pt x="7" y="47"/>
                  </a:cubicBezTo>
                  <a:cubicBezTo>
                    <a:pt x="0" y="57"/>
                    <a:pt x="1" y="64"/>
                    <a:pt x="1" y="68"/>
                  </a:cubicBezTo>
                  <a:cubicBezTo>
                    <a:pt x="3" y="278"/>
                    <a:pt x="3" y="278"/>
                    <a:pt x="3" y="278"/>
                  </a:cubicBezTo>
                  <a:cubicBezTo>
                    <a:pt x="3" y="282"/>
                    <a:pt x="9" y="288"/>
                    <a:pt x="14" y="291"/>
                  </a:cubicBezTo>
                  <a:cubicBezTo>
                    <a:pt x="24" y="297"/>
                    <a:pt x="175" y="392"/>
                    <a:pt x="179" y="394"/>
                  </a:cubicBezTo>
                  <a:cubicBezTo>
                    <a:pt x="181" y="396"/>
                    <a:pt x="184" y="396"/>
                    <a:pt x="187" y="396"/>
                  </a:cubicBezTo>
                  <a:cubicBezTo>
                    <a:pt x="189" y="396"/>
                    <a:pt x="191" y="396"/>
                    <a:pt x="193" y="395"/>
                  </a:cubicBezTo>
                  <a:cubicBezTo>
                    <a:pt x="198" y="393"/>
                    <a:pt x="201" y="388"/>
                    <a:pt x="201" y="384"/>
                  </a:cubicBezTo>
                  <a:cubicBezTo>
                    <a:pt x="201" y="164"/>
                    <a:pt x="201" y="164"/>
                    <a:pt x="201" y="164"/>
                  </a:cubicBezTo>
                  <a:cubicBezTo>
                    <a:pt x="201" y="159"/>
                    <a:pt x="198" y="155"/>
                    <a:pt x="194" y="152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2" y="57"/>
                    <a:pt x="39" y="50"/>
                    <a:pt x="53" y="43"/>
                  </a:cubicBezTo>
                  <a:cubicBezTo>
                    <a:pt x="67" y="36"/>
                    <a:pt x="77" y="38"/>
                    <a:pt x="80" y="39"/>
                  </a:cubicBezTo>
                  <a:cubicBezTo>
                    <a:pt x="80" y="39"/>
                    <a:pt x="237" y="123"/>
                    <a:pt x="242" y="126"/>
                  </a:cubicBezTo>
                  <a:cubicBezTo>
                    <a:pt x="246" y="128"/>
                    <a:pt x="246" y="129"/>
                    <a:pt x="246" y="133"/>
                  </a:cubicBezTo>
                  <a:cubicBezTo>
                    <a:pt x="246" y="137"/>
                    <a:pt x="246" y="342"/>
                    <a:pt x="246" y="342"/>
                  </a:cubicBezTo>
                  <a:cubicBezTo>
                    <a:pt x="246" y="352"/>
                    <a:pt x="257" y="356"/>
                    <a:pt x="265" y="356"/>
                  </a:cubicBezTo>
                  <a:cubicBezTo>
                    <a:pt x="272" y="356"/>
                    <a:pt x="281" y="349"/>
                    <a:pt x="281" y="342"/>
                  </a:cubicBezTo>
                  <a:cubicBezTo>
                    <a:pt x="281" y="117"/>
                    <a:pt x="281" y="117"/>
                    <a:pt x="281" y="117"/>
                  </a:cubicBezTo>
                  <a:cubicBezTo>
                    <a:pt x="281" y="112"/>
                    <a:pt x="278" y="108"/>
                    <a:pt x="274" y="10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3900574" y="4258550"/>
            <a:ext cx="4346894" cy="1039160"/>
            <a:chOff x="3031241" y="4224704"/>
            <a:chExt cx="4121726" cy="985332"/>
          </a:xfrm>
        </p:grpSpPr>
        <p:grpSp>
          <p:nvGrpSpPr>
            <p:cNvPr id="13" name="Group 12"/>
            <p:cNvGrpSpPr/>
            <p:nvPr/>
          </p:nvGrpSpPr>
          <p:grpSpPr>
            <a:xfrm flipH="1">
              <a:off x="3031241" y="4224704"/>
              <a:ext cx="4121726" cy="985332"/>
              <a:chOff x="3876268" y="3881472"/>
              <a:chExt cx="4404882" cy="1053023"/>
            </a:xfrm>
          </p:grpSpPr>
          <p:grpSp>
            <p:nvGrpSpPr>
              <p:cNvPr id="52" name="Group 51"/>
              <p:cNvGrpSpPr/>
              <p:nvPr/>
            </p:nvGrpSpPr>
            <p:grpSpPr>
              <a:xfrm>
                <a:off x="3876268" y="3881472"/>
                <a:ext cx="4404882" cy="1053023"/>
                <a:chOff x="3237996" y="3925716"/>
                <a:chExt cx="4404882" cy="1053023"/>
              </a:xfrm>
            </p:grpSpPr>
            <p:sp>
              <p:nvSpPr>
                <p:cNvPr id="56" name="Rectangle 36"/>
                <p:cNvSpPr>
                  <a:spLocks noChangeArrowheads="1"/>
                </p:cNvSpPr>
                <p:nvPr/>
              </p:nvSpPr>
              <p:spPr bwMode="auto">
                <a:xfrm flipH="1">
                  <a:off x="3767775" y="3943011"/>
                  <a:ext cx="1639995" cy="1035295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7" name="Rectangle 40"/>
                <p:cNvSpPr>
                  <a:spLocks noChangeArrowheads="1"/>
                </p:cNvSpPr>
                <p:nvPr/>
              </p:nvSpPr>
              <p:spPr bwMode="auto">
                <a:xfrm flipH="1">
                  <a:off x="6398591" y="3925716"/>
                  <a:ext cx="1244287" cy="160606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8" name="Freeform 45"/>
                <p:cNvSpPr>
                  <a:spLocks/>
                </p:cNvSpPr>
                <p:nvPr/>
              </p:nvSpPr>
              <p:spPr bwMode="auto">
                <a:xfrm flipH="1">
                  <a:off x="5407769" y="3925716"/>
                  <a:ext cx="990821" cy="1052592"/>
                </a:xfrm>
                <a:custGeom>
                  <a:avLst/>
                  <a:gdLst>
                    <a:gd name="T0" fmla="*/ 401 w 401"/>
                    <a:gd name="T1" fmla="*/ 426 h 426"/>
                    <a:gd name="T2" fmla="*/ 0 w 401"/>
                    <a:gd name="T3" fmla="*/ 65 h 426"/>
                    <a:gd name="T4" fmla="*/ 0 w 401"/>
                    <a:gd name="T5" fmla="*/ 0 h 426"/>
                    <a:gd name="T6" fmla="*/ 401 w 401"/>
                    <a:gd name="T7" fmla="*/ 7 h 426"/>
                    <a:gd name="T8" fmla="*/ 401 w 401"/>
                    <a:gd name="T9" fmla="*/ 426 h 4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426">
                      <a:moveTo>
                        <a:pt x="401" y="426"/>
                      </a:moveTo>
                      <a:lnTo>
                        <a:pt x="0" y="65"/>
                      </a:lnTo>
                      <a:lnTo>
                        <a:pt x="0" y="0"/>
                      </a:lnTo>
                      <a:lnTo>
                        <a:pt x="401" y="7"/>
                      </a:lnTo>
                      <a:lnTo>
                        <a:pt x="401" y="426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9" name="Oval 58"/>
                <p:cNvSpPr/>
                <p:nvPr/>
              </p:nvSpPr>
              <p:spPr>
                <a:xfrm>
                  <a:off x="3237996" y="3943444"/>
                  <a:ext cx="1035295" cy="1035295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54" name="Oval 53"/>
              <p:cNvSpPr/>
              <p:nvPr/>
            </p:nvSpPr>
            <p:spPr>
              <a:xfrm>
                <a:off x="3989228" y="4009186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 dirty="0">
                  <a:solidFill>
                    <a:srgbClr val="00BBD6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1" name="Freeform 61"/>
            <p:cNvSpPr>
              <a:spLocks noEditPoints="1"/>
            </p:cNvSpPr>
            <p:nvPr/>
          </p:nvSpPr>
          <p:spPr bwMode="auto">
            <a:xfrm>
              <a:off x="6472235" y="4547297"/>
              <a:ext cx="432870" cy="339742"/>
            </a:xfrm>
            <a:custGeom>
              <a:avLst/>
              <a:gdLst>
                <a:gd name="T0" fmla="*/ 50 w 106"/>
                <a:gd name="T1" fmla="*/ 11 h 83"/>
                <a:gd name="T2" fmla="*/ 51 w 106"/>
                <a:gd name="T3" fmla="*/ 11 h 83"/>
                <a:gd name="T4" fmla="*/ 51 w 106"/>
                <a:gd name="T5" fmla="*/ 43 h 83"/>
                <a:gd name="T6" fmla="*/ 19 w 106"/>
                <a:gd name="T7" fmla="*/ 27 h 83"/>
                <a:gd name="T8" fmla="*/ 19 w 106"/>
                <a:gd name="T9" fmla="*/ 26 h 83"/>
                <a:gd name="T10" fmla="*/ 55 w 106"/>
                <a:gd name="T11" fmla="*/ 42 h 83"/>
                <a:gd name="T12" fmla="*/ 56 w 106"/>
                <a:gd name="T13" fmla="*/ 43 h 83"/>
                <a:gd name="T14" fmla="*/ 87 w 106"/>
                <a:gd name="T15" fmla="*/ 27 h 83"/>
                <a:gd name="T16" fmla="*/ 56 w 106"/>
                <a:gd name="T17" fmla="*/ 11 h 83"/>
                <a:gd name="T18" fmla="*/ 55 w 106"/>
                <a:gd name="T19" fmla="*/ 11 h 83"/>
                <a:gd name="T20" fmla="*/ 15 w 106"/>
                <a:gd name="T21" fmla="*/ 29 h 83"/>
                <a:gd name="T22" fmla="*/ 1 w 106"/>
                <a:gd name="T23" fmla="*/ 35 h 83"/>
                <a:gd name="T24" fmla="*/ 1 w 106"/>
                <a:gd name="T25" fmla="*/ 37 h 83"/>
                <a:gd name="T26" fmla="*/ 34 w 106"/>
                <a:gd name="T27" fmla="*/ 53 h 83"/>
                <a:gd name="T28" fmla="*/ 48 w 106"/>
                <a:gd name="T29" fmla="*/ 46 h 83"/>
                <a:gd name="T30" fmla="*/ 105 w 106"/>
                <a:gd name="T31" fmla="*/ 16 h 83"/>
                <a:gd name="T32" fmla="*/ 105 w 106"/>
                <a:gd name="T33" fmla="*/ 18 h 83"/>
                <a:gd name="T34" fmla="*/ 91 w 106"/>
                <a:gd name="T35" fmla="*/ 25 h 83"/>
                <a:gd name="T36" fmla="*/ 58 w 106"/>
                <a:gd name="T37" fmla="*/ 8 h 83"/>
                <a:gd name="T38" fmla="*/ 72 w 106"/>
                <a:gd name="T39" fmla="*/ 0 h 83"/>
                <a:gd name="T40" fmla="*/ 105 w 106"/>
                <a:gd name="T41" fmla="*/ 16 h 83"/>
                <a:gd name="T42" fmla="*/ 106 w 106"/>
                <a:gd name="T43" fmla="*/ 36 h 83"/>
                <a:gd name="T44" fmla="*/ 72 w 106"/>
                <a:gd name="T45" fmla="*/ 53 h 83"/>
                <a:gd name="T46" fmla="*/ 58 w 106"/>
                <a:gd name="T47" fmla="*/ 47 h 83"/>
                <a:gd name="T48" fmla="*/ 58 w 106"/>
                <a:gd name="T49" fmla="*/ 45 h 83"/>
                <a:gd name="T50" fmla="*/ 92 w 106"/>
                <a:gd name="T51" fmla="*/ 29 h 83"/>
                <a:gd name="T52" fmla="*/ 48 w 106"/>
                <a:gd name="T53" fmla="*/ 7 h 83"/>
                <a:gd name="T54" fmla="*/ 33 w 106"/>
                <a:gd name="T55" fmla="*/ 0 h 83"/>
                <a:gd name="T56" fmla="*/ 0 w 106"/>
                <a:gd name="T57" fmla="*/ 17 h 83"/>
                <a:gd name="T58" fmla="*/ 14 w 106"/>
                <a:gd name="T59" fmla="*/ 25 h 83"/>
                <a:gd name="T60" fmla="*/ 48 w 106"/>
                <a:gd name="T61" fmla="*/ 9 h 83"/>
                <a:gd name="T62" fmla="*/ 48 w 106"/>
                <a:gd name="T63" fmla="*/ 7 h 83"/>
                <a:gd name="T64" fmla="*/ 55 w 106"/>
                <a:gd name="T65" fmla="*/ 82 h 83"/>
                <a:gd name="T66" fmla="*/ 56 w 106"/>
                <a:gd name="T67" fmla="*/ 83 h 83"/>
                <a:gd name="T68" fmla="*/ 90 w 106"/>
                <a:gd name="T69" fmla="*/ 65 h 83"/>
                <a:gd name="T70" fmla="*/ 89 w 106"/>
                <a:gd name="T71" fmla="*/ 49 h 83"/>
                <a:gd name="T72" fmla="*/ 73 w 106"/>
                <a:gd name="T73" fmla="*/ 57 h 83"/>
                <a:gd name="T74" fmla="*/ 72 w 106"/>
                <a:gd name="T75" fmla="*/ 57 h 83"/>
                <a:gd name="T76" fmla="*/ 56 w 106"/>
                <a:gd name="T77" fmla="*/ 49 h 83"/>
                <a:gd name="T78" fmla="*/ 55 w 106"/>
                <a:gd name="T79" fmla="*/ 50 h 83"/>
                <a:gd name="T80" fmla="*/ 17 w 106"/>
                <a:gd name="T81" fmla="*/ 49 h 83"/>
                <a:gd name="T82" fmla="*/ 33 w 106"/>
                <a:gd name="T83" fmla="*/ 57 h 83"/>
                <a:gd name="T84" fmla="*/ 50 w 106"/>
                <a:gd name="T85" fmla="*/ 49 h 83"/>
                <a:gd name="T86" fmla="*/ 51 w 106"/>
                <a:gd name="T87" fmla="*/ 50 h 83"/>
                <a:gd name="T88" fmla="*/ 51 w 106"/>
                <a:gd name="T89" fmla="*/ 83 h 83"/>
                <a:gd name="T90" fmla="*/ 17 w 106"/>
                <a:gd name="T91" fmla="*/ 66 h 83"/>
                <a:gd name="T92" fmla="*/ 16 w 106"/>
                <a:gd name="T93" fmla="*/ 5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6" h="83">
                  <a:moveTo>
                    <a:pt x="19" y="26"/>
                  </a:moveTo>
                  <a:cubicBezTo>
                    <a:pt x="50" y="11"/>
                    <a:pt x="50" y="11"/>
                    <a:pt x="50" y="11"/>
                  </a:cubicBezTo>
                  <a:cubicBezTo>
                    <a:pt x="50" y="11"/>
                    <a:pt x="51" y="11"/>
                    <a:pt x="51" y="11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51" y="42"/>
                    <a:pt x="51" y="43"/>
                    <a:pt x="51" y="43"/>
                  </a:cubicBezTo>
                  <a:cubicBezTo>
                    <a:pt x="51" y="43"/>
                    <a:pt x="50" y="43"/>
                    <a:pt x="50" y="43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6"/>
                    <a:pt x="19" y="26"/>
                    <a:pt x="19" y="26"/>
                  </a:cubicBezTo>
                  <a:close/>
                  <a:moveTo>
                    <a:pt x="55" y="11"/>
                  </a:moveTo>
                  <a:cubicBezTo>
                    <a:pt x="55" y="42"/>
                    <a:pt x="55" y="42"/>
                    <a:pt x="55" y="42"/>
                  </a:cubicBezTo>
                  <a:cubicBezTo>
                    <a:pt x="55" y="42"/>
                    <a:pt x="55" y="43"/>
                    <a:pt x="55" y="43"/>
                  </a:cubicBezTo>
                  <a:cubicBezTo>
                    <a:pt x="55" y="43"/>
                    <a:pt x="56" y="43"/>
                    <a:pt x="56" y="43"/>
                  </a:cubicBezTo>
                  <a:cubicBezTo>
                    <a:pt x="87" y="27"/>
                    <a:pt x="87" y="27"/>
                    <a:pt x="87" y="27"/>
                  </a:cubicBezTo>
                  <a:cubicBezTo>
                    <a:pt x="87" y="27"/>
                    <a:pt x="87" y="27"/>
                    <a:pt x="87" y="27"/>
                  </a:cubicBezTo>
                  <a:cubicBezTo>
                    <a:pt x="87" y="26"/>
                    <a:pt x="87" y="26"/>
                    <a:pt x="87" y="26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6" y="11"/>
                    <a:pt x="55" y="11"/>
                    <a:pt x="55" y="11"/>
                  </a:cubicBezTo>
                  <a:cubicBezTo>
                    <a:pt x="55" y="11"/>
                    <a:pt x="55" y="11"/>
                    <a:pt x="55" y="11"/>
                  </a:cubicBezTo>
                  <a:close/>
                  <a:moveTo>
                    <a:pt x="48" y="45"/>
                  </a:moveTo>
                  <a:cubicBezTo>
                    <a:pt x="15" y="29"/>
                    <a:pt x="15" y="29"/>
                    <a:pt x="15" y="29"/>
                  </a:cubicBezTo>
                  <a:cubicBezTo>
                    <a:pt x="15" y="29"/>
                    <a:pt x="15" y="29"/>
                    <a:pt x="14" y="29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6"/>
                    <a:pt x="0" y="36"/>
                    <a:pt x="0" y="36"/>
                  </a:cubicBezTo>
                  <a:cubicBezTo>
                    <a:pt x="0" y="37"/>
                    <a:pt x="1" y="37"/>
                    <a:pt x="1" y="37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4"/>
                    <a:pt x="34" y="54"/>
                    <a:pt x="34" y="53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47"/>
                    <a:pt x="48" y="46"/>
                    <a:pt x="48" y="46"/>
                  </a:cubicBezTo>
                  <a:cubicBezTo>
                    <a:pt x="48" y="45"/>
                    <a:pt x="48" y="45"/>
                    <a:pt x="48" y="45"/>
                  </a:cubicBezTo>
                  <a:close/>
                  <a:moveTo>
                    <a:pt x="105" y="16"/>
                  </a:moveTo>
                  <a:cubicBezTo>
                    <a:pt x="105" y="17"/>
                    <a:pt x="106" y="17"/>
                    <a:pt x="106" y="17"/>
                  </a:cubicBezTo>
                  <a:cubicBezTo>
                    <a:pt x="106" y="18"/>
                    <a:pt x="105" y="18"/>
                    <a:pt x="105" y="18"/>
                  </a:cubicBezTo>
                  <a:cubicBezTo>
                    <a:pt x="92" y="25"/>
                    <a:pt x="92" y="25"/>
                    <a:pt x="92" y="25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58" y="9"/>
                    <a:pt x="58" y="9"/>
                    <a:pt x="58" y="9"/>
                  </a:cubicBezTo>
                  <a:cubicBezTo>
                    <a:pt x="58" y="8"/>
                    <a:pt x="58" y="8"/>
                    <a:pt x="58" y="8"/>
                  </a:cubicBezTo>
                  <a:cubicBezTo>
                    <a:pt x="58" y="7"/>
                    <a:pt x="58" y="7"/>
                    <a:pt x="58" y="7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105" y="16"/>
                    <a:pt x="105" y="16"/>
                    <a:pt x="105" y="16"/>
                  </a:cubicBezTo>
                  <a:close/>
                  <a:moveTo>
                    <a:pt x="105" y="35"/>
                  </a:moveTo>
                  <a:cubicBezTo>
                    <a:pt x="105" y="36"/>
                    <a:pt x="106" y="36"/>
                    <a:pt x="106" y="36"/>
                  </a:cubicBezTo>
                  <a:cubicBezTo>
                    <a:pt x="106" y="37"/>
                    <a:pt x="105" y="37"/>
                    <a:pt x="105" y="37"/>
                  </a:cubicBezTo>
                  <a:cubicBezTo>
                    <a:pt x="72" y="53"/>
                    <a:pt x="72" y="53"/>
                    <a:pt x="72" y="53"/>
                  </a:cubicBezTo>
                  <a:cubicBezTo>
                    <a:pt x="72" y="54"/>
                    <a:pt x="72" y="54"/>
                    <a:pt x="72" y="53"/>
                  </a:cubicBezTo>
                  <a:cubicBezTo>
                    <a:pt x="58" y="47"/>
                    <a:pt x="58" y="47"/>
                    <a:pt x="58" y="47"/>
                  </a:cubicBezTo>
                  <a:cubicBezTo>
                    <a:pt x="58" y="47"/>
                    <a:pt x="58" y="46"/>
                    <a:pt x="58" y="46"/>
                  </a:cubicBezTo>
                  <a:cubicBezTo>
                    <a:pt x="58" y="45"/>
                    <a:pt x="58" y="45"/>
                    <a:pt x="58" y="45"/>
                  </a:cubicBezTo>
                  <a:cubicBezTo>
                    <a:pt x="91" y="29"/>
                    <a:pt x="91" y="29"/>
                    <a:pt x="91" y="29"/>
                  </a:cubicBezTo>
                  <a:cubicBezTo>
                    <a:pt x="91" y="29"/>
                    <a:pt x="91" y="29"/>
                    <a:pt x="92" y="29"/>
                  </a:cubicBezTo>
                  <a:cubicBezTo>
                    <a:pt x="105" y="35"/>
                    <a:pt x="105" y="35"/>
                    <a:pt x="105" y="35"/>
                  </a:cubicBezTo>
                  <a:close/>
                  <a:moveTo>
                    <a:pt x="48" y="7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4" y="0"/>
                    <a:pt x="33" y="0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7"/>
                    <a:pt x="0" y="17"/>
                    <a:pt x="0" y="17"/>
                  </a:cubicBezTo>
                  <a:cubicBezTo>
                    <a:pt x="0" y="18"/>
                    <a:pt x="1" y="18"/>
                    <a:pt x="1" y="18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48" y="7"/>
                    <a:pt x="48" y="7"/>
                    <a:pt x="48" y="7"/>
                  </a:cubicBezTo>
                  <a:close/>
                  <a:moveTo>
                    <a:pt x="55" y="50"/>
                  </a:moveTo>
                  <a:cubicBezTo>
                    <a:pt x="55" y="82"/>
                    <a:pt x="55" y="82"/>
                    <a:pt x="55" y="82"/>
                  </a:cubicBezTo>
                  <a:cubicBezTo>
                    <a:pt x="55" y="82"/>
                    <a:pt x="55" y="83"/>
                    <a:pt x="55" y="83"/>
                  </a:cubicBezTo>
                  <a:cubicBezTo>
                    <a:pt x="55" y="83"/>
                    <a:pt x="56" y="83"/>
                    <a:pt x="56" y="83"/>
                  </a:cubicBezTo>
                  <a:cubicBezTo>
                    <a:pt x="89" y="66"/>
                    <a:pt x="89" y="66"/>
                    <a:pt x="89" y="66"/>
                  </a:cubicBezTo>
                  <a:cubicBezTo>
                    <a:pt x="89" y="66"/>
                    <a:pt x="90" y="66"/>
                    <a:pt x="90" y="65"/>
                  </a:cubicBezTo>
                  <a:cubicBezTo>
                    <a:pt x="90" y="50"/>
                    <a:pt x="90" y="50"/>
                    <a:pt x="90" y="50"/>
                  </a:cubicBezTo>
                  <a:cubicBezTo>
                    <a:pt x="90" y="50"/>
                    <a:pt x="89" y="49"/>
                    <a:pt x="89" y="49"/>
                  </a:cubicBezTo>
                  <a:cubicBezTo>
                    <a:pt x="89" y="49"/>
                    <a:pt x="89" y="49"/>
                    <a:pt x="88" y="49"/>
                  </a:cubicBezTo>
                  <a:cubicBezTo>
                    <a:pt x="73" y="57"/>
                    <a:pt x="73" y="57"/>
                    <a:pt x="73" y="57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71" y="57"/>
                    <a:pt x="71" y="57"/>
                    <a:pt x="71" y="57"/>
                  </a:cubicBezTo>
                  <a:cubicBezTo>
                    <a:pt x="56" y="49"/>
                    <a:pt x="56" y="49"/>
                    <a:pt x="56" y="49"/>
                  </a:cubicBezTo>
                  <a:cubicBezTo>
                    <a:pt x="56" y="49"/>
                    <a:pt x="55" y="49"/>
                    <a:pt x="55" y="49"/>
                  </a:cubicBezTo>
                  <a:cubicBezTo>
                    <a:pt x="55" y="49"/>
                    <a:pt x="55" y="50"/>
                    <a:pt x="55" y="50"/>
                  </a:cubicBezTo>
                  <a:close/>
                  <a:moveTo>
                    <a:pt x="16" y="50"/>
                  </a:moveTo>
                  <a:cubicBezTo>
                    <a:pt x="16" y="50"/>
                    <a:pt x="17" y="49"/>
                    <a:pt x="17" y="49"/>
                  </a:cubicBezTo>
                  <a:cubicBezTo>
                    <a:pt x="17" y="49"/>
                    <a:pt x="17" y="49"/>
                    <a:pt x="18" y="49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34" y="57"/>
                    <a:pt x="34" y="57"/>
                    <a:pt x="34" y="57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50" y="49"/>
                    <a:pt x="51" y="49"/>
                    <a:pt x="51" y="49"/>
                  </a:cubicBezTo>
                  <a:cubicBezTo>
                    <a:pt x="51" y="49"/>
                    <a:pt x="51" y="50"/>
                    <a:pt x="51" y="50"/>
                  </a:cubicBezTo>
                  <a:cubicBezTo>
                    <a:pt x="51" y="82"/>
                    <a:pt x="51" y="82"/>
                    <a:pt x="51" y="82"/>
                  </a:cubicBezTo>
                  <a:cubicBezTo>
                    <a:pt x="51" y="82"/>
                    <a:pt x="51" y="83"/>
                    <a:pt x="51" y="83"/>
                  </a:cubicBezTo>
                  <a:cubicBezTo>
                    <a:pt x="51" y="83"/>
                    <a:pt x="50" y="83"/>
                    <a:pt x="50" y="83"/>
                  </a:cubicBezTo>
                  <a:cubicBezTo>
                    <a:pt x="17" y="66"/>
                    <a:pt x="17" y="66"/>
                    <a:pt x="17" y="66"/>
                  </a:cubicBezTo>
                  <a:cubicBezTo>
                    <a:pt x="17" y="66"/>
                    <a:pt x="16" y="66"/>
                    <a:pt x="16" y="65"/>
                  </a:cubicBezTo>
                  <a:lnTo>
                    <a:pt x="16" y="5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3900574" y="4429233"/>
            <a:ext cx="4346894" cy="1928732"/>
            <a:chOff x="3031241" y="4386546"/>
            <a:chExt cx="4121726" cy="1828824"/>
          </a:xfrm>
        </p:grpSpPr>
        <p:grpSp>
          <p:nvGrpSpPr>
            <p:cNvPr id="12" name="Group 11"/>
            <p:cNvGrpSpPr/>
            <p:nvPr/>
          </p:nvGrpSpPr>
          <p:grpSpPr>
            <a:xfrm flipH="1">
              <a:off x="3031241" y="4386546"/>
              <a:ext cx="4121726" cy="1828824"/>
              <a:chOff x="3876268" y="4054432"/>
              <a:chExt cx="4404882" cy="1954461"/>
            </a:xfrm>
          </p:grpSpPr>
          <p:grpSp>
            <p:nvGrpSpPr>
              <p:cNvPr id="60" name="Group 59"/>
              <p:cNvGrpSpPr/>
              <p:nvPr/>
            </p:nvGrpSpPr>
            <p:grpSpPr>
              <a:xfrm>
                <a:off x="3876268" y="4054432"/>
                <a:ext cx="4404882" cy="1954461"/>
                <a:chOff x="3237996" y="4098676"/>
                <a:chExt cx="4404882" cy="1954461"/>
              </a:xfrm>
            </p:grpSpPr>
            <p:sp>
              <p:nvSpPr>
                <p:cNvPr id="62" name="Rectangle 37"/>
                <p:cNvSpPr>
                  <a:spLocks noChangeArrowheads="1"/>
                </p:cNvSpPr>
                <p:nvPr/>
              </p:nvSpPr>
              <p:spPr bwMode="auto">
                <a:xfrm flipH="1">
                  <a:off x="3767775" y="5017842"/>
                  <a:ext cx="1639995" cy="1035295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3" name="Rectangle 41"/>
                <p:cNvSpPr>
                  <a:spLocks noChangeArrowheads="1"/>
                </p:cNvSpPr>
                <p:nvPr/>
              </p:nvSpPr>
              <p:spPr bwMode="auto">
                <a:xfrm flipH="1">
                  <a:off x="6398591" y="4098676"/>
                  <a:ext cx="1244287" cy="155665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4" name="Freeform 44"/>
                <p:cNvSpPr>
                  <a:spLocks/>
                </p:cNvSpPr>
                <p:nvPr/>
              </p:nvSpPr>
              <p:spPr bwMode="auto">
                <a:xfrm flipH="1">
                  <a:off x="5407769" y="4098676"/>
                  <a:ext cx="990821" cy="1954461"/>
                </a:xfrm>
                <a:custGeom>
                  <a:avLst/>
                  <a:gdLst>
                    <a:gd name="T0" fmla="*/ 401 w 401"/>
                    <a:gd name="T1" fmla="*/ 791 h 791"/>
                    <a:gd name="T2" fmla="*/ 0 w 401"/>
                    <a:gd name="T3" fmla="*/ 63 h 791"/>
                    <a:gd name="T4" fmla="*/ 0 w 401"/>
                    <a:gd name="T5" fmla="*/ 0 h 791"/>
                    <a:gd name="T6" fmla="*/ 401 w 401"/>
                    <a:gd name="T7" fmla="*/ 372 h 791"/>
                    <a:gd name="T8" fmla="*/ 401 w 401"/>
                    <a:gd name="T9" fmla="*/ 791 h 7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791">
                      <a:moveTo>
                        <a:pt x="401" y="791"/>
                      </a:moveTo>
                      <a:lnTo>
                        <a:pt x="0" y="63"/>
                      </a:lnTo>
                      <a:lnTo>
                        <a:pt x="0" y="0"/>
                      </a:lnTo>
                      <a:lnTo>
                        <a:pt x="401" y="372"/>
                      </a:lnTo>
                      <a:lnTo>
                        <a:pt x="401" y="79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5" name="Oval 64"/>
                <p:cNvSpPr/>
                <p:nvPr/>
              </p:nvSpPr>
              <p:spPr>
                <a:xfrm>
                  <a:off x="3237996" y="5017841"/>
                  <a:ext cx="1035295" cy="1035295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61" name="Oval 60"/>
              <p:cNvSpPr/>
              <p:nvPr/>
            </p:nvSpPr>
            <p:spPr>
              <a:xfrm>
                <a:off x="3989229" y="5088670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 dirty="0">
                  <a:solidFill>
                    <a:srgbClr val="93796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2" name="Freeform 81"/>
            <p:cNvSpPr>
              <a:spLocks noEditPoints="1"/>
            </p:cNvSpPr>
            <p:nvPr/>
          </p:nvSpPr>
          <p:spPr bwMode="auto">
            <a:xfrm>
              <a:off x="6468227" y="5534859"/>
              <a:ext cx="400730" cy="392275"/>
            </a:xfrm>
            <a:custGeom>
              <a:avLst/>
              <a:gdLst>
                <a:gd name="T0" fmla="*/ 86 w 100"/>
                <a:gd name="T1" fmla="*/ 61 h 98"/>
                <a:gd name="T2" fmla="*/ 100 w 100"/>
                <a:gd name="T3" fmla="*/ 55 h 98"/>
                <a:gd name="T4" fmla="*/ 100 w 100"/>
                <a:gd name="T5" fmla="*/ 44 h 98"/>
                <a:gd name="T6" fmla="*/ 86 w 100"/>
                <a:gd name="T7" fmla="*/ 38 h 98"/>
                <a:gd name="T8" fmla="*/ 84 w 100"/>
                <a:gd name="T9" fmla="*/ 32 h 98"/>
                <a:gd name="T10" fmla="*/ 89 w 100"/>
                <a:gd name="T11" fmla="*/ 18 h 98"/>
                <a:gd name="T12" fmla="*/ 82 w 100"/>
                <a:gd name="T13" fmla="*/ 11 h 98"/>
                <a:gd name="T14" fmla="*/ 68 w 100"/>
                <a:gd name="T15" fmla="*/ 16 h 98"/>
                <a:gd name="T16" fmla="*/ 62 w 100"/>
                <a:gd name="T17" fmla="*/ 14 h 98"/>
                <a:gd name="T18" fmla="*/ 56 w 100"/>
                <a:gd name="T19" fmla="*/ 0 h 98"/>
                <a:gd name="T20" fmla="*/ 45 w 100"/>
                <a:gd name="T21" fmla="*/ 0 h 98"/>
                <a:gd name="T22" fmla="*/ 39 w 100"/>
                <a:gd name="T23" fmla="*/ 14 h 98"/>
                <a:gd name="T24" fmla="*/ 33 w 100"/>
                <a:gd name="T25" fmla="*/ 16 h 98"/>
                <a:gd name="T26" fmla="*/ 19 w 100"/>
                <a:gd name="T27" fmla="*/ 11 h 98"/>
                <a:gd name="T28" fmla="*/ 11 w 100"/>
                <a:gd name="T29" fmla="*/ 18 h 98"/>
                <a:gd name="T30" fmla="*/ 17 w 100"/>
                <a:gd name="T31" fmla="*/ 32 h 98"/>
                <a:gd name="T32" fmla="*/ 15 w 100"/>
                <a:gd name="T33" fmla="*/ 38 h 98"/>
                <a:gd name="T34" fmla="*/ 0 w 100"/>
                <a:gd name="T35" fmla="*/ 45 h 98"/>
                <a:gd name="T36" fmla="*/ 0 w 100"/>
                <a:gd name="T37" fmla="*/ 55 h 98"/>
                <a:gd name="T38" fmla="*/ 15 w 100"/>
                <a:gd name="T39" fmla="*/ 61 h 98"/>
                <a:gd name="T40" fmla="*/ 17 w 100"/>
                <a:gd name="T41" fmla="*/ 67 h 98"/>
                <a:gd name="T42" fmla="*/ 12 w 100"/>
                <a:gd name="T43" fmla="*/ 80 h 98"/>
                <a:gd name="T44" fmla="*/ 19 w 100"/>
                <a:gd name="T45" fmla="*/ 88 h 98"/>
                <a:gd name="T46" fmla="*/ 33 w 100"/>
                <a:gd name="T47" fmla="*/ 83 h 98"/>
                <a:gd name="T48" fmla="*/ 39 w 100"/>
                <a:gd name="T49" fmla="*/ 85 h 98"/>
                <a:gd name="T50" fmla="*/ 45 w 100"/>
                <a:gd name="T51" fmla="*/ 98 h 98"/>
                <a:gd name="T52" fmla="*/ 56 w 100"/>
                <a:gd name="T53" fmla="*/ 98 h 98"/>
                <a:gd name="T54" fmla="*/ 62 w 100"/>
                <a:gd name="T55" fmla="*/ 85 h 98"/>
                <a:gd name="T56" fmla="*/ 68 w 100"/>
                <a:gd name="T57" fmla="*/ 82 h 98"/>
                <a:gd name="T58" fmla="*/ 82 w 100"/>
                <a:gd name="T59" fmla="*/ 88 h 98"/>
                <a:gd name="T60" fmla="*/ 90 w 100"/>
                <a:gd name="T61" fmla="*/ 80 h 98"/>
                <a:gd name="T62" fmla="*/ 84 w 100"/>
                <a:gd name="T63" fmla="*/ 67 h 98"/>
                <a:gd name="T64" fmla="*/ 86 w 100"/>
                <a:gd name="T65" fmla="*/ 61 h 98"/>
                <a:gd name="T66" fmla="*/ 86 w 100"/>
                <a:gd name="T67" fmla="*/ 61 h 98"/>
                <a:gd name="T68" fmla="*/ 50 w 100"/>
                <a:gd name="T69" fmla="*/ 65 h 98"/>
                <a:gd name="T70" fmla="*/ 35 w 100"/>
                <a:gd name="T71" fmla="*/ 50 h 98"/>
                <a:gd name="T72" fmla="*/ 50 w 100"/>
                <a:gd name="T73" fmla="*/ 33 h 98"/>
                <a:gd name="T74" fmla="*/ 66 w 100"/>
                <a:gd name="T75" fmla="*/ 50 h 98"/>
                <a:gd name="T76" fmla="*/ 50 w 100"/>
                <a:gd name="T77" fmla="*/ 65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0" h="98">
                  <a:moveTo>
                    <a:pt x="86" y="61"/>
                  </a:moveTo>
                  <a:cubicBezTo>
                    <a:pt x="86" y="61"/>
                    <a:pt x="100" y="56"/>
                    <a:pt x="100" y="55"/>
                  </a:cubicBezTo>
                  <a:cubicBezTo>
                    <a:pt x="100" y="44"/>
                    <a:pt x="100" y="44"/>
                    <a:pt x="100" y="44"/>
                  </a:cubicBezTo>
                  <a:cubicBezTo>
                    <a:pt x="100" y="42"/>
                    <a:pt x="86" y="38"/>
                    <a:pt x="86" y="38"/>
                  </a:cubicBezTo>
                  <a:cubicBezTo>
                    <a:pt x="84" y="32"/>
                    <a:pt x="84" y="32"/>
                    <a:pt x="84" y="32"/>
                  </a:cubicBezTo>
                  <a:cubicBezTo>
                    <a:pt x="84" y="32"/>
                    <a:pt x="90" y="19"/>
                    <a:pt x="89" y="18"/>
                  </a:cubicBezTo>
                  <a:cubicBezTo>
                    <a:pt x="82" y="11"/>
                    <a:pt x="82" y="11"/>
                    <a:pt x="82" y="11"/>
                  </a:cubicBezTo>
                  <a:cubicBezTo>
                    <a:pt x="81" y="10"/>
                    <a:pt x="68" y="16"/>
                    <a:pt x="68" y="16"/>
                  </a:cubicBezTo>
                  <a:cubicBezTo>
                    <a:pt x="62" y="14"/>
                    <a:pt x="62" y="14"/>
                    <a:pt x="62" y="14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4" y="0"/>
                    <a:pt x="39" y="14"/>
                    <a:pt x="39" y="14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3" y="16"/>
                    <a:pt x="20" y="10"/>
                    <a:pt x="19" y="11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19"/>
                    <a:pt x="17" y="32"/>
                    <a:pt x="17" y="32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38"/>
                    <a:pt x="0" y="44"/>
                    <a:pt x="0" y="4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6"/>
                    <a:pt x="15" y="61"/>
                    <a:pt x="15" y="61"/>
                  </a:cubicBezTo>
                  <a:cubicBezTo>
                    <a:pt x="17" y="67"/>
                    <a:pt x="17" y="67"/>
                    <a:pt x="17" y="67"/>
                  </a:cubicBezTo>
                  <a:cubicBezTo>
                    <a:pt x="17" y="67"/>
                    <a:pt x="11" y="80"/>
                    <a:pt x="12" y="80"/>
                  </a:cubicBezTo>
                  <a:cubicBezTo>
                    <a:pt x="19" y="88"/>
                    <a:pt x="19" y="88"/>
                    <a:pt x="19" y="88"/>
                  </a:cubicBezTo>
                  <a:cubicBezTo>
                    <a:pt x="20" y="89"/>
                    <a:pt x="33" y="83"/>
                    <a:pt x="33" y="83"/>
                  </a:cubicBezTo>
                  <a:cubicBezTo>
                    <a:pt x="39" y="85"/>
                    <a:pt x="39" y="85"/>
                    <a:pt x="39" y="85"/>
                  </a:cubicBezTo>
                  <a:cubicBezTo>
                    <a:pt x="45" y="98"/>
                    <a:pt x="45" y="98"/>
                    <a:pt x="45" y="98"/>
                  </a:cubicBezTo>
                  <a:cubicBezTo>
                    <a:pt x="56" y="98"/>
                    <a:pt x="56" y="98"/>
                    <a:pt x="56" y="98"/>
                  </a:cubicBezTo>
                  <a:cubicBezTo>
                    <a:pt x="57" y="98"/>
                    <a:pt x="62" y="85"/>
                    <a:pt x="62" y="85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8" y="82"/>
                    <a:pt x="81" y="88"/>
                    <a:pt x="82" y="88"/>
                  </a:cubicBezTo>
                  <a:cubicBezTo>
                    <a:pt x="90" y="80"/>
                    <a:pt x="90" y="80"/>
                    <a:pt x="90" y="80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6" y="61"/>
                    <a:pt x="86" y="61"/>
                    <a:pt x="86" y="61"/>
                  </a:cubicBezTo>
                  <a:cubicBezTo>
                    <a:pt x="86" y="61"/>
                    <a:pt x="86" y="61"/>
                    <a:pt x="86" y="61"/>
                  </a:cubicBezTo>
                  <a:close/>
                  <a:moveTo>
                    <a:pt x="50" y="65"/>
                  </a:moveTo>
                  <a:cubicBezTo>
                    <a:pt x="42" y="65"/>
                    <a:pt x="35" y="58"/>
                    <a:pt x="35" y="50"/>
                  </a:cubicBezTo>
                  <a:cubicBezTo>
                    <a:pt x="35" y="40"/>
                    <a:pt x="42" y="33"/>
                    <a:pt x="50" y="33"/>
                  </a:cubicBezTo>
                  <a:cubicBezTo>
                    <a:pt x="59" y="33"/>
                    <a:pt x="66" y="40"/>
                    <a:pt x="66" y="50"/>
                  </a:cubicBezTo>
                  <a:cubicBezTo>
                    <a:pt x="66" y="58"/>
                    <a:pt x="59" y="65"/>
                    <a:pt x="50" y="6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1447635" y="2900986"/>
            <a:ext cx="2524202" cy="2534762"/>
            <a:chOff x="705364" y="2937461"/>
            <a:chExt cx="2393449" cy="2403462"/>
          </a:xfrm>
        </p:grpSpPr>
        <p:sp>
          <p:nvSpPr>
            <p:cNvPr id="25" name="Freeform 5"/>
            <p:cNvSpPr>
              <a:spLocks/>
            </p:cNvSpPr>
            <p:nvPr/>
          </p:nvSpPr>
          <p:spPr bwMode="auto">
            <a:xfrm flipH="1">
              <a:off x="705364" y="2937461"/>
              <a:ext cx="2393448" cy="2403461"/>
            </a:xfrm>
            <a:custGeom>
              <a:avLst/>
              <a:gdLst>
                <a:gd name="T0" fmla="*/ 252 w 505"/>
                <a:gd name="T1" fmla="*/ 0 h 505"/>
                <a:gd name="T2" fmla="*/ 331 w 505"/>
                <a:gd name="T3" fmla="*/ 78 h 505"/>
                <a:gd name="T4" fmla="*/ 252 w 505"/>
                <a:gd name="T5" fmla="*/ 157 h 505"/>
                <a:gd name="T6" fmla="*/ 157 w 505"/>
                <a:gd name="T7" fmla="*/ 252 h 505"/>
                <a:gd name="T8" fmla="*/ 252 w 505"/>
                <a:gd name="T9" fmla="*/ 348 h 505"/>
                <a:gd name="T10" fmla="*/ 348 w 505"/>
                <a:gd name="T11" fmla="*/ 252 h 505"/>
                <a:gd name="T12" fmla="*/ 427 w 505"/>
                <a:gd name="T13" fmla="*/ 174 h 505"/>
                <a:gd name="T14" fmla="*/ 505 w 505"/>
                <a:gd name="T15" fmla="*/ 252 h 505"/>
                <a:gd name="T16" fmla="*/ 252 w 505"/>
                <a:gd name="T17" fmla="*/ 505 h 505"/>
                <a:gd name="T18" fmla="*/ 0 w 505"/>
                <a:gd name="T19" fmla="*/ 252 h 505"/>
                <a:gd name="T20" fmla="*/ 252 w 505"/>
                <a:gd name="T21" fmla="*/ 0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5" h="505">
                  <a:moveTo>
                    <a:pt x="252" y="0"/>
                  </a:moveTo>
                  <a:cubicBezTo>
                    <a:pt x="296" y="0"/>
                    <a:pt x="331" y="35"/>
                    <a:pt x="331" y="78"/>
                  </a:cubicBezTo>
                  <a:cubicBezTo>
                    <a:pt x="331" y="121"/>
                    <a:pt x="296" y="157"/>
                    <a:pt x="252" y="157"/>
                  </a:cubicBezTo>
                  <a:cubicBezTo>
                    <a:pt x="200" y="157"/>
                    <a:pt x="157" y="200"/>
                    <a:pt x="157" y="252"/>
                  </a:cubicBezTo>
                  <a:cubicBezTo>
                    <a:pt x="157" y="305"/>
                    <a:pt x="200" y="348"/>
                    <a:pt x="252" y="348"/>
                  </a:cubicBezTo>
                  <a:cubicBezTo>
                    <a:pt x="305" y="348"/>
                    <a:pt x="348" y="305"/>
                    <a:pt x="348" y="252"/>
                  </a:cubicBezTo>
                  <a:cubicBezTo>
                    <a:pt x="348" y="209"/>
                    <a:pt x="383" y="174"/>
                    <a:pt x="427" y="174"/>
                  </a:cubicBezTo>
                  <a:cubicBezTo>
                    <a:pt x="470" y="174"/>
                    <a:pt x="505" y="209"/>
                    <a:pt x="505" y="252"/>
                  </a:cubicBezTo>
                  <a:cubicBezTo>
                    <a:pt x="505" y="392"/>
                    <a:pt x="392" y="505"/>
                    <a:pt x="252" y="505"/>
                  </a:cubicBezTo>
                  <a:cubicBezTo>
                    <a:pt x="113" y="505"/>
                    <a:pt x="0" y="392"/>
                    <a:pt x="0" y="252"/>
                  </a:cubicBezTo>
                  <a:cubicBezTo>
                    <a:pt x="0" y="113"/>
                    <a:pt x="113" y="0"/>
                    <a:pt x="25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6"/>
            <p:cNvSpPr>
              <a:spLocks/>
            </p:cNvSpPr>
            <p:nvPr/>
          </p:nvSpPr>
          <p:spPr bwMode="auto">
            <a:xfrm flipH="1">
              <a:off x="705364" y="2937461"/>
              <a:ext cx="1199729" cy="1574266"/>
            </a:xfrm>
            <a:custGeom>
              <a:avLst/>
              <a:gdLst>
                <a:gd name="T0" fmla="*/ 0 w 253"/>
                <a:gd name="T1" fmla="*/ 157 h 331"/>
                <a:gd name="T2" fmla="*/ 96 w 253"/>
                <a:gd name="T3" fmla="*/ 252 h 331"/>
                <a:gd name="T4" fmla="*/ 175 w 253"/>
                <a:gd name="T5" fmla="*/ 331 h 331"/>
                <a:gd name="T6" fmla="*/ 253 w 253"/>
                <a:gd name="T7" fmla="*/ 252 h 331"/>
                <a:gd name="T8" fmla="*/ 0 w 253"/>
                <a:gd name="T9" fmla="*/ 0 h 331"/>
                <a:gd name="T10" fmla="*/ 0 w 253"/>
                <a:gd name="T11" fmla="*/ 157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3" h="331">
                  <a:moveTo>
                    <a:pt x="0" y="157"/>
                  </a:moveTo>
                  <a:cubicBezTo>
                    <a:pt x="53" y="157"/>
                    <a:pt x="96" y="200"/>
                    <a:pt x="96" y="252"/>
                  </a:cubicBezTo>
                  <a:cubicBezTo>
                    <a:pt x="96" y="296"/>
                    <a:pt x="131" y="331"/>
                    <a:pt x="175" y="331"/>
                  </a:cubicBezTo>
                  <a:cubicBezTo>
                    <a:pt x="218" y="331"/>
                    <a:pt x="253" y="296"/>
                    <a:pt x="253" y="252"/>
                  </a:cubicBezTo>
                  <a:cubicBezTo>
                    <a:pt x="253" y="113"/>
                    <a:pt x="140" y="0"/>
                    <a:pt x="0" y="0"/>
                  </a:cubicBezTo>
                  <a:lnTo>
                    <a:pt x="0" y="15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Oval 7"/>
            <p:cNvSpPr>
              <a:spLocks noChangeArrowheads="1"/>
            </p:cNvSpPr>
            <p:nvPr/>
          </p:nvSpPr>
          <p:spPr bwMode="auto">
            <a:xfrm flipH="1">
              <a:off x="1530552" y="2937461"/>
              <a:ext cx="743071" cy="74707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8"/>
            <p:cNvSpPr>
              <a:spLocks/>
            </p:cNvSpPr>
            <p:nvPr/>
          </p:nvSpPr>
          <p:spPr bwMode="auto">
            <a:xfrm flipH="1">
              <a:off x="705364" y="4137190"/>
              <a:ext cx="1568259" cy="1203733"/>
            </a:xfrm>
            <a:custGeom>
              <a:avLst/>
              <a:gdLst>
                <a:gd name="T0" fmla="*/ 174 w 331"/>
                <a:gd name="T1" fmla="*/ 0 h 253"/>
                <a:gd name="T2" fmla="*/ 78 w 331"/>
                <a:gd name="T3" fmla="*/ 96 h 253"/>
                <a:gd name="T4" fmla="*/ 0 w 331"/>
                <a:gd name="T5" fmla="*/ 175 h 253"/>
                <a:gd name="T6" fmla="*/ 78 w 331"/>
                <a:gd name="T7" fmla="*/ 253 h 253"/>
                <a:gd name="T8" fmla="*/ 331 w 331"/>
                <a:gd name="T9" fmla="*/ 0 h 253"/>
                <a:gd name="T10" fmla="*/ 174 w 331"/>
                <a:gd name="T11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1" h="253">
                  <a:moveTo>
                    <a:pt x="174" y="0"/>
                  </a:moveTo>
                  <a:cubicBezTo>
                    <a:pt x="174" y="53"/>
                    <a:pt x="131" y="96"/>
                    <a:pt x="78" y="96"/>
                  </a:cubicBezTo>
                  <a:cubicBezTo>
                    <a:pt x="35" y="96"/>
                    <a:pt x="0" y="131"/>
                    <a:pt x="0" y="175"/>
                  </a:cubicBezTo>
                  <a:cubicBezTo>
                    <a:pt x="0" y="218"/>
                    <a:pt x="35" y="253"/>
                    <a:pt x="78" y="253"/>
                  </a:cubicBezTo>
                  <a:cubicBezTo>
                    <a:pt x="218" y="253"/>
                    <a:pt x="331" y="140"/>
                    <a:pt x="331" y="0"/>
                  </a:cubicBezTo>
                  <a:lnTo>
                    <a:pt x="17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Oval 9"/>
            <p:cNvSpPr>
              <a:spLocks noChangeArrowheads="1"/>
            </p:cNvSpPr>
            <p:nvPr/>
          </p:nvSpPr>
          <p:spPr bwMode="auto">
            <a:xfrm flipH="1">
              <a:off x="705364" y="3764652"/>
              <a:ext cx="745073" cy="74707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10"/>
            <p:cNvSpPr>
              <a:spLocks/>
            </p:cNvSpPr>
            <p:nvPr/>
          </p:nvSpPr>
          <p:spPr bwMode="auto">
            <a:xfrm flipH="1">
              <a:off x="1905093" y="3764652"/>
              <a:ext cx="1193719" cy="1576271"/>
            </a:xfrm>
            <a:custGeom>
              <a:avLst/>
              <a:gdLst>
                <a:gd name="T0" fmla="*/ 252 w 252"/>
                <a:gd name="T1" fmla="*/ 174 h 331"/>
                <a:gd name="T2" fmla="*/ 157 w 252"/>
                <a:gd name="T3" fmla="*/ 78 h 331"/>
                <a:gd name="T4" fmla="*/ 78 w 252"/>
                <a:gd name="T5" fmla="*/ 0 h 331"/>
                <a:gd name="T6" fmla="*/ 0 w 252"/>
                <a:gd name="T7" fmla="*/ 78 h 331"/>
                <a:gd name="T8" fmla="*/ 252 w 252"/>
                <a:gd name="T9" fmla="*/ 331 h 331"/>
                <a:gd name="T10" fmla="*/ 252 w 252"/>
                <a:gd name="T11" fmla="*/ 174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2" h="331">
                  <a:moveTo>
                    <a:pt x="252" y="174"/>
                  </a:moveTo>
                  <a:cubicBezTo>
                    <a:pt x="200" y="174"/>
                    <a:pt x="157" y="131"/>
                    <a:pt x="157" y="78"/>
                  </a:cubicBezTo>
                  <a:cubicBezTo>
                    <a:pt x="157" y="35"/>
                    <a:pt x="122" y="0"/>
                    <a:pt x="78" y="0"/>
                  </a:cubicBezTo>
                  <a:cubicBezTo>
                    <a:pt x="35" y="0"/>
                    <a:pt x="0" y="35"/>
                    <a:pt x="0" y="78"/>
                  </a:cubicBezTo>
                  <a:cubicBezTo>
                    <a:pt x="0" y="218"/>
                    <a:pt x="113" y="331"/>
                    <a:pt x="252" y="331"/>
                  </a:cubicBezTo>
                  <a:lnTo>
                    <a:pt x="252" y="17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Oval 11"/>
            <p:cNvSpPr>
              <a:spLocks noChangeArrowheads="1"/>
            </p:cNvSpPr>
            <p:nvPr/>
          </p:nvSpPr>
          <p:spPr bwMode="auto">
            <a:xfrm flipH="1">
              <a:off x="1530552" y="4593847"/>
              <a:ext cx="743071" cy="74707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Oval 7"/>
            <p:cNvSpPr>
              <a:spLocks noChangeArrowheads="1"/>
            </p:cNvSpPr>
            <p:nvPr/>
          </p:nvSpPr>
          <p:spPr bwMode="auto">
            <a:xfrm flipH="1">
              <a:off x="2273623" y="3763651"/>
              <a:ext cx="825190" cy="7470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Oval 32"/>
            <p:cNvSpPr/>
            <p:nvPr/>
          </p:nvSpPr>
          <p:spPr>
            <a:xfrm flipH="1">
              <a:off x="1446432" y="3684537"/>
              <a:ext cx="909310" cy="90931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3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37132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build="p"/>
      <p:bldP spid="74" grpId="0" build="p"/>
      <p:bldP spid="75" grpId="0" build="p"/>
      <p:bldP spid="76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96464" y="1615712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7077447" y="4452282"/>
            <a:ext cx="2736304" cy="400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PLASTIC BODY</a:t>
            </a:r>
            <a:endParaRPr lang="zh-CN" alt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7077446" y="4773098"/>
            <a:ext cx="4571942" cy="33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bg1"/>
                </a:solidFill>
                <a:cs typeface="Arial" panose="020B0604020202020204" pitchFamily="34" charset="0"/>
              </a:rPr>
              <a:t>适用于述职报告</a:t>
            </a: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bg1"/>
                </a:solidFill>
                <a:cs typeface="Arial" panose="020B0604020202020204" pitchFamily="34" charset="0"/>
              </a:rPr>
              <a:t>个人简介</a:t>
            </a: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bg1"/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bg1"/>
                </a:solidFill>
                <a:cs typeface="Arial" panose="020B0604020202020204" pitchFamily="34" charset="0"/>
              </a:rPr>
              <a:t>会议报告等</a:t>
            </a: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endParaRPr lang="zh-CN" altLang="en-US" sz="1600" cap="all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7077447" y="3777516"/>
            <a:ext cx="5252962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4400" cap="all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感谢聆听 批评指导</a:t>
            </a:r>
            <a:endParaRPr lang="zh-CN" altLang="en-US" sz="4400" cap="all" dirty="0">
              <a:solidFill>
                <a:schemeClr val="accent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3576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350"/>
                            </p:stCondLst>
                            <p:childTnLst>
                              <p:par>
                                <p:cTn id="1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85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850"/>
                            </p:stCondLst>
                            <p:childTnLst>
                              <p:par>
                                <p:cTn id="3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350"/>
                            </p:stCondLst>
                            <p:childTnLst>
                              <p:par>
                                <p:cTn id="3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50"/>
                            </p:stCondLst>
                            <p:childTnLst>
                              <p:par>
                                <p:cTn id="4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3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18" grpId="0"/>
      <p:bldP spid="18" grpId="1"/>
      <p:bldP spid="19" grpId="0"/>
      <p:bldP spid="19" grpId="1"/>
      <p:bldP spid="7" grpId="0"/>
      <p:bldP spid="7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20304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13719" y="-18253"/>
            <a:ext cx="12871675" cy="725980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1149" y="-18253"/>
            <a:ext cx="5852235" cy="7259807"/>
          </a:xfrm>
          <a:custGeom>
            <a:avLst/>
            <a:gdLst/>
            <a:ahLst/>
            <a:cxnLst/>
            <a:rect l="l" t="t" r="r" b="b"/>
            <a:pathLst>
              <a:path w="4958866" h="5163450">
                <a:moveTo>
                  <a:pt x="0" y="0"/>
                </a:moveTo>
                <a:lnTo>
                  <a:pt x="755577" y="0"/>
                </a:lnTo>
                <a:lnTo>
                  <a:pt x="899592" y="0"/>
                </a:lnTo>
                <a:lnTo>
                  <a:pt x="1508303" y="0"/>
                </a:lnTo>
                <a:lnTo>
                  <a:pt x="3955209" y="0"/>
                </a:lnTo>
                <a:lnTo>
                  <a:pt x="4206139" y="0"/>
                </a:lnTo>
                <a:cubicBezTo>
                  <a:pt x="4666577" y="617385"/>
                  <a:pt x="4958866" y="1544845"/>
                  <a:pt x="4958866" y="2581725"/>
                </a:cubicBezTo>
                <a:cubicBezTo>
                  <a:pt x="4958866" y="3614989"/>
                  <a:pt x="4668612" y="4539595"/>
                  <a:pt x="4210704" y="5156800"/>
                </a:cubicBezTo>
                <a:lnTo>
                  <a:pt x="3955209" y="5156800"/>
                </a:lnTo>
                <a:lnTo>
                  <a:pt x="3955209" y="5163450"/>
                </a:lnTo>
                <a:lnTo>
                  <a:pt x="755577" y="5163450"/>
                </a:lnTo>
                <a:lnTo>
                  <a:pt x="755577" y="5156800"/>
                </a:lnTo>
                <a:lnTo>
                  <a:pt x="0" y="5156800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606610" y="3532783"/>
            <a:ext cx="4293787" cy="36928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000" cap="all" dirty="0">
                <a:solidFill>
                  <a:schemeClr val="bg1"/>
                </a:solidFill>
                <a:cs typeface="+mn-ea"/>
                <a:sym typeface="+mn-lt"/>
              </a:rPr>
              <a:t>Please replace the written content</a:t>
            </a:r>
            <a:endParaRPr lang="zh-CN" altLang="en-US" sz="2000" b="1" cap="all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TextBox 148"/>
          <p:cNvSpPr txBox="1"/>
          <p:nvPr/>
        </p:nvSpPr>
        <p:spPr>
          <a:xfrm>
            <a:off x="1438242" y="2896335"/>
            <a:ext cx="2630522" cy="5354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latinLnBrk="1">
              <a:lnSpc>
                <a:spcPct val="120000"/>
              </a:lnSpc>
              <a:defRPr/>
            </a:pPr>
            <a:r>
              <a:rPr kumimoji="1" lang="zh-CN" altLang="en-US" sz="2400" dirty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2400" dirty="0">
              <a:solidFill>
                <a:schemeClr val="bg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1438242" y="3413335"/>
            <a:ext cx="2630522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13"/>
          <p:cNvSpPr txBox="1"/>
          <p:nvPr/>
        </p:nvSpPr>
        <p:spPr>
          <a:xfrm>
            <a:off x="2292566" y="1873856"/>
            <a:ext cx="1269401" cy="10818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30" b="1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01</a:t>
            </a:r>
            <a:endParaRPr lang="zh-CN" altLang="en-US" sz="7030" b="1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0331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6000">
        <p14:prism isInverted="1"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1429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657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7" dur="3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1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1" grpId="0" animBg="1"/>
      <p:bldP spid="29" grpId="0"/>
      <p:bldP spid="29" grpId="1"/>
      <p:bldP spid="8" grpId="0"/>
      <p:bldP spid="8" grpId="1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84732" y="2113988"/>
            <a:ext cx="3535962" cy="3000210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4661394" y="2113988"/>
            <a:ext cx="3535962" cy="300021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8438057" y="2113988"/>
            <a:ext cx="3535962" cy="3000210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TextBox 15"/>
          <p:cNvSpPr txBox="1"/>
          <p:nvPr/>
        </p:nvSpPr>
        <p:spPr>
          <a:xfrm>
            <a:off x="1460823" y="5821702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6" name="TextBox 16"/>
          <p:cNvSpPr txBox="1"/>
          <p:nvPr/>
        </p:nvSpPr>
        <p:spPr>
          <a:xfrm>
            <a:off x="1460823" y="5500971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15"/>
          <p:cNvSpPr txBox="1"/>
          <p:nvPr/>
        </p:nvSpPr>
        <p:spPr>
          <a:xfrm>
            <a:off x="5223198" y="5821702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8" name="TextBox 16"/>
          <p:cNvSpPr txBox="1"/>
          <p:nvPr/>
        </p:nvSpPr>
        <p:spPr>
          <a:xfrm>
            <a:off x="5223198" y="5500971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5"/>
          <p:cNvSpPr txBox="1"/>
          <p:nvPr/>
        </p:nvSpPr>
        <p:spPr>
          <a:xfrm>
            <a:off x="9071298" y="5821702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0" name="TextBox 16"/>
          <p:cNvSpPr txBox="1"/>
          <p:nvPr/>
        </p:nvSpPr>
        <p:spPr>
          <a:xfrm>
            <a:off x="9071298" y="5500971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08107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50"/>
                            </p:stCondLst>
                            <p:childTnLst>
                              <p:par>
                                <p:cTn id="3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1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600"/>
                            </p:stCondLst>
                            <p:childTnLst>
                              <p:par>
                                <p:cTn id="42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6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3" grpId="0" animBg="1"/>
      <p:bldP spid="24" grpId="0" animBg="1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7" name="Line 5"/>
          <p:cNvSpPr>
            <a:spLocks noChangeShapeType="1"/>
          </p:cNvSpPr>
          <p:nvPr/>
        </p:nvSpPr>
        <p:spPr bwMode="auto">
          <a:xfrm flipV="1">
            <a:off x="1772799" y="4622104"/>
            <a:ext cx="5582522" cy="0"/>
          </a:xfrm>
          <a:prstGeom prst="line">
            <a:avLst/>
          </a:prstGeom>
          <a:noFill/>
          <a:ln w="38100">
            <a:solidFill>
              <a:schemeClr val="bg1">
                <a:lumMod val="65000"/>
              </a:schemeClr>
            </a:solidFill>
            <a:prstDash val="dash"/>
            <a:round/>
            <a:headEnd type="diamond" w="med" len="med"/>
            <a:tailEnd type="diamond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 anchor="ctr"/>
          <a:lstStyle/>
          <a:p>
            <a:pPr algn="ctr"/>
            <a:endParaRPr lang="zh-CN" altLang="en-US" sz="9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798" name="AutoShape 6"/>
          <p:cNvSpPr>
            <a:spLocks/>
          </p:cNvSpPr>
          <p:nvPr/>
        </p:nvSpPr>
        <p:spPr bwMode="auto">
          <a:xfrm>
            <a:off x="2947201" y="1834574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33799" name="AutoShape 7"/>
          <p:cNvSpPr>
            <a:spLocks/>
          </p:cNvSpPr>
          <p:nvPr/>
        </p:nvSpPr>
        <p:spPr bwMode="auto">
          <a:xfrm>
            <a:off x="2206298" y="2583686"/>
            <a:ext cx="446931" cy="323820"/>
          </a:xfrm>
          <a:custGeom>
            <a:avLst/>
            <a:gdLst>
              <a:gd name="T0" fmla="*/ 475457 w 21600"/>
              <a:gd name="T1" fmla="*/ 344488 h 21600"/>
              <a:gd name="T2" fmla="*/ 475457 w 21600"/>
              <a:gd name="T3" fmla="*/ 344488 h 21600"/>
              <a:gd name="T4" fmla="*/ 475457 w 21600"/>
              <a:gd name="T5" fmla="*/ 344488 h 21600"/>
              <a:gd name="T6" fmla="*/ 475457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45%</a:t>
            </a:r>
          </a:p>
        </p:txBody>
      </p:sp>
      <p:sp>
        <p:nvSpPr>
          <p:cNvPr id="33800" name="AutoShape 8"/>
          <p:cNvSpPr>
            <a:spLocks/>
          </p:cNvSpPr>
          <p:nvPr/>
        </p:nvSpPr>
        <p:spPr bwMode="auto">
          <a:xfrm>
            <a:off x="3688853" y="3042555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25%</a:t>
            </a:r>
          </a:p>
        </p:txBody>
      </p:sp>
      <p:sp>
        <p:nvSpPr>
          <p:cNvPr id="33801" name="AutoShape 9"/>
          <p:cNvSpPr>
            <a:spLocks/>
          </p:cNvSpPr>
          <p:nvPr/>
        </p:nvSpPr>
        <p:spPr bwMode="auto">
          <a:xfrm>
            <a:off x="4486462" y="2183016"/>
            <a:ext cx="447676" cy="324565"/>
          </a:xfrm>
          <a:custGeom>
            <a:avLst/>
            <a:gdLst>
              <a:gd name="T0" fmla="*/ 476250 w 21600"/>
              <a:gd name="T1" fmla="*/ 345281 h 21600"/>
              <a:gd name="T2" fmla="*/ 476250 w 21600"/>
              <a:gd name="T3" fmla="*/ 345281 h 21600"/>
              <a:gd name="T4" fmla="*/ 476250 w 21600"/>
              <a:gd name="T5" fmla="*/ 345281 h 21600"/>
              <a:gd name="T6" fmla="*/ 476250 w 21600"/>
              <a:gd name="T7" fmla="*/ 345281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33802" name="AutoShape 10"/>
          <p:cNvSpPr>
            <a:spLocks/>
          </p:cNvSpPr>
          <p:nvPr/>
        </p:nvSpPr>
        <p:spPr bwMode="auto">
          <a:xfrm>
            <a:off x="5171406" y="2643376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</a:p>
        </p:txBody>
      </p:sp>
      <p:sp>
        <p:nvSpPr>
          <p:cNvPr id="33803" name="AutoShape 11"/>
          <p:cNvSpPr>
            <a:spLocks/>
          </p:cNvSpPr>
          <p:nvPr/>
        </p:nvSpPr>
        <p:spPr bwMode="auto">
          <a:xfrm>
            <a:off x="2744699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4" name="AutoShape 12"/>
          <p:cNvSpPr>
            <a:spLocks/>
          </p:cNvSpPr>
          <p:nvPr/>
        </p:nvSpPr>
        <p:spPr bwMode="auto">
          <a:xfrm>
            <a:off x="2014986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5" name="AutoShape 13"/>
          <p:cNvSpPr>
            <a:spLocks/>
          </p:cNvSpPr>
          <p:nvPr/>
        </p:nvSpPr>
        <p:spPr bwMode="auto">
          <a:xfrm>
            <a:off x="3485603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6" name="AutoShape 14"/>
          <p:cNvSpPr>
            <a:spLocks/>
          </p:cNvSpPr>
          <p:nvPr/>
        </p:nvSpPr>
        <p:spPr bwMode="auto">
          <a:xfrm>
            <a:off x="4223522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7" name="AutoShape 15"/>
          <p:cNvSpPr>
            <a:spLocks/>
          </p:cNvSpPr>
          <p:nvPr/>
        </p:nvSpPr>
        <p:spPr bwMode="auto">
          <a:xfrm>
            <a:off x="4968903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8" name="AutoShape 16"/>
          <p:cNvSpPr>
            <a:spLocks/>
          </p:cNvSpPr>
          <p:nvPr/>
        </p:nvSpPr>
        <p:spPr bwMode="auto">
          <a:xfrm>
            <a:off x="5874258" y="2180032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33809" name="AutoShape 17"/>
          <p:cNvSpPr>
            <a:spLocks/>
          </p:cNvSpPr>
          <p:nvPr/>
        </p:nvSpPr>
        <p:spPr bwMode="auto">
          <a:xfrm>
            <a:off x="5694263" y="4902592"/>
            <a:ext cx="838259" cy="179932"/>
          </a:xfrm>
          <a:custGeom>
            <a:avLst/>
            <a:gdLst>
              <a:gd name="T0" fmla="*/ 669131 w 21600"/>
              <a:gd name="T1" fmla="*/ 245269 h 21600"/>
              <a:gd name="T2" fmla="*/ 669131 w 21600"/>
              <a:gd name="T3" fmla="*/ 245269 h 21600"/>
              <a:gd name="T4" fmla="*/ 669131 w 21600"/>
              <a:gd name="T5" fmla="*/ 245269 h 21600"/>
              <a:gd name="T6" fmla="*/ 669131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0" name="AutoShape 18"/>
          <p:cNvSpPr>
            <a:spLocks/>
          </p:cNvSpPr>
          <p:nvPr/>
        </p:nvSpPr>
        <p:spPr bwMode="auto">
          <a:xfrm>
            <a:off x="2234652" y="3005249"/>
            <a:ext cx="387241" cy="1757128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1" name="AutoShape 19"/>
          <p:cNvSpPr>
            <a:spLocks/>
          </p:cNvSpPr>
          <p:nvPr/>
        </p:nvSpPr>
        <p:spPr bwMode="auto">
          <a:xfrm>
            <a:off x="2976301" y="2153917"/>
            <a:ext cx="387241" cy="260845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2" name="AutoShape 20"/>
          <p:cNvSpPr>
            <a:spLocks/>
          </p:cNvSpPr>
          <p:nvPr/>
        </p:nvSpPr>
        <p:spPr bwMode="auto">
          <a:xfrm>
            <a:off x="3717951" y="3463371"/>
            <a:ext cx="387241" cy="1299007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3" name="AutoShape 21"/>
          <p:cNvSpPr>
            <a:spLocks/>
          </p:cNvSpPr>
          <p:nvPr/>
        </p:nvSpPr>
        <p:spPr bwMode="auto">
          <a:xfrm>
            <a:off x="4459600" y="2579210"/>
            <a:ext cx="387241" cy="218316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4" name="AutoShape 22"/>
          <p:cNvSpPr>
            <a:spLocks/>
          </p:cNvSpPr>
          <p:nvPr/>
        </p:nvSpPr>
        <p:spPr bwMode="auto">
          <a:xfrm>
            <a:off x="5201999" y="3005249"/>
            <a:ext cx="386494" cy="1757128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5" name="AutoShape 23"/>
          <p:cNvSpPr>
            <a:spLocks/>
          </p:cNvSpPr>
          <p:nvPr/>
        </p:nvSpPr>
        <p:spPr bwMode="auto">
          <a:xfrm>
            <a:off x="5906342" y="2568019"/>
            <a:ext cx="386494" cy="2183168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6" name="AutoShape 24"/>
          <p:cNvSpPr>
            <a:spLocks/>
          </p:cNvSpPr>
          <p:nvPr/>
        </p:nvSpPr>
        <p:spPr bwMode="auto">
          <a:xfrm>
            <a:off x="6718874" y="3005249"/>
            <a:ext cx="386494" cy="1757128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7" name="AutoShape 25"/>
          <p:cNvSpPr>
            <a:spLocks/>
          </p:cNvSpPr>
          <p:nvPr/>
        </p:nvSpPr>
        <p:spPr bwMode="auto">
          <a:xfrm>
            <a:off x="6687536" y="2643376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</a:p>
        </p:txBody>
      </p:sp>
      <p:sp>
        <p:nvSpPr>
          <p:cNvPr id="33818" name="AutoShape 26"/>
          <p:cNvSpPr>
            <a:spLocks/>
          </p:cNvSpPr>
          <p:nvPr/>
        </p:nvSpPr>
        <p:spPr bwMode="auto">
          <a:xfrm>
            <a:off x="6506049" y="4902592"/>
            <a:ext cx="838259" cy="179932"/>
          </a:xfrm>
          <a:custGeom>
            <a:avLst/>
            <a:gdLst>
              <a:gd name="T0" fmla="*/ 669131 w 21600"/>
              <a:gd name="T1" fmla="*/ 245269 h 21600"/>
              <a:gd name="T2" fmla="*/ 669131 w 21600"/>
              <a:gd name="T3" fmla="*/ 245269 h 21600"/>
              <a:gd name="T4" fmla="*/ 669131 w 21600"/>
              <a:gd name="T5" fmla="*/ 245269 h 21600"/>
              <a:gd name="T6" fmla="*/ 669131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9" name="AutoShape 27"/>
          <p:cNvSpPr>
            <a:spLocks/>
          </p:cNvSpPr>
          <p:nvPr/>
        </p:nvSpPr>
        <p:spPr bwMode="auto">
          <a:xfrm>
            <a:off x="7981319" y="2515043"/>
            <a:ext cx="3121795" cy="886397"/>
          </a:xfrm>
          <a:custGeom>
            <a:avLst/>
            <a:gdLst>
              <a:gd name="T0" fmla="*/ 3321050 w 21600"/>
              <a:gd name="T1" fmla="*/ 2540000 h 21600"/>
              <a:gd name="T2" fmla="*/ 3321050 w 21600"/>
              <a:gd name="T3" fmla="*/ 2540000 h 21600"/>
              <a:gd name="T4" fmla="*/ 3321050 w 21600"/>
              <a:gd name="T5" fmla="*/ 2540000 h 21600"/>
              <a:gd name="T6" fmla="*/ 3321050 w 21600"/>
              <a:gd name="T7" fmla="*/ 254000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ctr">
              <a:defRPr sz="46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cs typeface="Gill Sans" charset="0"/>
                <a:sym typeface="Gill Sans" charset="0"/>
              </a:defRPr>
            </a:lvl1pPr>
            <a:lvl2pPr marL="742950" indent="-28575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2pPr>
            <a:lvl3pPr marL="1143000" indent="-22860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3pPr>
            <a:lvl4pPr marL="1600200" indent="-22860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4pPr>
            <a:lvl5pPr marL="2057400" indent="-22860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5pPr>
            <a:lvl6pPr marL="25146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6pPr>
            <a:lvl7pPr marL="29718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7pPr>
            <a:lvl8pPr marL="34290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8pPr>
            <a:lvl9pPr marL="38862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0" name="AutoShape 28"/>
          <p:cNvSpPr>
            <a:spLocks/>
          </p:cNvSpPr>
          <p:nvPr/>
        </p:nvSpPr>
        <p:spPr bwMode="auto">
          <a:xfrm>
            <a:off x="7981319" y="2261358"/>
            <a:ext cx="1464586" cy="236219"/>
          </a:xfrm>
          <a:custGeom>
            <a:avLst/>
            <a:gdLst>
              <a:gd name="T0" fmla="*/ 2813050 w 21600"/>
              <a:gd name="T1" fmla="*/ 177800 h 21600"/>
              <a:gd name="T2" fmla="*/ 2813050 w 21600"/>
              <a:gd name="T3" fmla="*/ 177800 h 21600"/>
              <a:gd name="T4" fmla="*/ 2813050 w 21600"/>
              <a:gd name="T5" fmla="*/ 177800 h 21600"/>
              <a:gd name="T6" fmla="*/ 2813050 w 21600"/>
              <a:gd name="T7" fmla="*/ 17780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s-E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21" name="AutoShape 29"/>
          <p:cNvSpPr>
            <a:spLocks/>
          </p:cNvSpPr>
          <p:nvPr/>
        </p:nvSpPr>
        <p:spPr bwMode="auto">
          <a:xfrm>
            <a:off x="1749668" y="5653996"/>
            <a:ext cx="9359415" cy="584964"/>
          </a:xfrm>
          <a:custGeom>
            <a:avLst/>
            <a:gdLst>
              <a:gd name="T0" fmla="*/ 9956800 w 21600"/>
              <a:gd name="T1" fmla="*/ 476250 h 21600"/>
              <a:gd name="T2" fmla="*/ 9956800 w 21600"/>
              <a:gd name="T3" fmla="*/ 476250 h 21600"/>
              <a:gd name="T4" fmla="*/ 9956800 w 21600"/>
              <a:gd name="T5" fmla="*/ 476250 h 21600"/>
              <a:gd name="T6" fmla="*/ 9956800 w 21600"/>
              <a:gd name="T7" fmla="*/ 47625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algn="ctr" defTabSz="647700">
              <a:defRPr sz="46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cs typeface="Gill Sans" charset="0"/>
                <a:sym typeface="Gill Sans" charset="0"/>
              </a:defRPr>
            </a:lvl1pPr>
            <a:lvl2pPr marL="742950" indent="-28575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2pPr>
            <a:lvl3pPr marL="1143000" indent="-22860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3pPr>
            <a:lvl4pPr marL="1600200" indent="-22860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4pPr>
            <a:lvl5pPr marL="2057400" indent="-22860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5pPr>
            <a:lvl6pPr marL="25146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6pPr>
            <a:lvl7pPr marL="29718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7pPr>
            <a:lvl8pPr marL="34290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8pPr>
            <a:lvl9pPr marL="38862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2" name="AutoShape 30"/>
          <p:cNvSpPr>
            <a:spLocks/>
          </p:cNvSpPr>
          <p:nvPr/>
        </p:nvSpPr>
        <p:spPr bwMode="auto">
          <a:xfrm>
            <a:off x="5029732" y="5223960"/>
            <a:ext cx="1847318" cy="236219"/>
          </a:xfrm>
          <a:custGeom>
            <a:avLst/>
            <a:gdLst>
              <a:gd name="T0" fmla="*/ 2813050 w 21600"/>
              <a:gd name="T1" fmla="*/ 177800 h 21600"/>
              <a:gd name="T2" fmla="*/ 2813050 w 21600"/>
              <a:gd name="T3" fmla="*/ 177800 h 21600"/>
              <a:gd name="T4" fmla="*/ 2813050 w 21600"/>
              <a:gd name="T5" fmla="*/ 177800 h 21600"/>
              <a:gd name="T6" fmla="*/ 2813050 w 21600"/>
              <a:gd name="T7" fmla="*/ 17780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s-E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41695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3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3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38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38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38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38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38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3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3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3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33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3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5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33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6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338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6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338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6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338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7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33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7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33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8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33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500"/>
                                        <p:tgtEl>
                                          <p:spTgt spid="33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33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 nodeType="afterGroup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9" dur="500"/>
                                        <p:tgtEl>
                                          <p:spTgt spid="33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10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338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10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7" dur="500"/>
                                        <p:tgtEl>
                                          <p:spTgt spid="33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7" grpId="0" animBg="1"/>
      <p:bldP spid="33798" grpId="0" autoUpdateAnimBg="0"/>
      <p:bldP spid="33799" grpId="0" autoUpdateAnimBg="0"/>
      <p:bldP spid="33800" grpId="0" autoUpdateAnimBg="0"/>
      <p:bldP spid="33801" grpId="0" autoUpdateAnimBg="0"/>
      <p:bldP spid="33802" grpId="0" autoUpdateAnimBg="0"/>
      <p:bldP spid="33803" grpId="0" autoUpdateAnimBg="0"/>
      <p:bldP spid="33804" grpId="0" autoUpdateAnimBg="0"/>
      <p:bldP spid="33805" grpId="0" autoUpdateAnimBg="0"/>
      <p:bldP spid="33806" grpId="0" autoUpdateAnimBg="0"/>
      <p:bldP spid="33807" grpId="0" autoUpdateAnimBg="0"/>
      <p:bldP spid="33808" grpId="0" autoUpdateAnimBg="0"/>
      <p:bldP spid="33809" grpId="0" autoUpdateAnimBg="0"/>
      <p:bldP spid="33810" grpId="0" animBg="1" autoUpdateAnimBg="0"/>
      <p:bldP spid="33811" grpId="0" animBg="1" autoUpdateAnimBg="0"/>
      <p:bldP spid="33812" grpId="0" animBg="1" autoUpdateAnimBg="0"/>
      <p:bldP spid="33813" grpId="0" animBg="1" autoUpdateAnimBg="0"/>
      <p:bldP spid="33814" grpId="0" animBg="1" autoUpdateAnimBg="0"/>
      <p:bldP spid="33815" grpId="0" animBg="1" autoUpdateAnimBg="0"/>
      <p:bldP spid="33816" grpId="0" animBg="1" autoUpdateAnimBg="0"/>
      <p:bldP spid="33817" grpId="0" autoUpdateAnimBg="0"/>
      <p:bldP spid="33818" grpId="0" autoUpdateAnimBg="0"/>
      <p:bldP spid="33819" grpId="0" autoUpdateAnimBg="0"/>
      <p:bldP spid="33820" grpId="0" autoUpdateAnimBg="0"/>
      <p:bldP spid="33821" grpId="0" autoUpdateAnimBg="0"/>
      <p:bldP spid="33822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4482958" y="2351414"/>
            <a:ext cx="1933961" cy="1725045"/>
            <a:chOff x="3019011" y="1562514"/>
            <a:chExt cx="1543050" cy="1376363"/>
          </a:xfrm>
        </p:grpSpPr>
        <p:sp>
          <p:nvSpPr>
            <p:cNvPr id="4" name="Rectangle 3"/>
            <p:cNvSpPr/>
            <p:nvPr/>
          </p:nvSpPr>
          <p:spPr>
            <a:xfrm>
              <a:off x="3019011" y="1562514"/>
              <a:ext cx="1371600" cy="13716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23" name="Group 22"/>
            <p:cNvGrpSpPr/>
            <p:nvPr/>
          </p:nvGrpSpPr>
          <p:grpSpPr>
            <a:xfrm flipH="1">
              <a:off x="4390611" y="1562515"/>
              <a:ext cx="171450" cy="1376362"/>
              <a:chOff x="1447799" y="1047750"/>
              <a:chExt cx="609602" cy="3352800"/>
            </a:xfrm>
            <a:solidFill>
              <a:schemeClr val="accent1">
                <a:lumMod val="75000"/>
              </a:schemeClr>
            </a:solidFill>
          </p:grpSpPr>
          <p:sp>
            <p:nvSpPr>
              <p:cNvPr id="24" name="Flowchart: Manual Input 23"/>
              <p:cNvSpPr/>
              <p:nvPr/>
            </p:nvSpPr>
            <p:spPr bwMode="auto">
              <a:xfrm>
                <a:off x="1447799" y="1047750"/>
                <a:ext cx="609602" cy="2514600"/>
              </a:xfrm>
              <a:prstGeom prst="flowChartManualInput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lowchart: Manual Input 24"/>
              <p:cNvSpPr/>
              <p:nvPr/>
            </p:nvSpPr>
            <p:spPr bwMode="auto">
              <a:xfrm rot="10800000" flipH="1">
                <a:off x="1447799" y="1885950"/>
                <a:ext cx="609602" cy="2514600"/>
              </a:xfrm>
              <a:prstGeom prst="flowChartManualInput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1" name="Group 40"/>
          <p:cNvGrpSpPr/>
          <p:nvPr/>
        </p:nvGrpSpPr>
        <p:grpSpPr>
          <a:xfrm>
            <a:off x="4482958" y="4068933"/>
            <a:ext cx="1933961" cy="1727434"/>
            <a:chOff x="3019011" y="2932872"/>
            <a:chExt cx="1543050" cy="1378268"/>
          </a:xfrm>
        </p:grpSpPr>
        <p:sp>
          <p:nvSpPr>
            <p:cNvPr id="7" name="Rectangle 6"/>
            <p:cNvSpPr/>
            <p:nvPr/>
          </p:nvSpPr>
          <p:spPr>
            <a:xfrm>
              <a:off x="3019011" y="2932872"/>
              <a:ext cx="1371600" cy="13716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26" name="Group 25"/>
            <p:cNvGrpSpPr/>
            <p:nvPr/>
          </p:nvGrpSpPr>
          <p:grpSpPr>
            <a:xfrm flipH="1">
              <a:off x="4390611" y="2934778"/>
              <a:ext cx="171450" cy="1376362"/>
              <a:chOff x="1447799" y="1047750"/>
              <a:chExt cx="609602" cy="3352800"/>
            </a:xfrm>
            <a:solidFill>
              <a:schemeClr val="accent2">
                <a:lumMod val="75000"/>
              </a:schemeClr>
            </a:solidFill>
          </p:grpSpPr>
          <p:sp>
            <p:nvSpPr>
              <p:cNvPr id="27" name="Flowchart: Manual Input 26"/>
              <p:cNvSpPr/>
              <p:nvPr/>
            </p:nvSpPr>
            <p:spPr bwMode="auto">
              <a:xfrm>
                <a:off x="1447799" y="1047750"/>
                <a:ext cx="609602" cy="2514600"/>
              </a:xfrm>
              <a:prstGeom prst="flowChartManualInput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lowchart: Manual Input 27"/>
              <p:cNvSpPr/>
              <p:nvPr/>
            </p:nvSpPr>
            <p:spPr bwMode="auto">
              <a:xfrm rot="10800000" flipH="1">
                <a:off x="1447799" y="1885950"/>
                <a:ext cx="609602" cy="2514600"/>
              </a:xfrm>
              <a:prstGeom prst="flowChartManualInput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2" name="Group 41"/>
          <p:cNvGrpSpPr/>
          <p:nvPr/>
        </p:nvGrpSpPr>
        <p:grpSpPr>
          <a:xfrm>
            <a:off x="6416919" y="2351414"/>
            <a:ext cx="1933961" cy="1725045"/>
            <a:chOff x="4562061" y="1562514"/>
            <a:chExt cx="1543050" cy="1376363"/>
          </a:xfrm>
        </p:grpSpPr>
        <p:sp>
          <p:nvSpPr>
            <p:cNvPr id="9" name="Rectangle 8"/>
            <p:cNvSpPr/>
            <p:nvPr/>
          </p:nvSpPr>
          <p:spPr>
            <a:xfrm flipH="1">
              <a:off x="4733511" y="1562514"/>
              <a:ext cx="1371600" cy="13716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29" name="Group 28"/>
            <p:cNvGrpSpPr/>
            <p:nvPr/>
          </p:nvGrpSpPr>
          <p:grpSpPr>
            <a:xfrm>
              <a:off x="4562061" y="1562515"/>
              <a:ext cx="171450" cy="1376362"/>
              <a:chOff x="1447799" y="1047750"/>
              <a:chExt cx="609602" cy="3352800"/>
            </a:xfrm>
            <a:solidFill>
              <a:schemeClr val="accent3">
                <a:lumMod val="75000"/>
              </a:schemeClr>
            </a:solidFill>
          </p:grpSpPr>
          <p:sp>
            <p:nvSpPr>
              <p:cNvPr id="30" name="Flowchart: Manual Input 29"/>
              <p:cNvSpPr/>
              <p:nvPr/>
            </p:nvSpPr>
            <p:spPr bwMode="auto">
              <a:xfrm>
                <a:off x="1447799" y="1047750"/>
                <a:ext cx="609602" cy="2514600"/>
              </a:xfrm>
              <a:prstGeom prst="flowChartManualInput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1" name="Flowchart: Manual Input 30"/>
              <p:cNvSpPr/>
              <p:nvPr/>
            </p:nvSpPr>
            <p:spPr bwMode="auto">
              <a:xfrm rot="10800000" flipH="1">
                <a:off x="1447799" y="1885950"/>
                <a:ext cx="609602" cy="2514600"/>
              </a:xfrm>
              <a:prstGeom prst="flowChartManualInput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3" name="Group 42"/>
          <p:cNvGrpSpPr/>
          <p:nvPr/>
        </p:nvGrpSpPr>
        <p:grpSpPr>
          <a:xfrm>
            <a:off x="6416919" y="4068933"/>
            <a:ext cx="1933961" cy="1727434"/>
            <a:chOff x="4562061" y="2932872"/>
            <a:chExt cx="1543050" cy="1378268"/>
          </a:xfrm>
        </p:grpSpPr>
        <p:sp>
          <p:nvSpPr>
            <p:cNvPr id="11" name="Rectangle 10"/>
            <p:cNvSpPr/>
            <p:nvPr/>
          </p:nvSpPr>
          <p:spPr>
            <a:xfrm flipH="1">
              <a:off x="4733511" y="2932872"/>
              <a:ext cx="1371600" cy="13716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4562061" y="2934778"/>
              <a:ext cx="171450" cy="1376362"/>
              <a:chOff x="1447799" y="1047750"/>
              <a:chExt cx="609602" cy="3352800"/>
            </a:xfrm>
            <a:solidFill>
              <a:schemeClr val="accent4">
                <a:lumMod val="75000"/>
              </a:schemeClr>
            </a:solidFill>
          </p:grpSpPr>
          <p:sp>
            <p:nvSpPr>
              <p:cNvPr id="33" name="Flowchart: Manual Input 32"/>
              <p:cNvSpPr/>
              <p:nvPr/>
            </p:nvSpPr>
            <p:spPr bwMode="auto">
              <a:xfrm>
                <a:off x="1447799" y="1047750"/>
                <a:ext cx="609602" cy="2514600"/>
              </a:xfrm>
              <a:prstGeom prst="flowChartManualInput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4" name="Flowchart: Manual Input 33"/>
              <p:cNvSpPr/>
              <p:nvPr/>
            </p:nvSpPr>
            <p:spPr bwMode="auto">
              <a:xfrm rot="10800000" flipH="1">
                <a:off x="1447799" y="1885950"/>
                <a:ext cx="609602" cy="2514600"/>
              </a:xfrm>
              <a:prstGeom prst="flowChartManualInput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5" name="Round Same Side Corner Rectangle 4"/>
          <p:cNvSpPr/>
          <p:nvPr/>
        </p:nvSpPr>
        <p:spPr>
          <a:xfrm rot="5400000">
            <a:off x="4231135" y="2282541"/>
            <a:ext cx="921616" cy="1856820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Freeform 24"/>
          <p:cNvSpPr>
            <a:spLocks noEditPoints="1"/>
          </p:cNvSpPr>
          <p:nvPr/>
        </p:nvSpPr>
        <p:spPr bwMode="auto">
          <a:xfrm>
            <a:off x="4960480" y="2943029"/>
            <a:ext cx="493438" cy="535846"/>
          </a:xfrm>
          <a:custGeom>
            <a:avLst/>
            <a:gdLst/>
            <a:ahLst/>
            <a:cxnLst>
              <a:cxn ang="0">
                <a:pos x="55" y="55"/>
              </a:cxn>
              <a:cxn ang="0">
                <a:pos x="39" y="55"/>
              </a:cxn>
              <a:cxn ang="0">
                <a:pos x="30" y="64"/>
              </a:cxn>
              <a:cxn ang="0">
                <a:pos x="21" y="55"/>
              </a:cxn>
              <a:cxn ang="0">
                <a:pos x="5" y="55"/>
              </a:cxn>
              <a:cxn ang="0">
                <a:pos x="0" y="50"/>
              </a:cxn>
              <a:cxn ang="0">
                <a:pos x="11" y="20"/>
              </a:cxn>
              <a:cxn ang="0">
                <a:pos x="27" y="5"/>
              </a:cxn>
              <a:cxn ang="0">
                <a:pos x="26" y="3"/>
              </a:cxn>
              <a:cxn ang="0">
                <a:pos x="30" y="0"/>
              </a:cxn>
              <a:cxn ang="0">
                <a:pos x="33" y="3"/>
              </a:cxn>
              <a:cxn ang="0">
                <a:pos x="33" y="5"/>
              </a:cxn>
              <a:cxn ang="0">
                <a:pos x="48" y="20"/>
              </a:cxn>
              <a:cxn ang="0">
                <a:pos x="59" y="50"/>
              </a:cxn>
              <a:cxn ang="0">
                <a:pos x="55" y="55"/>
              </a:cxn>
              <a:cxn ang="0">
                <a:pos x="30" y="60"/>
              </a:cxn>
              <a:cxn ang="0">
                <a:pos x="25" y="55"/>
              </a:cxn>
              <a:cxn ang="0">
                <a:pos x="24" y="54"/>
              </a:cxn>
              <a:cxn ang="0">
                <a:pos x="23" y="55"/>
              </a:cxn>
              <a:cxn ang="0">
                <a:pos x="30" y="61"/>
              </a:cxn>
              <a:cxn ang="0">
                <a:pos x="30" y="60"/>
              </a:cxn>
              <a:cxn ang="0">
                <a:pos x="30" y="60"/>
              </a:cxn>
            </a:cxnLst>
            <a:rect l="0" t="0" r="r" b="b"/>
            <a:pathLst>
              <a:path w="59" h="64">
                <a:moveTo>
                  <a:pt x="55" y="55"/>
                </a:moveTo>
                <a:cubicBezTo>
                  <a:pt x="39" y="55"/>
                  <a:pt x="39" y="55"/>
                  <a:pt x="39" y="55"/>
                </a:cubicBezTo>
                <a:cubicBezTo>
                  <a:pt x="39" y="60"/>
                  <a:pt x="35" y="64"/>
                  <a:pt x="30" y="64"/>
                </a:cubicBezTo>
                <a:cubicBezTo>
                  <a:pt x="25" y="64"/>
                  <a:pt x="21" y="60"/>
                  <a:pt x="21" y="55"/>
                </a:cubicBezTo>
                <a:cubicBezTo>
                  <a:pt x="5" y="55"/>
                  <a:pt x="5" y="55"/>
                  <a:pt x="5" y="55"/>
                </a:cubicBezTo>
                <a:cubicBezTo>
                  <a:pt x="2" y="55"/>
                  <a:pt x="0" y="53"/>
                  <a:pt x="0" y="50"/>
                </a:cubicBezTo>
                <a:cubicBezTo>
                  <a:pt x="5" y="46"/>
                  <a:pt x="11" y="38"/>
                  <a:pt x="11" y="20"/>
                </a:cubicBezTo>
                <a:cubicBezTo>
                  <a:pt x="11" y="13"/>
                  <a:pt x="17" y="6"/>
                  <a:pt x="27" y="5"/>
                </a:cubicBezTo>
                <a:cubicBezTo>
                  <a:pt x="26" y="4"/>
                  <a:pt x="26" y="4"/>
                  <a:pt x="26" y="3"/>
                </a:cubicBezTo>
                <a:cubicBezTo>
                  <a:pt x="26" y="1"/>
                  <a:pt x="28" y="0"/>
                  <a:pt x="30" y="0"/>
                </a:cubicBezTo>
                <a:cubicBezTo>
                  <a:pt x="32" y="0"/>
                  <a:pt x="33" y="1"/>
                  <a:pt x="33" y="3"/>
                </a:cubicBezTo>
                <a:cubicBezTo>
                  <a:pt x="33" y="4"/>
                  <a:pt x="33" y="4"/>
                  <a:pt x="33" y="5"/>
                </a:cubicBezTo>
                <a:cubicBezTo>
                  <a:pt x="42" y="6"/>
                  <a:pt x="48" y="13"/>
                  <a:pt x="48" y="20"/>
                </a:cubicBezTo>
                <a:cubicBezTo>
                  <a:pt x="48" y="38"/>
                  <a:pt x="54" y="46"/>
                  <a:pt x="59" y="50"/>
                </a:cubicBezTo>
                <a:cubicBezTo>
                  <a:pt x="59" y="53"/>
                  <a:pt x="57" y="55"/>
                  <a:pt x="55" y="55"/>
                </a:cubicBezTo>
                <a:close/>
                <a:moveTo>
                  <a:pt x="30" y="60"/>
                </a:moveTo>
                <a:cubicBezTo>
                  <a:pt x="27" y="60"/>
                  <a:pt x="25" y="57"/>
                  <a:pt x="25" y="55"/>
                </a:cubicBezTo>
                <a:cubicBezTo>
                  <a:pt x="25" y="54"/>
                  <a:pt x="24" y="54"/>
                  <a:pt x="24" y="54"/>
                </a:cubicBezTo>
                <a:cubicBezTo>
                  <a:pt x="24" y="54"/>
                  <a:pt x="23" y="54"/>
                  <a:pt x="23" y="55"/>
                </a:cubicBezTo>
                <a:cubicBezTo>
                  <a:pt x="23" y="58"/>
                  <a:pt x="26" y="61"/>
                  <a:pt x="30" y="61"/>
                </a:cubicBezTo>
                <a:cubicBezTo>
                  <a:pt x="30" y="61"/>
                  <a:pt x="30" y="61"/>
                  <a:pt x="30" y="60"/>
                </a:cubicBezTo>
                <a:cubicBezTo>
                  <a:pt x="30" y="60"/>
                  <a:pt x="30" y="60"/>
                  <a:pt x="30" y="6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Round Same Side Corner Rectangle 7"/>
          <p:cNvSpPr/>
          <p:nvPr/>
        </p:nvSpPr>
        <p:spPr>
          <a:xfrm rot="5400000">
            <a:off x="4231135" y="4000062"/>
            <a:ext cx="921616" cy="1856820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Round Same Side Corner Rectangle 9"/>
          <p:cNvSpPr/>
          <p:nvPr/>
        </p:nvSpPr>
        <p:spPr>
          <a:xfrm rot="16200000" flipH="1">
            <a:off x="7695002" y="2282542"/>
            <a:ext cx="921616" cy="1856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Round Same Side Corner Rectangle 11"/>
          <p:cNvSpPr/>
          <p:nvPr/>
        </p:nvSpPr>
        <p:spPr>
          <a:xfrm rot="16200000" flipH="1">
            <a:off x="7695002" y="4000062"/>
            <a:ext cx="921616" cy="1856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 Placeholder 3"/>
          <p:cNvSpPr txBox="1">
            <a:spLocks/>
          </p:cNvSpPr>
          <p:nvPr/>
        </p:nvSpPr>
        <p:spPr>
          <a:xfrm>
            <a:off x="3947793" y="3037364"/>
            <a:ext cx="542457" cy="347173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4607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13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16" name="Text Placeholder 3"/>
          <p:cNvSpPr txBox="1">
            <a:spLocks/>
          </p:cNvSpPr>
          <p:nvPr/>
        </p:nvSpPr>
        <p:spPr>
          <a:xfrm>
            <a:off x="3947793" y="4754886"/>
            <a:ext cx="542457" cy="347173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4607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13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17" name="Text Placeholder 3"/>
          <p:cNvSpPr txBox="1">
            <a:spLocks/>
          </p:cNvSpPr>
          <p:nvPr/>
        </p:nvSpPr>
        <p:spPr>
          <a:xfrm>
            <a:off x="8404280" y="3037364"/>
            <a:ext cx="542457" cy="347173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4607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13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8404280" y="4754886"/>
            <a:ext cx="542457" cy="347173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4607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13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19" name="Freeform 144"/>
          <p:cNvSpPr>
            <a:spLocks noEditPoints="1"/>
          </p:cNvSpPr>
          <p:nvPr/>
        </p:nvSpPr>
        <p:spPr bwMode="auto">
          <a:xfrm>
            <a:off x="4817223" y="4690364"/>
            <a:ext cx="549149" cy="476216"/>
          </a:xfrm>
          <a:custGeom>
            <a:avLst/>
            <a:gdLst/>
            <a:ahLst/>
            <a:cxnLst>
              <a:cxn ang="0">
                <a:pos x="59" y="26"/>
              </a:cxn>
              <a:cxn ang="0">
                <a:pos x="57" y="28"/>
              </a:cxn>
              <a:cxn ang="0">
                <a:pos x="20" y="32"/>
              </a:cxn>
              <a:cxn ang="0">
                <a:pos x="20" y="35"/>
              </a:cxn>
              <a:cxn ang="0">
                <a:pos x="19" y="37"/>
              </a:cxn>
              <a:cxn ang="0">
                <a:pos x="52" y="37"/>
              </a:cxn>
              <a:cxn ang="0">
                <a:pos x="55" y="39"/>
              </a:cxn>
              <a:cxn ang="0">
                <a:pos x="52" y="42"/>
              </a:cxn>
              <a:cxn ang="0">
                <a:pos x="16" y="42"/>
              </a:cxn>
              <a:cxn ang="0">
                <a:pos x="13" y="39"/>
              </a:cxn>
              <a:cxn ang="0">
                <a:pos x="16" y="34"/>
              </a:cxn>
              <a:cxn ang="0">
                <a:pos x="9" y="5"/>
              </a:cxn>
              <a:cxn ang="0">
                <a:pos x="2" y="5"/>
              </a:cxn>
              <a:cxn ang="0">
                <a:pos x="0" y="3"/>
              </a:cxn>
              <a:cxn ang="0">
                <a:pos x="2" y="0"/>
              </a:cxn>
              <a:cxn ang="0">
                <a:pos x="11" y="0"/>
              </a:cxn>
              <a:cxn ang="0">
                <a:pos x="14" y="5"/>
              </a:cxn>
              <a:cxn ang="0">
                <a:pos x="57" y="5"/>
              </a:cxn>
              <a:cxn ang="0">
                <a:pos x="59" y="7"/>
              </a:cxn>
              <a:cxn ang="0">
                <a:pos x="59" y="26"/>
              </a:cxn>
              <a:cxn ang="0">
                <a:pos x="18" y="51"/>
              </a:cxn>
              <a:cxn ang="0">
                <a:pos x="13" y="46"/>
              </a:cxn>
              <a:cxn ang="0">
                <a:pos x="18" y="42"/>
              </a:cxn>
              <a:cxn ang="0">
                <a:pos x="23" y="46"/>
              </a:cxn>
              <a:cxn ang="0">
                <a:pos x="18" y="51"/>
              </a:cxn>
              <a:cxn ang="0">
                <a:pos x="50" y="51"/>
              </a:cxn>
              <a:cxn ang="0">
                <a:pos x="45" y="46"/>
              </a:cxn>
              <a:cxn ang="0">
                <a:pos x="50" y="42"/>
              </a:cxn>
              <a:cxn ang="0">
                <a:pos x="55" y="46"/>
              </a:cxn>
              <a:cxn ang="0">
                <a:pos x="50" y="51"/>
              </a:cxn>
            </a:cxnLst>
            <a:rect l="0" t="0" r="r" b="b"/>
            <a:pathLst>
              <a:path w="59" h="51">
                <a:moveTo>
                  <a:pt x="59" y="26"/>
                </a:moveTo>
                <a:cubicBezTo>
                  <a:pt x="59" y="27"/>
                  <a:pt x="58" y="28"/>
                  <a:pt x="57" y="28"/>
                </a:cubicBezTo>
                <a:cubicBezTo>
                  <a:pt x="20" y="32"/>
                  <a:pt x="20" y="32"/>
                  <a:pt x="20" y="32"/>
                </a:cubicBezTo>
                <a:cubicBezTo>
                  <a:pt x="20" y="33"/>
                  <a:pt x="20" y="34"/>
                  <a:pt x="20" y="35"/>
                </a:cubicBezTo>
                <a:cubicBezTo>
                  <a:pt x="20" y="36"/>
                  <a:pt x="20" y="36"/>
                  <a:pt x="19" y="37"/>
                </a:cubicBezTo>
                <a:cubicBezTo>
                  <a:pt x="52" y="37"/>
                  <a:pt x="52" y="37"/>
                  <a:pt x="52" y="37"/>
                </a:cubicBezTo>
                <a:cubicBezTo>
                  <a:pt x="54" y="37"/>
                  <a:pt x="55" y="38"/>
                  <a:pt x="55" y="39"/>
                </a:cubicBezTo>
                <a:cubicBezTo>
                  <a:pt x="55" y="41"/>
                  <a:pt x="54" y="42"/>
                  <a:pt x="52" y="42"/>
                </a:cubicBezTo>
                <a:cubicBezTo>
                  <a:pt x="16" y="42"/>
                  <a:pt x="16" y="42"/>
                  <a:pt x="16" y="42"/>
                </a:cubicBezTo>
                <a:cubicBezTo>
                  <a:pt x="15" y="42"/>
                  <a:pt x="13" y="41"/>
                  <a:pt x="13" y="39"/>
                </a:cubicBezTo>
                <a:cubicBezTo>
                  <a:pt x="13" y="38"/>
                  <a:pt x="15" y="35"/>
                  <a:pt x="16" y="34"/>
                </a:cubicBezTo>
                <a:cubicBezTo>
                  <a:pt x="9" y="5"/>
                  <a:pt x="9" y="5"/>
                  <a:pt x="9" y="5"/>
                </a:cubicBezTo>
                <a:cubicBezTo>
                  <a:pt x="2" y="5"/>
                  <a:pt x="2" y="5"/>
                  <a:pt x="2" y="5"/>
                </a:cubicBezTo>
                <a:cubicBezTo>
                  <a:pt x="1" y="5"/>
                  <a:pt x="0" y="4"/>
                  <a:pt x="0" y="3"/>
                </a:cubicBezTo>
                <a:cubicBezTo>
                  <a:pt x="0" y="2"/>
                  <a:pt x="1" y="0"/>
                  <a:pt x="2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4" y="0"/>
                  <a:pt x="14" y="3"/>
                  <a:pt x="14" y="5"/>
                </a:cubicBezTo>
                <a:cubicBezTo>
                  <a:pt x="57" y="5"/>
                  <a:pt x="57" y="5"/>
                  <a:pt x="57" y="5"/>
                </a:cubicBezTo>
                <a:cubicBezTo>
                  <a:pt x="58" y="5"/>
                  <a:pt x="59" y="6"/>
                  <a:pt x="59" y="7"/>
                </a:cubicBezTo>
                <a:lnTo>
                  <a:pt x="59" y="26"/>
                </a:lnTo>
                <a:close/>
                <a:moveTo>
                  <a:pt x="18" y="51"/>
                </a:moveTo>
                <a:cubicBezTo>
                  <a:pt x="16" y="51"/>
                  <a:pt x="13" y="49"/>
                  <a:pt x="13" y="46"/>
                </a:cubicBezTo>
                <a:cubicBezTo>
                  <a:pt x="13" y="44"/>
                  <a:pt x="16" y="42"/>
                  <a:pt x="18" y="42"/>
                </a:cubicBezTo>
                <a:cubicBezTo>
                  <a:pt x="21" y="42"/>
                  <a:pt x="23" y="44"/>
                  <a:pt x="23" y="46"/>
                </a:cubicBezTo>
                <a:cubicBezTo>
                  <a:pt x="23" y="49"/>
                  <a:pt x="21" y="51"/>
                  <a:pt x="18" y="51"/>
                </a:cubicBezTo>
                <a:close/>
                <a:moveTo>
                  <a:pt x="50" y="51"/>
                </a:moveTo>
                <a:cubicBezTo>
                  <a:pt x="47" y="51"/>
                  <a:pt x="45" y="49"/>
                  <a:pt x="45" y="46"/>
                </a:cubicBezTo>
                <a:cubicBezTo>
                  <a:pt x="45" y="44"/>
                  <a:pt x="47" y="42"/>
                  <a:pt x="50" y="42"/>
                </a:cubicBezTo>
                <a:cubicBezTo>
                  <a:pt x="53" y="42"/>
                  <a:pt x="55" y="44"/>
                  <a:pt x="55" y="46"/>
                </a:cubicBezTo>
                <a:cubicBezTo>
                  <a:pt x="55" y="49"/>
                  <a:pt x="53" y="51"/>
                  <a:pt x="50" y="5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Freeform 166"/>
          <p:cNvSpPr>
            <a:spLocks noEditPoints="1"/>
          </p:cNvSpPr>
          <p:nvPr/>
        </p:nvSpPr>
        <p:spPr bwMode="auto">
          <a:xfrm>
            <a:off x="7395839" y="2965224"/>
            <a:ext cx="487862" cy="491451"/>
          </a:xfrm>
          <a:custGeom>
            <a:avLst/>
            <a:gdLst/>
            <a:ahLst/>
            <a:cxnLst>
              <a:cxn ang="0">
                <a:pos x="1" y="42"/>
              </a:cxn>
              <a:cxn ang="0">
                <a:pos x="1" y="40"/>
              </a:cxn>
              <a:cxn ang="0">
                <a:pos x="14" y="41"/>
              </a:cxn>
              <a:cxn ang="0">
                <a:pos x="30" y="19"/>
              </a:cxn>
              <a:cxn ang="0">
                <a:pos x="17" y="8"/>
              </a:cxn>
              <a:cxn ang="0">
                <a:pos x="9" y="14"/>
              </a:cxn>
              <a:cxn ang="0">
                <a:pos x="9" y="19"/>
              </a:cxn>
              <a:cxn ang="0">
                <a:pos x="18" y="39"/>
              </a:cxn>
              <a:cxn ang="0">
                <a:pos x="4" y="24"/>
              </a:cxn>
              <a:cxn ang="0">
                <a:pos x="4" y="9"/>
              </a:cxn>
              <a:cxn ang="0">
                <a:pos x="17" y="0"/>
              </a:cxn>
              <a:cxn ang="0">
                <a:pos x="37" y="16"/>
              </a:cxn>
              <a:cxn ang="0">
                <a:pos x="30" y="19"/>
              </a:cxn>
              <a:cxn ang="0">
                <a:pos x="6" y="58"/>
              </a:cxn>
              <a:cxn ang="0">
                <a:pos x="5" y="56"/>
              </a:cxn>
              <a:cxn ang="0">
                <a:pos x="16" y="46"/>
              </a:cxn>
              <a:cxn ang="0">
                <a:pos x="7" y="58"/>
              </a:cxn>
              <a:cxn ang="0">
                <a:pos x="22" y="63"/>
              </a:cxn>
              <a:cxn ang="0">
                <a:pos x="20" y="49"/>
              </a:cxn>
              <a:cxn ang="0">
                <a:pos x="23" y="49"/>
              </a:cxn>
              <a:cxn ang="0">
                <a:pos x="59" y="54"/>
              </a:cxn>
              <a:cxn ang="0">
                <a:pos x="46" y="62"/>
              </a:cxn>
              <a:cxn ang="0">
                <a:pos x="25" y="46"/>
              </a:cxn>
              <a:cxn ang="0">
                <a:pos x="33" y="43"/>
              </a:cxn>
              <a:cxn ang="0">
                <a:pos x="48" y="54"/>
              </a:cxn>
              <a:cxn ang="0">
                <a:pos x="55" y="46"/>
              </a:cxn>
              <a:cxn ang="0">
                <a:pos x="44" y="33"/>
              </a:cxn>
              <a:cxn ang="0">
                <a:pos x="46" y="25"/>
              </a:cxn>
              <a:cxn ang="0">
                <a:pos x="62" y="46"/>
              </a:cxn>
              <a:cxn ang="0">
                <a:pos x="42" y="13"/>
              </a:cxn>
              <a:cxn ang="0">
                <a:pos x="40" y="13"/>
              </a:cxn>
              <a:cxn ang="0">
                <a:pos x="41" y="0"/>
              </a:cxn>
              <a:cxn ang="0">
                <a:pos x="42" y="13"/>
              </a:cxn>
              <a:cxn ang="0">
                <a:pos x="47" y="17"/>
              </a:cxn>
              <a:cxn ang="0">
                <a:pos x="46" y="15"/>
              </a:cxn>
              <a:cxn ang="0">
                <a:pos x="58" y="5"/>
              </a:cxn>
              <a:cxn ang="0">
                <a:pos x="48" y="16"/>
              </a:cxn>
              <a:cxn ang="0">
                <a:pos x="50" y="23"/>
              </a:cxn>
              <a:cxn ang="0">
                <a:pos x="50" y="20"/>
              </a:cxn>
              <a:cxn ang="0">
                <a:pos x="63" y="22"/>
              </a:cxn>
            </a:cxnLst>
            <a:rect l="0" t="0" r="r" b="b"/>
            <a:pathLst>
              <a:path w="63" h="63">
                <a:moveTo>
                  <a:pt x="13" y="42"/>
                </a:moveTo>
                <a:cubicBezTo>
                  <a:pt x="1" y="42"/>
                  <a:pt x="1" y="42"/>
                  <a:pt x="1" y="42"/>
                </a:cubicBezTo>
                <a:cubicBezTo>
                  <a:pt x="0" y="42"/>
                  <a:pt x="0" y="42"/>
                  <a:pt x="0" y="41"/>
                </a:cubicBezTo>
                <a:cubicBezTo>
                  <a:pt x="0" y="40"/>
                  <a:pt x="0" y="40"/>
                  <a:pt x="1" y="40"/>
                </a:cubicBezTo>
                <a:cubicBezTo>
                  <a:pt x="13" y="40"/>
                  <a:pt x="13" y="40"/>
                  <a:pt x="13" y="40"/>
                </a:cubicBezTo>
                <a:cubicBezTo>
                  <a:pt x="14" y="40"/>
                  <a:pt x="14" y="40"/>
                  <a:pt x="14" y="41"/>
                </a:cubicBezTo>
                <a:cubicBezTo>
                  <a:pt x="14" y="42"/>
                  <a:pt x="14" y="42"/>
                  <a:pt x="13" y="42"/>
                </a:cubicBezTo>
                <a:close/>
                <a:moveTo>
                  <a:pt x="30" y="19"/>
                </a:moveTo>
                <a:cubicBezTo>
                  <a:pt x="19" y="9"/>
                  <a:pt x="19" y="9"/>
                  <a:pt x="19" y="9"/>
                </a:cubicBezTo>
                <a:cubicBezTo>
                  <a:pt x="19" y="8"/>
                  <a:pt x="18" y="8"/>
                  <a:pt x="17" y="8"/>
                </a:cubicBezTo>
                <a:cubicBezTo>
                  <a:pt x="16" y="8"/>
                  <a:pt x="15" y="8"/>
                  <a:pt x="14" y="9"/>
                </a:cubicBezTo>
                <a:cubicBezTo>
                  <a:pt x="9" y="14"/>
                  <a:pt x="9" y="14"/>
                  <a:pt x="9" y="14"/>
                </a:cubicBezTo>
                <a:cubicBezTo>
                  <a:pt x="8" y="15"/>
                  <a:pt x="8" y="16"/>
                  <a:pt x="8" y="17"/>
                </a:cubicBezTo>
                <a:cubicBezTo>
                  <a:pt x="8" y="18"/>
                  <a:pt x="8" y="19"/>
                  <a:pt x="9" y="19"/>
                </a:cubicBezTo>
                <a:cubicBezTo>
                  <a:pt x="19" y="30"/>
                  <a:pt x="19" y="30"/>
                  <a:pt x="19" y="30"/>
                </a:cubicBezTo>
                <a:cubicBezTo>
                  <a:pt x="18" y="39"/>
                  <a:pt x="18" y="39"/>
                  <a:pt x="18" y="39"/>
                </a:cubicBezTo>
                <a:cubicBezTo>
                  <a:pt x="18" y="38"/>
                  <a:pt x="17" y="38"/>
                  <a:pt x="16" y="37"/>
                </a:cubicBezTo>
                <a:cubicBezTo>
                  <a:pt x="4" y="24"/>
                  <a:pt x="4" y="24"/>
                  <a:pt x="4" y="24"/>
                </a:cubicBezTo>
                <a:cubicBezTo>
                  <a:pt x="2" y="22"/>
                  <a:pt x="0" y="20"/>
                  <a:pt x="0" y="17"/>
                </a:cubicBezTo>
                <a:cubicBezTo>
                  <a:pt x="0" y="14"/>
                  <a:pt x="2" y="11"/>
                  <a:pt x="4" y="9"/>
                </a:cubicBezTo>
                <a:cubicBezTo>
                  <a:pt x="9" y="3"/>
                  <a:pt x="9" y="3"/>
                  <a:pt x="9" y="3"/>
                </a:cubicBezTo>
                <a:cubicBezTo>
                  <a:pt x="11" y="1"/>
                  <a:pt x="14" y="0"/>
                  <a:pt x="17" y="0"/>
                </a:cubicBezTo>
                <a:cubicBezTo>
                  <a:pt x="20" y="0"/>
                  <a:pt x="23" y="1"/>
                  <a:pt x="25" y="4"/>
                </a:cubicBezTo>
                <a:cubicBezTo>
                  <a:pt x="37" y="16"/>
                  <a:pt x="37" y="16"/>
                  <a:pt x="37" y="16"/>
                </a:cubicBezTo>
                <a:cubicBezTo>
                  <a:pt x="38" y="17"/>
                  <a:pt x="38" y="18"/>
                  <a:pt x="39" y="18"/>
                </a:cubicBezTo>
                <a:lnTo>
                  <a:pt x="30" y="19"/>
                </a:lnTo>
                <a:close/>
                <a:moveTo>
                  <a:pt x="7" y="58"/>
                </a:moveTo>
                <a:cubicBezTo>
                  <a:pt x="6" y="58"/>
                  <a:pt x="6" y="58"/>
                  <a:pt x="6" y="58"/>
                </a:cubicBezTo>
                <a:cubicBezTo>
                  <a:pt x="6" y="58"/>
                  <a:pt x="5" y="58"/>
                  <a:pt x="5" y="58"/>
                </a:cubicBezTo>
                <a:cubicBezTo>
                  <a:pt x="5" y="57"/>
                  <a:pt x="5" y="56"/>
                  <a:pt x="5" y="56"/>
                </a:cubicBezTo>
                <a:cubicBezTo>
                  <a:pt x="15" y="46"/>
                  <a:pt x="15" y="46"/>
                  <a:pt x="15" y="46"/>
                </a:cubicBezTo>
                <a:cubicBezTo>
                  <a:pt x="15" y="46"/>
                  <a:pt x="16" y="46"/>
                  <a:pt x="16" y="46"/>
                </a:cubicBezTo>
                <a:cubicBezTo>
                  <a:pt x="17" y="47"/>
                  <a:pt x="17" y="47"/>
                  <a:pt x="16" y="48"/>
                </a:cubicBezTo>
                <a:lnTo>
                  <a:pt x="7" y="58"/>
                </a:lnTo>
                <a:close/>
                <a:moveTo>
                  <a:pt x="23" y="62"/>
                </a:moveTo>
                <a:cubicBezTo>
                  <a:pt x="23" y="62"/>
                  <a:pt x="22" y="63"/>
                  <a:pt x="22" y="63"/>
                </a:cubicBezTo>
                <a:cubicBezTo>
                  <a:pt x="21" y="63"/>
                  <a:pt x="20" y="62"/>
                  <a:pt x="20" y="62"/>
                </a:cubicBezTo>
                <a:cubicBezTo>
                  <a:pt x="20" y="49"/>
                  <a:pt x="20" y="49"/>
                  <a:pt x="20" y="49"/>
                </a:cubicBezTo>
                <a:cubicBezTo>
                  <a:pt x="20" y="49"/>
                  <a:pt x="21" y="48"/>
                  <a:pt x="22" y="48"/>
                </a:cubicBezTo>
                <a:cubicBezTo>
                  <a:pt x="22" y="48"/>
                  <a:pt x="23" y="49"/>
                  <a:pt x="23" y="49"/>
                </a:cubicBezTo>
                <a:lnTo>
                  <a:pt x="23" y="62"/>
                </a:lnTo>
                <a:close/>
                <a:moveTo>
                  <a:pt x="59" y="54"/>
                </a:moveTo>
                <a:cubicBezTo>
                  <a:pt x="54" y="59"/>
                  <a:pt x="54" y="59"/>
                  <a:pt x="54" y="59"/>
                </a:cubicBezTo>
                <a:cubicBezTo>
                  <a:pt x="51" y="61"/>
                  <a:pt x="49" y="62"/>
                  <a:pt x="46" y="62"/>
                </a:cubicBezTo>
                <a:cubicBezTo>
                  <a:pt x="43" y="62"/>
                  <a:pt x="40" y="61"/>
                  <a:pt x="38" y="59"/>
                </a:cubicBezTo>
                <a:cubicBezTo>
                  <a:pt x="25" y="46"/>
                  <a:pt x="25" y="46"/>
                  <a:pt x="25" y="46"/>
                </a:cubicBezTo>
                <a:cubicBezTo>
                  <a:pt x="25" y="46"/>
                  <a:pt x="24" y="45"/>
                  <a:pt x="24" y="44"/>
                </a:cubicBezTo>
                <a:cubicBezTo>
                  <a:pt x="33" y="43"/>
                  <a:pt x="33" y="43"/>
                  <a:pt x="33" y="43"/>
                </a:cubicBezTo>
                <a:cubicBezTo>
                  <a:pt x="43" y="54"/>
                  <a:pt x="43" y="54"/>
                  <a:pt x="43" y="54"/>
                </a:cubicBezTo>
                <a:cubicBezTo>
                  <a:pt x="45" y="55"/>
                  <a:pt x="47" y="55"/>
                  <a:pt x="48" y="54"/>
                </a:cubicBezTo>
                <a:cubicBezTo>
                  <a:pt x="54" y="48"/>
                  <a:pt x="54" y="48"/>
                  <a:pt x="54" y="48"/>
                </a:cubicBezTo>
                <a:cubicBezTo>
                  <a:pt x="55" y="48"/>
                  <a:pt x="55" y="47"/>
                  <a:pt x="55" y="46"/>
                </a:cubicBezTo>
                <a:cubicBezTo>
                  <a:pt x="55" y="45"/>
                  <a:pt x="55" y="44"/>
                  <a:pt x="54" y="43"/>
                </a:cubicBezTo>
                <a:cubicBezTo>
                  <a:pt x="44" y="33"/>
                  <a:pt x="44" y="33"/>
                  <a:pt x="44" y="33"/>
                </a:cubicBezTo>
                <a:cubicBezTo>
                  <a:pt x="44" y="24"/>
                  <a:pt x="44" y="24"/>
                  <a:pt x="44" y="24"/>
                </a:cubicBezTo>
                <a:cubicBezTo>
                  <a:pt x="45" y="24"/>
                  <a:pt x="46" y="25"/>
                  <a:pt x="46" y="25"/>
                </a:cubicBezTo>
                <a:cubicBezTo>
                  <a:pt x="59" y="38"/>
                  <a:pt x="59" y="38"/>
                  <a:pt x="59" y="38"/>
                </a:cubicBezTo>
                <a:cubicBezTo>
                  <a:pt x="61" y="40"/>
                  <a:pt x="62" y="43"/>
                  <a:pt x="62" y="46"/>
                </a:cubicBezTo>
                <a:cubicBezTo>
                  <a:pt x="62" y="49"/>
                  <a:pt x="61" y="52"/>
                  <a:pt x="59" y="54"/>
                </a:cubicBezTo>
                <a:close/>
                <a:moveTo>
                  <a:pt x="42" y="13"/>
                </a:moveTo>
                <a:cubicBezTo>
                  <a:pt x="42" y="14"/>
                  <a:pt x="42" y="14"/>
                  <a:pt x="41" y="14"/>
                </a:cubicBezTo>
                <a:cubicBezTo>
                  <a:pt x="40" y="14"/>
                  <a:pt x="40" y="14"/>
                  <a:pt x="40" y="13"/>
                </a:cubicBezTo>
                <a:cubicBezTo>
                  <a:pt x="40" y="1"/>
                  <a:pt x="40" y="1"/>
                  <a:pt x="40" y="1"/>
                </a:cubicBezTo>
                <a:cubicBezTo>
                  <a:pt x="40" y="0"/>
                  <a:pt x="40" y="0"/>
                  <a:pt x="41" y="0"/>
                </a:cubicBezTo>
                <a:cubicBezTo>
                  <a:pt x="42" y="0"/>
                  <a:pt x="42" y="0"/>
                  <a:pt x="42" y="1"/>
                </a:cubicBezTo>
                <a:lnTo>
                  <a:pt x="42" y="13"/>
                </a:lnTo>
                <a:close/>
                <a:moveTo>
                  <a:pt x="48" y="16"/>
                </a:moveTo>
                <a:cubicBezTo>
                  <a:pt x="48" y="17"/>
                  <a:pt x="47" y="17"/>
                  <a:pt x="47" y="17"/>
                </a:cubicBezTo>
                <a:cubicBezTo>
                  <a:pt x="47" y="17"/>
                  <a:pt x="47" y="17"/>
                  <a:pt x="46" y="16"/>
                </a:cubicBezTo>
                <a:cubicBezTo>
                  <a:pt x="46" y="16"/>
                  <a:pt x="46" y="15"/>
                  <a:pt x="46" y="15"/>
                </a:cubicBezTo>
                <a:cubicBezTo>
                  <a:pt x="56" y="5"/>
                  <a:pt x="56" y="5"/>
                  <a:pt x="56" y="5"/>
                </a:cubicBezTo>
                <a:cubicBezTo>
                  <a:pt x="56" y="4"/>
                  <a:pt x="57" y="4"/>
                  <a:pt x="58" y="5"/>
                </a:cubicBezTo>
                <a:cubicBezTo>
                  <a:pt x="58" y="5"/>
                  <a:pt x="58" y="6"/>
                  <a:pt x="58" y="7"/>
                </a:cubicBezTo>
                <a:lnTo>
                  <a:pt x="48" y="16"/>
                </a:lnTo>
                <a:close/>
                <a:moveTo>
                  <a:pt x="62" y="23"/>
                </a:moveTo>
                <a:cubicBezTo>
                  <a:pt x="50" y="23"/>
                  <a:pt x="50" y="23"/>
                  <a:pt x="50" y="23"/>
                </a:cubicBezTo>
                <a:cubicBezTo>
                  <a:pt x="49" y="23"/>
                  <a:pt x="48" y="22"/>
                  <a:pt x="48" y="22"/>
                </a:cubicBezTo>
                <a:cubicBezTo>
                  <a:pt x="48" y="21"/>
                  <a:pt x="49" y="20"/>
                  <a:pt x="50" y="20"/>
                </a:cubicBezTo>
                <a:cubicBezTo>
                  <a:pt x="62" y="20"/>
                  <a:pt x="62" y="20"/>
                  <a:pt x="62" y="20"/>
                </a:cubicBezTo>
                <a:cubicBezTo>
                  <a:pt x="62" y="20"/>
                  <a:pt x="63" y="21"/>
                  <a:pt x="63" y="22"/>
                </a:cubicBezTo>
                <a:cubicBezTo>
                  <a:pt x="63" y="22"/>
                  <a:pt x="62" y="23"/>
                  <a:pt x="62" y="23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Freeform 234"/>
          <p:cNvSpPr>
            <a:spLocks/>
          </p:cNvSpPr>
          <p:nvPr/>
        </p:nvSpPr>
        <p:spPr bwMode="auto">
          <a:xfrm>
            <a:off x="7395837" y="4656881"/>
            <a:ext cx="535892" cy="543182"/>
          </a:xfrm>
          <a:custGeom>
            <a:avLst/>
            <a:gdLst/>
            <a:ahLst/>
            <a:cxnLst>
              <a:cxn ang="0">
                <a:pos x="66" y="25"/>
              </a:cxn>
              <a:cxn ang="0">
                <a:pos x="51" y="40"/>
              </a:cxn>
              <a:cxn ang="0">
                <a:pos x="57" y="46"/>
              </a:cxn>
              <a:cxn ang="0">
                <a:pos x="51" y="52"/>
              </a:cxn>
              <a:cxn ang="0">
                <a:pos x="20" y="55"/>
              </a:cxn>
              <a:cxn ang="0">
                <a:pos x="7" y="69"/>
              </a:cxn>
              <a:cxn ang="0">
                <a:pos x="0" y="69"/>
              </a:cxn>
              <a:cxn ang="0">
                <a:pos x="0" y="62"/>
              </a:cxn>
              <a:cxn ang="0">
                <a:pos x="14" y="48"/>
              </a:cxn>
              <a:cxn ang="0">
                <a:pos x="17" y="18"/>
              </a:cxn>
              <a:cxn ang="0">
                <a:pos x="23" y="12"/>
              </a:cxn>
              <a:cxn ang="0">
                <a:pos x="29" y="17"/>
              </a:cxn>
              <a:cxn ang="0">
                <a:pos x="44" y="2"/>
              </a:cxn>
              <a:cxn ang="0">
                <a:pos x="51" y="2"/>
              </a:cxn>
              <a:cxn ang="0">
                <a:pos x="51" y="9"/>
              </a:cxn>
              <a:cxn ang="0">
                <a:pos x="35" y="24"/>
              </a:cxn>
              <a:cxn ang="0">
                <a:pos x="44" y="33"/>
              </a:cxn>
              <a:cxn ang="0">
                <a:pos x="60" y="18"/>
              </a:cxn>
              <a:cxn ang="0">
                <a:pos x="66" y="18"/>
              </a:cxn>
              <a:cxn ang="0">
                <a:pos x="66" y="25"/>
              </a:cxn>
            </a:cxnLst>
            <a:rect l="0" t="0" r="r" b="b"/>
            <a:pathLst>
              <a:path w="68" h="69">
                <a:moveTo>
                  <a:pt x="66" y="25"/>
                </a:moveTo>
                <a:cubicBezTo>
                  <a:pt x="51" y="40"/>
                  <a:pt x="51" y="40"/>
                  <a:pt x="51" y="40"/>
                </a:cubicBezTo>
                <a:cubicBezTo>
                  <a:pt x="57" y="46"/>
                  <a:pt x="57" y="46"/>
                  <a:pt x="57" y="46"/>
                </a:cubicBezTo>
                <a:cubicBezTo>
                  <a:pt x="51" y="52"/>
                  <a:pt x="51" y="52"/>
                  <a:pt x="51" y="52"/>
                </a:cubicBezTo>
                <a:cubicBezTo>
                  <a:pt x="42" y="60"/>
                  <a:pt x="30" y="61"/>
                  <a:pt x="20" y="55"/>
                </a:cubicBezTo>
                <a:cubicBezTo>
                  <a:pt x="7" y="69"/>
                  <a:pt x="7" y="69"/>
                  <a:pt x="7" y="69"/>
                </a:cubicBezTo>
                <a:cubicBezTo>
                  <a:pt x="0" y="69"/>
                  <a:pt x="0" y="69"/>
                  <a:pt x="0" y="69"/>
                </a:cubicBezTo>
                <a:cubicBezTo>
                  <a:pt x="0" y="62"/>
                  <a:pt x="0" y="62"/>
                  <a:pt x="0" y="62"/>
                </a:cubicBezTo>
                <a:cubicBezTo>
                  <a:pt x="14" y="48"/>
                  <a:pt x="14" y="48"/>
                  <a:pt x="14" y="48"/>
                </a:cubicBezTo>
                <a:cubicBezTo>
                  <a:pt x="7" y="39"/>
                  <a:pt x="8" y="26"/>
                  <a:pt x="17" y="18"/>
                </a:cubicBezTo>
                <a:cubicBezTo>
                  <a:pt x="23" y="12"/>
                  <a:pt x="23" y="12"/>
                  <a:pt x="23" y="12"/>
                </a:cubicBezTo>
                <a:cubicBezTo>
                  <a:pt x="29" y="17"/>
                  <a:pt x="29" y="17"/>
                  <a:pt x="29" y="17"/>
                </a:cubicBezTo>
                <a:cubicBezTo>
                  <a:pt x="44" y="2"/>
                  <a:pt x="44" y="2"/>
                  <a:pt x="44" y="2"/>
                </a:cubicBezTo>
                <a:cubicBezTo>
                  <a:pt x="46" y="0"/>
                  <a:pt x="49" y="0"/>
                  <a:pt x="51" y="2"/>
                </a:cubicBezTo>
                <a:cubicBezTo>
                  <a:pt x="52" y="4"/>
                  <a:pt x="52" y="7"/>
                  <a:pt x="51" y="9"/>
                </a:cubicBezTo>
                <a:cubicBezTo>
                  <a:pt x="35" y="24"/>
                  <a:pt x="35" y="24"/>
                  <a:pt x="35" y="24"/>
                </a:cubicBezTo>
                <a:cubicBezTo>
                  <a:pt x="44" y="33"/>
                  <a:pt x="44" y="33"/>
                  <a:pt x="44" y="33"/>
                </a:cubicBezTo>
                <a:cubicBezTo>
                  <a:pt x="60" y="18"/>
                  <a:pt x="60" y="18"/>
                  <a:pt x="60" y="18"/>
                </a:cubicBezTo>
                <a:cubicBezTo>
                  <a:pt x="61" y="16"/>
                  <a:pt x="64" y="16"/>
                  <a:pt x="66" y="18"/>
                </a:cubicBezTo>
                <a:cubicBezTo>
                  <a:pt x="68" y="20"/>
                  <a:pt x="68" y="23"/>
                  <a:pt x="66" y="25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583437" y="4555132"/>
            <a:ext cx="1961726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619250" y="2859161"/>
            <a:ext cx="1961726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9219837" y="2855724"/>
            <a:ext cx="1991792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9219837" y="4567964"/>
            <a:ext cx="1991792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40032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" presetClass="entr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500"/>
                            </p:stCondLst>
                            <p:childTnLst>
                              <p:par>
                                <p:cTn id="7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000"/>
                            </p:stCondLst>
                            <p:childTnLst>
                              <p:par>
                                <p:cTn id="83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6500"/>
                            </p:stCondLst>
                            <p:childTnLst>
                              <p:par>
                                <p:cTn id="88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000"/>
                            </p:stCondLst>
                            <p:childTnLst>
                              <p:par>
                                <p:cTn id="9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7500"/>
                            </p:stCondLst>
                            <p:childTnLst>
                              <p:par>
                                <p:cTn id="9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10" grpId="0" animBg="1"/>
      <p:bldP spid="12" grpId="0" animBg="1"/>
      <p:bldP spid="15" grpId="0"/>
      <p:bldP spid="16" grpId="0"/>
      <p:bldP spid="17" grpId="0"/>
      <p:bldP spid="18" grpId="0"/>
      <p:bldP spid="19" grpId="0" animBg="1"/>
      <p:bldP spid="20" grpId="0" animBg="1"/>
      <p:bldP spid="21" grpId="0" animBg="1"/>
      <p:bldP spid="35" grpId="0"/>
      <p:bldP spid="36" grpId="0"/>
      <p:bldP spid="38" grpId="0"/>
      <p:bldP spid="3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08695" y="1672109"/>
            <a:ext cx="7632848" cy="4420801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6800078" y="1948972"/>
            <a:ext cx="5329867" cy="146208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9619565" y="5594188"/>
            <a:ext cx="2510380" cy="4987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6922334" y="2181185"/>
            <a:ext cx="1091217" cy="58746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</a:t>
            </a:r>
            <a:endParaRPr lang="en-US" altLang="zh-CN" sz="14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文字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8258031" y="3781385"/>
            <a:ext cx="3871914" cy="1177465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8258031" y="2181185"/>
            <a:ext cx="3871914" cy="1177465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9715229" y="5679758"/>
            <a:ext cx="1610690" cy="31283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替换文字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47556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13" grpId="0" animBg="1"/>
      <p:bldP spid="15" grpId="0"/>
      <p:bldP spid="16" grpId="0"/>
      <p:bldP spid="17" grpId="0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13719" y="-18253"/>
            <a:ext cx="12871675" cy="725980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1149" y="-18253"/>
            <a:ext cx="5852235" cy="7259807"/>
          </a:xfrm>
          <a:custGeom>
            <a:avLst/>
            <a:gdLst/>
            <a:ahLst/>
            <a:cxnLst/>
            <a:rect l="l" t="t" r="r" b="b"/>
            <a:pathLst>
              <a:path w="4958866" h="5163450">
                <a:moveTo>
                  <a:pt x="0" y="0"/>
                </a:moveTo>
                <a:lnTo>
                  <a:pt x="755577" y="0"/>
                </a:lnTo>
                <a:lnTo>
                  <a:pt x="899592" y="0"/>
                </a:lnTo>
                <a:lnTo>
                  <a:pt x="1508303" y="0"/>
                </a:lnTo>
                <a:lnTo>
                  <a:pt x="3955209" y="0"/>
                </a:lnTo>
                <a:lnTo>
                  <a:pt x="4206139" y="0"/>
                </a:lnTo>
                <a:cubicBezTo>
                  <a:pt x="4666577" y="617385"/>
                  <a:pt x="4958866" y="1544845"/>
                  <a:pt x="4958866" y="2581725"/>
                </a:cubicBezTo>
                <a:cubicBezTo>
                  <a:pt x="4958866" y="3614989"/>
                  <a:pt x="4668612" y="4539595"/>
                  <a:pt x="4210704" y="5156800"/>
                </a:cubicBezTo>
                <a:lnTo>
                  <a:pt x="3955209" y="5156800"/>
                </a:lnTo>
                <a:lnTo>
                  <a:pt x="3955209" y="5163450"/>
                </a:lnTo>
                <a:lnTo>
                  <a:pt x="755577" y="5163450"/>
                </a:lnTo>
                <a:lnTo>
                  <a:pt x="755577" y="5156800"/>
                </a:lnTo>
                <a:lnTo>
                  <a:pt x="0" y="5156800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606610" y="3532783"/>
            <a:ext cx="4293787" cy="36928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000" cap="all" dirty="0">
                <a:solidFill>
                  <a:schemeClr val="bg1"/>
                </a:solidFill>
                <a:cs typeface="+mn-ea"/>
                <a:sym typeface="+mn-lt"/>
              </a:rPr>
              <a:t>Please replace the written content</a:t>
            </a:r>
            <a:endParaRPr lang="zh-CN" altLang="en-US" sz="2000" b="1" cap="all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TextBox 148"/>
          <p:cNvSpPr txBox="1"/>
          <p:nvPr/>
        </p:nvSpPr>
        <p:spPr>
          <a:xfrm>
            <a:off x="1438242" y="2896335"/>
            <a:ext cx="2630522" cy="5354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latinLnBrk="1">
              <a:lnSpc>
                <a:spcPct val="120000"/>
              </a:lnSpc>
              <a:defRPr/>
            </a:pPr>
            <a:r>
              <a:rPr kumimoji="1" lang="zh-CN" altLang="en-US" sz="2400" dirty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2400" dirty="0">
              <a:solidFill>
                <a:schemeClr val="bg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1438242" y="3413335"/>
            <a:ext cx="2630522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13"/>
          <p:cNvSpPr txBox="1"/>
          <p:nvPr/>
        </p:nvSpPr>
        <p:spPr>
          <a:xfrm>
            <a:off x="2292566" y="1873856"/>
            <a:ext cx="1269401" cy="10818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30" b="1" dirty="0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02</a:t>
            </a:r>
            <a:endParaRPr lang="zh-CN" altLang="en-US" sz="7030" b="1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5169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6000">
        <p14:prism isInverted="1"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1429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657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7" dur="3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1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1" grpId="0" animBg="1"/>
      <p:bldP spid="29" grpId="0"/>
      <p:bldP spid="29" grpId="1"/>
      <p:bldP spid="8" grpId="0"/>
      <p:bldP spid="8" grpId="1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/>
          <p:cNvGrpSpPr>
            <a:grpSpLocks/>
          </p:cNvGrpSpPr>
          <p:nvPr/>
        </p:nvGrpSpPr>
        <p:grpSpPr bwMode="auto">
          <a:xfrm>
            <a:off x="4542525" y="1719429"/>
            <a:ext cx="3765330" cy="3797141"/>
            <a:chOff x="4306165" y="1925649"/>
            <a:chExt cx="3570288" cy="3600000"/>
          </a:xfrm>
        </p:grpSpPr>
        <p:grpSp>
          <p:nvGrpSpPr>
            <p:cNvPr id="50191" name="Group 1"/>
            <p:cNvGrpSpPr>
              <a:grpSpLocks noChangeAspect="1"/>
            </p:cNvGrpSpPr>
            <p:nvPr/>
          </p:nvGrpSpPr>
          <p:grpSpPr bwMode="auto">
            <a:xfrm rot="-2700000">
              <a:off x="4306165" y="1925649"/>
              <a:ext cx="3570288" cy="3600000"/>
              <a:chOff x="8022565" y="1756836"/>
              <a:chExt cx="3057586" cy="3083031"/>
            </a:xfrm>
          </p:grpSpPr>
          <p:grpSp>
            <p:nvGrpSpPr>
              <p:cNvPr id="50196" name="Group 33"/>
              <p:cNvGrpSpPr>
                <a:grpSpLocks/>
              </p:cNvGrpSpPr>
              <p:nvPr/>
            </p:nvGrpSpPr>
            <p:grpSpPr bwMode="auto">
              <a:xfrm>
                <a:off x="8022565" y="1783300"/>
                <a:ext cx="3057585" cy="3056567"/>
                <a:chOff x="1911669" y="890908"/>
                <a:chExt cx="4768056" cy="4767263"/>
              </a:xfrm>
            </p:grpSpPr>
            <p:sp>
              <p:nvSpPr>
                <p:cNvPr id="34" name="Block Arc 33"/>
                <p:cNvSpPr/>
                <p:nvPr/>
              </p:nvSpPr>
              <p:spPr>
                <a:xfrm>
                  <a:off x="1912418" y="890013"/>
                  <a:ext cx="4768059" cy="4768254"/>
                </a:xfrm>
                <a:prstGeom prst="blockArc">
                  <a:avLst>
                    <a:gd name="adj1" fmla="val 10817486"/>
                    <a:gd name="adj2" fmla="val 16183941"/>
                    <a:gd name="adj3" fmla="val 9951"/>
                  </a:avLst>
                </a:prstGeom>
                <a:solidFill>
                  <a:schemeClr val="accent1"/>
                </a:solidFill>
                <a:ln w="9525" cap="flat" cmpd="sng" algn="ctr">
                  <a:noFill/>
                  <a:prstDash val="solid"/>
                </a:ln>
                <a:effectLst/>
              </p:spPr>
              <p:txBody>
                <a:bodyPr lIns="0" tIns="0" rIns="0" bIns="0" anchor="ctr" anchorCtr="1"/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4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grpSp>
              <p:nvGrpSpPr>
                <p:cNvPr id="50214" name="Group 31"/>
                <p:cNvGrpSpPr>
                  <a:grpSpLocks/>
                </p:cNvGrpSpPr>
                <p:nvPr/>
              </p:nvGrpSpPr>
              <p:grpSpPr bwMode="auto">
                <a:xfrm>
                  <a:off x="2834801" y="1789433"/>
                  <a:ext cx="2921794" cy="2928938"/>
                  <a:chOff x="2429847" y="1482792"/>
                  <a:chExt cx="3877375" cy="3886854"/>
                </a:xfrm>
              </p:grpSpPr>
              <p:sp>
                <p:nvSpPr>
                  <p:cNvPr id="36" name="Block Arc 35"/>
                  <p:cNvSpPr/>
                  <p:nvPr/>
                </p:nvSpPr>
                <p:spPr>
                  <a:xfrm>
                    <a:off x="2426425" y="1456759"/>
                    <a:ext cx="3888198" cy="3891170"/>
                  </a:xfrm>
                  <a:prstGeom prst="blockArc">
                    <a:avLst>
                      <a:gd name="adj1" fmla="val 10792808"/>
                      <a:gd name="adj2" fmla="val 16214982"/>
                      <a:gd name="adj3" fmla="val 15945"/>
                    </a:avLst>
                  </a:prstGeom>
                  <a:solidFill>
                    <a:schemeClr val="accent2"/>
                  </a:solidFill>
                  <a:ln w="9525" cap="flat" cmpd="sng" algn="ctr">
                    <a:noFill/>
                    <a:prstDash val="solid"/>
                  </a:ln>
                  <a:effectLst/>
                </p:spPr>
                <p:txBody>
                  <a:bodyPr lIns="0" tIns="0" rIns="0" bIns="0" anchor="ctr" anchorCtr="1"/>
                  <a:lstStyle/>
                  <a:p>
                    <a:pPr algn="ctr" fontAlgn="auto">
                      <a:lnSpc>
                        <a:spcPct val="12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sz="140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37" name="Block Arc 36"/>
                  <p:cNvSpPr/>
                  <p:nvPr/>
                </p:nvSpPr>
                <p:spPr>
                  <a:xfrm>
                    <a:off x="3538753" y="2528417"/>
                    <a:ext cx="1780918" cy="1769738"/>
                  </a:xfrm>
                  <a:prstGeom prst="blockArc">
                    <a:avLst>
                      <a:gd name="adj1" fmla="val 10792808"/>
                      <a:gd name="adj2" fmla="val 16040204"/>
                      <a:gd name="adj3" fmla="val 25863"/>
                    </a:avLst>
                  </a:prstGeom>
                  <a:solidFill>
                    <a:schemeClr val="accent3"/>
                  </a:solidFill>
                  <a:ln w="9525" cap="flat" cmpd="sng" algn="ctr">
                    <a:noFill/>
                    <a:prstDash val="solid"/>
                  </a:ln>
                  <a:effectLst/>
                </p:spPr>
                <p:txBody>
                  <a:bodyPr lIns="0" tIns="0" rIns="0" bIns="0" anchor="ctr" anchorCtr="1"/>
                  <a:lstStyle/>
                  <a:p>
                    <a:pPr algn="ctr" fontAlgn="auto">
                      <a:lnSpc>
                        <a:spcPct val="12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sz="140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</p:grpSp>
          </p:grpSp>
          <p:sp>
            <p:nvSpPr>
              <p:cNvPr id="9" name="Block Arc 8"/>
              <p:cNvSpPr/>
              <p:nvPr/>
            </p:nvSpPr>
            <p:spPr bwMode="auto">
              <a:xfrm flipH="1">
                <a:off x="8322740" y="2082664"/>
                <a:ext cx="2455314" cy="2456366"/>
              </a:xfrm>
              <a:prstGeom prst="blockArc">
                <a:avLst>
                  <a:gd name="adj1" fmla="val 10802836"/>
                  <a:gd name="adj2" fmla="val 16193992"/>
                  <a:gd name="adj3" fmla="val 12234"/>
                </a:avLst>
              </a:prstGeom>
              <a:solidFill>
                <a:schemeClr val="bg2">
                  <a:lumMod val="75000"/>
                </a:schemeClr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lIns="0" tIns="0" rIns="0" bIns="0" anchor="ctr" anchorCtr="1"/>
              <a:lstStyle/>
              <a:p>
                <a:pPr algn="ctr" fontAlgn="auto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" name="Block Arc 9"/>
              <p:cNvSpPr/>
              <p:nvPr/>
            </p:nvSpPr>
            <p:spPr bwMode="auto">
              <a:xfrm flipH="1">
                <a:off x="8883630" y="2639260"/>
                <a:ext cx="1336419" cy="1317220"/>
              </a:xfrm>
              <a:prstGeom prst="blockArc">
                <a:avLst>
                  <a:gd name="adj1" fmla="val 10792808"/>
                  <a:gd name="adj2" fmla="val 16167251"/>
                  <a:gd name="adj3" fmla="val 17804"/>
                </a:avLst>
              </a:prstGeom>
              <a:solidFill>
                <a:schemeClr val="bg2">
                  <a:lumMod val="75000"/>
                </a:schemeClr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lIns="0" tIns="0" rIns="0" bIns="0" anchor="ctr" anchorCtr="1"/>
              <a:lstStyle/>
              <a:p>
                <a:pPr algn="ctr" fontAlgn="auto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grpSp>
            <p:nvGrpSpPr>
              <p:cNvPr id="50199" name="Group 18"/>
              <p:cNvGrpSpPr>
                <a:grpSpLocks/>
              </p:cNvGrpSpPr>
              <p:nvPr/>
            </p:nvGrpSpPr>
            <p:grpSpPr bwMode="auto">
              <a:xfrm>
                <a:off x="8386890" y="2096104"/>
                <a:ext cx="984431" cy="1406067"/>
                <a:chOff x="2479504" y="1378466"/>
                <a:chExt cx="1535140" cy="2193013"/>
              </a:xfrm>
            </p:grpSpPr>
            <p:sp>
              <p:nvSpPr>
                <p:cNvPr id="31" name="TextBox 69"/>
                <p:cNvSpPr txBox="1">
                  <a:spLocks noChangeArrowheads="1"/>
                </p:cNvSpPr>
                <p:nvPr/>
              </p:nvSpPr>
              <p:spPr bwMode="auto">
                <a:xfrm rot="2700000">
                  <a:off x="2144392" y="1713578"/>
                  <a:ext cx="1009951" cy="33972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spcFirstLastPara="1" lIns="0" tIns="0" rIns="0" bIns="0" anchor="ctr" anchorCtr="1">
                  <a:prstTxWarp prst="textArchUp">
                    <a:avLst/>
                  </a:prstTxWarp>
                  <a:spAutoFit/>
                </a:bodyPr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id-ID" sz="1400" kern="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rPr>
                    <a:t>1</a:t>
                  </a:r>
                  <a:endParaRPr lang="nb-NO" sz="1400" kern="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2" name="TextBox 69"/>
                <p:cNvSpPr txBox="1">
                  <a:spLocks noChangeArrowheads="1"/>
                </p:cNvSpPr>
                <p:nvPr/>
              </p:nvSpPr>
              <p:spPr bwMode="auto">
                <a:xfrm rot="2700000">
                  <a:off x="2792415" y="2355399"/>
                  <a:ext cx="1009949" cy="3397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spcFirstLastPara="1" lIns="0" tIns="0" rIns="0" bIns="0" anchor="ctr" anchorCtr="1">
                  <a:prstTxWarp prst="textArchUp">
                    <a:avLst/>
                  </a:prstTxWarp>
                  <a:spAutoFit/>
                </a:bodyPr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id-ID" sz="1400" b="1" kern="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rPr>
                    <a:t>2</a:t>
                  </a:r>
                  <a:endParaRPr lang="nb-NO" sz="1400" b="1" kern="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3" name="TextBox 69"/>
                <p:cNvSpPr txBox="1">
                  <a:spLocks noChangeArrowheads="1"/>
                </p:cNvSpPr>
                <p:nvPr/>
              </p:nvSpPr>
              <p:spPr bwMode="auto">
                <a:xfrm rot="2700000">
                  <a:off x="3339752" y="2896587"/>
                  <a:ext cx="1010116" cy="33966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spcFirstLastPara="1" lIns="0" tIns="0" rIns="0" bIns="0" anchor="ctr" anchorCtr="1">
                  <a:prstTxWarp prst="textArchUp">
                    <a:avLst/>
                  </a:prstTxWarp>
                  <a:spAutoFit/>
                </a:bodyPr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id-ID" sz="1400" b="1" kern="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rPr>
                    <a:t>3</a:t>
                  </a:r>
                  <a:endParaRPr lang="nb-NO" sz="1400" b="1" kern="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8" name="Group 56"/>
              <p:cNvGrpSpPr>
                <a:grpSpLocks/>
              </p:cNvGrpSpPr>
              <p:nvPr/>
            </p:nvGrpSpPr>
            <p:grpSpPr bwMode="auto">
              <a:xfrm flipV="1">
                <a:off x="8322878" y="2057098"/>
                <a:ext cx="2456452" cy="2456043"/>
                <a:chOff x="2379982" y="1359220"/>
                <a:chExt cx="3830637" cy="3830639"/>
              </a:xfrm>
              <a:solidFill>
                <a:schemeClr val="bg2">
                  <a:lumMod val="75000"/>
                </a:schemeClr>
              </a:solidFill>
            </p:grpSpPr>
            <p:sp>
              <p:nvSpPr>
                <p:cNvPr id="29" name="Block Arc 28"/>
                <p:cNvSpPr/>
                <p:nvPr/>
              </p:nvSpPr>
              <p:spPr>
                <a:xfrm>
                  <a:off x="2379903" y="1359220"/>
                  <a:ext cx="3830000" cy="3830639"/>
                </a:xfrm>
                <a:prstGeom prst="blockArc">
                  <a:avLst>
                    <a:gd name="adj1" fmla="val 10802836"/>
                    <a:gd name="adj2" fmla="val 16207129"/>
                    <a:gd name="adj3" fmla="val 11613"/>
                  </a:avLst>
                </a:prstGeom>
                <a:solidFill>
                  <a:schemeClr val="bg2">
                    <a:lumMod val="75000"/>
                  </a:schemeClr>
                </a:solidFill>
                <a:ln w="9525" cap="flat" cmpd="sng" algn="ctr">
                  <a:noFill/>
                  <a:prstDash val="solid"/>
                </a:ln>
                <a:effectLst/>
              </p:spPr>
              <p:txBody>
                <a:bodyPr lIns="0" tIns="0" rIns="0" bIns="0" anchor="ctr" anchorCtr="1"/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4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0" name="Block Arc 29"/>
                <p:cNvSpPr/>
                <p:nvPr/>
              </p:nvSpPr>
              <p:spPr bwMode="auto">
                <a:xfrm>
                  <a:off x="3295738" y="2225995"/>
                  <a:ext cx="2041185" cy="2055814"/>
                </a:xfrm>
                <a:prstGeom prst="blockArc">
                  <a:avLst>
                    <a:gd name="adj1" fmla="val 10792808"/>
                    <a:gd name="adj2" fmla="val 16140419"/>
                    <a:gd name="adj3" fmla="val 18385"/>
                  </a:avLst>
                </a:prstGeom>
                <a:solidFill>
                  <a:schemeClr val="bg2">
                    <a:lumMod val="75000"/>
                  </a:schemeClr>
                </a:solidFill>
                <a:ln w="9525" cap="flat" cmpd="sng" algn="ctr">
                  <a:noFill/>
                  <a:prstDash val="solid"/>
                </a:ln>
                <a:effectLst/>
              </p:spPr>
              <p:txBody>
                <a:bodyPr lIns="0" tIns="0" rIns="0" bIns="0" anchor="ctr" anchorCtr="1"/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4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0201" name="Group 36"/>
              <p:cNvGrpSpPr>
                <a:grpSpLocks/>
              </p:cNvGrpSpPr>
              <p:nvPr/>
            </p:nvGrpSpPr>
            <p:grpSpPr bwMode="auto">
              <a:xfrm flipV="1">
                <a:off x="8023074" y="1756836"/>
                <a:ext cx="3057077" cy="3056567"/>
                <a:chOff x="1911350" y="2526690"/>
                <a:chExt cx="4767263" cy="4767262"/>
              </a:xfrm>
            </p:grpSpPr>
            <p:sp>
              <p:nvSpPr>
                <p:cNvPr id="25" name="Block Arc 24"/>
                <p:cNvSpPr/>
                <p:nvPr/>
              </p:nvSpPr>
              <p:spPr bwMode="auto">
                <a:xfrm flipH="1">
                  <a:off x="1911305" y="2537169"/>
                  <a:ext cx="4768058" cy="4772495"/>
                </a:xfrm>
                <a:prstGeom prst="blockArc">
                  <a:avLst>
                    <a:gd name="adj1" fmla="val 10817486"/>
                    <a:gd name="adj2" fmla="val 16183941"/>
                    <a:gd name="adj3" fmla="val 9951"/>
                  </a:avLst>
                </a:prstGeom>
                <a:solidFill>
                  <a:schemeClr val="accent6"/>
                </a:solidFill>
                <a:ln w="9525" cap="flat" cmpd="sng" algn="ctr">
                  <a:noFill/>
                  <a:prstDash val="solid"/>
                </a:ln>
                <a:effectLst/>
              </p:spPr>
              <p:txBody>
                <a:bodyPr lIns="0" tIns="0" rIns="0" bIns="0" anchor="ctr" anchorCtr="1"/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4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grpSp>
              <p:nvGrpSpPr>
                <p:cNvPr id="50207" name="Group 31"/>
                <p:cNvGrpSpPr>
                  <a:grpSpLocks/>
                </p:cNvGrpSpPr>
                <p:nvPr/>
              </p:nvGrpSpPr>
              <p:grpSpPr bwMode="auto">
                <a:xfrm flipH="1">
                  <a:off x="2833688" y="3449027"/>
                  <a:ext cx="2905125" cy="2905125"/>
                  <a:chOff x="2451966" y="1514392"/>
                  <a:chExt cx="3855254" cy="3855254"/>
                </a:xfrm>
              </p:grpSpPr>
              <p:sp>
                <p:nvSpPr>
                  <p:cNvPr id="27" name="Block Arc 26"/>
                  <p:cNvSpPr/>
                  <p:nvPr/>
                </p:nvSpPr>
                <p:spPr>
                  <a:xfrm>
                    <a:off x="2437265" y="1528695"/>
                    <a:ext cx="3868503" cy="3868662"/>
                  </a:xfrm>
                  <a:prstGeom prst="blockArc">
                    <a:avLst>
                      <a:gd name="adj1" fmla="val 10792808"/>
                      <a:gd name="adj2" fmla="val 16118087"/>
                      <a:gd name="adj3" fmla="val 14300"/>
                    </a:avLst>
                  </a:prstGeom>
                  <a:solidFill>
                    <a:schemeClr val="accent5"/>
                  </a:solidFill>
                  <a:ln w="9525" cap="flat" cmpd="sng" algn="ctr">
                    <a:noFill/>
                    <a:prstDash val="solid"/>
                  </a:ln>
                  <a:effectLst/>
                </p:spPr>
                <p:txBody>
                  <a:bodyPr lIns="0" tIns="0" rIns="0" bIns="0" anchor="ctr" anchorCtr="1"/>
                  <a:lstStyle/>
                  <a:p>
                    <a:pPr algn="ctr" fontAlgn="auto">
                      <a:lnSpc>
                        <a:spcPct val="12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sz="140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28" name="Block Arc 27"/>
                  <p:cNvSpPr/>
                  <p:nvPr/>
                </p:nvSpPr>
                <p:spPr>
                  <a:xfrm>
                    <a:off x="3415083" y="2576751"/>
                    <a:ext cx="1885016" cy="1772551"/>
                  </a:xfrm>
                  <a:prstGeom prst="blockArc">
                    <a:avLst>
                      <a:gd name="adj1" fmla="val 10792808"/>
                      <a:gd name="adj2" fmla="val 16132623"/>
                      <a:gd name="adj3" fmla="val 24443"/>
                    </a:avLst>
                  </a:prstGeom>
                  <a:solidFill>
                    <a:schemeClr val="accent4"/>
                  </a:solidFill>
                  <a:ln w="9525" cap="flat" cmpd="sng" algn="ctr">
                    <a:noFill/>
                    <a:prstDash val="solid"/>
                  </a:ln>
                  <a:effectLst/>
                </p:spPr>
                <p:txBody>
                  <a:bodyPr lIns="0" tIns="0" rIns="0" bIns="0" anchor="ctr" anchorCtr="1"/>
                  <a:lstStyle/>
                  <a:p>
                    <a:pPr algn="ctr" fontAlgn="auto">
                      <a:lnSpc>
                        <a:spcPct val="12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sz="140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</p:grpSp>
          </p:grpSp>
          <p:grpSp>
            <p:nvGrpSpPr>
              <p:cNvPr id="50202" name="Group 49"/>
              <p:cNvGrpSpPr>
                <a:grpSpLocks/>
              </p:cNvGrpSpPr>
              <p:nvPr/>
            </p:nvGrpSpPr>
            <p:grpSpPr bwMode="auto">
              <a:xfrm rot="10800000">
                <a:off x="9576135" y="3289367"/>
                <a:ext cx="957525" cy="1383187"/>
                <a:chOff x="2827519" y="1107924"/>
                <a:chExt cx="1493180" cy="2157329"/>
              </a:xfrm>
            </p:grpSpPr>
            <p:sp>
              <p:nvSpPr>
                <p:cNvPr id="20" name="TextBox 69"/>
                <p:cNvSpPr txBox="1">
                  <a:spLocks noChangeArrowheads="1"/>
                </p:cNvSpPr>
                <p:nvPr/>
              </p:nvSpPr>
              <p:spPr bwMode="auto">
                <a:xfrm rot="13500000">
                  <a:off x="2492406" y="1443037"/>
                  <a:ext cx="1009951" cy="3397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spcFirstLastPara="1" lIns="0" tIns="0" rIns="0" bIns="0" anchor="ctr" anchorCtr="1">
                  <a:prstTxWarp prst="textArchUp">
                    <a:avLst/>
                  </a:prstTxWarp>
                  <a:spAutoFit/>
                </a:bodyPr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id-ID" sz="1400" kern="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rPr>
                    <a:t>6</a:t>
                  </a:r>
                  <a:endParaRPr lang="nb-NO" sz="1400" kern="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3" name="TextBox 69"/>
                <p:cNvSpPr txBox="1">
                  <a:spLocks noChangeArrowheads="1"/>
                </p:cNvSpPr>
                <p:nvPr/>
              </p:nvSpPr>
              <p:spPr bwMode="auto">
                <a:xfrm rot="13500000">
                  <a:off x="3126609" y="2092366"/>
                  <a:ext cx="1009951" cy="33972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spcFirstLastPara="1" lIns="0" tIns="0" rIns="0" bIns="0" anchor="ctr" anchorCtr="1">
                  <a:prstTxWarp prst="textArchUp">
                    <a:avLst/>
                  </a:prstTxWarp>
                  <a:spAutoFit/>
                </a:bodyPr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id-ID" sz="1400" b="1" kern="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rPr>
                    <a:t>5</a:t>
                  </a:r>
                  <a:endParaRPr lang="nb-NO" sz="1400" b="1" kern="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4" name="TextBox 69"/>
                <p:cNvSpPr txBox="1">
                  <a:spLocks noChangeArrowheads="1"/>
                </p:cNvSpPr>
                <p:nvPr/>
              </p:nvSpPr>
              <p:spPr bwMode="auto">
                <a:xfrm rot="13500000">
                  <a:off x="3645806" y="2590360"/>
                  <a:ext cx="1010118" cy="33966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spcFirstLastPara="1" lIns="0" tIns="0" rIns="0" bIns="0" anchor="ctr" anchorCtr="1">
                  <a:prstTxWarp prst="textArchUp">
                    <a:avLst/>
                  </a:prstTxWarp>
                  <a:spAutoFit/>
                </a:bodyPr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id-ID" sz="1400" b="1" kern="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rPr>
                    <a:t>4</a:t>
                  </a:r>
                  <a:endParaRPr lang="nb-NO" sz="1400" b="1" kern="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sp>
          <p:nvSpPr>
            <p:cNvPr id="50192" name="TextBox 2"/>
            <p:cNvSpPr txBox="1">
              <a:spLocks noChangeArrowheads="1"/>
            </p:cNvSpPr>
            <p:nvPr/>
          </p:nvSpPr>
          <p:spPr bwMode="auto">
            <a:xfrm>
              <a:off x="5722338" y="4234521"/>
              <a:ext cx="745587" cy="2239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 anchorCtr="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endParaRPr lang="id-ID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193" name="TextBox 38"/>
            <p:cNvSpPr txBox="1">
              <a:spLocks noChangeArrowheads="1"/>
            </p:cNvSpPr>
            <p:nvPr/>
          </p:nvSpPr>
          <p:spPr bwMode="auto">
            <a:xfrm>
              <a:off x="5707170" y="4878734"/>
              <a:ext cx="745587" cy="2239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 anchorCtr="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endParaRPr lang="id-ID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194" name="TextBox 39"/>
            <p:cNvSpPr txBox="1">
              <a:spLocks noChangeArrowheads="1"/>
            </p:cNvSpPr>
            <p:nvPr/>
          </p:nvSpPr>
          <p:spPr bwMode="auto">
            <a:xfrm>
              <a:off x="5729020" y="2980313"/>
              <a:ext cx="745587" cy="2239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 anchorCtr="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endParaRPr lang="id-ID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195" name="TextBox 40"/>
            <p:cNvSpPr txBox="1">
              <a:spLocks noChangeArrowheads="1"/>
            </p:cNvSpPr>
            <p:nvPr/>
          </p:nvSpPr>
          <p:spPr bwMode="auto">
            <a:xfrm>
              <a:off x="5707169" y="2350191"/>
              <a:ext cx="745587" cy="2239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 anchorCtr="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endParaRPr lang="id-ID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41"/>
          <p:cNvGrpSpPr>
            <a:grpSpLocks/>
          </p:cNvGrpSpPr>
          <p:nvPr/>
        </p:nvGrpSpPr>
        <p:grpSpPr bwMode="auto">
          <a:xfrm>
            <a:off x="8505846" y="2350228"/>
            <a:ext cx="2962254" cy="2472645"/>
            <a:chOff x="7045224" y="1714382"/>
            <a:chExt cx="4137667" cy="2346157"/>
          </a:xfrm>
        </p:grpSpPr>
        <p:sp>
          <p:nvSpPr>
            <p:cNvPr id="50188" name="TextBox 42"/>
            <p:cNvSpPr txBox="1">
              <a:spLocks noChangeArrowheads="1"/>
            </p:cNvSpPr>
            <p:nvPr/>
          </p:nvSpPr>
          <p:spPr bwMode="auto">
            <a:xfrm>
              <a:off x="7045224" y="1714382"/>
              <a:ext cx="4137667" cy="5256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189" name="TextBox 43"/>
            <p:cNvSpPr txBox="1">
              <a:spLocks noChangeArrowheads="1"/>
            </p:cNvSpPr>
            <p:nvPr/>
          </p:nvSpPr>
          <p:spPr bwMode="auto">
            <a:xfrm>
              <a:off x="7045224" y="3534881"/>
              <a:ext cx="4137667" cy="5256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190" name="TextBox 45"/>
            <p:cNvSpPr txBox="1">
              <a:spLocks noChangeArrowheads="1"/>
            </p:cNvSpPr>
            <p:nvPr/>
          </p:nvSpPr>
          <p:spPr bwMode="auto">
            <a:xfrm>
              <a:off x="7045224" y="2624632"/>
              <a:ext cx="4137667" cy="5256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46"/>
          <p:cNvGrpSpPr>
            <a:grpSpLocks/>
          </p:cNvGrpSpPr>
          <p:nvPr/>
        </p:nvGrpSpPr>
        <p:grpSpPr bwMode="auto">
          <a:xfrm>
            <a:off x="1336454" y="2350228"/>
            <a:ext cx="3015354" cy="2470970"/>
            <a:chOff x="7045224" y="1717841"/>
            <a:chExt cx="4137667" cy="2342744"/>
          </a:xfrm>
        </p:grpSpPr>
        <p:sp>
          <p:nvSpPr>
            <p:cNvPr id="50185" name="TextBox 47"/>
            <p:cNvSpPr txBox="1">
              <a:spLocks noChangeArrowheads="1"/>
            </p:cNvSpPr>
            <p:nvPr/>
          </p:nvSpPr>
          <p:spPr bwMode="auto">
            <a:xfrm>
              <a:off x="7045224" y="1717841"/>
              <a:ext cx="4137667" cy="525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186" name="TextBox 48"/>
            <p:cNvSpPr txBox="1">
              <a:spLocks noChangeArrowheads="1"/>
            </p:cNvSpPr>
            <p:nvPr/>
          </p:nvSpPr>
          <p:spPr bwMode="auto">
            <a:xfrm>
              <a:off x="7045224" y="3535336"/>
              <a:ext cx="4137667" cy="525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187" name="TextBox 50"/>
            <p:cNvSpPr txBox="1">
              <a:spLocks noChangeArrowheads="1"/>
            </p:cNvSpPr>
            <p:nvPr/>
          </p:nvSpPr>
          <p:spPr bwMode="auto">
            <a:xfrm>
              <a:off x="7045224" y="2626588"/>
              <a:ext cx="4137667" cy="525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62" name="Straight Connector 61"/>
          <p:cNvCxnSpPr/>
          <p:nvPr/>
        </p:nvCxnSpPr>
        <p:spPr>
          <a:xfrm>
            <a:off x="859231" y="5548380"/>
            <a:ext cx="1118671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884238" y="5730871"/>
            <a:ext cx="11165510" cy="295466"/>
          </a:xfrm>
          <a:prstGeom prst="rect">
            <a:avLst/>
          </a:prstGeom>
          <a:noFill/>
        </p:spPr>
        <p:txBody>
          <a:bodyPr wrap="square" lIns="0" tIns="0" rIns="0" bIns="0" spcCol="360000">
            <a:spAutoFit/>
          </a:bodyPr>
          <a:lstStyle/>
          <a:p>
            <a:pPr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95918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40.pptx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.6|1.6|1.7|1.7|1.3|1.2"/>
</p:tagLst>
</file>

<file path=ppt/theme/theme1.xml><?xml version="1.0" encoding="utf-8"?>
<a:theme xmlns:a="http://schemas.openxmlformats.org/drawingml/2006/main" name="第一PPT，www.1ppt.com">
  <a:themeElements>
    <a:clrScheme name="自定义 288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7030A0"/>
      </a:accent1>
      <a:accent2>
        <a:srgbClr val="F9D3D4"/>
      </a:accent2>
      <a:accent3>
        <a:srgbClr val="7030A0"/>
      </a:accent3>
      <a:accent4>
        <a:srgbClr val="F9D3D4"/>
      </a:accent4>
      <a:accent5>
        <a:srgbClr val="7030A0"/>
      </a:accent5>
      <a:accent6>
        <a:srgbClr val="F9D3D4"/>
      </a:accent6>
      <a:hlink>
        <a:srgbClr val="7030A0"/>
      </a:hlink>
      <a:folHlink>
        <a:srgbClr val="F9D3D4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3457</Words>
  <Application>Microsoft Office PowerPoint</Application>
  <PresentationFormat>自定义</PresentationFormat>
  <Paragraphs>244</Paragraphs>
  <Slides>23</Slides>
  <Notes>13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美容美体模板</dc:title>
  <dc:creator/>
  <cp:keywords>第一PPT模板网：www.1ppt.com</cp:keywords>
  <cp:lastModifiedBy/>
  <cp:revision>1</cp:revision>
  <dcterms:created xsi:type="dcterms:W3CDTF">2016-10-17T14:00:15Z</dcterms:created>
  <dcterms:modified xsi:type="dcterms:W3CDTF">2017-12-15T01:19:08Z</dcterms:modified>
</cp:coreProperties>
</file>