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2" r:id="rId2"/>
  </p:sldMasterIdLst>
  <p:notesMasterIdLst>
    <p:notesMasterId r:id="rId26"/>
  </p:notesMasterIdLst>
  <p:handoutMasterIdLst>
    <p:handoutMasterId r:id="rId27"/>
  </p:handoutMasterIdLst>
  <p:sldIdLst>
    <p:sldId id="3103" r:id="rId3"/>
    <p:sldId id="3119" r:id="rId4"/>
    <p:sldId id="3118" r:id="rId5"/>
    <p:sldId id="3095" r:id="rId6"/>
    <p:sldId id="3090" r:id="rId7"/>
    <p:sldId id="3114" r:id="rId8"/>
    <p:sldId id="3086" r:id="rId9"/>
    <p:sldId id="3120" r:id="rId10"/>
    <p:sldId id="3081" r:id="rId11"/>
    <p:sldId id="3116" r:id="rId12"/>
    <p:sldId id="3078" r:id="rId13"/>
    <p:sldId id="3091" r:id="rId14"/>
    <p:sldId id="3121" r:id="rId15"/>
    <p:sldId id="3117" r:id="rId16"/>
    <p:sldId id="3088" r:id="rId17"/>
    <p:sldId id="3115" r:id="rId18"/>
    <p:sldId id="3087" r:id="rId19"/>
    <p:sldId id="3122" r:id="rId20"/>
    <p:sldId id="3096" r:id="rId21"/>
    <p:sldId id="3084" r:id="rId22"/>
    <p:sldId id="3079" r:id="rId23"/>
    <p:sldId id="3123" r:id="rId24"/>
    <p:sldId id="312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600"/>
    <a:srgbClr val="9A0000"/>
    <a:srgbClr val="157DA8"/>
    <a:srgbClr val="30B9C3"/>
    <a:srgbClr val="8EC436"/>
    <a:srgbClr val="865523"/>
    <a:srgbClr val="E89E00"/>
    <a:srgbClr val="3A4293"/>
    <a:srgbClr val="F8A71E"/>
    <a:srgbClr val="9CC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3" autoAdjust="0"/>
    <p:restoredTop sz="92986" autoAdjust="0"/>
  </p:normalViewPr>
  <p:slideViewPr>
    <p:cSldViewPr>
      <p:cViewPr>
        <p:scale>
          <a:sx n="50" d="100"/>
          <a:sy n="50" d="100"/>
        </p:scale>
        <p:origin x="-234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625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349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491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379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23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520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5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875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35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2017/12/14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6155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30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123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14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91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068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80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25805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6429375" y="1384077"/>
            <a:ext cx="626469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美味烧烤美食</a:t>
            </a:r>
            <a:r>
              <a:rPr lang="en-US" altLang="zh-CN" sz="54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54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6429375" y="2262127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6429375" y="2701707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5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9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4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1" animBg="1"/>
      <p:bldP spid="332" grpId="2" animBg="1"/>
      <p:bldP spid="204" grpId="0"/>
      <p:bldP spid="204" grpId="1"/>
      <p:bldP spid="205" grpId="0"/>
      <p:bldP spid="205" grpId="1"/>
      <p:bldP spid="20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直角三角形 1"/>
          <p:cNvSpPr>
            <a:spLocks noChangeArrowheads="1"/>
          </p:cNvSpPr>
          <p:nvPr/>
        </p:nvSpPr>
        <p:spPr bwMode="auto">
          <a:xfrm>
            <a:off x="3259" y="1"/>
            <a:ext cx="7363711" cy="7232650"/>
          </a:xfrm>
          <a:prstGeom prst="rtTriangl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ea typeface="微软雅黑" panose="020B0503020204020204" pitchFamily="34" charset="-122"/>
            </a:endParaRPr>
          </a:p>
        </p:txBody>
      </p:sp>
      <p:sp>
        <p:nvSpPr>
          <p:cNvPr id="15363" name="直角三角形 19"/>
          <p:cNvSpPr>
            <a:spLocks noChangeArrowheads="1"/>
          </p:cNvSpPr>
          <p:nvPr/>
        </p:nvSpPr>
        <p:spPr bwMode="auto">
          <a:xfrm rot="10800000">
            <a:off x="11600352" y="-40460"/>
            <a:ext cx="1276866" cy="1276866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933431" y="2824237"/>
            <a:ext cx="3656786" cy="12001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Click on add related title words</a:t>
            </a:r>
            <a:endParaRPr lang="zh-CN" altLang="en-US" sz="3600" dirty="0">
              <a:solidFill>
                <a:schemeClr val="bg1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933431" y="4585778"/>
            <a:ext cx="3656786" cy="9324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6933431" y="4293299"/>
            <a:ext cx="3656786" cy="167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613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4" grpId="0" animBg="1"/>
      <p:bldP spid="15365" grpId="0" animBg="1"/>
      <p:bldP spid="1536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321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1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chemeClr val="accent2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no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1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</a:t>
              </a:r>
              <a:r>
                <a:rPr lang="en-US" altLang="zh-CN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ADD RELATED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84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rgbClr val="FB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12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14449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4669799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368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900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9007" y="447"/>
            <a:ext cx="3244175" cy="7231756"/>
          </a:xfrm>
          <a:prstGeom prst="rect">
            <a:avLst/>
          </a:prstGeom>
          <a:solidFill>
            <a:srgbClr val="F0A12C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121580" y="191724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757" y="194244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717577" y="186263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6272166" y="1930802"/>
            <a:ext cx="714192" cy="588823"/>
          </a:xfrm>
          <a:prstGeom prst="roundRect">
            <a:avLst/>
          </a:prstGeom>
          <a:solidFill>
            <a:srgbClr val="AE030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7121580" y="290118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757" y="292638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17577" y="284656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6272166" y="2914739"/>
            <a:ext cx="714192" cy="588823"/>
          </a:xfrm>
          <a:prstGeom prst="roundRect">
            <a:avLst/>
          </a:prstGeom>
          <a:solidFill>
            <a:srgbClr val="AE030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7121580" y="3886937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757" y="3912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717577" y="3832323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6272166" y="3900494"/>
            <a:ext cx="714192" cy="588823"/>
          </a:xfrm>
          <a:prstGeom prst="roundRect">
            <a:avLst/>
          </a:prstGeom>
          <a:solidFill>
            <a:srgbClr val="AE030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7121580" y="488975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757" y="491495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717577" y="483513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6272166" y="4903308"/>
            <a:ext cx="714192" cy="588823"/>
          </a:xfrm>
          <a:prstGeom prst="roundRect">
            <a:avLst/>
          </a:prstGeom>
          <a:solidFill>
            <a:srgbClr val="AE030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001" y="2472233"/>
            <a:ext cx="2288187" cy="2288185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rgbClr val="AE030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rgbClr val="AE030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rgbClr val="AE0304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rgbClr val="AE0304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788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4009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0434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1278" y="2345090"/>
            <a:ext cx="3694572" cy="3694572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10" y="2712498"/>
            <a:ext cx="3608714" cy="733966"/>
            <a:chOff x="8633669" y="2306010"/>
            <a:chExt cx="2990246" cy="801523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10" y="3535902"/>
            <a:ext cx="3608714" cy="733966"/>
            <a:chOff x="8633669" y="2306010"/>
            <a:chExt cx="2990246" cy="801523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10" y="4359307"/>
            <a:ext cx="3608714" cy="733966"/>
            <a:chOff x="8633669" y="2306010"/>
            <a:chExt cx="2990246" cy="801523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10" y="5182710"/>
            <a:ext cx="3608714" cy="733966"/>
            <a:chOff x="8633669" y="2306010"/>
            <a:chExt cx="2990246" cy="801523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3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6429375" y="1384077"/>
            <a:ext cx="626469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美味烧烤美食</a:t>
            </a:r>
            <a:r>
              <a:rPr lang="en-US" altLang="zh-CN" sz="54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54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6429375" y="2054487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6429375" y="2494067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35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9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4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204" grpId="0"/>
      <p:bldP spid="204" grpId="1"/>
      <p:bldP spid="205" grpId="0"/>
      <p:bldP spid="205" grpId="1"/>
      <p:bldP spid="20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50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35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9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rgbClr val="FBB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021912"/>
            <a:ext cx="2879807" cy="107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2205608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101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0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40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FBB600"/>
      </a:accent2>
      <a:accent3>
        <a:srgbClr val="C00000"/>
      </a:accent3>
      <a:accent4>
        <a:srgbClr val="FBB600"/>
      </a:accent4>
      <a:accent5>
        <a:srgbClr val="C00000"/>
      </a:accent5>
      <a:accent6>
        <a:srgbClr val="FBB600"/>
      </a:accent6>
      <a:hlink>
        <a:srgbClr val="C00000"/>
      </a:hlink>
      <a:folHlink>
        <a:srgbClr val="FBB6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4966</Words>
  <Application>Microsoft Office PowerPoint</Application>
  <PresentationFormat>自定义</PresentationFormat>
  <Paragraphs>198</Paragraphs>
  <Slides>23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美食模板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2017-12-14T08:38:54Z</dcterms:modified>
</cp:coreProperties>
</file>