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62" r:id="rId4"/>
    <p:sldId id="3161" r:id="rId5"/>
    <p:sldId id="3106" r:id="rId6"/>
    <p:sldId id="3141" r:id="rId7"/>
    <p:sldId id="3108" r:id="rId8"/>
    <p:sldId id="3140" r:id="rId9"/>
    <p:sldId id="3163" r:id="rId10"/>
    <p:sldId id="3107" r:id="rId11"/>
    <p:sldId id="3139" r:id="rId12"/>
    <p:sldId id="3110" r:id="rId13"/>
    <p:sldId id="3155" r:id="rId14"/>
    <p:sldId id="3164" r:id="rId15"/>
    <p:sldId id="3111" r:id="rId16"/>
    <p:sldId id="3142" r:id="rId17"/>
    <p:sldId id="3105" r:id="rId18"/>
    <p:sldId id="3156" r:id="rId19"/>
    <p:sldId id="3165" r:id="rId20"/>
    <p:sldId id="3138" r:id="rId21"/>
    <p:sldId id="3116" r:id="rId22"/>
    <p:sldId id="3115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304"/>
    <a:srgbClr val="F0A12C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0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81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783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060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53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169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27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86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7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76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072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82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C381-27B4-495F-B171-7C5DEA9C8DA3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2D4F-DDA0-47ED-B7FB-95D71B087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0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20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901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5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4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5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663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3134719" y="4264397"/>
            <a:ext cx="690958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现代战争军事部队</a:t>
            </a:r>
            <a:endParaRPr lang="zh-CN" altLang="en-US" sz="6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00578" y="5579792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81810" y="5152823"/>
            <a:ext cx="4215403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MODERN MILITARY WAR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79" b="27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6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882112" y="2151938"/>
            <a:ext cx="1558131" cy="1569425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882112" y="2620569"/>
            <a:ext cx="1558131" cy="1100792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12340" y="2872763"/>
            <a:ext cx="1920369" cy="1934541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12340" y="3823794"/>
            <a:ext cx="1920369" cy="983511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676848" y="3798652"/>
            <a:ext cx="2357043" cy="237444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879921" y="5652083"/>
            <a:ext cx="1950898" cy="521009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55296" y="5101259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9917" y="3450540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66071" y="2929114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19679" y="2366238"/>
            <a:ext cx="100145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50745" y="3407003"/>
            <a:ext cx="2070392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328441" y="4447768"/>
            <a:ext cx="3392696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855369" y="5488533"/>
            <a:ext cx="486576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/>
          <p:cNvSpPr txBox="1"/>
          <p:nvPr/>
        </p:nvSpPr>
        <p:spPr>
          <a:xfrm>
            <a:off x="8079289" y="5456414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9289" y="4353687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289" y="3250961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79289" y="2148235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5713" y="2054571"/>
            <a:ext cx="1160457" cy="255782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70"/>
          <p:cNvSpPr txBox="1"/>
          <p:nvPr/>
        </p:nvSpPr>
        <p:spPr>
          <a:xfrm>
            <a:off x="8079290" y="1727699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079290" y="293230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8079290" y="401815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079290" y="5118295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5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08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3134719" y="4264397"/>
            <a:ext cx="690958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现代战争军事部队</a:t>
            </a:r>
            <a:endParaRPr lang="zh-CN" altLang="en-US" sz="6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00578" y="5579792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精美实用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框架完美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战斗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战争汇报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81810" y="5152823"/>
            <a:ext cx="4215403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MODERN MILITARY WAR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20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44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9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06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3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24E29"/>
      </a:accent1>
      <a:accent2>
        <a:srgbClr val="838F40"/>
      </a:accent2>
      <a:accent3>
        <a:srgbClr val="324E29"/>
      </a:accent3>
      <a:accent4>
        <a:srgbClr val="838F40"/>
      </a:accent4>
      <a:accent5>
        <a:srgbClr val="324E29"/>
      </a:accent5>
      <a:accent6>
        <a:srgbClr val="838F40"/>
      </a:accent6>
      <a:hlink>
        <a:srgbClr val="324E29"/>
      </a:hlink>
      <a:folHlink>
        <a:srgbClr val="838F4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5697</Words>
  <Application>Microsoft Office PowerPoint</Application>
  <PresentationFormat>自定义</PresentationFormat>
  <Paragraphs>207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战争军事模板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2017-12-14T05:33:46Z</dcterms:modified>
</cp:coreProperties>
</file>