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8"/>
  </p:notesMasterIdLst>
  <p:handoutMasterIdLst>
    <p:handoutMasterId r:id="rId9"/>
  </p:handoutMasterIdLst>
  <p:sldIdLst>
    <p:sldId id="319" r:id="rId3"/>
    <p:sldId id="321" r:id="rId4"/>
    <p:sldId id="322" r:id="rId5"/>
    <p:sldId id="323" r:id="rId6"/>
    <p:sldId id="318" r:id="rId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186" y="-15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sucai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 bwMode="auto">
          <a:xfrm>
            <a:off x="2771800" y="7378284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2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3003798"/>
            <a:ext cx="7960398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4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87474"/>
            <a:ext cx="7711638" cy="20113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23215</TotalTime>
  <Words>236</Words>
  <Application>Microsoft Office PowerPoint</Application>
  <PresentationFormat>全屏显示(16:9)</PresentationFormat>
  <Paragraphs>17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2017-12-13T09:09:22Z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