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5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14" r:id="rId4"/>
    <p:sldId id="3113" r:id="rId5"/>
    <p:sldId id="3101" r:id="rId6"/>
    <p:sldId id="3102" r:id="rId7"/>
    <p:sldId id="3097" r:id="rId8"/>
    <p:sldId id="3105" r:id="rId9"/>
    <p:sldId id="3115" r:id="rId10"/>
    <p:sldId id="3107" r:id="rId11"/>
    <p:sldId id="3094" r:id="rId12"/>
    <p:sldId id="3100" r:id="rId13"/>
    <p:sldId id="3095" r:id="rId14"/>
    <p:sldId id="3116" r:id="rId15"/>
    <p:sldId id="3098" r:id="rId16"/>
    <p:sldId id="3099" r:id="rId17"/>
    <p:sldId id="3110" r:id="rId18"/>
    <p:sldId id="3104" r:id="rId19"/>
    <p:sldId id="3117" r:id="rId20"/>
    <p:sldId id="3096" r:id="rId21"/>
    <p:sldId id="3112" r:id="rId22"/>
    <p:sldId id="3106" r:id="rId23"/>
    <p:sldId id="3118" r:id="rId24"/>
    <p:sldId id="3119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3C36"/>
    <a:srgbClr val="0070C0"/>
    <a:srgbClr val="FFFFFF"/>
    <a:srgbClr val="08B689"/>
    <a:srgbClr val="79B50F"/>
    <a:srgbClr val="09B0DE"/>
    <a:srgbClr val="6669D2"/>
    <a:srgbClr val="33BE9B"/>
    <a:srgbClr val="33FCC4"/>
    <a:srgbClr val="42D2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>
        <p:scale>
          <a:sx n="50" d="100"/>
          <a:sy n="50" d="100"/>
        </p:scale>
        <p:origin x="-222" y="-168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A30-46FE-ACC2-AE39B872430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A30-46FE-ACC2-AE39B872430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A30-46FE-ACC2-AE39B872430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A30-46FE-ACC2-AE39B8724303}"/>
              </c:ext>
            </c:extLst>
          </c:dPt>
          <c:dPt>
            <c:idx val="4"/>
            <c:bubble3D val="0"/>
            <c:spPr>
              <a:solidFill>
                <a:schemeClr val="tx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DA30-46FE-ACC2-AE39B8724303}"/>
              </c:ext>
            </c:extLst>
          </c:dPt>
          <c:val>
            <c:numRef>
              <c:f>Sheet1!$B$2:$B$6</c:f>
              <c:numCache>
                <c:formatCode>General</c:formatCode>
                <c:ptCount val="5"/>
                <c:pt idx="0">
                  <c:v>8.1999999999999993</c:v>
                </c:pt>
                <c:pt idx="1">
                  <c:v>3.2</c:v>
                </c:pt>
                <c:pt idx="2">
                  <c:v>2.6</c:v>
                </c:pt>
                <c:pt idx="3">
                  <c:v>2.2000000000000002</c:v>
                </c:pt>
                <c:pt idx="4">
                  <c:v>2.2999999999999998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strCache>
                      <c:ptCount val="5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  <c:pt idx="3">
                        <c:v>4th Qtr</c:v>
                      </c:pt>
                      <c:pt idx="4">
                        <c:v>5th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DA30-46FE-ACC2-AE39B87243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08905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3938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340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02476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4073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38222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95689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36090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0225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06400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6795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743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24269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1744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297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1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5861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6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947" indent="0">
              <a:buNone/>
              <a:defRPr sz="3500"/>
            </a:lvl2pPr>
            <a:lvl3pPr marL="1147891" indent="0">
              <a:buNone/>
              <a:defRPr sz="3000"/>
            </a:lvl3pPr>
            <a:lvl4pPr marL="1721838" indent="0">
              <a:buNone/>
              <a:defRPr sz="2500"/>
            </a:lvl4pPr>
            <a:lvl5pPr marL="2295783" indent="0">
              <a:buNone/>
              <a:defRPr sz="2500"/>
            </a:lvl5pPr>
            <a:lvl6pPr marL="2869729" indent="0">
              <a:buNone/>
              <a:defRPr sz="2500"/>
            </a:lvl6pPr>
            <a:lvl7pPr marL="3443676" indent="0">
              <a:buNone/>
              <a:defRPr sz="2500"/>
            </a:lvl7pPr>
            <a:lvl8pPr marL="4017620" indent="0">
              <a:buNone/>
              <a:defRPr sz="2500"/>
            </a:lvl8pPr>
            <a:lvl9pPr marL="459156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5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8165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8842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3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3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33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3774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D9A3C-EDB8-47A7-A89F-8B39791795A3}" type="datetimeFigureOut">
              <a:rPr lang="zh-CN" altLang="en-US" smtClean="0"/>
              <a:t>2017/12/13</a:t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C4AA-064A-47A7-A070-FE09BE2412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5553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592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683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9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94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8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7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6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6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5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899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586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9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9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129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621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3" r:id="rId2"/>
    <p:sldLayoutId id="214748396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89" tIns="57394" rIns="114789" bIns="5739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0"/>
            <a:ext cx="11572875" cy="4773215"/>
          </a:xfrm>
          <a:prstGeom prst="rect">
            <a:avLst/>
          </a:prstGeom>
        </p:spPr>
        <p:txBody>
          <a:bodyPr vert="horz" lIns="114789" tIns="57394" rIns="114789" bIns="5739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2017/12/13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233569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txStyles>
    <p:titleStyle>
      <a:lvl1pPr algn="ctr" defTabSz="1147891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59" indent="-430459" algn="l" defTabSz="1147891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662" indent="-358716" algn="l" defTabSz="1147891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864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810" indent="-286972" algn="l" defTabSz="114789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757" indent="-286972" algn="l" defTabSz="114789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702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648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595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39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94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891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838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783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729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676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62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56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4341143" y="2429406"/>
            <a:ext cx="788485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000" cap="all" dirty="0" smtClean="0">
                <a:solidFill>
                  <a:srgbClr val="863C36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商务年终总结汇报模板</a:t>
            </a:r>
            <a:endParaRPr lang="zh-CN" altLang="en-US" sz="6000" cap="all" dirty="0">
              <a:solidFill>
                <a:srgbClr val="863C36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4341143" y="3875552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rgbClr val="863C36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rgbClr val="863C36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rgbClr val="863C36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rgbClr val="863C36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rgbClr val="863C36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rgbClr val="863C36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rgbClr val="863C36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rgbClr val="863C36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rgbClr val="863C36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rgbClr val="863C36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4341143" y="1240061"/>
            <a:ext cx="259228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000" cap="all" dirty="0" smtClean="0">
                <a:solidFill>
                  <a:srgbClr val="863C36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2019</a:t>
            </a:r>
            <a:endParaRPr lang="zh-CN" altLang="en-US" sz="8000" cap="all" dirty="0">
              <a:solidFill>
                <a:srgbClr val="863C36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6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15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80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7" grpId="0"/>
      <p:bldP spid="17" grpId="1"/>
      <p:bldP spid="19" grpId="0"/>
      <p:bldP spid="19" grpId="1"/>
      <p:bldP spid="7" grpId="0"/>
      <p:bldP spid="7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016" r="16077"/>
          <a:stretch>
            <a:fillRect/>
          </a:stretch>
        </p:blipFill>
        <p:spPr>
          <a:xfrm>
            <a:off x="5115992" y="1427086"/>
            <a:ext cx="2626768" cy="502998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363302" y="1997137"/>
            <a:ext cx="2161389" cy="3760305"/>
          </a:xfrm>
          <a:prstGeom prst="rect">
            <a:avLst/>
          </a:prstGeom>
          <a:blipFill dpi="0" rotWithShape="1">
            <a:blip r:embed="rId4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264" b="26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7"/>
          <p:cNvSpPr/>
          <p:nvPr/>
        </p:nvSpPr>
        <p:spPr>
          <a:xfrm>
            <a:off x="707" y="5267872"/>
            <a:ext cx="12858043" cy="19647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384538" y="5668134"/>
            <a:ext cx="1631034" cy="367384"/>
          </a:xfrm>
          <a:prstGeom prst="rect">
            <a:avLst/>
          </a:prstGeom>
          <a:noFill/>
        </p:spPr>
        <p:txBody>
          <a:bodyPr wrap="none" lIns="96430" tIns="48216" rIns="96430" bIns="4821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9"/>
          <p:cNvSpPr/>
          <p:nvPr/>
        </p:nvSpPr>
        <p:spPr>
          <a:xfrm>
            <a:off x="1465037" y="6065784"/>
            <a:ext cx="9928678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directly.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 directly.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7" name="Group 41"/>
          <p:cNvGrpSpPr/>
          <p:nvPr/>
        </p:nvGrpSpPr>
        <p:grpSpPr>
          <a:xfrm>
            <a:off x="8559182" y="1822425"/>
            <a:ext cx="876637" cy="876637"/>
            <a:chOff x="8115591" y="1727927"/>
            <a:chExt cx="831273" cy="831273"/>
          </a:xfrm>
          <a:solidFill>
            <a:schemeClr val="bg1"/>
          </a:solidFill>
        </p:grpSpPr>
        <p:sp>
          <p:nvSpPr>
            <p:cNvPr id="88" name="Oval 12"/>
            <p:cNvSpPr/>
            <p:nvPr/>
          </p:nvSpPr>
          <p:spPr>
            <a:xfrm>
              <a:off x="8115591" y="1727927"/>
              <a:ext cx="831273" cy="831273"/>
            </a:xfrm>
            <a:prstGeom prst="ellipse">
              <a:avLst/>
            </a:prstGeom>
            <a:solidFill>
              <a:schemeClr val="accent5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89" name="Group 14"/>
            <p:cNvGrpSpPr/>
            <p:nvPr/>
          </p:nvGrpSpPr>
          <p:grpSpPr>
            <a:xfrm>
              <a:off x="8338661" y="1951357"/>
              <a:ext cx="383755" cy="384412"/>
              <a:chOff x="9145588" y="4435475"/>
              <a:chExt cx="464344" cy="465138"/>
            </a:xfrm>
            <a:grpFill/>
          </p:grpSpPr>
          <p:sp>
            <p:nvSpPr>
              <p:cNvPr id="90" name="AutoShape 7"/>
              <p:cNvSpPr/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1" name="AutoShape 8"/>
              <p:cNvSpPr/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AutoShape 9"/>
              <p:cNvSpPr/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3" name="AutoShape 10"/>
              <p:cNvSpPr/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4" name="AutoShape 11"/>
              <p:cNvSpPr/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5" name="AutoShape 12"/>
              <p:cNvSpPr/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6" name="AutoShape 13"/>
              <p:cNvSpPr/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7" name="AutoShape 14"/>
              <p:cNvSpPr/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8" name="AutoShape 15"/>
              <p:cNvSpPr/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9" name="Group 43"/>
          <p:cNvGrpSpPr/>
          <p:nvPr/>
        </p:nvGrpSpPr>
        <p:grpSpPr>
          <a:xfrm>
            <a:off x="3423662" y="3616327"/>
            <a:ext cx="876637" cy="876637"/>
            <a:chOff x="3245823" y="3429000"/>
            <a:chExt cx="831273" cy="831273"/>
          </a:xfrm>
          <a:solidFill>
            <a:schemeClr val="bg1"/>
          </a:solidFill>
        </p:grpSpPr>
        <p:sp>
          <p:nvSpPr>
            <p:cNvPr id="100" name="Oval 11"/>
            <p:cNvSpPr/>
            <p:nvPr/>
          </p:nvSpPr>
          <p:spPr>
            <a:xfrm>
              <a:off x="3245823" y="3429000"/>
              <a:ext cx="831273" cy="831273"/>
            </a:xfrm>
            <a:prstGeom prst="ellipse">
              <a:avLst/>
            </a:prstGeom>
            <a:solidFill>
              <a:schemeClr val="accent3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1" name="Group 24"/>
            <p:cNvGrpSpPr/>
            <p:nvPr/>
          </p:nvGrpSpPr>
          <p:grpSpPr>
            <a:xfrm>
              <a:off x="3541739" y="3652429"/>
              <a:ext cx="263709" cy="384412"/>
              <a:chOff x="3582988" y="3510757"/>
              <a:chExt cx="319088" cy="465138"/>
            </a:xfrm>
            <a:grpFill/>
          </p:grpSpPr>
          <p:sp>
            <p:nvSpPr>
              <p:cNvPr id="102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Group 42"/>
          <p:cNvGrpSpPr/>
          <p:nvPr/>
        </p:nvGrpSpPr>
        <p:grpSpPr>
          <a:xfrm>
            <a:off x="8558456" y="3616327"/>
            <a:ext cx="876637" cy="876637"/>
            <a:chOff x="8114903" y="3428999"/>
            <a:chExt cx="831273" cy="831273"/>
          </a:xfrm>
          <a:solidFill>
            <a:schemeClr val="bg1"/>
          </a:solidFill>
        </p:grpSpPr>
        <p:sp>
          <p:nvSpPr>
            <p:cNvPr id="105" name="Oval 13"/>
            <p:cNvSpPr/>
            <p:nvPr/>
          </p:nvSpPr>
          <p:spPr>
            <a:xfrm>
              <a:off x="8114903" y="3428999"/>
              <a:ext cx="831273" cy="831273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6" name="Group 27"/>
            <p:cNvGrpSpPr/>
            <p:nvPr/>
          </p:nvGrpSpPr>
          <p:grpSpPr>
            <a:xfrm>
              <a:off x="8337871" y="3678854"/>
              <a:ext cx="384412" cy="323405"/>
              <a:chOff x="5368132" y="2625725"/>
              <a:chExt cx="465138" cy="391319"/>
            </a:xfrm>
            <a:grpFill/>
          </p:grpSpPr>
          <p:sp>
            <p:nvSpPr>
              <p:cNvPr id="107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0" name="Group 3"/>
          <p:cNvGrpSpPr/>
          <p:nvPr/>
        </p:nvGrpSpPr>
        <p:grpSpPr>
          <a:xfrm>
            <a:off x="3423662" y="1822425"/>
            <a:ext cx="876637" cy="876637"/>
            <a:chOff x="3245823" y="1727927"/>
            <a:chExt cx="831273" cy="831273"/>
          </a:xfrm>
          <a:solidFill>
            <a:schemeClr val="bg1"/>
          </a:solidFill>
        </p:grpSpPr>
        <p:sp>
          <p:nvSpPr>
            <p:cNvPr id="111" name="Oval 10"/>
            <p:cNvSpPr/>
            <p:nvPr/>
          </p:nvSpPr>
          <p:spPr>
            <a:xfrm>
              <a:off x="3245823" y="1727927"/>
              <a:ext cx="831273" cy="831273"/>
            </a:xfrm>
            <a:prstGeom prst="ellipse">
              <a:avLst/>
            </a:prstGeom>
            <a:solidFill>
              <a:schemeClr val="accent1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2" name="Group 31"/>
            <p:cNvGrpSpPr/>
            <p:nvPr/>
          </p:nvGrpSpPr>
          <p:grpSpPr>
            <a:xfrm>
              <a:off x="3469581" y="1949424"/>
              <a:ext cx="383755" cy="383755"/>
              <a:chOff x="4439444" y="1652588"/>
              <a:chExt cx="464344" cy="464344"/>
            </a:xfrm>
            <a:grpFill/>
          </p:grpSpPr>
          <p:sp>
            <p:nvSpPr>
              <p:cNvPr id="113" name="AutoShape 136"/>
              <p:cNvSpPr/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AutoShape 137"/>
              <p:cNvSpPr/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5" name="AutoShape 138"/>
              <p:cNvSpPr/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6" name="Text Placeholder 7"/>
          <p:cNvSpPr txBox="1">
            <a:spLocks/>
          </p:cNvSpPr>
          <p:nvPr/>
        </p:nvSpPr>
        <p:spPr>
          <a:xfrm>
            <a:off x="1440672" y="1847339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028996" y="2183019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1471843" y="3634800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1060167" y="3970481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9711361" y="1847339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9689511" y="2183019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7"/>
          <p:cNvSpPr txBox="1">
            <a:spLocks/>
          </p:cNvSpPr>
          <p:nvPr/>
        </p:nvSpPr>
        <p:spPr>
          <a:xfrm>
            <a:off x="9711361" y="3634800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 Placeholder 2"/>
          <p:cNvSpPr txBox="1">
            <a:spLocks/>
          </p:cNvSpPr>
          <p:nvPr/>
        </p:nvSpPr>
        <p:spPr>
          <a:xfrm>
            <a:off x="9689511" y="3970481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39312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100"/>
                            </p:stCondLst>
                            <p:childTnLst>
                              <p:par>
                                <p:cTn id="7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/>
      <p:bldP spid="86" grpId="0"/>
      <p:bldP spid="46" grpId="0"/>
      <p:bldP spid="47" grpId="0"/>
      <p:bldP spid="48" grpId="0"/>
      <p:bldP spid="57" grpId="0"/>
      <p:bldP spid="58" grpId="0"/>
      <p:bldP spid="59" grpId="0"/>
      <p:bldP spid="60" grpId="0"/>
      <p:bldP spid="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59902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3174675" y="2769884"/>
            <a:ext cx="7533319" cy="1346651"/>
            <a:chOff x="806" y="677"/>
            <a:chExt cx="3783" cy="71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Freeform 16"/>
          <p:cNvSpPr>
            <a:spLocks noChangeAspect="1" noEditPoints="1"/>
          </p:cNvSpPr>
          <p:nvPr/>
        </p:nvSpPr>
        <p:spPr bwMode="auto">
          <a:xfrm>
            <a:off x="8229370" y="3149660"/>
            <a:ext cx="388495" cy="450161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 noChangeAspect="1" noEditPoints="1"/>
          </p:cNvSpPr>
          <p:nvPr/>
        </p:nvSpPr>
        <p:spPr bwMode="auto">
          <a:xfrm>
            <a:off x="5326768" y="3218126"/>
            <a:ext cx="469181" cy="412144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1"/>
          <p:cNvSpPr>
            <a:spLocks noChangeAspect="1" noEditPoints="1"/>
          </p:cNvSpPr>
          <p:nvPr/>
        </p:nvSpPr>
        <p:spPr bwMode="auto">
          <a:xfrm>
            <a:off x="3979435" y="3218127"/>
            <a:ext cx="429774" cy="428630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1"/>
          <p:cNvSpPr>
            <a:spLocks noChangeAspect="1" noEditPoints="1"/>
          </p:cNvSpPr>
          <p:nvPr/>
        </p:nvSpPr>
        <p:spPr bwMode="auto">
          <a:xfrm rot="2728210">
            <a:off x="9593720" y="3196358"/>
            <a:ext cx="497981" cy="510183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36"/>
          <p:cNvSpPr>
            <a:spLocks noChangeAspect="1" noEditPoints="1"/>
          </p:cNvSpPr>
          <p:nvPr/>
        </p:nvSpPr>
        <p:spPr bwMode="auto">
          <a:xfrm>
            <a:off x="6744528" y="3303076"/>
            <a:ext cx="529539" cy="296744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121716" y="2382393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887184" y="2382393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13661" y="4191534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861291" y="4516530"/>
            <a:ext cx="194531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>
            <a:spLocks/>
          </p:cNvSpPr>
          <p:nvPr/>
        </p:nvSpPr>
        <p:spPr>
          <a:xfrm>
            <a:off x="2234750" y="2104904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234750" y="4237290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973815" y="2373915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739282" y="2373915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692348" y="4183056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726678" y="4508051"/>
            <a:ext cx="1978290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/>
          <p:cNvSpPr txBox="1">
            <a:spLocks/>
          </p:cNvSpPr>
          <p:nvPr/>
        </p:nvSpPr>
        <p:spPr>
          <a:xfrm>
            <a:off x="5086847" y="2095632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086850" y="4242104"/>
            <a:ext cx="501152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176287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76288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482329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482329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788370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78837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9094412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909441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2459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1" grpId="0"/>
      <p:bldP spid="52" grpId="0"/>
      <p:bldP spid="57" grpId="0"/>
      <p:bldP spid="5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6" name="Freeform 2"/>
          <p:cNvSpPr>
            <a:spLocks/>
          </p:cNvSpPr>
          <p:nvPr/>
        </p:nvSpPr>
        <p:spPr bwMode="auto">
          <a:xfrm>
            <a:off x="1" y="1030066"/>
            <a:ext cx="6201668" cy="6201668"/>
          </a:xfrm>
          <a:custGeom>
            <a:avLst/>
            <a:gdLst>
              <a:gd name="T0" fmla="*/ 3519151 w 1386"/>
              <a:gd name="T1" fmla="*/ 4410075 h 1386"/>
              <a:gd name="T2" fmla="*/ 4410075 w 1386"/>
              <a:gd name="T3" fmla="*/ 2497770 h 1386"/>
              <a:gd name="T4" fmla="*/ 1912305 w 1386"/>
              <a:gd name="T5" fmla="*/ 0 h 1386"/>
              <a:gd name="T6" fmla="*/ 0 w 1386"/>
              <a:gd name="T7" fmla="*/ 890924 h 1386"/>
              <a:gd name="T8" fmla="*/ 0 w 1386"/>
              <a:gd name="T9" fmla="*/ 4104615 h 1386"/>
              <a:gd name="T10" fmla="*/ 0 w 1386"/>
              <a:gd name="T11" fmla="*/ 4410075 h 1386"/>
              <a:gd name="T12" fmla="*/ 305460 w 1386"/>
              <a:gd name="T13" fmla="*/ 4410075 h 1386"/>
              <a:gd name="T14" fmla="*/ 3519151 w 1386"/>
              <a:gd name="T15" fmla="*/ 4410075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chemeClr val="accent2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7" name="Freeform 3"/>
          <p:cNvSpPr>
            <a:spLocks/>
          </p:cNvSpPr>
          <p:nvPr/>
        </p:nvSpPr>
        <p:spPr bwMode="auto">
          <a:xfrm>
            <a:off x="0" y="1853828"/>
            <a:ext cx="5377905" cy="5377905"/>
          </a:xfrm>
          <a:custGeom>
            <a:avLst/>
            <a:gdLst>
              <a:gd name="T0" fmla="*/ 1912144 w 1202"/>
              <a:gd name="T1" fmla="*/ 0 h 1202"/>
              <a:gd name="T2" fmla="*/ 0 w 1202"/>
              <a:gd name="T3" fmla="*/ 1912144 h 1202"/>
              <a:gd name="T4" fmla="*/ 0 w 1202"/>
              <a:gd name="T5" fmla="*/ 3824288 h 1202"/>
              <a:gd name="T6" fmla="*/ 1912144 w 1202"/>
              <a:gd name="T7" fmla="*/ 3824288 h 1202"/>
              <a:gd name="T8" fmla="*/ 3824288 w 1202"/>
              <a:gd name="T9" fmla="*/ 1912144 h 1202"/>
              <a:gd name="T10" fmla="*/ 1912144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chemeClr val="accent1">
              <a:lumMod val="50000"/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4163468" y="2242271"/>
            <a:ext cx="817066" cy="817066"/>
            <a:chOff x="0" y="0"/>
            <a:chExt cx="366" cy="366"/>
          </a:xfrm>
        </p:grpSpPr>
        <p:sp>
          <p:nvSpPr>
            <p:cNvPr id="6152" name="Oval 5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3" name="Freeform 6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964406" y="4903317"/>
            <a:ext cx="33218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0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1991180" y="3508053"/>
            <a:ext cx="1268296" cy="126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7594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zh-CN" sz="7594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1" name="Line 9"/>
          <p:cNvSpPr>
            <a:spLocks noChangeShapeType="1"/>
          </p:cNvSpPr>
          <p:nvPr/>
        </p:nvSpPr>
        <p:spPr bwMode="auto">
          <a:xfrm>
            <a:off x="1446609" y="4724723"/>
            <a:ext cx="235743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7162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146" grpId="0" animBg="1"/>
      <p:bldP spid="6147" grpId="0" animBg="1"/>
      <p:bldP spid="6149" grpId="0"/>
      <p:bldP spid="6150" grpId="0"/>
      <p:bldP spid="615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圆角矩形 26"/>
          <p:cNvSpPr/>
          <p:nvPr/>
        </p:nvSpPr>
        <p:spPr>
          <a:xfrm>
            <a:off x="1265012" y="1744219"/>
            <a:ext cx="10328729" cy="1491059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83276" y="2015934"/>
            <a:ext cx="9492200" cy="430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矩形 93"/>
          <p:cNvSpPr/>
          <p:nvPr/>
        </p:nvSpPr>
        <p:spPr>
          <a:xfrm>
            <a:off x="1212045" y="169675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矩形 93"/>
          <p:cNvSpPr/>
          <p:nvPr/>
        </p:nvSpPr>
        <p:spPr>
          <a:xfrm rot="10800000">
            <a:off x="11244509" y="287774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5"/>
          <p:cNvSpPr>
            <a:spLocks/>
          </p:cNvSpPr>
          <p:nvPr/>
        </p:nvSpPr>
        <p:spPr bwMode="auto">
          <a:xfrm>
            <a:off x="198460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440653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201999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5"/>
          <p:cNvSpPr>
            <a:spLocks/>
          </p:cNvSpPr>
          <p:nvPr/>
        </p:nvSpPr>
        <p:spPr bwMode="auto">
          <a:xfrm>
            <a:off x="435937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46"/>
          <p:cNvSpPr txBox="1"/>
          <p:nvPr/>
        </p:nvSpPr>
        <p:spPr>
          <a:xfrm>
            <a:off x="4815422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439476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6746839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46"/>
          <p:cNvSpPr txBox="1"/>
          <p:nvPr/>
        </p:nvSpPr>
        <p:spPr>
          <a:xfrm>
            <a:off x="7202891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6782236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5"/>
          <p:cNvSpPr>
            <a:spLocks/>
          </p:cNvSpPr>
          <p:nvPr/>
        </p:nvSpPr>
        <p:spPr bwMode="auto">
          <a:xfrm>
            <a:off x="9147008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46"/>
          <p:cNvSpPr txBox="1"/>
          <p:nvPr/>
        </p:nvSpPr>
        <p:spPr>
          <a:xfrm>
            <a:off x="9603059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9182405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9409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9" grpId="0"/>
      <p:bldP spid="40" grpId="0" animBg="1"/>
      <p:bldP spid="41" grpId="0" animBg="1"/>
      <p:bldP spid="44" grpId="0" animBg="1"/>
      <p:bldP spid="47" grpId="0"/>
      <p:bldP spid="18" grpId="0"/>
      <p:bldP spid="21" grpId="0" animBg="1"/>
      <p:bldP spid="22" grpId="0"/>
      <p:bldP spid="23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583106" y="2642326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968409" y="2642322"/>
            <a:ext cx="2382218" cy="840416"/>
            <a:chOff x="509993" y="4146958"/>
            <a:chExt cx="2041329" cy="796928"/>
          </a:xfrm>
        </p:grpSpPr>
        <p:sp>
          <p:nvSpPr>
            <p:cNvPr id="19" name="TextBox 18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583106" y="3827485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83106" y="5012644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968409" y="5012640"/>
            <a:ext cx="2382218" cy="840416"/>
            <a:chOff x="509993" y="4146958"/>
            <a:chExt cx="2041329" cy="796928"/>
          </a:xfrm>
        </p:grpSpPr>
        <p:sp>
          <p:nvSpPr>
            <p:cNvPr id="34" name="TextBox 33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968409" y="3827481"/>
            <a:ext cx="2382218" cy="840416"/>
            <a:chOff x="509993" y="4146958"/>
            <a:chExt cx="2041329" cy="796928"/>
          </a:xfrm>
        </p:grpSpPr>
        <p:sp>
          <p:nvSpPr>
            <p:cNvPr id="37" name="TextBox 36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315671" y="2290278"/>
            <a:ext cx="4202009" cy="4181440"/>
            <a:chOff x="3685337" y="1514384"/>
            <a:chExt cx="4821324" cy="4797721"/>
          </a:xfrm>
        </p:grpSpPr>
        <p:sp>
          <p:nvSpPr>
            <p:cNvPr id="40" name="Freeform 39"/>
            <p:cNvSpPr/>
            <p:nvPr/>
          </p:nvSpPr>
          <p:spPr>
            <a:xfrm>
              <a:off x="4112274" y="1770540"/>
              <a:ext cx="4137890" cy="4137892"/>
            </a:xfrm>
            <a:custGeom>
              <a:avLst/>
              <a:gdLst>
                <a:gd name="connsiteX0" fmla="*/ 2275840 w 4551680"/>
                <a:gd name="connsiteY0" fmla="*/ 0 h 4551680"/>
                <a:gd name="connsiteX1" fmla="*/ 4246775 w 4551680"/>
                <a:gd name="connsiteY1" fmla="*/ 1137920 h 4551680"/>
                <a:gd name="connsiteX2" fmla="*/ 4246775 w 4551680"/>
                <a:gd name="connsiteY2" fmla="*/ 3413760 h 4551680"/>
                <a:gd name="connsiteX3" fmla="*/ 2275840 w 4551680"/>
                <a:gd name="connsiteY3" fmla="*/ 2275840 h 4551680"/>
                <a:gd name="connsiteX4" fmla="*/ 2275840 w 4551680"/>
                <a:gd name="connsiteY4" fmla="*/ 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2275840" y="0"/>
                  </a:moveTo>
                  <a:cubicBezTo>
                    <a:pt x="3088919" y="0"/>
                    <a:pt x="3840236" y="433773"/>
                    <a:pt x="4246775" y="1137920"/>
                  </a:cubicBezTo>
                  <a:cubicBezTo>
                    <a:pt x="4653315" y="1842067"/>
                    <a:pt x="4653315" y="2709613"/>
                    <a:pt x="4246775" y="3413760"/>
                  </a:cubicBezTo>
                  <a:lnTo>
                    <a:pt x="2275840" y="2275840"/>
                  </a:lnTo>
                  <a:lnTo>
                    <a:pt x="2275840" y="0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99397" tIns="1086802" rIns="625652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4027053" y="1918321"/>
              <a:ext cx="4137890" cy="4137892"/>
            </a:xfrm>
            <a:custGeom>
              <a:avLst/>
              <a:gdLst>
                <a:gd name="connsiteX0" fmla="*/ 4246775 w 4551680"/>
                <a:gd name="connsiteY0" fmla="*/ 3413760 h 4551680"/>
                <a:gd name="connsiteX1" fmla="*/ 2275840 w 4551680"/>
                <a:gd name="connsiteY1" fmla="*/ 4551680 h 4551680"/>
                <a:gd name="connsiteX2" fmla="*/ 304905 w 4551680"/>
                <a:gd name="connsiteY2" fmla="*/ 3413760 h 4551680"/>
                <a:gd name="connsiteX3" fmla="*/ 2275840 w 4551680"/>
                <a:gd name="connsiteY3" fmla="*/ 2275840 h 4551680"/>
                <a:gd name="connsiteX4" fmla="*/ 424677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4246775" y="3413760"/>
                  </a:moveTo>
                  <a:cubicBezTo>
                    <a:pt x="3840235" y="4117907"/>
                    <a:pt x="3088919" y="4551680"/>
                    <a:pt x="2275840" y="4551680"/>
                  </a:cubicBezTo>
                  <a:cubicBezTo>
                    <a:pt x="1462761" y="4551680"/>
                    <a:pt x="711444" y="4117907"/>
                    <a:pt x="304905" y="3413760"/>
                  </a:cubicBezTo>
                  <a:lnTo>
                    <a:pt x="2275840" y="2275840"/>
                  </a:lnTo>
                  <a:lnTo>
                    <a:pt x="4246775" y="3413760"/>
                  </a:lnTo>
                  <a:close/>
                </a:path>
              </a:pathLst>
            </a:cu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9930" tIns="3201387" rIns="1172785" bIns="515634" numCol="1" spcCol="1270" anchor="ctr" anchorCtr="0">
              <a:noAutofit/>
            </a:bodyPr>
            <a:lstStyle/>
            <a:p>
              <a:pPr algn="just" defTabSz="304659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3941832" y="1770540"/>
              <a:ext cx="4137890" cy="4137892"/>
            </a:xfrm>
            <a:custGeom>
              <a:avLst/>
              <a:gdLst>
                <a:gd name="connsiteX0" fmla="*/ 304905 w 4551680"/>
                <a:gd name="connsiteY0" fmla="*/ 3413760 h 4551680"/>
                <a:gd name="connsiteX1" fmla="*/ 304905 w 4551680"/>
                <a:gd name="connsiteY1" fmla="*/ 1137920 h 4551680"/>
                <a:gd name="connsiteX2" fmla="*/ 2275840 w 4551680"/>
                <a:gd name="connsiteY2" fmla="*/ 0 h 4551680"/>
                <a:gd name="connsiteX3" fmla="*/ 2275840 w 4551680"/>
                <a:gd name="connsiteY3" fmla="*/ 2275840 h 4551680"/>
                <a:gd name="connsiteX4" fmla="*/ 30490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304905" y="3413760"/>
                  </a:moveTo>
                  <a:cubicBezTo>
                    <a:pt x="-101635" y="2709613"/>
                    <a:pt x="-101635" y="1842067"/>
                    <a:pt x="304905" y="1137920"/>
                  </a:cubicBezTo>
                  <a:cubicBezTo>
                    <a:pt x="711445" y="433773"/>
                    <a:pt x="1462761" y="0"/>
                    <a:pt x="2275840" y="0"/>
                  </a:cubicBezTo>
                  <a:lnTo>
                    <a:pt x="2275840" y="2275840"/>
                  </a:lnTo>
                  <a:lnTo>
                    <a:pt x="304905" y="341376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5654" tIns="1086802" rIns="2599396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Circular Arrow 42"/>
            <p:cNvSpPr/>
            <p:nvPr/>
          </p:nvSpPr>
          <p:spPr>
            <a:xfrm>
              <a:off x="3856462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Circular Arrow 43"/>
            <p:cNvSpPr/>
            <p:nvPr/>
          </p:nvSpPr>
          <p:spPr>
            <a:xfrm>
              <a:off x="3770899" y="1661904"/>
              <a:ext cx="4650199" cy="4650201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Circular Arrow 44"/>
            <p:cNvSpPr/>
            <p:nvPr/>
          </p:nvSpPr>
          <p:spPr>
            <a:xfrm>
              <a:off x="3685337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022321" y="5222090"/>
            <a:ext cx="788708" cy="461040"/>
          </a:xfrm>
          <a:custGeom>
            <a:avLst/>
            <a:gdLst>
              <a:gd name="T0" fmla="*/ 232 w 316"/>
              <a:gd name="T1" fmla="*/ 27 h 172"/>
              <a:gd name="T2" fmla="*/ 221 w 316"/>
              <a:gd name="T3" fmla="*/ 20 h 172"/>
              <a:gd name="T4" fmla="*/ 157 w 316"/>
              <a:gd name="T5" fmla="*/ 10 h 172"/>
              <a:gd name="T6" fmla="*/ 92 w 316"/>
              <a:gd name="T7" fmla="*/ 9 h 172"/>
              <a:gd name="T8" fmla="*/ 84 w 316"/>
              <a:gd name="T9" fmla="*/ 13 h 172"/>
              <a:gd name="T10" fmla="*/ 0 w 316"/>
              <a:gd name="T11" fmla="*/ 121 h 172"/>
              <a:gd name="T12" fmla="*/ 78 w 316"/>
              <a:gd name="T13" fmla="*/ 109 h 172"/>
              <a:gd name="T14" fmla="*/ 84 w 316"/>
              <a:gd name="T15" fmla="*/ 113 h 172"/>
              <a:gd name="T16" fmla="*/ 120 w 316"/>
              <a:gd name="T17" fmla="*/ 142 h 172"/>
              <a:gd name="T18" fmla="*/ 159 w 316"/>
              <a:gd name="T19" fmla="*/ 163 h 172"/>
              <a:gd name="T20" fmla="*/ 163 w 316"/>
              <a:gd name="T21" fmla="*/ 165 h 172"/>
              <a:gd name="T22" fmla="*/ 190 w 316"/>
              <a:gd name="T23" fmla="*/ 164 h 172"/>
              <a:gd name="T24" fmla="*/ 217 w 316"/>
              <a:gd name="T25" fmla="*/ 153 h 172"/>
              <a:gd name="T26" fmla="*/ 233 w 316"/>
              <a:gd name="T27" fmla="*/ 146 h 172"/>
              <a:gd name="T28" fmla="*/ 265 w 316"/>
              <a:gd name="T29" fmla="*/ 162 h 172"/>
              <a:gd name="T30" fmla="*/ 288 w 316"/>
              <a:gd name="T31" fmla="*/ 14 h 172"/>
              <a:gd name="T32" fmla="*/ 225 w 316"/>
              <a:gd name="T33" fmla="*/ 129 h 172"/>
              <a:gd name="T34" fmla="*/ 225 w 316"/>
              <a:gd name="T35" fmla="*/ 139 h 172"/>
              <a:gd name="T36" fmla="*/ 216 w 316"/>
              <a:gd name="T37" fmla="*/ 142 h 172"/>
              <a:gd name="T38" fmla="*/ 207 w 316"/>
              <a:gd name="T39" fmla="*/ 142 h 172"/>
              <a:gd name="T40" fmla="*/ 189 w 316"/>
              <a:gd name="T41" fmla="*/ 153 h 172"/>
              <a:gd name="T42" fmla="*/ 185 w 316"/>
              <a:gd name="T43" fmla="*/ 153 h 172"/>
              <a:gd name="T44" fmla="*/ 180 w 316"/>
              <a:gd name="T45" fmla="*/ 156 h 172"/>
              <a:gd name="T46" fmla="*/ 157 w 316"/>
              <a:gd name="T47" fmla="*/ 149 h 172"/>
              <a:gd name="T48" fmla="*/ 130 w 316"/>
              <a:gd name="T49" fmla="*/ 128 h 172"/>
              <a:gd name="T50" fmla="*/ 88 w 316"/>
              <a:gd name="T51" fmla="*/ 103 h 172"/>
              <a:gd name="T52" fmla="*/ 71 w 316"/>
              <a:gd name="T53" fmla="*/ 91 h 172"/>
              <a:gd name="T54" fmla="*/ 71 w 316"/>
              <a:gd name="T55" fmla="*/ 90 h 172"/>
              <a:gd name="T56" fmla="*/ 72 w 316"/>
              <a:gd name="T57" fmla="*/ 88 h 172"/>
              <a:gd name="T58" fmla="*/ 93 w 316"/>
              <a:gd name="T59" fmla="*/ 20 h 172"/>
              <a:gd name="T60" fmla="*/ 132 w 316"/>
              <a:gd name="T61" fmla="*/ 24 h 172"/>
              <a:gd name="T62" fmla="*/ 127 w 316"/>
              <a:gd name="T63" fmla="*/ 72 h 172"/>
              <a:gd name="T64" fmla="*/ 185 w 316"/>
              <a:gd name="T65" fmla="*/ 54 h 172"/>
              <a:gd name="T66" fmla="*/ 241 w 316"/>
              <a:gd name="T67" fmla="*/ 11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172">
                <a:moveTo>
                  <a:pt x="288" y="14"/>
                </a:moveTo>
                <a:cubicBezTo>
                  <a:pt x="232" y="27"/>
                  <a:pt x="232" y="27"/>
                  <a:pt x="232" y="27"/>
                </a:cubicBezTo>
                <a:cubicBezTo>
                  <a:pt x="233" y="31"/>
                  <a:pt x="233" y="31"/>
                  <a:pt x="233" y="31"/>
                </a:cubicBezTo>
                <a:cubicBezTo>
                  <a:pt x="228" y="22"/>
                  <a:pt x="221" y="20"/>
                  <a:pt x="221" y="20"/>
                </a:cubicBezTo>
                <a:cubicBezTo>
                  <a:pt x="178" y="7"/>
                  <a:pt x="178" y="7"/>
                  <a:pt x="178" y="7"/>
                </a:cubicBezTo>
                <a:cubicBezTo>
                  <a:pt x="173" y="5"/>
                  <a:pt x="165" y="7"/>
                  <a:pt x="157" y="10"/>
                </a:cubicBezTo>
                <a:cubicBezTo>
                  <a:pt x="156" y="9"/>
                  <a:pt x="156" y="9"/>
                  <a:pt x="156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1" y="9"/>
                  <a:pt x="87" y="10"/>
                  <a:pt x="84" y="13"/>
                </a:cubicBezTo>
                <a:cubicBezTo>
                  <a:pt x="50" y="0"/>
                  <a:pt x="50" y="0"/>
                  <a:pt x="5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69" y="144"/>
                  <a:pt x="76" y="120"/>
                  <a:pt x="78" y="109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84" y="120"/>
                  <a:pt x="85" y="130"/>
                  <a:pt x="99" y="127"/>
                </a:cubicBezTo>
                <a:cubicBezTo>
                  <a:pt x="99" y="127"/>
                  <a:pt x="100" y="157"/>
                  <a:pt x="120" y="142"/>
                </a:cubicBezTo>
                <a:cubicBezTo>
                  <a:pt x="120" y="142"/>
                  <a:pt x="120" y="161"/>
                  <a:pt x="138" y="155"/>
                </a:cubicBezTo>
                <a:cubicBezTo>
                  <a:pt x="138" y="155"/>
                  <a:pt x="141" y="172"/>
                  <a:pt x="159" y="163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164" y="165"/>
                  <a:pt x="173" y="168"/>
                  <a:pt x="181" y="167"/>
                </a:cubicBezTo>
                <a:cubicBezTo>
                  <a:pt x="185" y="167"/>
                  <a:pt x="188" y="166"/>
                  <a:pt x="190" y="164"/>
                </a:cubicBezTo>
                <a:cubicBezTo>
                  <a:pt x="196" y="163"/>
                  <a:pt x="208" y="161"/>
                  <a:pt x="214" y="153"/>
                </a:cubicBezTo>
                <a:cubicBezTo>
                  <a:pt x="215" y="153"/>
                  <a:pt x="216" y="153"/>
                  <a:pt x="217" y="153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224" y="153"/>
                  <a:pt x="230" y="150"/>
                  <a:pt x="233" y="146"/>
                </a:cubicBezTo>
                <a:cubicBezTo>
                  <a:pt x="235" y="143"/>
                  <a:pt x="236" y="140"/>
                  <a:pt x="236" y="136"/>
                </a:cubicBezTo>
                <a:cubicBezTo>
                  <a:pt x="236" y="136"/>
                  <a:pt x="248" y="160"/>
                  <a:pt x="265" y="162"/>
                </a:cubicBezTo>
                <a:cubicBezTo>
                  <a:pt x="316" y="137"/>
                  <a:pt x="316" y="137"/>
                  <a:pt x="316" y="137"/>
                </a:cubicBezTo>
                <a:lnTo>
                  <a:pt x="288" y="14"/>
                </a:lnTo>
                <a:close/>
                <a:moveTo>
                  <a:pt x="230" y="127"/>
                </a:moveTo>
                <a:cubicBezTo>
                  <a:pt x="225" y="129"/>
                  <a:pt x="225" y="129"/>
                  <a:pt x="225" y="129"/>
                </a:cubicBezTo>
                <a:cubicBezTo>
                  <a:pt x="226" y="133"/>
                  <a:pt x="226" y="133"/>
                  <a:pt x="226" y="133"/>
                </a:cubicBezTo>
                <a:cubicBezTo>
                  <a:pt x="226" y="137"/>
                  <a:pt x="225" y="139"/>
                  <a:pt x="225" y="139"/>
                </a:cubicBezTo>
                <a:cubicBezTo>
                  <a:pt x="223" y="141"/>
                  <a:pt x="220" y="142"/>
                  <a:pt x="216" y="142"/>
                </a:cubicBezTo>
                <a:cubicBezTo>
                  <a:pt x="216" y="142"/>
                  <a:pt x="216" y="142"/>
                  <a:pt x="216" y="142"/>
                </a:cubicBezTo>
                <a:cubicBezTo>
                  <a:pt x="214" y="143"/>
                  <a:pt x="212" y="142"/>
                  <a:pt x="211" y="142"/>
                </a:cubicBezTo>
                <a:cubicBezTo>
                  <a:pt x="207" y="142"/>
                  <a:pt x="207" y="142"/>
                  <a:pt x="207" y="142"/>
                </a:cubicBezTo>
                <a:cubicBezTo>
                  <a:pt x="206" y="146"/>
                  <a:pt x="206" y="146"/>
                  <a:pt x="206" y="146"/>
                </a:cubicBezTo>
                <a:cubicBezTo>
                  <a:pt x="204" y="150"/>
                  <a:pt x="196" y="153"/>
                  <a:pt x="189" y="153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3" y="156"/>
                  <a:pt x="182" y="156"/>
                  <a:pt x="180" y="156"/>
                </a:cubicBezTo>
                <a:cubicBezTo>
                  <a:pt x="175" y="157"/>
                  <a:pt x="169" y="155"/>
                  <a:pt x="167" y="155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6" y="144"/>
                  <a:pt x="154" y="140"/>
                  <a:pt x="149" y="140"/>
                </a:cubicBezTo>
                <a:cubicBezTo>
                  <a:pt x="149" y="140"/>
                  <a:pt x="147" y="116"/>
                  <a:pt x="130" y="128"/>
                </a:cubicBezTo>
                <a:cubicBezTo>
                  <a:pt x="130" y="128"/>
                  <a:pt x="125" y="108"/>
                  <a:pt x="109" y="117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72" y="91"/>
                  <a:pt x="72" y="91"/>
                  <a:pt x="72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0"/>
                  <a:pt x="71" y="90"/>
                  <a:pt x="71" y="90"/>
                </a:cubicBezTo>
                <a:cubicBezTo>
                  <a:pt x="72" y="89"/>
                  <a:pt x="72" y="89"/>
                  <a:pt x="72" y="89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87"/>
                  <a:pt x="90" y="26"/>
                  <a:pt x="91" y="21"/>
                </a:cubicBezTo>
                <a:cubicBezTo>
                  <a:pt x="91" y="21"/>
                  <a:pt x="93" y="20"/>
                  <a:pt x="93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22"/>
                  <a:pt x="132" y="24"/>
                  <a:pt x="132" y="24"/>
                </a:cubicBezTo>
                <a:cubicBezTo>
                  <a:pt x="125" y="30"/>
                  <a:pt x="122" y="60"/>
                  <a:pt x="122" y="60"/>
                </a:cubicBezTo>
                <a:cubicBezTo>
                  <a:pt x="119" y="67"/>
                  <a:pt x="127" y="72"/>
                  <a:pt x="127" y="72"/>
                </a:cubicBezTo>
                <a:cubicBezTo>
                  <a:pt x="140" y="81"/>
                  <a:pt x="154" y="47"/>
                  <a:pt x="154" y="47"/>
                </a:cubicBezTo>
                <a:cubicBezTo>
                  <a:pt x="161" y="41"/>
                  <a:pt x="172" y="45"/>
                  <a:pt x="185" y="54"/>
                </a:cubicBezTo>
                <a:cubicBezTo>
                  <a:pt x="206" y="76"/>
                  <a:pt x="232" y="102"/>
                  <a:pt x="239" y="111"/>
                </a:cubicBezTo>
                <a:cubicBezTo>
                  <a:pt x="241" y="114"/>
                  <a:pt x="242" y="117"/>
                  <a:pt x="241" y="119"/>
                </a:cubicBezTo>
                <a:cubicBezTo>
                  <a:pt x="240" y="123"/>
                  <a:pt x="233" y="126"/>
                  <a:pt x="230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5145581" y="3597723"/>
            <a:ext cx="693683" cy="543732"/>
            <a:chOff x="7200839" y="1790292"/>
            <a:chExt cx="795921" cy="623870"/>
          </a:xfrm>
          <a:solidFill>
            <a:schemeClr val="bg1"/>
          </a:solidFill>
        </p:grpSpPr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7235971" y="1790292"/>
              <a:ext cx="760789" cy="434110"/>
            </a:xfrm>
            <a:custGeom>
              <a:avLst/>
              <a:gdLst>
                <a:gd name="T0" fmla="*/ 295 w 628"/>
                <a:gd name="T1" fmla="*/ 232 h 334"/>
                <a:gd name="T2" fmla="*/ 295 w 628"/>
                <a:gd name="T3" fmla="*/ 232 h 334"/>
                <a:gd name="T4" fmla="*/ 295 w 628"/>
                <a:gd name="T5" fmla="*/ 232 h 334"/>
                <a:gd name="T6" fmla="*/ 295 w 628"/>
                <a:gd name="T7" fmla="*/ 232 h 334"/>
                <a:gd name="T8" fmla="*/ 430 w 628"/>
                <a:gd name="T9" fmla="*/ 334 h 334"/>
                <a:gd name="T10" fmla="*/ 628 w 628"/>
                <a:gd name="T11" fmla="*/ 218 h 334"/>
                <a:gd name="T12" fmla="*/ 494 w 628"/>
                <a:gd name="T13" fmla="*/ 114 h 334"/>
                <a:gd name="T14" fmla="*/ 305 w 628"/>
                <a:gd name="T15" fmla="*/ 225 h 334"/>
                <a:gd name="T16" fmla="*/ 305 w 628"/>
                <a:gd name="T17" fmla="*/ 3 h 334"/>
                <a:gd name="T18" fmla="*/ 494 w 628"/>
                <a:gd name="T19" fmla="*/ 114 h 334"/>
                <a:gd name="T20" fmla="*/ 600 w 628"/>
                <a:gd name="T21" fmla="*/ 102 h 334"/>
                <a:gd name="T22" fmla="*/ 437 w 628"/>
                <a:gd name="T23" fmla="*/ 7 h 334"/>
                <a:gd name="T24" fmla="*/ 305 w 628"/>
                <a:gd name="T25" fmla="*/ 0 h 334"/>
                <a:gd name="T26" fmla="*/ 305 w 628"/>
                <a:gd name="T27" fmla="*/ 0 h 334"/>
                <a:gd name="T28" fmla="*/ 302 w 628"/>
                <a:gd name="T29" fmla="*/ 0 h 334"/>
                <a:gd name="T30" fmla="*/ 300 w 628"/>
                <a:gd name="T31" fmla="*/ 0 h 334"/>
                <a:gd name="T32" fmla="*/ 295 w 628"/>
                <a:gd name="T33" fmla="*/ 0 h 334"/>
                <a:gd name="T34" fmla="*/ 295 w 628"/>
                <a:gd name="T35" fmla="*/ 0 h 334"/>
                <a:gd name="T36" fmla="*/ 165 w 628"/>
                <a:gd name="T37" fmla="*/ 7 h 334"/>
                <a:gd name="T38" fmla="*/ 0 w 628"/>
                <a:gd name="T39" fmla="*/ 102 h 334"/>
                <a:gd name="T40" fmla="*/ 108 w 628"/>
                <a:gd name="T41" fmla="*/ 114 h 334"/>
                <a:gd name="T42" fmla="*/ 295 w 628"/>
                <a:gd name="T43" fmla="*/ 3 h 334"/>
                <a:gd name="T44" fmla="*/ 295 w 628"/>
                <a:gd name="T45" fmla="*/ 232 h 334"/>
                <a:gd name="T46" fmla="*/ 295 w 628"/>
                <a:gd name="T47" fmla="*/ 23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8" h="334">
                  <a:moveTo>
                    <a:pt x="295" y="232"/>
                  </a:moveTo>
                  <a:lnTo>
                    <a:pt x="295" y="232"/>
                  </a:lnTo>
                  <a:lnTo>
                    <a:pt x="295" y="232"/>
                  </a:lnTo>
                  <a:lnTo>
                    <a:pt x="295" y="232"/>
                  </a:lnTo>
                  <a:lnTo>
                    <a:pt x="430" y="334"/>
                  </a:lnTo>
                  <a:lnTo>
                    <a:pt x="628" y="218"/>
                  </a:lnTo>
                  <a:lnTo>
                    <a:pt x="494" y="114"/>
                  </a:lnTo>
                  <a:lnTo>
                    <a:pt x="305" y="225"/>
                  </a:lnTo>
                  <a:lnTo>
                    <a:pt x="305" y="3"/>
                  </a:lnTo>
                  <a:lnTo>
                    <a:pt x="494" y="114"/>
                  </a:lnTo>
                  <a:lnTo>
                    <a:pt x="600" y="102"/>
                  </a:lnTo>
                  <a:lnTo>
                    <a:pt x="437" y="7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300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165" y="7"/>
                  </a:lnTo>
                  <a:lnTo>
                    <a:pt x="0" y="102"/>
                  </a:lnTo>
                  <a:lnTo>
                    <a:pt x="108" y="114"/>
                  </a:lnTo>
                  <a:lnTo>
                    <a:pt x="295" y="3"/>
                  </a:lnTo>
                  <a:lnTo>
                    <a:pt x="295" y="232"/>
                  </a:lnTo>
                  <a:lnTo>
                    <a:pt x="295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7200839" y="1941061"/>
              <a:ext cx="392509" cy="289840"/>
            </a:xfrm>
            <a:custGeom>
              <a:avLst/>
              <a:gdLst>
                <a:gd name="T0" fmla="*/ 0 w 324"/>
                <a:gd name="T1" fmla="*/ 100 h 223"/>
                <a:gd name="T2" fmla="*/ 187 w 324"/>
                <a:gd name="T3" fmla="*/ 223 h 223"/>
                <a:gd name="T4" fmla="*/ 324 w 324"/>
                <a:gd name="T5" fmla="*/ 116 h 223"/>
                <a:gd name="T6" fmla="*/ 130 w 324"/>
                <a:gd name="T7" fmla="*/ 0 h 223"/>
                <a:gd name="T8" fmla="*/ 0 w 324"/>
                <a:gd name="T9" fmla="*/ 10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23">
                  <a:moveTo>
                    <a:pt x="0" y="100"/>
                  </a:moveTo>
                  <a:lnTo>
                    <a:pt x="187" y="223"/>
                  </a:lnTo>
                  <a:lnTo>
                    <a:pt x="324" y="116"/>
                  </a:lnTo>
                  <a:lnTo>
                    <a:pt x="130" y="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7353482" y="2116524"/>
              <a:ext cx="477310" cy="297638"/>
            </a:xfrm>
            <a:custGeom>
              <a:avLst/>
              <a:gdLst>
                <a:gd name="T0" fmla="*/ 198 w 394"/>
                <a:gd name="T1" fmla="*/ 0 h 229"/>
                <a:gd name="T2" fmla="*/ 61 w 394"/>
                <a:gd name="T3" fmla="*/ 109 h 229"/>
                <a:gd name="T4" fmla="*/ 0 w 394"/>
                <a:gd name="T5" fmla="*/ 71 h 229"/>
                <a:gd name="T6" fmla="*/ 0 w 394"/>
                <a:gd name="T7" fmla="*/ 114 h 229"/>
                <a:gd name="T8" fmla="*/ 198 w 394"/>
                <a:gd name="T9" fmla="*/ 229 h 229"/>
                <a:gd name="T10" fmla="*/ 394 w 394"/>
                <a:gd name="T11" fmla="*/ 116 h 229"/>
                <a:gd name="T12" fmla="*/ 394 w 394"/>
                <a:gd name="T13" fmla="*/ 64 h 229"/>
                <a:gd name="T14" fmla="*/ 335 w 394"/>
                <a:gd name="T15" fmla="*/ 104 h 229"/>
                <a:gd name="T16" fmla="*/ 198 w 394"/>
                <a:gd name="T1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4" h="229">
                  <a:moveTo>
                    <a:pt x="198" y="0"/>
                  </a:moveTo>
                  <a:lnTo>
                    <a:pt x="61" y="109"/>
                  </a:lnTo>
                  <a:lnTo>
                    <a:pt x="0" y="71"/>
                  </a:lnTo>
                  <a:lnTo>
                    <a:pt x="0" y="114"/>
                  </a:lnTo>
                  <a:lnTo>
                    <a:pt x="198" y="229"/>
                  </a:lnTo>
                  <a:lnTo>
                    <a:pt x="394" y="116"/>
                  </a:lnTo>
                  <a:lnTo>
                    <a:pt x="394" y="64"/>
                  </a:lnTo>
                  <a:lnTo>
                    <a:pt x="335" y="104"/>
                  </a:lnTo>
                  <a:lnTo>
                    <a:pt x="1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Freeform 50"/>
          <p:cNvSpPr>
            <a:spLocks/>
          </p:cNvSpPr>
          <p:nvPr/>
        </p:nvSpPr>
        <p:spPr bwMode="auto">
          <a:xfrm>
            <a:off x="6990762" y="3459044"/>
            <a:ext cx="514191" cy="761226"/>
          </a:xfrm>
          <a:custGeom>
            <a:avLst/>
            <a:gdLst>
              <a:gd name="T0" fmla="*/ 25 w 206"/>
              <a:gd name="T1" fmla="*/ 112 h 284"/>
              <a:gd name="T2" fmla="*/ 25 w 206"/>
              <a:gd name="T3" fmla="*/ 64 h 284"/>
              <a:gd name="T4" fmla="*/ 5 w 206"/>
              <a:gd name="T5" fmla="*/ 64 h 284"/>
              <a:gd name="T6" fmla="*/ 4 w 206"/>
              <a:gd name="T7" fmla="*/ 60 h 284"/>
              <a:gd name="T8" fmla="*/ 104 w 206"/>
              <a:gd name="T9" fmla="*/ 2 h 284"/>
              <a:gd name="T10" fmla="*/ 117 w 206"/>
              <a:gd name="T11" fmla="*/ 2 h 284"/>
              <a:gd name="T12" fmla="*/ 145 w 206"/>
              <a:gd name="T13" fmla="*/ 25 h 284"/>
              <a:gd name="T14" fmla="*/ 145 w 206"/>
              <a:gd name="T15" fmla="*/ 2 h 284"/>
              <a:gd name="T16" fmla="*/ 168 w 206"/>
              <a:gd name="T17" fmla="*/ 2 h 284"/>
              <a:gd name="T18" fmla="*/ 168 w 206"/>
              <a:gd name="T19" fmla="*/ 40 h 284"/>
              <a:gd name="T20" fmla="*/ 184 w 206"/>
              <a:gd name="T21" fmla="*/ 49 h 284"/>
              <a:gd name="T22" fmla="*/ 184 w 206"/>
              <a:gd name="T23" fmla="*/ 49 h 284"/>
              <a:gd name="T24" fmla="*/ 184 w 206"/>
              <a:gd name="T25" fmla="*/ 49 h 284"/>
              <a:gd name="T26" fmla="*/ 202 w 206"/>
              <a:gd name="T27" fmla="*/ 60 h 284"/>
              <a:gd name="T28" fmla="*/ 201 w 206"/>
              <a:gd name="T29" fmla="*/ 64 h 284"/>
              <a:gd name="T30" fmla="*/ 184 w 206"/>
              <a:gd name="T31" fmla="*/ 64 h 284"/>
              <a:gd name="T32" fmla="*/ 184 w 206"/>
              <a:gd name="T33" fmla="*/ 117 h 284"/>
              <a:gd name="T34" fmla="*/ 169 w 206"/>
              <a:gd name="T35" fmla="*/ 134 h 284"/>
              <a:gd name="T36" fmla="*/ 136 w 206"/>
              <a:gd name="T37" fmla="*/ 134 h 284"/>
              <a:gd name="T38" fmla="*/ 129 w 206"/>
              <a:gd name="T39" fmla="*/ 137 h 284"/>
              <a:gd name="T40" fmla="*/ 140 w 206"/>
              <a:gd name="T41" fmla="*/ 155 h 284"/>
              <a:gd name="T42" fmla="*/ 139 w 206"/>
              <a:gd name="T43" fmla="*/ 160 h 284"/>
              <a:gd name="T44" fmla="*/ 118 w 206"/>
              <a:gd name="T45" fmla="*/ 161 h 284"/>
              <a:gd name="T46" fmla="*/ 119 w 206"/>
              <a:gd name="T47" fmla="*/ 168 h 284"/>
              <a:gd name="T48" fmla="*/ 130 w 206"/>
              <a:gd name="T49" fmla="*/ 179 h 284"/>
              <a:gd name="T50" fmla="*/ 115 w 206"/>
              <a:gd name="T51" fmla="*/ 195 h 284"/>
              <a:gd name="T52" fmla="*/ 129 w 206"/>
              <a:gd name="T53" fmla="*/ 211 h 284"/>
              <a:gd name="T54" fmla="*/ 129 w 206"/>
              <a:gd name="T55" fmla="*/ 220 h 284"/>
              <a:gd name="T56" fmla="*/ 115 w 206"/>
              <a:gd name="T57" fmla="*/ 235 h 284"/>
              <a:gd name="T58" fmla="*/ 124 w 206"/>
              <a:gd name="T59" fmla="*/ 248 h 284"/>
              <a:gd name="T60" fmla="*/ 124 w 206"/>
              <a:gd name="T61" fmla="*/ 260 h 284"/>
              <a:gd name="T62" fmla="*/ 102 w 206"/>
              <a:gd name="T63" fmla="*/ 284 h 284"/>
              <a:gd name="T64" fmla="*/ 86 w 206"/>
              <a:gd name="T65" fmla="*/ 264 h 284"/>
              <a:gd name="T66" fmla="*/ 85 w 206"/>
              <a:gd name="T67" fmla="*/ 163 h 284"/>
              <a:gd name="T68" fmla="*/ 83 w 206"/>
              <a:gd name="T69" fmla="*/ 160 h 284"/>
              <a:gd name="T70" fmla="*/ 71 w 206"/>
              <a:gd name="T71" fmla="*/ 159 h 284"/>
              <a:gd name="T72" fmla="*/ 68 w 206"/>
              <a:gd name="T73" fmla="*/ 152 h 284"/>
              <a:gd name="T74" fmla="*/ 77 w 206"/>
              <a:gd name="T75" fmla="*/ 140 h 284"/>
              <a:gd name="T76" fmla="*/ 78 w 206"/>
              <a:gd name="T77" fmla="*/ 136 h 284"/>
              <a:gd name="T78" fmla="*/ 73 w 206"/>
              <a:gd name="T79" fmla="*/ 134 h 284"/>
              <a:gd name="T80" fmla="*/ 40 w 206"/>
              <a:gd name="T81" fmla="*/ 134 h 284"/>
              <a:gd name="T82" fmla="*/ 25 w 206"/>
              <a:gd name="T83" fmla="*/ 11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6" h="284">
                <a:moveTo>
                  <a:pt x="25" y="112"/>
                </a:moveTo>
                <a:cubicBezTo>
                  <a:pt x="25" y="64"/>
                  <a:pt x="25" y="64"/>
                  <a:pt x="2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1" y="64"/>
                  <a:pt x="0" y="62"/>
                  <a:pt x="4" y="60"/>
                </a:cubicBezTo>
                <a:cubicBezTo>
                  <a:pt x="104" y="2"/>
                  <a:pt x="104" y="2"/>
                  <a:pt x="104" y="2"/>
                </a:cubicBezTo>
                <a:cubicBezTo>
                  <a:pt x="107" y="0"/>
                  <a:pt x="113" y="0"/>
                  <a:pt x="117" y="2"/>
                </a:cubicBezTo>
                <a:cubicBezTo>
                  <a:pt x="145" y="25"/>
                  <a:pt x="145" y="25"/>
                  <a:pt x="145" y="25"/>
                </a:cubicBezTo>
                <a:cubicBezTo>
                  <a:pt x="145" y="2"/>
                  <a:pt x="145" y="2"/>
                  <a:pt x="145" y="2"/>
                </a:cubicBezTo>
                <a:cubicBezTo>
                  <a:pt x="168" y="2"/>
                  <a:pt x="168" y="2"/>
                  <a:pt x="168" y="2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202" y="60"/>
                  <a:pt x="202" y="60"/>
                  <a:pt x="202" y="60"/>
                </a:cubicBezTo>
                <a:cubicBezTo>
                  <a:pt x="206" y="62"/>
                  <a:pt x="205" y="64"/>
                  <a:pt x="201" y="64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84" y="117"/>
                  <a:pt x="185" y="134"/>
                  <a:pt x="169" y="134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134" y="135"/>
                  <a:pt x="131" y="136"/>
                  <a:pt x="129" y="137"/>
                </a:cubicBezTo>
                <a:cubicBezTo>
                  <a:pt x="140" y="155"/>
                  <a:pt x="140" y="155"/>
                  <a:pt x="140" y="155"/>
                </a:cubicBezTo>
                <a:cubicBezTo>
                  <a:pt x="142" y="159"/>
                  <a:pt x="139" y="160"/>
                  <a:pt x="139" y="160"/>
                </a:cubicBezTo>
                <a:cubicBezTo>
                  <a:pt x="118" y="161"/>
                  <a:pt x="118" y="161"/>
                  <a:pt x="118" y="161"/>
                </a:cubicBezTo>
                <a:cubicBezTo>
                  <a:pt x="119" y="168"/>
                  <a:pt x="119" y="168"/>
                  <a:pt x="119" y="168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15" y="195"/>
                  <a:pt x="115" y="195"/>
                  <a:pt x="115" y="195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29" y="220"/>
                  <a:pt x="129" y="220"/>
                  <a:pt x="129" y="220"/>
                </a:cubicBezTo>
                <a:cubicBezTo>
                  <a:pt x="115" y="235"/>
                  <a:pt x="115" y="235"/>
                  <a:pt x="115" y="235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124" y="260"/>
                  <a:pt x="124" y="260"/>
                  <a:pt x="124" y="260"/>
                </a:cubicBezTo>
                <a:cubicBezTo>
                  <a:pt x="102" y="284"/>
                  <a:pt x="102" y="284"/>
                  <a:pt x="102" y="284"/>
                </a:cubicBezTo>
                <a:cubicBezTo>
                  <a:pt x="94" y="283"/>
                  <a:pt x="86" y="264"/>
                  <a:pt x="86" y="264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85" y="160"/>
                  <a:pt x="83" y="160"/>
                  <a:pt x="83" y="160"/>
                </a:cubicBezTo>
                <a:cubicBezTo>
                  <a:pt x="71" y="159"/>
                  <a:pt x="71" y="159"/>
                  <a:pt x="71" y="159"/>
                </a:cubicBezTo>
                <a:cubicBezTo>
                  <a:pt x="64" y="159"/>
                  <a:pt x="68" y="152"/>
                  <a:pt x="68" y="152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78" y="139"/>
                  <a:pt x="78" y="137"/>
                  <a:pt x="78" y="136"/>
                </a:cubicBezTo>
                <a:cubicBezTo>
                  <a:pt x="76" y="136"/>
                  <a:pt x="74" y="135"/>
                  <a:pt x="73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4"/>
                  <a:pt x="25" y="133"/>
                  <a:pt x="25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551597" y="2607649"/>
            <a:ext cx="3073704" cy="1702790"/>
            <a:chOff x="8461641" y="1680432"/>
            <a:chExt cx="2914647" cy="1614675"/>
          </a:xfrm>
        </p:grpSpPr>
        <p:sp>
          <p:nvSpPr>
            <p:cNvPr id="60" name="Rectangle 59"/>
            <p:cNvSpPr/>
            <p:nvPr/>
          </p:nvSpPr>
          <p:spPr>
            <a:xfrm>
              <a:off x="8461641" y="1680432"/>
              <a:ext cx="2914647" cy="1614675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706534" y="1912546"/>
              <a:ext cx="1413952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701390" y="2281878"/>
              <a:ext cx="2482639" cy="507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8910113" y="5469167"/>
            <a:ext cx="796944" cy="796944"/>
            <a:chOff x="6895745" y="6076124"/>
            <a:chExt cx="755703" cy="755703"/>
          </a:xfrm>
        </p:grpSpPr>
        <p:sp>
          <p:nvSpPr>
            <p:cNvPr id="64" name="Oval 63"/>
            <p:cNvSpPr/>
            <p:nvPr/>
          </p:nvSpPr>
          <p:spPr>
            <a:xfrm>
              <a:off x="6895745" y="607612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7162147" y="6226696"/>
              <a:ext cx="212181" cy="457727"/>
              <a:chOff x="4395788" y="2198688"/>
              <a:chExt cx="344488" cy="742951"/>
            </a:xfrm>
            <a:solidFill>
              <a:schemeClr val="bg2"/>
            </a:solidFill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09538" cy="1127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7"/>
              <p:cNvSpPr>
                <a:spLocks/>
              </p:cNvSpPr>
              <p:nvPr/>
            </p:nvSpPr>
            <p:spPr bwMode="auto">
              <a:xfrm>
                <a:off x="4395788" y="2333626"/>
                <a:ext cx="344488" cy="608013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8900231" y="4526943"/>
            <a:ext cx="796944" cy="796944"/>
            <a:chOff x="1354194" y="5911456"/>
            <a:chExt cx="755703" cy="755703"/>
          </a:xfrm>
        </p:grpSpPr>
        <p:sp>
          <p:nvSpPr>
            <p:cNvPr id="69" name="Oval 68"/>
            <p:cNvSpPr/>
            <p:nvPr/>
          </p:nvSpPr>
          <p:spPr>
            <a:xfrm>
              <a:off x="1354194" y="5911456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1639245" y="6058413"/>
              <a:ext cx="185600" cy="472193"/>
              <a:chOff x="4422775" y="2198688"/>
              <a:chExt cx="292100" cy="742950"/>
            </a:xfrm>
            <a:solidFill>
              <a:schemeClr val="bg2"/>
            </a:solidFill>
          </p:grpSpPr>
          <p:sp>
            <p:nvSpPr>
              <p:cNvPr id="71" name="Freeform 12"/>
              <p:cNvSpPr>
                <a:spLocks/>
              </p:cNvSpPr>
              <p:nvPr/>
            </p:nvSpPr>
            <p:spPr bwMode="auto">
              <a:xfrm>
                <a:off x="4422775" y="2325688"/>
                <a:ext cx="292100" cy="615950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Oval 13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15888" cy="1158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3" name="TextBox 72"/>
          <p:cNvSpPr txBox="1"/>
          <p:nvPr/>
        </p:nvSpPr>
        <p:spPr>
          <a:xfrm>
            <a:off x="9758138" y="4672206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758533" y="4934399"/>
            <a:ext cx="960519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9776385" y="5614431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777250" y="5876624"/>
            <a:ext cx="1140056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11004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5" grpId="0"/>
      <p:bldP spid="46" grpId="0" animBg="1"/>
      <p:bldP spid="51" grpId="0" animBg="1"/>
      <p:bldP spid="73" grpId="0"/>
      <p:bldP spid="74" grpId="0"/>
      <p:bldP spid="75" grpId="0"/>
      <p:bldP spid="7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1370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6805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6" name="Freeform 2"/>
          <p:cNvSpPr>
            <a:spLocks/>
          </p:cNvSpPr>
          <p:nvPr/>
        </p:nvSpPr>
        <p:spPr bwMode="auto">
          <a:xfrm>
            <a:off x="1" y="1030066"/>
            <a:ext cx="6201668" cy="6201668"/>
          </a:xfrm>
          <a:custGeom>
            <a:avLst/>
            <a:gdLst>
              <a:gd name="T0" fmla="*/ 3519151 w 1386"/>
              <a:gd name="T1" fmla="*/ 4410075 h 1386"/>
              <a:gd name="T2" fmla="*/ 4410075 w 1386"/>
              <a:gd name="T3" fmla="*/ 2497770 h 1386"/>
              <a:gd name="T4" fmla="*/ 1912305 w 1386"/>
              <a:gd name="T5" fmla="*/ 0 h 1386"/>
              <a:gd name="T6" fmla="*/ 0 w 1386"/>
              <a:gd name="T7" fmla="*/ 890924 h 1386"/>
              <a:gd name="T8" fmla="*/ 0 w 1386"/>
              <a:gd name="T9" fmla="*/ 4104615 h 1386"/>
              <a:gd name="T10" fmla="*/ 0 w 1386"/>
              <a:gd name="T11" fmla="*/ 4410075 h 1386"/>
              <a:gd name="T12" fmla="*/ 305460 w 1386"/>
              <a:gd name="T13" fmla="*/ 4410075 h 1386"/>
              <a:gd name="T14" fmla="*/ 3519151 w 1386"/>
              <a:gd name="T15" fmla="*/ 4410075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chemeClr val="accent2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7" name="Freeform 3"/>
          <p:cNvSpPr>
            <a:spLocks/>
          </p:cNvSpPr>
          <p:nvPr/>
        </p:nvSpPr>
        <p:spPr bwMode="auto">
          <a:xfrm>
            <a:off x="0" y="1853828"/>
            <a:ext cx="5377905" cy="5377905"/>
          </a:xfrm>
          <a:custGeom>
            <a:avLst/>
            <a:gdLst>
              <a:gd name="T0" fmla="*/ 1912144 w 1202"/>
              <a:gd name="T1" fmla="*/ 0 h 1202"/>
              <a:gd name="T2" fmla="*/ 0 w 1202"/>
              <a:gd name="T3" fmla="*/ 1912144 h 1202"/>
              <a:gd name="T4" fmla="*/ 0 w 1202"/>
              <a:gd name="T5" fmla="*/ 3824288 h 1202"/>
              <a:gd name="T6" fmla="*/ 1912144 w 1202"/>
              <a:gd name="T7" fmla="*/ 3824288 h 1202"/>
              <a:gd name="T8" fmla="*/ 3824288 w 1202"/>
              <a:gd name="T9" fmla="*/ 1912144 h 1202"/>
              <a:gd name="T10" fmla="*/ 1912144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chemeClr val="accent1">
              <a:lumMod val="50000"/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4163468" y="2242271"/>
            <a:ext cx="817066" cy="817066"/>
            <a:chOff x="0" y="0"/>
            <a:chExt cx="366" cy="366"/>
          </a:xfrm>
        </p:grpSpPr>
        <p:sp>
          <p:nvSpPr>
            <p:cNvPr id="6152" name="Oval 5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3" name="Freeform 6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964406" y="4903317"/>
            <a:ext cx="33218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0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1991180" y="3508053"/>
            <a:ext cx="1268296" cy="126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7594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zh-CN" sz="7594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1" name="Line 9"/>
          <p:cNvSpPr>
            <a:spLocks noChangeShapeType="1"/>
          </p:cNvSpPr>
          <p:nvPr/>
        </p:nvSpPr>
        <p:spPr bwMode="auto">
          <a:xfrm>
            <a:off x="1446609" y="4724723"/>
            <a:ext cx="235743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0997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146" grpId="0" animBg="1"/>
      <p:bldP spid="6147" grpId="0" animBg="1"/>
      <p:bldP spid="6149" grpId="0"/>
      <p:bldP spid="6150" grpId="0"/>
      <p:bldP spid="615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4935" y="2975797"/>
            <a:ext cx="1941237" cy="528018"/>
            <a:chOff x="1944344" y="2047198"/>
            <a:chExt cx="1589745" cy="432411"/>
          </a:xfrm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18561"/>
            <a:chOff x="5228512" y="1109269"/>
            <a:chExt cx="2871880" cy="424667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08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21172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5"/>
            <a:ext cx="2700245" cy="518564"/>
            <a:chOff x="5228512" y="1869180"/>
            <a:chExt cx="2871880" cy="424670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38"/>
            <a:ext cx="2700245" cy="518564"/>
            <a:chOff x="5228512" y="2629091"/>
            <a:chExt cx="2871880" cy="424670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2"/>
            <a:ext cx="2700245" cy="518564"/>
            <a:chOff x="5228512" y="3299800"/>
            <a:chExt cx="2871880" cy="424670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3"/>
            <a:ext cx="2700245" cy="518565"/>
            <a:chOff x="5228512" y="4059711"/>
            <a:chExt cx="2871880" cy="424671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29208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3493514" y="1489047"/>
            <a:ext cx="1769715" cy="3794592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 rot="5400000">
            <a:off x="1645732" y="3047789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Number_1"/>
          <p:cNvSpPr/>
          <p:nvPr>
            <p:custDataLst>
              <p:tags r:id="rId3"/>
            </p:custDataLst>
          </p:nvPr>
        </p:nvSpPr>
        <p:spPr>
          <a:xfrm>
            <a:off x="5710332" y="2023589"/>
            <a:ext cx="379667" cy="379667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Entry_1"/>
          <p:cNvSpPr/>
          <p:nvPr>
            <p:custDataLst>
              <p:tags r:id="rId4"/>
            </p:custDataLst>
          </p:nvPr>
        </p:nvSpPr>
        <p:spPr>
          <a:xfrm>
            <a:off x="6241157" y="1961143"/>
            <a:ext cx="3331046" cy="4563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53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2" name="MH_Number_2"/>
          <p:cNvSpPr/>
          <p:nvPr>
            <p:custDataLst>
              <p:tags r:id="rId5"/>
            </p:custDataLst>
          </p:nvPr>
        </p:nvSpPr>
        <p:spPr>
          <a:xfrm>
            <a:off x="5710332" y="2893105"/>
            <a:ext cx="379667" cy="379667"/>
          </a:xfrm>
          <a:prstGeom prst="ellipse">
            <a:avLst/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6"/>
            </p:custDataLst>
          </p:nvPr>
        </p:nvSpPr>
        <p:spPr>
          <a:xfrm>
            <a:off x="6241157" y="2830660"/>
            <a:ext cx="3525386" cy="4563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53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4" name="MH_Number_3"/>
          <p:cNvSpPr/>
          <p:nvPr>
            <p:custDataLst>
              <p:tags r:id="rId7"/>
            </p:custDataLst>
          </p:nvPr>
        </p:nvSpPr>
        <p:spPr>
          <a:xfrm>
            <a:off x="5710332" y="3762621"/>
            <a:ext cx="379667" cy="379667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8"/>
            </p:custDataLst>
          </p:nvPr>
        </p:nvSpPr>
        <p:spPr>
          <a:xfrm>
            <a:off x="6241157" y="3700176"/>
            <a:ext cx="3525386" cy="4563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53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zh-CN" altLang="en-US" sz="253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Number_4"/>
          <p:cNvSpPr/>
          <p:nvPr>
            <p:custDataLst>
              <p:tags r:id="rId9"/>
            </p:custDataLst>
          </p:nvPr>
        </p:nvSpPr>
        <p:spPr>
          <a:xfrm>
            <a:off x="5710332" y="4632137"/>
            <a:ext cx="379667" cy="379667"/>
          </a:xfrm>
          <a:prstGeom prst="ellipse">
            <a:avLst/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7" name="MH_Entry_4"/>
          <p:cNvSpPr/>
          <p:nvPr>
            <p:custDataLst>
              <p:tags r:id="rId10"/>
            </p:custDataLst>
          </p:nvPr>
        </p:nvSpPr>
        <p:spPr>
          <a:xfrm>
            <a:off x="6241157" y="4569691"/>
            <a:ext cx="3525386" cy="4563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53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14" name="Freeform 6"/>
          <p:cNvSpPr>
            <a:spLocks/>
          </p:cNvSpPr>
          <p:nvPr/>
        </p:nvSpPr>
        <p:spPr bwMode="auto">
          <a:xfrm>
            <a:off x="-10808" y="5773488"/>
            <a:ext cx="12880367" cy="1459162"/>
          </a:xfrm>
          <a:custGeom>
            <a:avLst/>
            <a:gdLst>
              <a:gd name="T0" fmla="*/ 0 w 5734"/>
              <a:gd name="T1" fmla="*/ 0 h 931"/>
              <a:gd name="T2" fmla="*/ 167 w 5734"/>
              <a:gd name="T3" fmla="*/ 73 h 931"/>
              <a:gd name="T4" fmla="*/ 340 w 5734"/>
              <a:gd name="T5" fmla="*/ 143 h 931"/>
              <a:gd name="T6" fmla="*/ 522 w 5734"/>
              <a:gd name="T7" fmla="*/ 206 h 931"/>
              <a:gd name="T8" fmla="*/ 711 w 5734"/>
              <a:gd name="T9" fmla="*/ 266 h 931"/>
              <a:gd name="T10" fmla="*/ 907 w 5734"/>
              <a:gd name="T11" fmla="*/ 320 h 931"/>
              <a:gd name="T12" fmla="*/ 1109 w 5734"/>
              <a:gd name="T13" fmla="*/ 369 h 931"/>
              <a:gd name="T14" fmla="*/ 1315 w 5734"/>
              <a:gd name="T15" fmla="*/ 415 h 931"/>
              <a:gd name="T16" fmla="*/ 1529 w 5734"/>
              <a:gd name="T17" fmla="*/ 455 h 931"/>
              <a:gd name="T18" fmla="*/ 1746 w 5734"/>
              <a:gd name="T19" fmla="*/ 490 h 931"/>
              <a:gd name="T20" fmla="*/ 1966 w 5734"/>
              <a:gd name="T21" fmla="*/ 520 h 931"/>
              <a:gd name="T22" fmla="*/ 2189 w 5734"/>
              <a:gd name="T23" fmla="*/ 544 h 931"/>
              <a:gd name="T24" fmla="*/ 2416 w 5734"/>
              <a:gd name="T25" fmla="*/ 563 h 931"/>
              <a:gd name="T26" fmla="*/ 2644 w 5734"/>
              <a:gd name="T27" fmla="*/ 579 h 931"/>
              <a:gd name="T28" fmla="*/ 2873 w 5734"/>
              <a:gd name="T29" fmla="*/ 588 h 931"/>
              <a:gd name="T30" fmla="*/ 3104 w 5734"/>
              <a:gd name="T31" fmla="*/ 593 h 931"/>
              <a:gd name="T32" fmla="*/ 3336 w 5734"/>
              <a:gd name="T33" fmla="*/ 591 h 931"/>
              <a:gd name="T34" fmla="*/ 3567 w 5734"/>
              <a:gd name="T35" fmla="*/ 586 h 931"/>
              <a:gd name="T36" fmla="*/ 3798 w 5734"/>
              <a:gd name="T37" fmla="*/ 576 h 931"/>
              <a:gd name="T38" fmla="*/ 4025 w 5734"/>
              <a:gd name="T39" fmla="*/ 560 h 931"/>
              <a:gd name="T40" fmla="*/ 4253 w 5734"/>
              <a:gd name="T41" fmla="*/ 539 h 931"/>
              <a:gd name="T42" fmla="*/ 4477 w 5734"/>
              <a:gd name="T43" fmla="*/ 511 h 931"/>
              <a:gd name="T44" fmla="*/ 4698 w 5734"/>
              <a:gd name="T45" fmla="*/ 479 h 931"/>
              <a:gd name="T46" fmla="*/ 4915 w 5734"/>
              <a:gd name="T47" fmla="*/ 443 h 931"/>
              <a:gd name="T48" fmla="*/ 5127 w 5734"/>
              <a:gd name="T49" fmla="*/ 401 h 931"/>
              <a:gd name="T50" fmla="*/ 5335 w 5734"/>
              <a:gd name="T51" fmla="*/ 352 h 931"/>
              <a:gd name="T52" fmla="*/ 5538 w 5734"/>
              <a:gd name="T53" fmla="*/ 299 h 931"/>
              <a:gd name="T54" fmla="*/ 5734 w 5734"/>
              <a:gd name="T55" fmla="*/ 240 h 931"/>
              <a:gd name="T56" fmla="*/ 5734 w 5734"/>
              <a:gd name="T57" fmla="*/ 931 h 931"/>
              <a:gd name="T58" fmla="*/ 0 w 5734"/>
              <a:gd name="T59" fmla="*/ 931 h 931"/>
              <a:gd name="T60" fmla="*/ 0 w 5734"/>
              <a:gd name="T61" fmla="*/ 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734" h="931">
                <a:moveTo>
                  <a:pt x="0" y="0"/>
                </a:moveTo>
                <a:lnTo>
                  <a:pt x="167" y="73"/>
                </a:lnTo>
                <a:lnTo>
                  <a:pt x="340" y="143"/>
                </a:lnTo>
                <a:lnTo>
                  <a:pt x="522" y="206"/>
                </a:lnTo>
                <a:lnTo>
                  <a:pt x="711" y="266"/>
                </a:lnTo>
                <a:lnTo>
                  <a:pt x="907" y="320"/>
                </a:lnTo>
                <a:lnTo>
                  <a:pt x="1109" y="369"/>
                </a:lnTo>
                <a:lnTo>
                  <a:pt x="1315" y="415"/>
                </a:lnTo>
                <a:lnTo>
                  <a:pt x="1529" y="455"/>
                </a:lnTo>
                <a:lnTo>
                  <a:pt x="1746" y="490"/>
                </a:lnTo>
                <a:lnTo>
                  <a:pt x="1966" y="520"/>
                </a:lnTo>
                <a:lnTo>
                  <a:pt x="2189" y="544"/>
                </a:lnTo>
                <a:lnTo>
                  <a:pt x="2416" y="563"/>
                </a:lnTo>
                <a:lnTo>
                  <a:pt x="2644" y="579"/>
                </a:lnTo>
                <a:lnTo>
                  <a:pt x="2873" y="588"/>
                </a:lnTo>
                <a:lnTo>
                  <a:pt x="3104" y="593"/>
                </a:lnTo>
                <a:lnTo>
                  <a:pt x="3336" y="591"/>
                </a:lnTo>
                <a:lnTo>
                  <a:pt x="3567" y="586"/>
                </a:lnTo>
                <a:lnTo>
                  <a:pt x="3798" y="576"/>
                </a:lnTo>
                <a:lnTo>
                  <a:pt x="4025" y="560"/>
                </a:lnTo>
                <a:lnTo>
                  <a:pt x="4253" y="539"/>
                </a:lnTo>
                <a:lnTo>
                  <a:pt x="4477" y="511"/>
                </a:lnTo>
                <a:lnTo>
                  <a:pt x="4698" y="479"/>
                </a:lnTo>
                <a:lnTo>
                  <a:pt x="4915" y="443"/>
                </a:lnTo>
                <a:lnTo>
                  <a:pt x="5127" y="401"/>
                </a:lnTo>
                <a:lnTo>
                  <a:pt x="5335" y="352"/>
                </a:lnTo>
                <a:lnTo>
                  <a:pt x="5538" y="299"/>
                </a:lnTo>
                <a:lnTo>
                  <a:pt x="5734" y="240"/>
                </a:lnTo>
                <a:lnTo>
                  <a:pt x="5734" y="931"/>
                </a:lnTo>
                <a:lnTo>
                  <a:pt x="0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-10808" y="6105756"/>
            <a:ext cx="12880367" cy="1126893"/>
          </a:xfrm>
          <a:custGeom>
            <a:avLst/>
            <a:gdLst>
              <a:gd name="T0" fmla="*/ 5734 w 5734"/>
              <a:gd name="T1" fmla="*/ 0 h 719"/>
              <a:gd name="T2" fmla="*/ 5734 w 5734"/>
              <a:gd name="T3" fmla="*/ 719 h 719"/>
              <a:gd name="T4" fmla="*/ 0 w 5734"/>
              <a:gd name="T5" fmla="*/ 719 h 719"/>
              <a:gd name="T6" fmla="*/ 0 w 5734"/>
              <a:gd name="T7" fmla="*/ 71 h 719"/>
              <a:gd name="T8" fmla="*/ 230 w 5734"/>
              <a:gd name="T9" fmla="*/ 131 h 719"/>
              <a:gd name="T10" fmla="*/ 459 w 5734"/>
              <a:gd name="T11" fmla="*/ 185 h 719"/>
              <a:gd name="T12" fmla="*/ 690 w 5734"/>
              <a:gd name="T13" fmla="*/ 236 h 719"/>
              <a:gd name="T14" fmla="*/ 921 w 5734"/>
              <a:gd name="T15" fmla="*/ 281 h 719"/>
              <a:gd name="T16" fmla="*/ 1154 w 5734"/>
              <a:gd name="T17" fmla="*/ 323 h 719"/>
              <a:gd name="T18" fmla="*/ 1389 w 5734"/>
              <a:gd name="T19" fmla="*/ 358 h 719"/>
              <a:gd name="T20" fmla="*/ 1627 w 5734"/>
              <a:gd name="T21" fmla="*/ 390 h 719"/>
              <a:gd name="T22" fmla="*/ 1865 w 5734"/>
              <a:gd name="T23" fmla="*/ 416 h 719"/>
              <a:gd name="T24" fmla="*/ 2105 w 5734"/>
              <a:gd name="T25" fmla="*/ 435 h 719"/>
              <a:gd name="T26" fmla="*/ 2348 w 5734"/>
              <a:gd name="T27" fmla="*/ 449 h 719"/>
              <a:gd name="T28" fmla="*/ 2593 w 5734"/>
              <a:gd name="T29" fmla="*/ 456 h 719"/>
              <a:gd name="T30" fmla="*/ 2842 w 5734"/>
              <a:gd name="T31" fmla="*/ 456 h 719"/>
              <a:gd name="T32" fmla="*/ 3094 w 5734"/>
              <a:gd name="T33" fmla="*/ 451 h 719"/>
              <a:gd name="T34" fmla="*/ 3348 w 5734"/>
              <a:gd name="T35" fmla="*/ 439 h 719"/>
              <a:gd name="T36" fmla="*/ 3605 w 5734"/>
              <a:gd name="T37" fmla="*/ 420 h 719"/>
              <a:gd name="T38" fmla="*/ 3868 w 5734"/>
              <a:gd name="T39" fmla="*/ 393 h 719"/>
              <a:gd name="T40" fmla="*/ 4132 w 5734"/>
              <a:gd name="T41" fmla="*/ 358 h 719"/>
              <a:gd name="T42" fmla="*/ 4402 w 5734"/>
              <a:gd name="T43" fmla="*/ 316 h 719"/>
              <a:gd name="T44" fmla="*/ 4675 w 5734"/>
              <a:gd name="T45" fmla="*/ 266 h 719"/>
              <a:gd name="T46" fmla="*/ 4953 w 5734"/>
              <a:gd name="T47" fmla="*/ 208 h 719"/>
              <a:gd name="T48" fmla="*/ 5235 w 5734"/>
              <a:gd name="T49" fmla="*/ 141 h 719"/>
              <a:gd name="T50" fmla="*/ 5349 w 5734"/>
              <a:gd name="T51" fmla="*/ 113 h 719"/>
              <a:gd name="T52" fmla="*/ 5456 w 5734"/>
              <a:gd name="T53" fmla="*/ 85 h 719"/>
              <a:gd name="T54" fmla="*/ 5556 w 5734"/>
              <a:gd name="T55" fmla="*/ 57 h 719"/>
              <a:gd name="T56" fmla="*/ 5648 w 5734"/>
              <a:gd name="T57" fmla="*/ 29 h 719"/>
              <a:gd name="T58" fmla="*/ 5734 w 5734"/>
              <a:gd name="T59" fmla="*/ 0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734" h="719">
                <a:moveTo>
                  <a:pt x="5734" y="0"/>
                </a:moveTo>
                <a:lnTo>
                  <a:pt x="5734" y="719"/>
                </a:lnTo>
                <a:lnTo>
                  <a:pt x="0" y="719"/>
                </a:lnTo>
                <a:lnTo>
                  <a:pt x="0" y="71"/>
                </a:lnTo>
                <a:lnTo>
                  <a:pt x="230" y="131"/>
                </a:lnTo>
                <a:lnTo>
                  <a:pt x="459" y="185"/>
                </a:lnTo>
                <a:lnTo>
                  <a:pt x="690" y="236"/>
                </a:lnTo>
                <a:lnTo>
                  <a:pt x="921" y="281"/>
                </a:lnTo>
                <a:lnTo>
                  <a:pt x="1154" y="323"/>
                </a:lnTo>
                <a:lnTo>
                  <a:pt x="1389" y="358"/>
                </a:lnTo>
                <a:lnTo>
                  <a:pt x="1627" y="390"/>
                </a:lnTo>
                <a:lnTo>
                  <a:pt x="1865" y="416"/>
                </a:lnTo>
                <a:lnTo>
                  <a:pt x="2105" y="435"/>
                </a:lnTo>
                <a:lnTo>
                  <a:pt x="2348" y="449"/>
                </a:lnTo>
                <a:lnTo>
                  <a:pt x="2593" y="456"/>
                </a:lnTo>
                <a:lnTo>
                  <a:pt x="2842" y="456"/>
                </a:lnTo>
                <a:lnTo>
                  <a:pt x="3094" y="451"/>
                </a:lnTo>
                <a:lnTo>
                  <a:pt x="3348" y="439"/>
                </a:lnTo>
                <a:lnTo>
                  <a:pt x="3605" y="420"/>
                </a:lnTo>
                <a:lnTo>
                  <a:pt x="3868" y="393"/>
                </a:lnTo>
                <a:lnTo>
                  <a:pt x="4132" y="358"/>
                </a:lnTo>
                <a:lnTo>
                  <a:pt x="4402" y="316"/>
                </a:lnTo>
                <a:lnTo>
                  <a:pt x="4675" y="266"/>
                </a:lnTo>
                <a:lnTo>
                  <a:pt x="4953" y="208"/>
                </a:lnTo>
                <a:lnTo>
                  <a:pt x="5235" y="141"/>
                </a:lnTo>
                <a:lnTo>
                  <a:pt x="5349" y="113"/>
                </a:lnTo>
                <a:lnTo>
                  <a:pt x="5456" y="85"/>
                </a:lnTo>
                <a:lnTo>
                  <a:pt x="5556" y="57"/>
                </a:lnTo>
                <a:lnTo>
                  <a:pt x="5648" y="29"/>
                </a:ln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9885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14" grpId="0" animBg="1"/>
      <p:bldP spid="1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22343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15169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4341143" y="2429406"/>
            <a:ext cx="788485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000" cap="all" dirty="0" smtClean="0">
                <a:solidFill>
                  <a:srgbClr val="863C36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商务年终总结汇报模板</a:t>
            </a:r>
            <a:endParaRPr lang="zh-CN" altLang="en-US" sz="6000" cap="all" dirty="0">
              <a:solidFill>
                <a:srgbClr val="863C36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4341143" y="3875552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rgbClr val="863C36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rgbClr val="863C36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rgbClr val="863C36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rgbClr val="863C36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rgbClr val="863C36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rgbClr val="863C36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rgbClr val="863C36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rgbClr val="863C36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rgbClr val="863C36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rgbClr val="863C36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4341143" y="1240061"/>
            <a:ext cx="259228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000" cap="all" dirty="0" smtClean="0">
                <a:solidFill>
                  <a:srgbClr val="863C36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2019</a:t>
            </a:r>
            <a:endParaRPr lang="zh-CN" altLang="en-US" sz="8000" cap="all" dirty="0">
              <a:solidFill>
                <a:srgbClr val="863C36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533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6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15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80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7" grpId="0"/>
      <p:bldP spid="17" grpId="1"/>
      <p:bldP spid="19" grpId="0"/>
      <p:bldP spid="19" grpId="1"/>
      <p:bldP spid="7" grpId="0"/>
      <p:bldP spid="7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3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75" tIns="57388" rIns="114775" bIns="57388" rtlCol="0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75" tIns="57388" rIns="114775" bIns="57388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4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4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270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6" name="Freeform 2"/>
          <p:cNvSpPr>
            <a:spLocks/>
          </p:cNvSpPr>
          <p:nvPr/>
        </p:nvSpPr>
        <p:spPr bwMode="auto">
          <a:xfrm>
            <a:off x="1" y="1030066"/>
            <a:ext cx="6201668" cy="6201668"/>
          </a:xfrm>
          <a:custGeom>
            <a:avLst/>
            <a:gdLst>
              <a:gd name="T0" fmla="*/ 3519151 w 1386"/>
              <a:gd name="T1" fmla="*/ 4410075 h 1386"/>
              <a:gd name="T2" fmla="*/ 4410075 w 1386"/>
              <a:gd name="T3" fmla="*/ 2497770 h 1386"/>
              <a:gd name="T4" fmla="*/ 1912305 w 1386"/>
              <a:gd name="T5" fmla="*/ 0 h 1386"/>
              <a:gd name="T6" fmla="*/ 0 w 1386"/>
              <a:gd name="T7" fmla="*/ 890924 h 1386"/>
              <a:gd name="T8" fmla="*/ 0 w 1386"/>
              <a:gd name="T9" fmla="*/ 4104615 h 1386"/>
              <a:gd name="T10" fmla="*/ 0 w 1386"/>
              <a:gd name="T11" fmla="*/ 4410075 h 1386"/>
              <a:gd name="T12" fmla="*/ 305460 w 1386"/>
              <a:gd name="T13" fmla="*/ 4410075 h 1386"/>
              <a:gd name="T14" fmla="*/ 3519151 w 1386"/>
              <a:gd name="T15" fmla="*/ 4410075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chemeClr val="accent2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7" name="Freeform 3"/>
          <p:cNvSpPr>
            <a:spLocks/>
          </p:cNvSpPr>
          <p:nvPr/>
        </p:nvSpPr>
        <p:spPr bwMode="auto">
          <a:xfrm>
            <a:off x="0" y="1853828"/>
            <a:ext cx="5377905" cy="5377905"/>
          </a:xfrm>
          <a:custGeom>
            <a:avLst/>
            <a:gdLst>
              <a:gd name="T0" fmla="*/ 1912144 w 1202"/>
              <a:gd name="T1" fmla="*/ 0 h 1202"/>
              <a:gd name="T2" fmla="*/ 0 w 1202"/>
              <a:gd name="T3" fmla="*/ 1912144 h 1202"/>
              <a:gd name="T4" fmla="*/ 0 w 1202"/>
              <a:gd name="T5" fmla="*/ 3824288 h 1202"/>
              <a:gd name="T6" fmla="*/ 1912144 w 1202"/>
              <a:gd name="T7" fmla="*/ 3824288 h 1202"/>
              <a:gd name="T8" fmla="*/ 3824288 w 1202"/>
              <a:gd name="T9" fmla="*/ 1912144 h 1202"/>
              <a:gd name="T10" fmla="*/ 1912144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chemeClr val="accent1">
              <a:lumMod val="50000"/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4163468" y="2242271"/>
            <a:ext cx="817066" cy="817066"/>
            <a:chOff x="0" y="0"/>
            <a:chExt cx="366" cy="366"/>
          </a:xfrm>
        </p:grpSpPr>
        <p:sp>
          <p:nvSpPr>
            <p:cNvPr id="6152" name="Oval 5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3" name="Freeform 6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964406" y="4903317"/>
            <a:ext cx="33218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0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1991180" y="3508053"/>
            <a:ext cx="1268296" cy="126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7594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151" name="Line 9"/>
          <p:cNvSpPr>
            <a:spLocks noChangeShapeType="1"/>
          </p:cNvSpPr>
          <p:nvPr/>
        </p:nvSpPr>
        <p:spPr bwMode="auto">
          <a:xfrm>
            <a:off x="1446609" y="4724723"/>
            <a:ext cx="235743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9487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146" grpId="0" animBg="1"/>
      <p:bldP spid="6147" grpId="0" animBg="1"/>
      <p:bldP spid="6149" grpId="0"/>
      <p:bldP spid="6150" grpId="0"/>
      <p:bldP spid="615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/>
          <p:cNvSpPr>
            <a:spLocks noEditPoints="1"/>
          </p:cNvSpPr>
          <p:nvPr/>
        </p:nvSpPr>
        <p:spPr bwMode="auto">
          <a:xfrm>
            <a:off x="10820290" y="4976954"/>
            <a:ext cx="468897" cy="352177"/>
          </a:xfrm>
          <a:custGeom>
            <a:avLst/>
            <a:gdLst>
              <a:gd name="T0" fmla="*/ 3 w 108"/>
              <a:gd name="T1" fmla="*/ 54 h 81"/>
              <a:gd name="T2" fmla="*/ 21 w 108"/>
              <a:gd name="T3" fmla="*/ 47 h 81"/>
              <a:gd name="T4" fmla="*/ 25 w 108"/>
              <a:gd name="T5" fmla="*/ 44 h 81"/>
              <a:gd name="T6" fmla="*/ 35 w 108"/>
              <a:gd name="T7" fmla="*/ 62 h 81"/>
              <a:gd name="T8" fmla="*/ 43 w 108"/>
              <a:gd name="T9" fmla="*/ 44 h 81"/>
              <a:gd name="T10" fmla="*/ 48 w 108"/>
              <a:gd name="T11" fmla="*/ 47 h 81"/>
              <a:gd name="T12" fmla="*/ 60 w 108"/>
              <a:gd name="T13" fmla="*/ 52 h 81"/>
              <a:gd name="T14" fmla="*/ 60 w 108"/>
              <a:gd name="T15" fmla="*/ 51 h 81"/>
              <a:gd name="T16" fmla="*/ 72 w 108"/>
              <a:gd name="T17" fmla="*/ 47 h 81"/>
              <a:gd name="T18" fmla="*/ 83 w 108"/>
              <a:gd name="T19" fmla="*/ 61 h 81"/>
              <a:gd name="T20" fmla="*/ 96 w 108"/>
              <a:gd name="T21" fmla="*/ 47 h 81"/>
              <a:gd name="T22" fmla="*/ 105 w 108"/>
              <a:gd name="T23" fmla="*/ 49 h 81"/>
              <a:gd name="T24" fmla="*/ 108 w 108"/>
              <a:gd name="T25" fmla="*/ 72 h 81"/>
              <a:gd name="T26" fmla="*/ 69 w 108"/>
              <a:gd name="T27" fmla="*/ 72 h 81"/>
              <a:gd name="T28" fmla="*/ 69 w 108"/>
              <a:gd name="T29" fmla="*/ 81 h 81"/>
              <a:gd name="T30" fmla="*/ 0 w 108"/>
              <a:gd name="T31" fmla="*/ 81 h 81"/>
              <a:gd name="T32" fmla="*/ 3 w 108"/>
              <a:gd name="T33" fmla="*/ 54 h 81"/>
              <a:gd name="T34" fmla="*/ 73 w 108"/>
              <a:gd name="T35" fmla="*/ 27 h 81"/>
              <a:gd name="T36" fmla="*/ 93 w 108"/>
              <a:gd name="T37" fmla="*/ 25 h 81"/>
              <a:gd name="T38" fmla="*/ 92 w 108"/>
              <a:gd name="T39" fmla="*/ 37 h 81"/>
              <a:gd name="T40" fmla="*/ 88 w 108"/>
              <a:gd name="T41" fmla="*/ 42 h 81"/>
              <a:gd name="T42" fmla="*/ 99 w 108"/>
              <a:gd name="T43" fmla="*/ 42 h 81"/>
              <a:gd name="T44" fmla="*/ 98 w 108"/>
              <a:gd name="T45" fmla="*/ 32 h 81"/>
              <a:gd name="T46" fmla="*/ 69 w 108"/>
              <a:gd name="T47" fmla="*/ 32 h 81"/>
              <a:gd name="T48" fmla="*/ 68 w 108"/>
              <a:gd name="T49" fmla="*/ 42 h 81"/>
              <a:gd name="T50" fmla="*/ 78 w 108"/>
              <a:gd name="T51" fmla="*/ 42 h 81"/>
              <a:gd name="T52" fmla="*/ 75 w 108"/>
              <a:gd name="T53" fmla="*/ 37 h 81"/>
              <a:gd name="T54" fmla="*/ 73 w 108"/>
              <a:gd name="T55" fmla="*/ 27 h 81"/>
              <a:gd name="T56" fmla="*/ 73 w 108"/>
              <a:gd name="T57" fmla="*/ 27 h 81"/>
              <a:gd name="T58" fmla="*/ 21 w 108"/>
              <a:gd name="T59" fmla="*/ 31 h 81"/>
              <a:gd name="T60" fmla="*/ 22 w 108"/>
              <a:gd name="T61" fmla="*/ 16 h 81"/>
              <a:gd name="T62" fmla="*/ 46 w 108"/>
              <a:gd name="T63" fmla="*/ 16 h 81"/>
              <a:gd name="T64" fmla="*/ 47 w 108"/>
              <a:gd name="T65" fmla="*/ 31 h 81"/>
              <a:gd name="T66" fmla="*/ 52 w 108"/>
              <a:gd name="T67" fmla="*/ 25 h 81"/>
              <a:gd name="T68" fmla="*/ 50 w 108"/>
              <a:gd name="T69" fmla="*/ 8 h 81"/>
              <a:gd name="T70" fmla="*/ 19 w 108"/>
              <a:gd name="T71" fmla="*/ 7 h 81"/>
              <a:gd name="T72" fmla="*/ 18 w 108"/>
              <a:gd name="T73" fmla="*/ 28 h 81"/>
              <a:gd name="T74" fmla="*/ 21 w 108"/>
              <a:gd name="T75" fmla="*/ 3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8" h="81">
                <a:moveTo>
                  <a:pt x="3" y="54"/>
                </a:moveTo>
                <a:cubicBezTo>
                  <a:pt x="9" y="52"/>
                  <a:pt x="15" y="49"/>
                  <a:pt x="21" y="47"/>
                </a:cubicBezTo>
                <a:cubicBezTo>
                  <a:pt x="22" y="46"/>
                  <a:pt x="24" y="45"/>
                  <a:pt x="25" y="44"/>
                </a:cubicBezTo>
                <a:cubicBezTo>
                  <a:pt x="35" y="62"/>
                  <a:pt x="35" y="62"/>
                  <a:pt x="35" y="62"/>
                </a:cubicBezTo>
                <a:cubicBezTo>
                  <a:pt x="43" y="44"/>
                  <a:pt x="43" y="44"/>
                  <a:pt x="43" y="44"/>
                </a:cubicBezTo>
                <a:cubicBezTo>
                  <a:pt x="45" y="45"/>
                  <a:pt x="46" y="46"/>
                  <a:pt x="48" y="47"/>
                </a:cubicBezTo>
                <a:cubicBezTo>
                  <a:pt x="60" y="52"/>
                  <a:pt x="60" y="52"/>
                  <a:pt x="60" y="52"/>
                </a:cubicBezTo>
                <a:cubicBezTo>
                  <a:pt x="60" y="51"/>
                  <a:pt x="60" y="51"/>
                  <a:pt x="60" y="51"/>
                </a:cubicBezTo>
                <a:cubicBezTo>
                  <a:pt x="65" y="49"/>
                  <a:pt x="69" y="47"/>
                  <a:pt x="72" y="47"/>
                </a:cubicBezTo>
                <a:cubicBezTo>
                  <a:pt x="74" y="53"/>
                  <a:pt x="78" y="57"/>
                  <a:pt x="83" y="61"/>
                </a:cubicBezTo>
                <a:cubicBezTo>
                  <a:pt x="89" y="57"/>
                  <a:pt x="93" y="52"/>
                  <a:pt x="96" y="47"/>
                </a:cubicBezTo>
                <a:cubicBezTo>
                  <a:pt x="98" y="47"/>
                  <a:pt x="102" y="48"/>
                  <a:pt x="105" y="49"/>
                </a:cubicBezTo>
                <a:cubicBezTo>
                  <a:pt x="108" y="54"/>
                  <a:pt x="108" y="65"/>
                  <a:pt x="108" y="72"/>
                </a:cubicBezTo>
                <a:cubicBezTo>
                  <a:pt x="69" y="72"/>
                  <a:pt x="69" y="72"/>
                  <a:pt x="69" y="72"/>
                </a:cubicBezTo>
                <a:cubicBezTo>
                  <a:pt x="70" y="75"/>
                  <a:pt x="70" y="78"/>
                  <a:pt x="69" y="81"/>
                </a:cubicBezTo>
                <a:cubicBezTo>
                  <a:pt x="46" y="81"/>
                  <a:pt x="23" y="81"/>
                  <a:pt x="0" y="81"/>
                </a:cubicBezTo>
                <a:cubicBezTo>
                  <a:pt x="0" y="68"/>
                  <a:pt x="0" y="59"/>
                  <a:pt x="3" y="54"/>
                </a:cubicBezTo>
                <a:close/>
                <a:moveTo>
                  <a:pt x="73" y="27"/>
                </a:moveTo>
                <a:cubicBezTo>
                  <a:pt x="79" y="28"/>
                  <a:pt x="89" y="27"/>
                  <a:pt x="93" y="25"/>
                </a:cubicBezTo>
                <a:cubicBezTo>
                  <a:pt x="93" y="27"/>
                  <a:pt x="93" y="33"/>
                  <a:pt x="92" y="37"/>
                </a:cubicBezTo>
                <a:cubicBezTo>
                  <a:pt x="91" y="39"/>
                  <a:pt x="90" y="41"/>
                  <a:pt x="88" y="42"/>
                </a:cubicBezTo>
                <a:cubicBezTo>
                  <a:pt x="99" y="42"/>
                  <a:pt x="99" y="42"/>
                  <a:pt x="99" y="42"/>
                </a:cubicBezTo>
                <a:cubicBezTo>
                  <a:pt x="99" y="42"/>
                  <a:pt x="98" y="34"/>
                  <a:pt x="98" y="32"/>
                </a:cubicBezTo>
                <a:cubicBezTo>
                  <a:pt x="102" y="3"/>
                  <a:pt x="64" y="3"/>
                  <a:pt x="69" y="32"/>
                </a:cubicBezTo>
                <a:cubicBezTo>
                  <a:pt x="69" y="34"/>
                  <a:pt x="68" y="42"/>
                  <a:pt x="68" y="42"/>
                </a:cubicBezTo>
                <a:cubicBezTo>
                  <a:pt x="78" y="42"/>
                  <a:pt x="78" y="42"/>
                  <a:pt x="78" y="42"/>
                </a:cubicBezTo>
                <a:cubicBezTo>
                  <a:pt x="77" y="41"/>
                  <a:pt x="76" y="39"/>
                  <a:pt x="75" y="37"/>
                </a:cubicBezTo>
                <a:cubicBezTo>
                  <a:pt x="73" y="34"/>
                  <a:pt x="73" y="30"/>
                  <a:pt x="73" y="27"/>
                </a:cubicBezTo>
                <a:cubicBezTo>
                  <a:pt x="73" y="27"/>
                  <a:pt x="73" y="27"/>
                  <a:pt x="73" y="27"/>
                </a:cubicBezTo>
                <a:close/>
                <a:moveTo>
                  <a:pt x="21" y="31"/>
                </a:moveTo>
                <a:cubicBezTo>
                  <a:pt x="21" y="25"/>
                  <a:pt x="21" y="21"/>
                  <a:pt x="22" y="16"/>
                </a:cubicBezTo>
                <a:cubicBezTo>
                  <a:pt x="29" y="12"/>
                  <a:pt x="37" y="18"/>
                  <a:pt x="46" y="16"/>
                </a:cubicBezTo>
                <a:cubicBezTo>
                  <a:pt x="47" y="20"/>
                  <a:pt x="48" y="25"/>
                  <a:pt x="47" y="31"/>
                </a:cubicBezTo>
                <a:cubicBezTo>
                  <a:pt x="47" y="31"/>
                  <a:pt x="51" y="28"/>
                  <a:pt x="52" y="25"/>
                </a:cubicBezTo>
                <a:cubicBezTo>
                  <a:pt x="52" y="22"/>
                  <a:pt x="51" y="10"/>
                  <a:pt x="50" y="8"/>
                </a:cubicBezTo>
                <a:cubicBezTo>
                  <a:pt x="45" y="0"/>
                  <a:pt x="25" y="0"/>
                  <a:pt x="19" y="7"/>
                </a:cubicBezTo>
                <a:cubicBezTo>
                  <a:pt x="18" y="9"/>
                  <a:pt x="16" y="25"/>
                  <a:pt x="18" y="28"/>
                </a:cubicBezTo>
                <a:cubicBezTo>
                  <a:pt x="19" y="30"/>
                  <a:pt x="21" y="31"/>
                  <a:pt x="21" y="3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7656754" y="4891450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18"/>
          <p:cNvSpPr>
            <a:spLocks noEditPoints="1"/>
          </p:cNvSpPr>
          <p:nvPr/>
        </p:nvSpPr>
        <p:spPr bwMode="auto">
          <a:xfrm>
            <a:off x="4513341" y="4891451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9246162" y="4945787"/>
            <a:ext cx="408523" cy="350163"/>
          </a:xfrm>
          <a:custGeom>
            <a:avLst/>
            <a:gdLst>
              <a:gd name="T0" fmla="*/ 4 w 94"/>
              <a:gd name="T1" fmla="*/ 19 h 81"/>
              <a:gd name="T2" fmla="*/ 46 w 94"/>
              <a:gd name="T3" fmla="*/ 19 h 81"/>
              <a:gd name="T4" fmla="*/ 50 w 94"/>
              <a:gd name="T5" fmla="*/ 16 h 81"/>
              <a:gd name="T6" fmla="*/ 73 w 94"/>
              <a:gd name="T7" fmla="*/ 0 h 81"/>
              <a:gd name="T8" fmla="*/ 73 w 94"/>
              <a:gd name="T9" fmla="*/ 33 h 81"/>
              <a:gd name="T10" fmla="*/ 73 w 94"/>
              <a:gd name="T11" fmla="*/ 66 h 81"/>
              <a:gd name="T12" fmla="*/ 50 w 94"/>
              <a:gd name="T13" fmla="*/ 49 h 81"/>
              <a:gd name="T14" fmla="*/ 46 w 94"/>
              <a:gd name="T15" fmla="*/ 47 h 81"/>
              <a:gd name="T16" fmla="*/ 33 w 94"/>
              <a:gd name="T17" fmla="*/ 47 h 81"/>
              <a:gd name="T18" fmla="*/ 40 w 94"/>
              <a:gd name="T19" fmla="*/ 70 h 81"/>
              <a:gd name="T20" fmla="*/ 45 w 94"/>
              <a:gd name="T21" fmla="*/ 70 h 81"/>
              <a:gd name="T22" fmla="*/ 45 w 94"/>
              <a:gd name="T23" fmla="*/ 81 h 81"/>
              <a:gd name="T24" fmla="*/ 43 w 94"/>
              <a:gd name="T25" fmla="*/ 81 h 81"/>
              <a:gd name="T26" fmla="*/ 21 w 94"/>
              <a:gd name="T27" fmla="*/ 81 h 81"/>
              <a:gd name="T28" fmla="*/ 11 w 94"/>
              <a:gd name="T29" fmla="*/ 47 h 81"/>
              <a:gd name="T30" fmla="*/ 4 w 94"/>
              <a:gd name="T31" fmla="*/ 47 h 81"/>
              <a:gd name="T32" fmla="*/ 4 w 94"/>
              <a:gd name="T33" fmla="*/ 19 h 81"/>
              <a:gd name="T34" fmla="*/ 87 w 94"/>
              <a:gd name="T35" fmla="*/ 23 h 81"/>
              <a:gd name="T36" fmla="*/ 94 w 94"/>
              <a:gd name="T37" fmla="*/ 33 h 81"/>
              <a:gd name="T38" fmla="*/ 87 w 94"/>
              <a:gd name="T39" fmla="*/ 43 h 81"/>
              <a:gd name="T40" fmla="*/ 87 w 94"/>
              <a:gd name="T41" fmla="*/ 66 h 81"/>
              <a:gd name="T42" fmla="*/ 78 w 94"/>
              <a:gd name="T43" fmla="*/ 66 h 81"/>
              <a:gd name="T44" fmla="*/ 78 w 94"/>
              <a:gd name="T45" fmla="*/ 0 h 81"/>
              <a:gd name="T46" fmla="*/ 87 w 94"/>
              <a:gd name="T47" fmla="*/ 0 h 81"/>
              <a:gd name="T48" fmla="*/ 87 w 94"/>
              <a:gd name="T49" fmla="*/ 23 h 81"/>
              <a:gd name="T50" fmla="*/ 46 w 94"/>
              <a:gd name="T51" fmla="*/ 49 h 81"/>
              <a:gd name="T52" fmla="*/ 37 w 94"/>
              <a:gd name="T53" fmla="*/ 49 h 81"/>
              <a:gd name="T54" fmla="*/ 40 w 94"/>
              <a:gd name="T55" fmla="*/ 61 h 81"/>
              <a:gd name="T56" fmla="*/ 43 w 94"/>
              <a:gd name="T57" fmla="*/ 61 h 81"/>
              <a:gd name="T58" fmla="*/ 43 w 94"/>
              <a:gd name="T59" fmla="*/ 57 h 81"/>
              <a:gd name="T60" fmla="*/ 46 w 94"/>
              <a:gd name="T61" fmla="*/ 4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4" h="81">
                <a:moveTo>
                  <a:pt x="4" y="19"/>
                </a:moveTo>
                <a:cubicBezTo>
                  <a:pt x="46" y="19"/>
                  <a:pt x="46" y="19"/>
                  <a:pt x="46" y="19"/>
                </a:cubicBezTo>
                <a:cubicBezTo>
                  <a:pt x="50" y="16"/>
                  <a:pt x="50" y="16"/>
                  <a:pt x="50" y="16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66"/>
                  <a:pt x="73" y="66"/>
                  <a:pt x="73" y="66"/>
                </a:cubicBezTo>
                <a:cubicBezTo>
                  <a:pt x="50" y="49"/>
                  <a:pt x="50" y="49"/>
                  <a:pt x="50" y="49"/>
                </a:cubicBezTo>
                <a:cubicBezTo>
                  <a:pt x="46" y="47"/>
                  <a:pt x="46" y="47"/>
                  <a:pt x="46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40" y="70"/>
                  <a:pt x="40" y="70"/>
                  <a:pt x="40" y="70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81"/>
                  <a:pt x="45" y="81"/>
                  <a:pt x="45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21" y="81"/>
                  <a:pt x="21" y="81"/>
                  <a:pt x="21" y="81"/>
                </a:cubicBezTo>
                <a:cubicBezTo>
                  <a:pt x="11" y="47"/>
                  <a:pt x="11" y="47"/>
                  <a:pt x="11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0" y="37"/>
                  <a:pt x="0" y="28"/>
                  <a:pt x="4" y="19"/>
                </a:cubicBezTo>
                <a:close/>
                <a:moveTo>
                  <a:pt x="87" y="23"/>
                </a:moveTo>
                <a:cubicBezTo>
                  <a:pt x="91" y="24"/>
                  <a:pt x="94" y="28"/>
                  <a:pt x="94" y="33"/>
                </a:cubicBezTo>
                <a:cubicBezTo>
                  <a:pt x="94" y="38"/>
                  <a:pt x="91" y="42"/>
                  <a:pt x="87" y="43"/>
                </a:cubicBezTo>
                <a:cubicBezTo>
                  <a:pt x="87" y="66"/>
                  <a:pt x="87" y="66"/>
                  <a:pt x="87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0"/>
                  <a:pt x="78" y="0"/>
                  <a:pt x="7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23"/>
                  <a:pt x="87" y="23"/>
                  <a:pt x="87" y="23"/>
                </a:cubicBezTo>
                <a:close/>
                <a:moveTo>
                  <a:pt x="46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57"/>
                  <a:pt x="43" y="57"/>
                  <a:pt x="43" y="57"/>
                </a:cubicBezTo>
                <a:lnTo>
                  <a:pt x="46" y="4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20"/>
          <p:cNvSpPr>
            <a:spLocks noEditPoints="1"/>
          </p:cNvSpPr>
          <p:nvPr/>
        </p:nvSpPr>
        <p:spPr bwMode="auto">
          <a:xfrm>
            <a:off x="6082626" y="4828668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341143" y="5403701"/>
            <a:ext cx="12107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898858" y="5403701"/>
            <a:ext cx="12107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486247" y="5403701"/>
            <a:ext cx="12107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9043963" y="5403701"/>
            <a:ext cx="1210727" cy="965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0631963" y="5403701"/>
            <a:ext cx="1210727" cy="965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84089" y="2809714"/>
            <a:ext cx="4041410" cy="3443938"/>
            <a:chOff x="458370" y="2292267"/>
            <a:chExt cx="3832276" cy="3265722"/>
          </a:xfrm>
        </p:grpSpPr>
        <p:graphicFrame>
          <p:nvGraphicFramePr>
            <p:cNvPr id="16" name="Chart 15"/>
            <p:cNvGraphicFramePr/>
            <p:nvPr>
              <p:extLst/>
            </p:nvPr>
          </p:nvGraphicFramePr>
          <p:xfrm>
            <a:off x="458370" y="2292267"/>
            <a:ext cx="3832276" cy="326572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3" name="TextBox 32"/>
            <p:cNvSpPr txBox="1"/>
            <p:nvPr/>
          </p:nvSpPr>
          <p:spPr>
            <a:xfrm>
              <a:off x="1876984" y="3744336"/>
              <a:ext cx="1000497" cy="3101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SUCCESS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227904" y="3736315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655514" y="2707379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15%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17254" y="3338633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15%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016279" y="4257790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876984" y="4885903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4400550" y="2818450"/>
            <a:ext cx="1491114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400436" y="3167799"/>
            <a:ext cx="734162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400436" y="4053265"/>
            <a:ext cx="734162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70954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9" grpId="0"/>
      <p:bldP spid="30" grpId="0"/>
      <p:bldP spid="31" grpId="0"/>
      <p:bldP spid="32" grpId="0"/>
      <p:bldP spid="40" grpId="0"/>
      <p:bldP spid="41" grpId="0"/>
      <p:bldP spid="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5630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7"/>
          <p:cNvSpPr/>
          <p:nvPr/>
        </p:nvSpPr>
        <p:spPr>
          <a:xfrm>
            <a:off x="3269845" y="200"/>
            <a:ext cx="9588200" cy="7232253"/>
          </a:xfrm>
          <a:custGeom>
            <a:avLst/>
            <a:gdLst>
              <a:gd name="connsiteX0" fmla="*/ 0 w 7664245"/>
              <a:gd name="connsiteY0" fmla="*/ 0 h 6858000"/>
              <a:gd name="connsiteX1" fmla="*/ 7664245 w 7664245"/>
              <a:gd name="connsiteY1" fmla="*/ 0 h 6858000"/>
              <a:gd name="connsiteX2" fmla="*/ 7664245 w 7664245"/>
              <a:gd name="connsiteY2" fmla="*/ 6858000 h 6858000"/>
              <a:gd name="connsiteX3" fmla="*/ 0 w 7664245"/>
              <a:gd name="connsiteY3" fmla="*/ 6858000 h 6858000"/>
              <a:gd name="connsiteX4" fmla="*/ 0 w 7664245"/>
              <a:gd name="connsiteY4" fmla="*/ 0 h 6858000"/>
              <a:gd name="connsiteX0-1" fmla="*/ 3657600 w 7664245"/>
              <a:gd name="connsiteY0-2" fmla="*/ 0 h 6858000"/>
              <a:gd name="connsiteX1-3" fmla="*/ 7664245 w 7664245"/>
              <a:gd name="connsiteY1-4" fmla="*/ 0 h 6858000"/>
              <a:gd name="connsiteX2-5" fmla="*/ 7664245 w 7664245"/>
              <a:gd name="connsiteY2-6" fmla="*/ 6858000 h 6858000"/>
              <a:gd name="connsiteX3-7" fmla="*/ 0 w 7664245"/>
              <a:gd name="connsiteY3-8" fmla="*/ 6858000 h 6858000"/>
              <a:gd name="connsiteX4-9" fmla="*/ 3657600 w 7664245"/>
              <a:gd name="connsiteY4-10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664245" h="6858000">
                <a:moveTo>
                  <a:pt x="3657600" y="0"/>
                </a:moveTo>
                <a:lnTo>
                  <a:pt x="7664245" y="0"/>
                </a:lnTo>
                <a:lnTo>
                  <a:pt x="7664245" y="6858000"/>
                </a:lnTo>
                <a:lnTo>
                  <a:pt x="0" y="6858000"/>
                </a:lnTo>
                <a:lnTo>
                  <a:pt x="3657600" y="0"/>
                </a:lnTo>
                <a:close/>
              </a:path>
            </a:pathLst>
          </a:custGeom>
          <a:blipFill dpi="0" rotWithShape="1">
            <a:blip r:embed="rId3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endParaRPr lang="en-GB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8" name="Pentagon 25"/>
          <p:cNvSpPr/>
          <p:nvPr/>
        </p:nvSpPr>
        <p:spPr>
          <a:xfrm>
            <a:off x="486354" y="2485219"/>
            <a:ext cx="640667" cy="383982"/>
          </a:xfrm>
          <a:prstGeom prst="homePlate">
            <a:avLst/>
          </a:prstGeom>
          <a:solidFill>
            <a:schemeClr val="accent1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9" name="Rectangle 26"/>
          <p:cNvSpPr/>
          <p:nvPr/>
        </p:nvSpPr>
        <p:spPr>
          <a:xfrm>
            <a:off x="1182899" y="2488083"/>
            <a:ext cx="3710890" cy="379246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0" name="Pentagon 33"/>
          <p:cNvSpPr/>
          <p:nvPr/>
        </p:nvSpPr>
        <p:spPr>
          <a:xfrm>
            <a:off x="486354" y="3424335"/>
            <a:ext cx="640667" cy="383982"/>
          </a:xfrm>
          <a:prstGeom prst="homePlate">
            <a:avLst/>
          </a:prstGeom>
          <a:solidFill>
            <a:schemeClr val="accent2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1" name="Rectangle 34"/>
          <p:cNvSpPr/>
          <p:nvPr/>
        </p:nvSpPr>
        <p:spPr>
          <a:xfrm>
            <a:off x="1182899" y="3427199"/>
            <a:ext cx="3280085" cy="379246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2" name="Pentagon 36"/>
          <p:cNvSpPr/>
          <p:nvPr/>
        </p:nvSpPr>
        <p:spPr>
          <a:xfrm>
            <a:off x="486354" y="4350133"/>
            <a:ext cx="640667" cy="383982"/>
          </a:xfrm>
          <a:prstGeom prst="homePlate">
            <a:avLst/>
          </a:prstGeom>
          <a:solidFill>
            <a:schemeClr val="accent3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3" name="Rectangle 37"/>
          <p:cNvSpPr/>
          <p:nvPr/>
        </p:nvSpPr>
        <p:spPr>
          <a:xfrm>
            <a:off x="1182901" y="4352995"/>
            <a:ext cx="3124389" cy="379246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4" name="Pentagon 39"/>
          <p:cNvSpPr/>
          <p:nvPr/>
        </p:nvSpPr>
        <p:spPr>
          <a:xfrm>
            <a:off x="486354" y="5318792"/>
            <a:ext cx="640667" cy="383982"/>
          </a:xfrm>
          <a:prstGeom prst="homePlate">
            <a:avLst/>
          </a:prstGeom>
          <a:solidFill>
            <a:schemeClr val="accent4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5" name="Rectangle 40"/>
          <p:cNvSpPr/>
          <p:nvPr/>
        </p:nvSpPr>
        <p:spPr>
          <a:xfrm>
            <a:off x="1182902" y="5321655"/>
            <a:ext cx="2582178" cy="526979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6" name="Group 3"/>
          <p:cNvGrpSpPr/>
          <p:nvPr/>
        </p:nvGrpSpPr>
        <p:grpSpPr>
          <a:xfrm>
            <a:off x="4845286" y="2914267"/>
            <a:ext cx="2222506" cy="964301"/>
            <a:chOff x="5621315" y="2514600"/>
            <a:chExt cx="2107496" cy="914400"/>
          </a:xfrm>
          <a:solidFill>
            <a:schemeClr val="bg1"/>
          </a:solidFill>
        </p:grpSpPr>
        <p:sp>
          <p:nvSpPr>
            <p:cNvPr id="147" name="Parallelogram 14"/>
            <p:cNvSpPr/>
            <p:nvPr/>
          </p:nvSpPr>
          <p:spPr>
            <a:xfrm>
              <a:off x="5621315" y="251460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AutoShape 59"/>
            <p:cNvSpPr/>
            <p:nvPr/>
          </p:nvSpPr>
          <p:spPr bwMode="auto">
            <a:xfrm>
              <a:off x="6442494" y="2777487"/>
              <a:ext cx="465138" cy="464344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7" tIns="26787" rIns="26787" bIns="26787" anchor="ctr"/>
            <a:lstStyle/>
            <a:p>
              <a:pPr algn="ctr" defTabSz="241060" hangingPunct="0">
                <a:lnSpc>
                  <a:spcPct val="120000"/>
                </a:lnSpc>
              </a:pPr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9" name="Group 1"/>
          <p:cNvGrpSpPr/>
          <p:nvPr/>
        </p:nvGrpSpPr>
        <p:grpSpPr>
          <a:xfrm>
            <a:off x="5415574" y="1644262"/>
            <a:ext cx="2222506" cy="964301"/>
            <a:chOff x="6162090" y="1310315"/>
            <a:chExt cx="2107496" cy="914400"/>
          </a:xfrm>
          <a:solidFill>
            <a:schemeClr val="bg1"/>
          </a:solidFill>
        </p:grpSpPr>
        <p:sp>
          <p:nvSpPr>
            <p:cNvPr id="150" name="Parallelogram 13"/>
            <p:cNvSpPr/>
            <p:nvPr/>
          </p:nvSpPr>
          <p:spPr>
            <a:xfrm>
              <a:off x="6162090" y="131031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1" name="Group 42"/>
            <p:cNvGrpSpPr/>
            <p:nvPr/>
          </p:nvGrpSpPr>
          <p:grpSpPr>
            <a:xfrm>
              <a:off x="6983269" y="1549630"/>
              <a:ext cx="465138" cy="435769"/>
              <a:chOff x="5368132" y="3540125"/>
              <a:chExt cx="465138" cy="435769"/>
            </a:xfrm>
            <a:grpFill/>
          </p:grpSpPr>
          <p:sp>
            <p:nvSpPr>
              <p:cNvPr id="152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54" name="Group 5"/>
          <p:cNvGrpSpPr/>
          <p:nvPr/>
        </p:nvGrpSpPr>
        <p:grpSpPr>
          <a:xfrm>
            <a:off x="3614285" y="5454278"/>
            <a:ext cx="2222506" cy="964301"/>
            <a:chOff x="4454013" y="4923170"/>
            <a:chExt cx="2107496" cy="914400"/>
          </a:xfrm>
          <a:solidFill>
            <a:schemeClr val="bg1"/>
          </a:solidFill>
        </p:grpSpPr>
        <p:sp>
          <p:nvSpPr>
            <p:cNvPr id="155" name="Parallelogram 16"/>
            <p:cNvSpPr/>
            <p:nvPr/>
          </p:nvSpPr>
          <p:spPr>
            <a:xfrm>
              <a:off x="4454013" y="492317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6" name="Group 45"/>
            <p:cNvGrpSpPr/>
            <p:nvPr/>
          </p:nvGrpSpPr>
          <p:grpSpPr>
            <a:xfrm>
              <a:off x="5348217" y="5147801"/>
              <a:ext cx="319088" cy="465138"/>
              <a:chOff x="3582988" y="3510757"/>
              <a:chExt cx="319088" cy="465138"/>
            </a:xfrm>
            <a:grpFill/>
          </p:grpSpPr>
          <p:sp>
            <p:nvSpPr>
              <p:cNvPr id="157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8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59" name="Group 4"/>
          <p:cNvGrpSpPr/>
          <p:nvPr/>
        </p:nvGrpSpPr>
        <p:grpSpPr>
          <a:xfrm>
            <a:off x="4234624" y="4184272"/>
            <a:ext cx="2222506" cy="964301"/>
            <a:chOff x="5042252" y="3718885"/>
            <a:chExt cx="2107496" cy="914400"/>
          </a:xfrm>
          <a:solidFill>
            <a:schemeClr val="bg1"/>
          </a:solidFill>
        </p:grpSpPr>
        <p:sp>
          <p:nvSpPr>
            <p:cNvPr id="160" name="Parallelogram 15"/>
            <p:cNvSpPr/>
            <p:nvPr/>
          </p:nvSpPr>
          <p:spPr>
            <a:xfrm>
              <a:off x="5042252" y="371888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1" name="Group 48"/>
            <p:cNvGrpSpPr/>
            <p:nvPr/>
          </p:nvGrpSpPr>
          <p:grpSpPr>
            <a:xfrm>
              <a:off x="5863431" y="3980425"/>
              <a:ext cx="465138" cy="391319"/>
              <a:chOff x="5368132" y="2625725"/>
              <a:chExt cx="465138" cy="391319"/>
            </a:xfrm>
            <a:grpFill/>
          </p:grpSpPr>
          <p:sp>
            <p:nvSpPr>
              <p:cNvPr id="162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3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4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13233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 animBg="1"/>
      <p:bldP spid="138" grpId="0" animBg="1"/>
      <p:bldP spid="139" grpId="0"/>
      <p:bldP spid="140" grpId="0" animBg="1"/>
      <p:bldP spid="141" grpId="0"/>
      <p:bldP spid="142" grpId="0" animBg="1"/>
      <p:bldP spid="143" grpId="0"/>
      <p:bldP spid="144" grpId="0" animBg="1"/>
      <p:bldP spid="1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9" name="文本框 4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8149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6" name="Freeform 2"/>
          <p:cNvSpPr>
            <a:spLocks/>
          </p:cNvSpPr>
          <p:nvPr/>
        </p:nvSpPr>
        <p:spPr bwMode="auto">
          <a:xfrm>
            <a:off x="1" y="1030066"/>
            <a:ext cx="6201668" cy="6201668"/>
          </a:xfrm>
          <a:custGeom>
            <a:avLst/>
            <a:gdLst>
              <a:gd name="T0" fmla="*/ 3519151 w 1386"/>
              <a:gd name="T1" fmla="*/ 4410075 h 1386"/>
              <a:gd name="T2" fmla="*/ 4410075 w 1386"/>
              <a:gd name="T3" fmla="*/ 2497770 h 1386"/>
              <a:gd name="T4" fmla="*/ 1912305 w 1386"/>
              <a:gd name="T5" fmla="*/ 0 h 1386"/>
              <a:gd name="T6" fmla="*/ 0 w 1386"/>
              <a:gd name="T7" fmla="*/ 890924 h 1386"/>
              <a:gd name="T8" fmla="*/ 0 w 1386"/>
              <a:gd name="T9" fmla="*/ 4104615 h 1386"/>
              <a:gd name="T10" fmla="*/ 0 w 1386"/>
              <a:gd name="T11" fmla="*/ 4410075 h 1386"/>
              <a:gd name="T12" fmla="*/ 305460 w 1386"/>
              <a:gd name="T13" fmla="*/ 4410075 h 1386"/>
              <a:gd name="T14" fmla="*/ 3519151 w 1386"/>
              <a:gd name="T15" fmla="*/ 4410075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chemeClr val="accent2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7" name="Freeform 3"/>
          <p:cNvSpPr>
            <a:spLocks/>
          </p:cNvSpPr>
          <p:nvPr/>
        </p:nvSpPr>
        <p:spPr bwMode="auto">
          <a:xfrm>
            <a:off x="0" y="1853828"/>
            <a:ext cx="5377905" cy="5377905"/>
          </a:xfrm>
          <a:custGeom>
            <a:avLst/>
            <a:gdLst>
              <a:gd name="T0" fmla="*/ 1912144 w 1202"/>
              <a:gd name="T1" fmla="*/ 0 h 1202"/>
              <a:gd name="T2" fmla="*/ 0 w 1202"/>
              <a:gd name="T3" fmla="*/ 1912144 h 1202"/>
              <a:gd name="T4" fmla="*/ 0 w 1202"/>
              <a:gd name="T5" fmla="*/ 3824288 h 1202"/>
              <a:gd name="T6" fmla="*/ 1912144 w 1202"/>
              <a:gd name="T7" fmla="*/ 3824288 h 1202"/>
              <a:gd name="T8" fmla="*/ 3824288 w 1202"/>
              <a:gd name="T9" fmla="*/ 1912144 h 1202"/>
              <a:gd name="T10" fmla="*/ 1912144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chemeClr val="accent1">
              <a:lumMod val="50000"/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4163468" y="2242271"/>
            <a:ext cx="817066" cy="817066"/>
            <a:chOff x="0" y="0"/>
            <a:chExt cx="366" cy="366"/>
          </a:xfrm>
        </p:grpSpPr>
        <p:sp>
          <p:nvSpPr>
            <p:cNvPr id="6152" name="Oval 5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3" name="Freeform 6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964406" y="4903317"/>
            <a:ext cx="33218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0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1991180" y="3508053"/>
            <a:ext cx="1268296" cy="126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7594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zh-CN" sz="7594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1" name="Line 9"/>
          <p:cNvSpPr>
            <a:spLocks noChangeShapeType="1"/>
          </p:cNvSpPr>
          <p:nvPr/>
        </p:nvSpPr>
        <p:spPr bwMode="auto">
          <a:xfrm>
            <a:off x="1446609" y="4724723"/>
            <a:ext cx="235743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8225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146" grpId="0" animBg="1"/>
      <p:bldP spid="6147" grpId="0" animBg="1"/>
      <p:bldP spid="6149" grpId="0"/>
      <p:bldP spid="6150" grpId="0"/>
      <p:bldP spid="615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50087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11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B8564E"/>
      </a:accent1>
      <a:accent2>
        <a:srgbClr val="BFBFBF"/>
      </a:accent2>
      <a:accent3>
        <a:srgbClr val="B8564E"/>
      </a:accent3>
      <a:accent4>
        <a:srgbClr val="BFBFBF"/>
      </a:accent4>
      <a:accent5>
        <a:srgbClr val="B8564E"/>
      </a:accent5>
      <a:accent6>
        <a:srgbClr val="BFBFBF"/>
      </a:accent6>
      <a:hlink>
        <a:srgbClr val="B8564E"/>
      </a:hlink>
      <a:folHlink>
        <a:srgbClr val="BFBFBF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3247</Words>
  <Application>Microsoft Office PowerPoint</Application>
  <PresentationFormat>自定义</PresentationFormat>
  <Paragraphs>261</Paragraphs>
  <Slides>23</Slides>
  <Notes>15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商务工作总结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2017-12-13T09:01:40Z</dcterms:modified>
</cp:coreProperties>
</file>