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8" r:id="rId4"/>
    <p:sldId id="3102" r:id="rId5"/>
    <p:sldId id="3098" r:id="rId6"/>
    <p:sldId id="3096" r:id="rId7"/>
    <p:sldId id="3092" r:id="rId8"/>
    <p:sldId id="3097" r:id="rId9"/>
    <p:sldId id="3104" r:id="rId10"/>
    <p:sldId id="3093" r:id="rId11"/>
    <p:sldId id="3099" r:id="rId12"/>
    <p:sldId id="3094" r:id="rId13"/>
    <p:sldId id="3095" r:id="rId14"/>
    <p:sldId id="3105" r:id="rId15"/>
    <p:sldId id="3087" r:id="rId16"/>
    <p:sldId id="3091" r:id="rId17"/>
    <p:sldId id="3101" r:id="rId18"/>
    <p:sldId id="3090" r:id="rId19"/>
    <p:sldId id="3106" r:id="rId20"/>
    <p:sldId id="3088" r:id="rId21"/>
    <p:sldId id="3100" r:id="rId22"/>
    <p:sldId id="3089" r:id="rId23"/>
    <p:sldId id="3107" r:id="rId24"/>
    <p:sldId id="310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D0FD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0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152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36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92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7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41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36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78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6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0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2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-5556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 userDrawn="1"/>
        </p:nvSpPr>
        <p:spPr>
          <a:xfrm>
            <a:off x="308696" y="303957"/>
            <a:ext cx="12241360" cy="6624736"/>
          </a:xfrm>
          <a:prstGeom prst="roundRect">
            <a:avLst/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464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1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2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2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52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16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60983" y="4072724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60983" y="6268366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60983" y="5039585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医生工作总结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240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4652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solidFill>
            <a:srgbClr val="90D0FD">
              <a:alpha val="69020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924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60983" y="4072724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60983" y="6268366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60983" y="5039585"/>
            <a:ext cx="64794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2212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88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470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6661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3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54BC"/>
      </a:accent1>
      <a:accent2>
        <a:srgbClr val="90D0FD"/>
      </a:accent2>
      <a:accent3>
        <a:srgbClr val="0154BC"/>
      </a:accent3>
      <a:accent4>
        <a:srgbClr val="90D0FD"/>
      </a:accent4>
      <a:accent5>
        <a:srgbClr val="0154BC"/>
      </a:accent5>
      <a:accent6>
        <a:srgbClr val="90D0FD"/>
      </a:accent6>
      <a:hlink>
        <a:srgbClr val="0154BC"/>
      </a:hlink>
      <a:folHlink>
        <a:srgbClr val="90D0F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2677</Words>
  <Application>Microsoft Office PowerPoint</Application>
  <PresentationFormat>自定义</PresentationFormat>
  <Paragraphs>249</Paragraphs>
  <Slides>23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医疗护理模板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2017-12-12T07:56:53Z</dcterms:modified>
</cp:coreProperties>
</file>