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1" r:id="rId2"/>
  </p:sldMasterIdLst>
  <p:notesMasterIdLst>
    <p:notesMasterId r:id="rId38"/>
  </p:notesMasterIdLst>
  <p:sldIdLst>
    <p:sldId id="287" r:id="rId3"/>
    <p:sldId id="286" r:id="rId4"/>
    <p:sldId id="257" r:id="rId5"/>
    <p:sldId id="337" r:id="rId6"/>
    <p:sldId id="293" r:id="rId7"/>
    <p:sldId id="294" r:id="rId8"/>
    <p:sldId id="295" r:id="rId9"/>
    <p:sldId id="296" r:id="rId10"/>
    <p:sldId id="300" r:id="rId11"/>
    <p:sldId id="302" r:id="rId12"/>
    <p:sldId id="305" r:id="rId13"/>
    <p:sldId id="292" r:id="rId14"/>
    <p:sldId id="306" r:id="rId15"/>
    <p:sldId id="307" r:id="rId16"/>
    <p:sldId id="308" r:id="rId17"/>
    <p:sldId id="310" r:id="rId18"/>
    <p:sldId id="311" r:id="rId19"/>
    <p:sldId id="313" r:id="rId20"/>
    <p:sldId id="315" r:id="rId21"/>
    <p:sldId id="320" r:id="rId22"/>
    <p:sldId id="321" r:id="rId23"/>
    <p:sldId id="338" r:id="rId24"/>
    <p:sldId id="322" r:id="rId25"/>
    <p:sldId id="323" r:id="rId26"/>
    <p:sldId id="326" r:id="rId27"/>
    <p:sldId id="327" r:id="rId28"/>
    <p:sldId id="330" r:id="rId29"/>
    <p:sldId id="331" r:id="rId30"/>
    <p:sldId id="339" r:id="rId31"/>
    <p:sldId id="332" r:id="rId32"/>
    <p:sldId id="333" r:id="rId33"/>
    <p:sldId id="335" r:id="rId34"/>
    <p:sldId id="336" r:id="rId35"/>
    <p:sldId id="291" r:id="rId36"/>
    <p:sldId id="340" r:id="rId37"/>
  </p:sldIdLst>
  <p:sldSz cx="9721850" cy="5400675"/>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xmlns="">
        <p15:guide id="1" orient="horz" pos="1701">
          <p15:clr>
            <a:srgbClr val="A4A3A4"/>
          </p15:clr>
        </p15:guide>
        <p15:guide id="2" pos="306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a:srgbClr val="0099FF"/>
    <a:srgbClr val="0000FF"/>
    <a:srgbClr val="004A82"/>
    <a:srgbClr val="E6A400"/>
    <a:srgbClr val="CC6600"/>
    <a:srgbClr val="CEAC1A"/>
    <a:srgbClr val="BC8F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61" autoAdjust="0"/>
    <p:restoredTop sz="94660"/>
  </p:normalViewPr>
  <p:slideViewPr>
    <p:cSldViewPr>
      <p:cViewPr>
        <p:scale>
          <a:sx n="66" d="100"/>
          <a:sy n="66" d="100"/>
        </p:scale>
        <p:origin x="-522" y="-1560"/>
      </p:cViewPr>
      <p:guideLst>
        <p:guide orient="horz" pos="1701"/>
        <p:guide pos="3062"/>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DD2C199-EE4C-4426-8B4D-28DB732A67BA}" type="datetimeFigureOut">
              <a:rPr lang="zh-CN" altLang="en-US"/>
              <a:pPr>
                <a:defRPr/>
              </a:pPr>
              <a:t>2017/12/11</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ACE229B0-F7ED-40B6-A316-3CF67DA95299}" type="slidenum">
              <a:rPr lang="zh-CN" altLang="en-US"/>
              <a:pPr>
                <a:defRPr/>
              </a:pPr>
              <a:t>‹#›</a:t>
            </a:fld>
            <a:endParaRPr lang="zh-CN" altLang="en-US"/>
          </a:p>
        </p:txBody>
      </p:sp>
    </p:spTree>
    <p:extLst>
      <p:ext uri="{BB962C8B-B14F-4D97-AF65-F5344CB8AC3E}">
        <p14:creationId xmlns:p14="http://schemas.microsoft.com/office/powerpoint/2010/main" val="9557780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noTextEdit="1"/>
          </p:cNvSpPr>
          <p:nvPr>
            <p:ph type="sldImg"/>
          </p:nvPr>
        </p:nvSpPr>
        <p:spPr bwMode="auto">
          <a:noFill/>
          <a:ln>
            <a:solidFill>
              <a:srgbClr val="000000"/>
            </a:solidFill>
            <a:miter lim="800000"/>
            <a:headEnd/>
            <a:tailEnd/>
          </a:ln>
        </p:spPr>
      </p:sp>
      <p:sp>
        <p:nvSpPr>
          <p:cNvPr id="6146"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614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D19859A0-132D-4109-AADC-7416D66AFA8D}" type="slidenum">
              <a:rPr lang="zh-CN" altLang="en-US" sz="1200">
                <a:latin typeface="Calibri" pitchFamily="34" charset="0"/>
              </a:rPr>
              <a:pPr algn="r"/>
              <a:t>1</a:t>
            </a:fld>
            <a:endParaRPr lang="en-US" altLang="zh-CN" sz="1200">
              <a:latin typeface="Calibri" pitchFamily="34" charset="0"/>
            </a:endParaRPr>
          </a:p>
        </p:txBody>
      </p:sp>
    </p:spTree>
    <p:extLst>
      <p:ext uri="{BB962C8B-B14F-4D97-AF65-F5344CB8AC3E}">
        <p14:creationId xmlns:p14="http://schemas.microsoft.com/office/powerpoint/2010/main" val="4132640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11</a:t>
            </a:fld>
            <a:endParaRPr lang="zh-CN" altLang="en-US"/>
          </a:p>
        </p:txBody>
      </p:sp>
    </p:spTree>
    <p:extLst>
      <p:ext uri="{BB962C8B-B14F-4D97-AF65-F5344CB8AC3E}">
        <p14:creationId xmlns:p14="http://schemas.microsoft.com/office/powerpoint/2010/main" val="35645570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13</a:t>
            </a:fld>
            <a:endParaRPr lang="zh-CN" altLang="en-US"/>
          </a:p>
        </p:txBody>
      </p:sp>
    </p:spTree>
    <p:extLst>
      <p:ext uri="{BB962C8B-B14F-4D97-AF65-F5344CB8AC3E}">
        <p14:creationId xmlns:p14="http://schemas.microsoft.com/office/powerpoint/2010/main" val="3270896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14</a:t>
            </a:fld>
            <a:endParaRPr lang="zh-CN" altLang="en-US"/>
          </a:p>
        </p:txBody>
      </p:sp>
    </p:spTree>
    <p:extLst>
      <p:ext uri="{BB962C8B-B14F-4D97-AF65-F5344CB8AC3E}">
        <p14:creationId xmlns:p14="http://schemas.microsoft.com/office/powerpoint/2010/main" val="737710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15</a:t>
            </a:fld>
            <a:endParaRPr lang="zh-CN" altLang="en-US"/>
          </a:p>
        </p:txBody>
      </p:sp>
    </p:spTree>
    <p:extLst>
      <p:ext uri="{BB962C8B-B14F-4D97-AF65-F5344CB8AC3E}">
        <p14:creationId xmlns:p14="http://schemas.microsoft.com/office/powerpoint/2010/main" val="1212807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16</a:t>
            </a:fld>
            <a:endParaRPr lang="zh-CN" altLang="en-US"/>
          </a:p>
        </p:txBody>
      </p:sp>
    </p:spTree>
    <p:extLst>
      <p:ext uri="{BB962C8B-B14F-4D97-AF65-F5344CB8AC3E}">
        <p14:creationId xmlns:p14="http://schemas.microsoft.com/office/powerpoint/2010/main" val="4038347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17</a:t>
            </a:fld>
            <a:endParaRPr lang="zh-CN" altLang="en-US"/>
          </a:p>
        </p:txBody>
      </p:sp>
    </p:spTree>
    <p:extLst>
      <p:ext uri="{BB962C8B-B14F-4D97-AF65-F5344CB8AC3E}">
        <p14:creationId xmlns:p14="http://schemas.microsoft.com/office/powerpoint/2010/main" val="26476916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18</a:t>
            </a:fld>
            <a:endParaRPr lang="zh-CN" altLang="en-US"/>
          </a:p>
        </p:txBody>
      </p:sp>
    </p:spTree>
    <p:extLst>
      <p:ext uri="{BB962C8B-B14F-4D97-AF65-F5344CB8AC3E}">
        <p14:creationId xmlns:p14="http://schemas.microsoft.com/office/powerpoint/2010/main" val="24354183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19</a:t>
            </a:fld>
            <a:endParaRPr lang="zh-CN" altLang="en-US"/>
          </a:p>
        </p:txBody>
      </p:sp>
    </p:spTree>
    <p:extLst>
      <p:ext uri="{BB962C8B-B14F-4D97-AF65-F5344CB8AC3E}">
        <p14:creationId xmlns:p14="http://schemas.microsoft.com/office/powerpoint/2010/main" val="24386446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20</a:t>
            </a:fld>
            <a:endParaRPr lang="zh-CN" altLang="en-US"/>
          </a:p>
        </p:txBody>
      </p:sp>
    </p:spTree>
    <p:extLst>
      <p:ext uri="{BB962C8B-B14F-4D97-AF65-F5344CB8AC3E}">
        <p14:creationId xmlns:p14="http://schemas.microsoft.com/office/powerpoint/2010/main" val="729591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21</a:t>
            </a:fld>
            <a:endParaRPr lang="zh-CN" altLang="en-US"/>
          </a:p>
        </p:txBody>
      </p:sp>
    </p:spTree>
    <p:extLst>
      <p:ext uri="{BB962C8B-B14F-4D97-AF65-F5344CB8AC3E}">
        <p14:creationId xmlns:p14="http://schemas.microsoft.com/office/powerpoint/2010/main" val="1233733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幻灯片图像占位符 1"/>
          <p:cNvSpPr>
            <a:spLocks noGrp="1" noRot="1" noChangeAspect="1"/>
          </p:cNvSpPr>
          <p:nvPr>
            <p:ph type="sldImg"/>
          </p:nvPr>
        </p:nvSpPr>
        <p:spPr bwMode="auto">
          <a:noFill/>
          <a:ln>
            <a:solidFill>
              <a:srgbClr val="000000"/>
            </a:solidFill>
            <a:miter lim="800000"/>
            <a:headEnd/>
            <a:tailEnd/>
          </a:ln>
        </p:spPr>
      </p:sp>
      <p:sp>
        <p:nvSpPr>
          <p:cNvPr id="8194"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9699"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1E08CE-BC10-4D1A-976E-DB3EDA8CCBAD}" type="slidenum">
              <a:rPr lang="zh-CN" altLang="en-US"/>
              <a:pPr fontAlgn="base">
                <a:spcBef>
                  <a:spcPct val="0"/>
                </a:spcBef>
                <a:spcAft>
                  <a:spcPct val="0"/>
                </a:spcAft>
                <a:defRPr/>
              </a:pPr>
              <a:t>2</a:t>
            </a:fld>
            <a:endParaRPr lang="en-US" altLang="zh-CN"/>
          </a:p>
        </p:txBody>
      </p:sp>
    </p:spTree>
    <p:extLst>
      <p:ext uri="{BB962C8B-B14F-4D97-AF65-F5344CB8AC3E}">
        <p14:creationId xmlns:p14="http://schemas.microsoft.com/office/powerpoint/2010/main" val="5293897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23</a:t>
            </a:fld>
            <a:endParaRPr lang="zh-CN" altLang="en-US"/>
          </a:p>
        </p:txBody>
      </p:sp>
    </p:spTree>
    <p:extLst>
      <p:ext uri="{BB962C8B-B14F-4D97-AF65-F5344CB8AC3E}">
        <p14:creationId xmlns:p14="http://schemas.microsoft.com/office/powerpoint/2010/main" val="23430023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24</a:t>
            </a:fld>
            <a:endParaRPr lang="zh-CN" altLang="en-US"/>
          </a:p>
        </p:txBody>
      </p:sp>
    </p:spTree>
    <p:extLst>
      <p:ext uri="{BB962C8B-B14F-4D97-AF65-F5344CB8AC3E}">
        <p14:creationId xmlns:p14="http://schemas.microsoft.com/office/powerpoint/2010/main" val="10512742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25</a:t>
            </a:fld>
            <a:endParaRPr lang="zh-CN" altLang="en-US"/>
          </a:p>
        </p:txBody>
      </p:sp>
    </p:spTree>
    <p:extLst>
      <p:ext uri="{BB962C8B-B14F-4D97-AF65-F5344CB8AC3E}">
        <p14:creationId xmlns:p14="http://schemas.microsoft.com/office/powerpoint/2010/main" val="17350535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26</a:t>
            </a:fld>
            <a:endParaRPr lang="zh-CN" altLang="en-US"/>
          </a:p>
        </p:txBody>
      </p:sp>
    </p:spTree>
    <p:extLst>
      <p:ext uri="{BB962C8B-B14F-4D97-AF65-F5344CB8AC3E}">
        <p14:creationId xmlns:p14="http://schemas.microsoft.com/office/powerpoint/2010/main" val="1662556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27</a:t>
            </a:fld>
            <a:endParaRPr lang="zh-CN" altLang="en-US"/>
          </a:p>
        </p:txBody>
      </p:sp>
    </p:spTree>
    <p:extLst>
      <p:ext uri="{BB962C8B-B14F-4D97-AF65-F5344CB8AC3E}">
        <p14:creationId xmlns:p14="http://schemas.microsoft.com/office/powerpoint/2010/main" val="4154038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28</a:t>
            </a:fld>
            <a:endParaRPr lang="zh-CN" altLang="en-US"/>
          </a:p>
        </p:txBody>
      </p:sp>
    </p:spTree>
    <p:extLst>
      <p:ext uri="{BB962C8B-B14F-4D97-AF65-F5344CB8AC3E}">
        <p14:creationId xmlns:p14="http://schemas.microsoft.com/office/powerpoint/2010/main" val="33370711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30</a:t>
            </a:fld>
            <a:endParaRPr lang="zh-CN" altLang="en-US"/>
          </a:p>
        </p:txBody>
      </p:sp>
    </p:spTree>
    <p:extLst>
      <p:ext uri="{BB962C8B-B14F-4D97-AF65-F5344CB8AC3E}">
        <p14:creationId xmlns:p14="http://schemas.microsoft.com/office/powerpoint/2010/main" val="20905969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31</a:t>
            </a:fld>
            <a:endParaRPr lang="zh-CN" altLang="en-US"/>
          </a:p>
        </p:txBody>
      </p:sp>
    </p:spTree>
    <p:extLst>
      <p:ext uri="{BB962C8B-B14F-4D97-AF65-F5344CB8AC3E}">
        <p14:creationId xmlns:p14="http://schemas.microsoft.com/office/powerpoint/2010/main" val="30357679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32</a:t>
            </a:fld>
            <a:endParaRPr lang="zh-CN" altLang="en-US"/>
          </a:p>
        </p:txBody>
      </p:sp>
    </p:spTree>
    <p:extLst>
      <p:ext uri="{BB962C8B-B14F-4D97-AF65-F5344CB8AC3E}">
        <p14:creationId xmlns:p14="http://schemas.microsoft.com/office/powerpoint/2010/main" val="6581275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33</a:t>
            </a:fld>
            <a:endParaRPr lang="zh-CN" altLang="en-US"/>
          </a:p>
        </p:txBody>
      </p:sp>
    </p:spTree>
    <p:extLst>
      <p:ext uri="{BB962C8B-B14F-4D97-AF65-F5344CB8AC3E}">
        <p14:creationId xmlns:p14="http://schemas.microsoft.com/office/powerpoint/2010/main" val="2594589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幻灯片图像占位符 1"/>
          <p:cNvSpPr>
            <a:spLocks noGrp="1" noRot="1" noChangeAspect="1"/>
          </p:cNvSpPr>
          <p:nvPr>
            <p:ph type="sldImg"/>
          </p:nvPr>
        </p:nvSpPr>
        <p:spPr bwMode="auto">
          <a:noFill/>
          <a:ln>
            <a:solidFill>
              <a:srgbClr val="000000"/>
            </a:solidFill>
            <a:miter lim="800000"/>
            <a:headEnd/>
            <a:tailEnd/>
          </a:ln>
        </p:spPr>
      </p:sp>
      <p:sp>
        <p:nvSpPr>
          <p:cNvPr id="10242"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1747"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9D9548-E315-491C-A748-619470DC4595}" type="slidenum">
              <a:rPr lang="zh-CN" altLang="en-US"/>
              <a:pPr fontAlgn="base">
                <a:spcBef>
                  <a:spcPct val="0"/>
                </a:spcBef>
                <a:spcAft>
                  <a:spcPct val="0"/>
                </a:spcAft>
                <a:defRPr/>
              </a:pPr>
              <a:t>3</a:t>
            </a:fld>
            <a:endParaRPr lang="en-US" altLang="zh-CN"/>
          </a:p>
        </p:txBody>
      </p:sp>
    </p:spTree>
    <p:extLst>
      <p:ext uri="{BB962C8B-B14F-4D97-AF65-F5344CB8AC3E}">
        <p14:creationId xmlns:p14="http://schemas.microsoft.com/office/powerpoint/2010/main" val="27379099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幻灯片图像占位符 1"/>
          <p:cNvSpPr>
            <a:spLocks noGrp="1" noRot="1" noChangeAspect="1" noTextEdit="1"/>
          </p:cNvSpPr>
          <p:nvPr>
            <p:ph type="sldImg"/>
          </p:nvPr>
        </p:nvSpPr>
        <p:spPr bwMode="auto">
          <a:noFill/>
          <a:ln>
            <a:solidFill>
              <a:srgbClr val="000000"/>
            </a:solidFill>
            <a:miter lim="800000"/>
            <a:headEnd/>
            <a:tailEnd/>
          </a:ln>
        </p:spPr>
      </p:sp>
      <p:sp>
        <p:nvSpPr>
          <p:cNvPr id="7373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7373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E2C2A17-64FF-40D8-876E-295C6AE3A9FC}" type="slidenum">
              <a:rPr lang="zh-CN" altLang="en-US" sz="1200">
                <a:latin typeface="Calibri" pitchFamily="34" charset="0"/>
              </a:rPr>
              <a:pPr algn="r"/>
              <a:t>34</a:t>
            </a:fld>
            <a:endParaRPr lang="en-US" altLang="zh-CN" sz="1200">
              <a:latin typeface="Calibri" pitchFamily="34" charset="0"/>
            </a:endParaRPr>
          </a:p>
        </p:txBody>
      </p:sp>
    </p:spTree>
    <p:extLst>
      <p:ext uri="{BB962C8B-B14F-4D97-AF65-F5344CB8AC3E}">
        <p14:creationId xmlns:p14="http://schemas.microsoft.com/office/powerpoint/2010/main" val="2777717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5</a:t>
            </a:fld>
            <a:endParaRPr lang="zh-CN" altLang="en-US"/>
          </a:p>
        </p:txBody>
      </p:sp>
    </p:spTree>
    <p:extLst>
      <p:ext uri="{BB962C8B-B14F-4D97-AF65-F5344CB8AC3E}">
        <p14:creationId xmlns:p14="http://schemas.microsoft.com/office/powerpoint/2010/main" val="3593903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6</a:t>
            </a:fld>
            <a:endParaRPr lang="zh-CN" altLang="en-US"/>
          </a:p>
        </p:txBody>
      </p:sp>
    </p:spTree>
    <p:extLst>
      <p:ext uri="{BB962C8B-B14F-4D97-AF65-F5344CB8AC3E}">
        <p14:creationId xmlns:p14="http://schemas.microsoft.com/office/powerpoint/2010/main" val="3348786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7</a:t>
            </a:fld>
            <a:endParaRPr lang="zh-CN" altLang="en-US"/>
          </a:p>
        </p:txBody>
      </p:sp>
    </p:spTree>
    <p:extLst>
      <p:ext uri="{BB962C8B-B14F-4D97-AF65-F5344CB8AC3E}">
        <p14:creationId xmlns:p14="http://schemas.microsoft.com/office/powerpoint/2010/main" val="3285639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8</a:t>
            </a:fld>
            <a:endParaRPr lang="zh-CN" altLang="en-US"/>
          </a:p>
        </p:txBody>
      </p:sp>
    </p:spTree>
    <p:extLst>
      <p:ext uri="{BB962C8B-B14F-4D97-AF65-F5344CB8AC3E}">
        <p14:creationId xmlns:p14="http://schemas.microsoft.com/office/powerpoint/2010/main" val="36655901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9</a:t>
            </a:fld>
            <a:endParaRPr lang="zh-CN" altLang="en-US"/>
          </a:p>
        </p:txBody>
      </p:sp>
    </p:spTree>
    <p:extLst>
      <p:ext uri="{BB962C8B-B14F-4D97-AF65-F5344CB8AC3E}">
        <p14:creationId xmlns:p14="http://schemas.microsoft.com/office/powerpoint/2010/main" val="4026718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10</a:t>
            </a:fld>
            <a:endParaRPr lang="zh-CN" altLang="en-US"/>
          </a:p>
        </p:txBody>
      </p:sp>
    </p:spTree>
    <p:extLst>
      <p:ext uri="{BB962C8B-B14F-4D97-AF65-F5344CB8AC3E}">
        <p14:creationId xmlns:p14="http://schemas.microsoft.com/office/powerpoint/2010/main" val="3586725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2388466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1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2885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436449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015969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02755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73928062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2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409352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412396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2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91624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3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81034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15900"/>
            <a:ext cx="8750300" cy="90011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85775" y="1260475"/>
            <a:ext cx="8750300" cy="35639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3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135883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3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54800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3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278529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3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073075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3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43099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29139" y="1677710"/>
            <a:ext cx="8263573" cy="115764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58278" y="3060382"/>
            <a:ext cx="6805295" cy="138017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22939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24683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67959" y="3470434"/>
            <a:ext cx="8263573" cy="1072634"/>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67959" y="2289037"/>
            <a:ext cx="8263573" cy="118139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96265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86093" y="1260158"/>
            <a:ext cx="4293817" cy="35641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41940" y="1260158"/>
            <a:ext cx="4293817" cy="35641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52896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86093" y="1208901"/>
            <a:ext cx="4295505"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86093" y="1712714"/>
            <a:ext cx="4295505"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938565" y="1208901"/>
            <a:ext cx="4297193" cy="50381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938565" y="1712714"/>
            <a:ext cx="4297193" cy="31116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278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552569"/>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41486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7657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86093" y="215027"/>
            <a:ext cx="3198422" cy="915114"/>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00973" y="215028"/>
            <a:ext cx="5434784" cy="4609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86093" y="1130142"/>
            <a:ext cx="3198422" cy="36942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28105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05551" y="3780473"/>
            <a:ext cx="5833110" cy="446306"/>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05551" y="482560"/>
            <a:ext cx="5833110" cy="32404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05551" y="4226779"/>
            <a:ext cx="5833110" cy="63382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9733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88736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48341" y="216278"/>
            <a:ext cx="2187416" cy="4608076"/>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86092" y="216278"/>
            <a:ext cx="6400218" cy="4608076"/>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432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064148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11933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045769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844454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1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95224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73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4"/>
          <p:cNvPicPr>
            <a:picLocks noChangeAspect="1" noChangeArrowheads="1"/>
          </p:cNvPicPr>
          <p:nvPr userDrawn="1"/>
        </p:nvPicPr>
        <p:blipFill>
          <a:blip r:embed="rId26" cstate="screen">
            <a:extLst>
              <a:ext uri="{28A0092B-C50C-407E-A947-70E740481C1C}">
                <a14:useLocalDpi xmlns:a14="http://schemas.microsoft.com/office/drawing/2010/main"/>
              </a:ext>
            </a:extLst>
          </a:blip>
          <a:srcRect/>
          <a:stretch>
            <a:fillRect/>
          </a:stretch>
        </p:blipFill>
        <p:spPr bwMode="auto">
          <a:xfrm>
            <a:off x="0" y="0"/>
            <a:ext cx="9721850" cy="5400675"/>
          </a:xfrm>
          <a:prstGeom prst="rect">
            <a:avLst/>
          </a:prstGeom>
          <a:noFill/>
          <a:ln w="9525">
            <a:noFill/>
            <a:miter lim="800000"/>
            <a:headEnd/>
            <a:tailEnd/>
          </a:ln>
        </p:spPr>
      </p:pic>
      <p:sp>
        <p:nvSpPr>
          <p:cNvPr id="5" name="矩形 4"/>
          <p:cNvSpPr/>
          <p:nvPr userDrawn="1"/>
        </p:nvSpPr>
        <p:spPr>
          <a:xfrm>
            <a:off x="107950" y="193675"/>
            <a:ext cx="2216150" cy="396875"/>
          </a:xfrm>
          <a:prstGeom prst="rect">
            <a:avLst/>
          </a:prstGeom>
        </p:spPr>
        <p:txBody>
          <a:bodyPr wrap="none">
            <a:spAutoFit/>
          </a:bodyPr>
          <a:lstStyle/>
          <a:p>
            <a:pPr>
              <a:defRPr/>
            </a:pPr>
            <a:r>
              <a:rPr lang="zh-CN" altLang="en-US" sz="2000" b="1" dirty="0">
                <a:solidFill>
                  <a:srgbClr val="0070C0"/>
                </a:solidFill>
                <a:latin typeface="微软雅黑" pitchFamily="34" charset="-122"/>
                <a:ea typeface="微软雅黑" pitchFamily="34" charset="-122"/>
              </a:rPr>
              <a:t>点击添加标题文本</a:t>
            </a:r>
          </a:p>
        </p:txBody>
      </p:sp>
      <p:sp>
        <p:nvSpPr>
          <p:cNvPr id="2" name="矩形 1"/>
          <p:cNvSpPr>
            <a:spLocks noChangeArrowheads="1"/>
          </p:cNvSpPr>
          <p:nvPr userDrawn="1"/>
        </p:nvSpPr>
        <p:spPr bwMode="auto">
          <a:xfrm flipV="1">
            <a:off x="2339975" y="396875"/>
            <a:ext cx="6127750" cy="69850"/>
          </a:xfrm>
          <a:prstGeom prst="rect">
            <a:avLst/>
          </a:prstGeom>
          <a:solidFill>
            <a:srgbClr val="0070C0"/>
          </a:solidFill>
          <a:ln w="25400" algn="ctr">
            <a:noFill/>
            <a:miter lim="800000"/>
            <a:headEnd/>
            <a:tailEnd/>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10" name="矩形 9"/>
          <p:cNvSpPr>
            <a:spLocks noChangeArrowheads="1"/>
          </p:cNvSpPr>
          <p:nvPr userDrawn="1"/>
        </p:nvSpPr>
        <p:spPr bwMode="auto">
          <a:xfrm flipV="1">
            <a:off x="8621713" y="396875"/>
            <a:ext cx="1423987" cy="69850"/>
          </a:xfrm>
          <a:prstGeom prst="rect">
            <a:avLst/>
          </a:prstGeom>
          <a:solidFill>
            <a:srgbClr val="7F7F7F"/>
          </a:solidFill>
          <a:ln w="25400" algn="ctr">
            <a:noFill/>
            <a:miter lim="800000"/>
            <a:headEnd/>
            <a:tailEnd/>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3" r:id="rId3"/>
    <p:sldLayoutId id="2147483664" r:id="rId4"/>
    <p:sldLayoutId id="2147483669" r:id="rId5"/>
    <p:sldLayoutId id="2147483670" r:id="rId6"/>
    <p:sldLayoutId id="2147483671" r:id="rId7"/>
    <p:sldLayoutId id="2147483672" r:id="rId8"/>
    <p:sldLayoutId id="2147483674" r:id="rId9"/>
    <p:sldLayoutId id="2147483675" r:id="rId10"/>
    <p:sldLayoutId id="2147483677" r:id="rId11"/>
    <p:sldLayoutId id="2147483679" r:id="rId12"/>
    <p:sldLayoutId id="2147483684" r:id="rId13"/>
    <p:sldLayoutId id="2147483685" r:id="rId14"/>
    <p:sldLayoutId id="2147483686" r:id="rId15"/>
    <p:sldLayoutId id="2147483687" r:id="rId16"/>
    <p:sldLayoutId id="2147483690" r:id="rId17"/>
    <p:sldLayoutId id="2147483691" r:id="rId18"/>
    <p:sldLayoutId id="2147483694" r:id="rId19"/>
    <p:sldLayoutId id="2147483695" r:id="rId20"/>
    <p:sldLayoutId id="2147483696" r:id="rId21"/>
    <p:sldLayoutId id="2147483697" r:id="rId22"/>
    <p:sldLayoutId id="2147483699" r:id="rId23"/>
    <p:sldLayoutId id="2147483700" r:id="rId24"/>
  </p:sldLayoutIdLst>
  <p:transition spd="slow" advClick="0" advTm="5000">
    <p:blinds dir="vert"/>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86093" y="216277"/>
            <a:ext cx="8749665" cy="90011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86093" y="1260158"/>
            <a:ext cx="8749665" cy="35641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86092" y="5005626"/>
            <a:ext cx="2268432" cy="287536"/>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2017/12/11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321632" y="5005626"/>
            <a:ext cx="3078586" cy="287536"/>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967326" y="5005626"/>
            <a:ext cx="2268432" cy="287536"/>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3833547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9" Type="http://schemas.openxmlformats.org/officeDocument/2006/relationships/image" Target="../media/image38.png"/><Relationship Id="rId3" Type="http://schemas.openxmlformats.org/officeDocument/2006/relationships/image" Target="../media/image2.png"/><Relationship Id="rId21" Type="http://schemas.openxmlformats.org/officeDocument/2006/relationships/image" Target="../media/image20.png"/><Relationship Id="rId34" Type="http://schemas.openxmlformats.org/officeDocument/2006/relationships/image" Target="../media/image33.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33" Type="http://schemas.openxmlformats.org/officeDocument/2006/relationships/image" Target="../media/image32.png"/><Relationship Id="rId38" Type="http://schemas.openxmlformats.org/officeDocument/2006/relationships/image" Target="../media/image37.png"/><Relationship Id="rId2" Type="http://schemas.openxmlformats.org/officeDocument/2006/relationships/notesSlide" Target="../notesSlides/notesSlide1.xml"/><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32" Type="http://schemas.openxmlformats.org/officeDocument/2006/relationships/image" Target="../media/image31.png"/><Relationship Id="rId37" Type="http://schemas.openxmlformats.org/officeDocument/2006/relationships/image" Target="../media/image36.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36" Type="http://schemas.openxmlformats.org/officeDocument/2006/relationships/image" Target="../media/image35.png"/><Relationship Id="rId10" Type="http://schemas.openxmlformats.org/officeDocument/2006/relationships/image" Target="../media/image9.png"/><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 Id="rId35" Type="http://schemas.openxmlformats.org/officeDocument/2006/relationships/image" Target="../media/image3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44.jpe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png"/><Relationship Id="rId21" Type="http://schemas.openxmlformats.org/officeDocument/2006/relationships/image" Target="../media/image21.png"/><Relationship Id="rId34" Type="http://schemas.openxmlformats.org/officeDocument/2006/relationships/image" Target="../media/image34.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8.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2.png"/><Relationship Id="rId37" Type="http://schemas.openxmlformats.org/officeDocument/2006/relationships/image" Target="../media/image37.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36" Type="http://schemas.openxmlformats.org/officeDocument/2006/relationships/image" Target="../media/image36.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1.jpeg"/><Relationship Id="rId4" Type="http://schemas.openxmlformats.org/officeDocument/2006/relationships/image" Target="../media/image40.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png"/><Relationship Id="rId21" Type="http://schemas.openxmlformats.org/officeDocument/2006/relationships/image" Target="../media/image21.png"/><Relationship Id="rId34" Type="http://schemas.openxmlformats.org/officeDocument/2006/relationships/image" Target="../media/image34.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8.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2.png"/><Relationship Id="rId37" Type="http://schemas.openxmlformats.org/officeDocument/2006/relationships/image" Target="../media/image37.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36" Type="http://schemas.openxmlformats.org/officeDocument/2006/relationships/image" Target="../media/image36.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png"/><Relationship Id="rId21" Type="http://schemas.openxmlformats.org/officeDocument/2006/relationships/image" Target="../media/image21.png"/><Relationship Id="rId34" Type="http://schemas.openxmlformats.org/officeDocument/2006/relationships/image" Target="../media/image34.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8.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2.png"/><Relationship Id="rId37" Type="http://schemas.openxmlformats.org/officeDocument/2006/relationships/image" Target="../media/image37.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36" Type="http://schemas.openxmlformats.org/officeDocument/2006/relationships/image" Target="../media/image36.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9" Type="http://schemas.openxmlformats.org/officeDocument/2006/relationships/image" Target="../media/image38.png"/><Relationship Id="rId3" Type="http://schemas.openxmlformats.org/officeDocument/2006/relationships/image" Target="../media/image2.png"/><Relationship Id="rId21" Type="http://schemas.openxmlformats.org/officeDocument/2006/relationships/image" Target="../media/image20.png"/><Relationship Id="rId34" Type="http://schemas.openxmlformats.org/officeDocument/2006/relationships/image" Target="../media/image33.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33" Type="http://schemas.openxmlformats.org/officeDocument/2006/relationships/image" Target="../media/image32.png"/><Relationship Id="rId38" Type="http://schemas.openxmlformats.org/officeDocument/2006/relationships/image" Target="../media/image37.png"/><Relationship Id="rId2" Type="http://schemas.openxmlformats.org/officeDocument/2006/relationships/notesSlide" Target="../notesSlides/notesSlide30.xml"/><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32" Type="http://schemas.openxmlformats.org/officeDocument/2006/relationships/image" Target="../media/image31.png"/><Relationship Id="rId37" Type="http://schemas.openxmlformats.org/officeDocument/2006/relationships/image" Target="../media/image36.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36" Type="http://schemas.openxmlformats.org/officeDocument/2006/relationships/image" Target="../media/image35.png"/><Relationship Id="rId10" Type="http://schemas.openxmlformats.org/officeDocument/2006/relationships/image" Target="../media/image9.png"/><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 Id="rId35" Type="http://schemas.openxmlformats.org/officeDocument/2006/relationships/image" Target="../media/image34.png"/></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7.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26" Type="http://schemas.openxmlformats.org/officeDocument/2006/relationships/image" Target="../media/image26.png"/><Relationship Id="rId3" Type="http://schemas.openxmlformats.org/officeDocument/2006/relationships/image" Target="../media/image3.png"/><Relationship Id="rId21" Type="http://schemas.openxmlformats.org/officeDocument/2006/relationships/image" Target="../media/image21.png"/><Relationship Id="rId34" Type="http://schemas.openxmlformats.org/officeDocument/2006/relationships/image" Target="../media/image34.pn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5" Type="http://schemas.openxmlformats.org/officeDocument/2006/relationships/image" Target="../media/image25.png"/><Relationship Id="rId33" Type="http://schemas.openxmlformats.org/officeDocument/2006/relationships/image" Target="../media/image33.png"/><Relationship Id="rId38" Type="http://schemas.openxmlformats.org/officeDocument/2006/relationships/image" Target="../media/image38.png"/><Relationship Id="rId2" Type="http://schemas.openxmlformats.org/officeDocument/2006/relationships/image" Target="../media/image2.png"/><Relationship Id="rId16" Type="http://schemas.openxmlformats.org/officeDocument/2006/relationships/image" Target="../media/image16.png"/><Relationship Id="rId20" Type="http://schemas.openxmlformats.org/officeDocument/2006/relationships/image" Target="../media/image20.png"/><Relationship Id="rId29"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24" Type="http://schemas.openxmlformats.org/officeDocument/2006/relationships/image" Target="../media/image24.png"/><Relationship Id="rId32" Type="http://schemas.openxmlformats.org/officeDocument/2006/relationships/image" Target="../media/image32.png"/><Relationship Id="rId37" Type="http://schemas.openxmlformats.org/officeDocument/2006/relationships/image" Target="../media/image37.png"/><Relationship Id="rId5" Type="http://schemas.openxmlformats.org/officeDocument/2006/relationships/image" Target="../media/image5.png"/><Relationship Id="rId15" Type="http://schemas.openxmlformats.org/officeDocument/2006/relationships/image" Target="../media/image15.png"/><Relationship Id="rId23" Type="http://schemas.openxmlformats.org/officeDocument/2006/relationships/image" Target="../media/image23.png"/><Relationship Id="rId28" Type="http://schemas.openxmlformats.org/officeDocument/2006/relationships/image" Target="../media/image28.png"/><Relationship Id="rId36" Type="http://schemas.openxmlformats.org/officeDocument/2006/relationships/image" Target="../media/image36.png"/><Relationship Id="rId10" Type="http://schemas.openxmlformats.org/officeDocument/2006/relationships/image" Target="../media/image10.png"/><Relationship Id="rId19" Type="http://schemas.openxmlformats.org/officeDocument/2006/relationships/image" Target="../media/image19.png"/><Relationship Id="rId31" Type="http://schemas.openxmlformats.org/officeDocument/2006/relationships/image" Target="../media/image3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 Id="rId22" Type="http://schemas.openxmlformats.org/officeDocument/2006/relationships/image" Target="../media/image22.png"/><Relationship Id="rId27" Type="http://schemas.openxmlformats.org/officeDocument/2006/relationships/image" Target="../media/image27.png"/><Relationship Id="rId30" Type="http://schemas.openxmlformats.org/officeDocument/2006/relationships/image" Target="../media/image30.png"/><Relationship Id="rId35" Type="http://schemas.openxmlformats.org/officeDocument/2006/relationships/image" Target="../media/image3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146" name="Group 26"/>
          <p:cNvGrpSpPr>
            <a:grpSpLocks/>
          </p:cNvGrpSpPr>
          <p:nvPr/>
        </p:nvGrpSpPr>
        <p:grpSpPr bwMode="auto">
          <a:xfrm>
            <a:off x="387350" y="-466725"/>
            <a:ext cx="9226550" cy="2528888"/>
            <a:chOff x="44" y="-294"/>
            <a:chExt cx="5812" cy="1593"/>
          </a:xfrm>
        </p:grpSpPr>
        <p:pic>
          <p:nvPicPr>
            <p:cNvPr id="14" name="图片 13"/>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6"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7"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8"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1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5157" name="图片 24"/>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20"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2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7"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6"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8"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2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2"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5186" name="图片 55"/>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30"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8"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3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5"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8"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8"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8"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
        <p:nvSpPr>
          <p:cNvPr id="9" name="文本框 8"/>
          <p:cNvSpPr txBox="1">
            <a:spLocks noChangeArrowheads="1"/>
          </p:cNvSpPr>
          <p:nvPr/>
        </p:nvSpPr>
        <p:spPr bwMode="auto">
          <a:xfrm>
            <a:off x="3625850" y="1836241"/>
            <a:ext cx="4745038" cy="1381125"/>
          </a:xfrm>
          <a:prstGeom prst="rect">
            <a:avLst/>
          </a:prstGeom>
          <a:noFill/>
          <a:ln w="9525">
            <a:noFill/>
            <a:miter lim="800000"/>
            <a:headEnd/>
            <a:tailEnd/>
          </a:ln>
        </p:spPr>
        <p:txBody>
          <a:bodyPr lIns="68589" tIns="34295" rIns="68589" bIns="34295">
            <a:spAutoFit/>
          </a:bodyPr>
          <a:lstStyle/>
          <a:p>
            <a:pPr defTabSz="685800"/>
            <a:r>
              <a:rPr lang="en-US" altLang="zh-CN" sz="8600" b="1" dirty="0" smtClean="0">
                <a:solidFill>
                  <a:schemeClr val="accent1"/>
                </a:solidFill>
                <a:latin typeface="微软雅黑" pitchFamily="34" charset="-122"/>
                <a:ea typeface="微软雅黑" pitchFamily="34" charset="-122"/>
              </a:rPr>
              <a:t>2019</a:t>
            </a:r>
            <a:endParaRPr lang="zh-CN" altLang="en-US" sz="8600" b="1" dirty="0">
              <a:solidFill>
                <a:schemeClr val="accent1"/>
              </a:solidFill>
              <a:latin typeface="微软雅黑" pitchFamily="34" charset="-122"/>
              <a:ea typeface="微软雅黑" pitchFamily="34" charset="-122"/>
            </a:endParaRPr>
          </a:p>
        </p:txBody>
      </p:sp>
      <p:sp>
        <p:nvSpPr>
          <p:cNvPr id="16398" name="文本框 16"/>
          <p:cNvSpPr txBox="1">
            <a:spLocks noChangeArrowheads="1"/>
          </p:cNvSpPr>
          <p:nvPr/>
        </p:nvSpPr>
        <p:spPr bwMode="auto">
          <a:xfrm>
            <a:off x="1685925" y="3027406"/>
            <a:ext cx="6931025" cy="695325"/>
          </a:xfrm>
          <a:prstGeom prst="rect">
            <a:avLst/>
          </a:prstGeom>
          <a:noFill/>
          <a:ln w="9525">
            <a:noFill/>
            <a:miter lim="800000"/>
            <a:headEnd/>
            <a:tailEnd/>
          </a:ln>
        </p:spPr>
        <p:txBody>
          <a:bodyPr lIns="68589" tIns="34295" rIns="68589" bIns="34295">
            <a:spAutoFit/>
          </a:bodyPr>
          <a:lstStyle/>
          <a:p>
            <a:pPr defTabSz="685800"/>
            <a:r>
              <a:rPr lang="zh-CN" altLang="en-US" sz="4100" b="1" dirty="0">
                <a:solidFill>
                  <a:srgbClr val="1A93D0"/>
                </a:solidFill>
                <a:latin typeface="微软雅黑" pitchFamily="34" charset="-122"/>
                <a:ea typeface="微软雅黑" pitchFamily="34" charset="-122"/>
              </a:rPr>
              <a:t>工作汇报</a:t>
            </a:r>
            <a:r>
              <a:rPr lang="en-US" altLang="zh-CN" sz="4100" b="1" dirty="0">
                <a:solidFill>
                  <a:srgbClr val="1A93D0"/>
                </a:solidFill>
                <a:latin typeface="微软雅黑" pitchFamily="34" charset="-122"/>
                <a:ea typeface="微软雅黑" pitchFamily="34" charset="-122"/>
              </a:rPr>
              <a:t>/</a:t>
            </a:r>
            <a:r>
              <a:rPr lang="zh-CN" altLang="en-US" sz="4100" b="1" dirty="0">
                <a:solidFill>
                  <a:srgbClr val="1A93D0"/>
                </a:solidFill>
                <a:latin typeface="微软雅黑" pitchFamily="34" charset="-122"/>
                <a:ea typeface="微软雅黑" pitchFamily="34" charset="-122"/>
              </a:rPr>
              <a:t>年终总结</a:t>
            </a:r>
            <a:r>
              <a:rPr lang="en-US" altLang="zh-CN" sz="4100" b="1" dirty="0">
                <a:solidFill>
                  <a:srgbClr val="1A93D0"/>
                </a:solidFill>
                <a:latin typeface="微软雅黑" pitchFamily="34" charset="-122"/>
                <a:ea typeface="微软雅黑" pitchFamily="34" charset="-122"/>
              </a:rPr>
              <a:t>/</a:t>
            </a:r>
            <a:r>
              <a:rPr lang="zh-CN" altLang="en-US" sz="4100" b="1" dirty="0">
                <a:solidFill>
                  <a:srgbClr val="1A93D0"/>
                </a:solidFill>
                <a:latin typeface="微软雅黑" pitchFamily="34" charset="-122"/>
                <a:ea typeface="微软雅黑" pitchFamily="34" charset="-122"/>
              </a:rPr>
              <a:t>新年计划</a:t>
            </a:r>
          </a:p>
        </p:txBody>
      </p:sp>
      <p:sp>
        <p:nvSpPr>
          <p:cNvPr id="10" name="Content Placeholder 2"/>
          <p:cNvSpPr txBox="1">
            <a:spLocks/>
          </p:cNvSpPr>
          <p:nvPr/>
        </p:nvSpPr>
        <p:spPr bwMode="auto">
          <a:xfrm>
            <a:off x="1685925" y="3730492"/>
            <a:ext cx="6800850" cy="611187"/>
          </a:xfrm>
          <a:prstGeom prst="rect">
            <a:avLst/>
          </a:prstGeom>
          <a:noFill/>
          <a:ln w="9525">
            <a:noFill/>
            <a:miter lim="800000"/>
            <a:headEnd/>
            <a:tailEnd/>
          </a:ln>
        </p:spPr>
        <p:txBody>
          <a:bodyPr lIns="68589" tIns="34295" rIns="68589" bIns="34295"/>
          <a:lstStyle/>
          <a:p>
            <a:pPr algn="ctr" defTabSz="685800">
              <a:spcBef>
                <a:spcPct val="20000"/>
              </a:spcBef>
              <a:buFont typeface="Arial" charset="0"/>
              <a:buNone/>
            </a:pPr>
            <a:r>
              <a:rPr lang="en-US" altLang="zh-CN" sz="900">
                <a:solidFill>
                  <a:srgbClr val="7F7F7F"/>
                </a:solidFill>
                <a:latin typeface="Calibri" pitchFamily="34" charset="0"/>
              </a:rPr>
              <a:t>Lorem ipsum dolor sit amet, consectetur adipiscing elit. Curabitur elementum posuere pretium. Quisque nibh dolor, dignissim ac dignissim ut, luctus ac urna. Aliquam aliquet non massa quis tincidunt. </a:t>
            </a:r>
          </a:p>
        </p:txBody>
      </p:sp>
    </p:spTree>
  </p:cSld>
  <p:clrMapOvr>
    <a:masterClrMapping/>
  </p:clrMapOvr>
  <p:transition spd="slow" advClick="0" advTm="6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46"/>
                                        </p:tgtEl>
                                        <p:attrNameLst>
                                          <p:attrName>style.visibility</p:attrName>
                                        </p:attrNameLst>
                                      </p:cBhvr>
                                      <p:to>
                                        <p:strVal val="visible"/>
                                      </p:to>
                                    </p:set>
                                    <p:animEffect transition="in" filter="wipe(up)">
                                      <p:cBhvr>
                                        <p:cTn id="7" dur="500"/>
                                        <p:tgtEl>
                                          <p:spTgt spid="5146"/>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by="(-#ppt_w*2)" calcmode="lin" valueType="num">
                                      <p:cBhvr rctx="PPT">
                                        <p:cTn id="11" dur="500" autoRev="1" fill="hold">
                                          <p:stCondLst>
                                            <p:cond delay="0"/>
                                          </p:stCondLst>
                                        </p:cTn>
                                        <p:tgtEl>
                                          <p:spTgt spid="9"/>
                                        </p:tgtEl>
                                        <p:attrNameLst>
                                          <p:attrName>ppt_w</p:attrName>
                                        </p:attrNameLst>
                                      </p:cBhvr>
                                    </p:anim>
                                    <p:anim by="(#ppt_w*0.50)" calcmode="lin" valueType="num">
                                      <p:cBhvr>
                                        <p:cTn id="12" dur="500" decel="50000" autoRev="1" fill="hold">
                                          <p:stCondLst>
                                            <p:cond delay="0"/>
                                          </p:stCondLst>
                                        </p:cTn>
                                        <p:tgtEl>
                                          <p:spTgt spid="9"/>
                                        </p:tgtEl>
                                        <p:attrNameLst>
                                          <p:attrName>ppt_x</p:attrName>
                                        </p:attrNameLst>
                                      </p:cBhvr>
                                    </p:anim>
                                    <p:anim from="(-#ppt_h/2)" to="(#ppt_y)" calcmode="lin" valueType="num">
                                      <p:cBhvr>
                                        <p:cTn id="13" dur="1000" fill="hold">
                                          <p:stCondLst>
                                            <p:cond delay="0"/>
                                          </p:stCondLst>
                                        </p:cTn>
                                        <p:tgtEl>
                                          <p:spTgt spid="9"/>
                                        </p:tgtEl>
                                        <p:attrNameLst>
                                          <p:attrName>ppt_y</p:attrName>
                                        </p:attrNameLst>
                                      </p:cBhvr>
                                    </p:anim>
                                    <p:animRot by="21600000">
                                      <p:cBhvr>
                                        <p:cTn id="14" dur="1000" fill="hold">
                                          <p:stCondLst>
                                            <p:cond delay="0"/>
                                          </p:stCondLst>
                                        </p:cTn>
                                        <p:tgtEl>
                                          <p:spTgt spid="9"/>
                                        </p:tgtEl>
                                        <p:attrNameLst>
                                          <p:attrName>r</p:attrName>
                                        </p:attrNameLst>
                                      </p:cBhvr>
                                    </p:animRot>
                                  </p:childTnLst>
                                </p:cTn>
                              </p:par>
                            </p:childTnLst>
                          </p:cTn>
                        </p:par>
                        <p:par>
                          <p:cTn id="15" fill="hold">
                            <p:stCondLst>
                              <p:cond delay="1800"/>
                            </p:stCondLst>
                            <p:childTnLst>
                              <p:par>
                                <p:cTn id="16" presetID="41" presetClass="entr" presetSubtype="0" fill="hold" nodeType="afterEffect">
                                  <p:stCondLst>
                                    <p:cond delay="0"/>
                                  </p:stCondLst>
                                  <p:iterate type="lt">
                                    <p:tmPct val="10000"/>
                                  </p:iterate>
                                  <p:childTnLst>
                                    <p:set>
                                      <p:cBhvr>
                                        <p:cTn id="17" dur="1" fill="hold">
                                          <p:stCondLst>
                                            <p:cond delay="0"/>
                                          </p:stCondLst>
                                        </p:cTn>
                                        <p:tgtEl>
                                          <p:spTgt spid="16398">
                                            <p:txEl>
                                              <p:pRg st="0" end="0"/>
                                            </p:txEl>
                                          </p:spTgt>
                                        </p:tgtEl>
                                        <p:attrNameLst>
                                          <p:attrName>style.visibility</p:attrName>
                                        </p:attrNameLst>
                                      </p:cBhvr>
                                      <p:to>
                                        <p:strVal val="visible"/>
                                      </p:to>
                                    </p:set>
                                    <p:anim calcmode="lin" valueType="num">
                                      <p:cBhvr>
                                        <p:cTn id="18" dur="500" fill="hold"/>
                                        <p:tgtEl>
                                          <p:spTgt spid="1639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6398">
                                            <p:txEl>
                                              <p:pRg st="0" end="0"/>
                                            </p:txEl>
                                          </p:spTgt>
                                        </p:tgtEl>
                                        <p:attrNameLst>
                                          <p:attrName>ppt_y</p:attrName>
                                        </p:attrNameLst>
                                      </p:cBhvr>
                                      <p:tavLst>
                                        <p:tav tm="0">
                                          <p:val>
                                            <p:strVal val="#ppt_y"/>
                                          </p:val>
                                        </p:tav>
                                        <p:tav tm="100000">
                                          <p:val>
                                            <p:strVal val="#ppt_y"/>
                                          </p:val>
                                        </p:tav>
                                      </p:tavLst>
                                    </p:anim>
                                    <p:anim calcmode="lin" valueType="num">
                                      <p:cBhvr>
                                        <p:cTn id="20" dur="500" fill="hold"/>
                                        <p:tgtEl>
                                          <p:spTgt spid="1639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639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6398">
                                            <p:txEl>
                                              <p:pRg st="0" end="0"/>
                                            </p:txEl>
                                          </p:spTgt>
                                        </p:tgtEl>
                                      </p:cBhvr>
                                    </p:animEffect>
                                  </p:childTnLst>
                                </p:cTn>
                              </p:par>
                            </p:childTnLst>
                          </p:cTn>
                        </p:par>
                        <p:par>
                          <p:cTn id="23" fill="hold">
                            <p:stCondLst>
                              <p:cond delay="295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3" name="组合 32"/>
          <p:cNvGrpSpPr/>
          <p:nvPr/>
        </p:nvGrpSpPr>
        <p:grpSpPr>
          <a:xfrm>
            <a:off x="507974" y="251500"/>
            <a:ext cx="3236147" cy="350865"/>
            <a:chOff x="568442" y="319364"/>
            <a:chExt cx="4109396" cy="445544"/>
          </a:xfrm>
        </p:grpSpPr>
        <p:sp>
          <p:nvSpPr>
            <p:cNvPr id="34"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35" name="等腰三角形 34"/>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6"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37" name="圆角矩形 36"/>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2" name="组合 1"/>
          <p:cNvGrpSpPr/>
          <p:nvPr/>
        </p:nvGrpSpPr>
        <p:grpSpPr>
          <a:xfrm>
            <a:off x="788626" y="1168539"/>
            <a:ext cx="8627166" cy="4024500"/>
            <a:chOff x="693619" y="1112894"/>
            <a:chExt cx="8216349" cy="3832857"/>
          </a:xfrm>
        </p:grpSpPr>
        <p:sp>
          <p:nvSpPr>
            <p:cNvPr id="22" name="椭圆 21"/>
            <p:cNvSpPr/>
            <p:nvPr/>
          </p:nvSpPr>
          <p:spPr>
            <a:xfrm>
              <a:off x="693619" y="2320651"/>
              <a:ext cx="1890210" cy="1890210"/>
            </a:xfrm>
            <a:prstGeom prst="ellipse">
              <a:avLst/>
            </a:prstGeom>
            <a:solidFill>
              <a:schemeClr val="tx2"/>
            </a:solidFill>
            <a:ln w="25400" cap="flat" cmpd="sng" algn="ctr">
              <a:noFill/>
              <a:prstDash val="solid"/>
            </a:ln>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23" name="椭圆 22"/>
            <p:cNvSpPr/>
            <p:nvPr/>
          </p:nvSpPr>
          <p:spPr>
            <a:xfrm>
              <a:off x="771814" y="2310712"/>
              <a:ext cx="1812015" cy="192002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24" name="椭圆 23"/>
            <p:cNvSpPr/>
            <p:nvPr/>
          </p:nvSpPr>
          <p:spPr>
            <a:xfrm>
              <a:off x="5021567" y="3304574"/>
              <a:ext cx="1510653" cy="1510653"/>
            </a:xfrm>
            <a:prstGeom prst="ellipse">
              <a:avLst/>
            </a:prstGeom>
            <a:solidFill>
              <a:schemeClr val="tx2"/>
            </a:solidFill>
            <a:ln w="25400" cap="flat" cmpd="sng" algn="ctr">
              <a:noFill/>
              <a:prstDash val="solid"/>
            </a:ln>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25" name="椭圆 24"/>
            <p:cNvSpPr/>
            <p:nvPr/>
          </p:nvSpPr>
          <p:spPr>
            <a:xfrm>
              <a:off x="5029963" y="3324452"/>
              <a:ext cx="1533618" cy="1621299"/>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26" name="椭圆 25"/>
            <p:cNvSpPr/>
            <p:nvPr/>
          </p:nvSpPr>
          <p:spPr>
            <a:xfrm>
              <a:off x="2925272" y="1112894"/>
              <a:ext cx="2518405" cy="2518405"/>
            </a:xfrm>
            <a:prstGeom prst="ellipse">
              <a:avLst/>
            </a:prstGeom>
            <a:solidFill>
              <a:schemeClr val="bg2"/>
            </a:solidFill>
            <a:ln w="25400" cap="flat" cmpd="sng" algn="ctr">
              <a:noFill/>
              <a:prstDash val="solid"/>
            </a:ln>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27" name="椭圆 26"/>
            <p:cNvSpPr/>
            <p:nvPr/>
          </p:nvSpPr>
          <p:spPr>
            <a:xfrm>
              <a:off x="6708070" y="2909105"/>
              <a:ext cx="1786931" cy="1786931"/>
            </a:xfrm>
            <a:prstGeom prst="ellipse">
              <a:avLst/>
            </a:prstGeom>
            <a:solidFill>
              <a:schemeClr val="tx2"/>
            </a:solidFill>
            <a:ln w="25400" cap="flat" cmpd="sng" algn="ctr">
              <a:noFill/>
              <a:prstDash val="solid"/>
            </a:ln>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28" name="椭圆 27"/>
            <p:cNvSpPr/>
            <p:nvPr/>
          </p:nvSpPr>
          <p:spPr>
            <a:xfrm>
              <a:off x="3187849" y="1297984"/>
              <a:ext cx="2299895" cy="243138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29" name="矩形 4"/>
            <p:cNvSpPr/>
            <p:nvPr/>
          </p:nvSpPr>
          <p:spPr>
            <a:xfrm rot="20235757">
              <a:off x="809522" y="1713409"/>
              <a:ext cx="4566364" cy="2229606"/>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path path="circle">
                <a:fillToRect r="100000" b="100000"/>
              </a:path>
              <a:tileRect l="-100000" t="-100000"/>
            </a:gradFill>
            <a:ln w="25400" cap="flat" cmpd="sng" algn="ctr">
              <a:solidFill>
                <a:sysClr val="window" lastClr="FFFFFF"/>
              </a:solidFill>
              <a:prstDash val="solid"/>
            </a:ln>
            <a:effectLst>
              <a:outerShdw blurRad="50800" dist="50800" dir="5400000" sx="90000" sy="90000" algn="ctr" rotWithShape="0">
                <a:srgbClr val="000000">
                  <a:alpha val="43137"/>
                </a:srgbClr>
              </a:outerShdw>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30" name="椭圆 29"/>
            <p:cNvSpPr/>
            <p:nvPr/>
          </p:nvSpPr>
          <p:spPr>
            <a:xfrm>
              <a:off x="3074357" y="1255034"/>
              <a:ext cx="2207301" cy="2232807"/>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31" name="矩形 4"/>
            <p:cNvSpPr/>
            <p:nvPr/>
          </p:nvSpPr>
          <p:spPr>
            <a:xfrm rot="13415964">
              <a:off x="2945670" y="2103701"/>
              <a:ext cx="3930628" cy="1919197"/>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path path="circle">
                <a:fillToRect r="100000" b="100000"/>
              </a:path>
              <a:tileRect l="-100000" t="-100000"/>
            </a:gradFill>
            <a:ln w="25400" cap="flat" cmpd="sng" algn="ctr">
              <a:solidFill>
                <a:sysClr val="window" lastClr="FFFFFF"/>
              </a:solidFill>
              <a:prstDash val="solid"/>
            </a:ln>
            <a:effectLst>
              <a:outerShdw blurRad="50800" dist="50800" dir="5400000" sx="87000" sy="87000" algn="ctr" rotWithShape="0">
                <a:srgbClr val="000000">
                  <a:alpha val="43137"/>
                </a:srgbClr>
              </a:outerShdw>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48" name="椭圆 47"/>
            <p:cNvSpPr/>
            <p:nvPr/>
          </p:nvSpPr>
          <p:spPr>
            <a:xfrm>
              <a:off x="5061323" y="3381146"/>
              <a:ext cx="1394217" cy="1354462"/>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49" name="椭圆 48"/>
            <p:cNvSpPr/>
            <p:nvPr/>
          </p:nvSpPr>
          <p:spPr>
            <a:xfrm>
              <a:off x="6666997" y="2978678"/>
              <a:ext cx="1847883" cy="1818032"/>
            </a:xfrm>
            <a:prstGeom prst="ellipse">
              <a:avLst/>
            </a:prstGeom>
            <a:gradFill flip="none" rotWithShape="1">
              <a:gsLst>
                <a:gs pos="33000">
                  <a:sysClr val="window" lastClr="FFFFFF">
                    <a:lumMod val="75000"/>
                    <a:shade val="30000"/>
                    <a:satMod val="115000"/>
                  </a:sysClr>
                </a:gs>
                <a:gs pos="100000">
                  <a:sysClr val="window" lastClr="FFFFFF"/>
                </a:gs>
                <a:gs pos="82000">
                  <a:sysClr val="window" lastClr="FFFFFF">
                    <a:lumMod val="75000"/>
                    <a:shade val="100000"/>
                    <a:satMod val="115000"/>
                    <a:alpha val="0"/>
                  </a:sysClr>
                </a:gs>
              </a:gsLst>
              <a:path path="circle">
                <a:fillToRect l="50000" t="50000" r="50000" b="50000"/>
              </a:path>
              <a:tileRect/>
            </a:gradFill>
            <a:ln w="25400" cap="flat" cmpd="sng" algn="ctr">
              <a:noFill/>
              <a:prstDash val="solid"/>
            </a:ln>
            <a:effectLst>
              <a:softEdge rad="127000"/>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50" name="矩形 4"/>
            <p:cNvSpPr/>
            <p:nvPr/>
          </p:nvSpPr>
          <p:spPr>
            <a:xfrm rot="20885534">
              <a:off x="5200775" y="3180312"/>
              <a:ext cx="3189997" cy="1557571"/>
            </a:xfrm>
            <a:custGeom>
              <a:avLst/>
              <a:gdLst/>
              <a:ahLst/>
              <a:cxnLst/>
              <a:rect l="l" t="t" r="r" b="b"/>
              <a:pathLst>
                <a:path w="6636810" h="3240537">
                  <a:moveTo>
                    <a:pt x="5995706" y="329447"/>
                  </a:moveTo>
                  <a:cubicBezTo>
                    <a:pt x="6708608" y="870225"/>
                    <a:pt x="6848141" y="1886532"/>
                    <a:pt x="6307363" y="2599433"/>
                  </a:cubicBezTo>
                  <a:cubicBezTo>
                    <a:pt x="5766586" y="3312335"/>
                    <a:pt x="4750279" y="3451868"/>
                    <a:pt x="4037377" y="2911090"/>
                  </a:cubicBezTo>
                  <a:cubicBezTo>
                    <a:pt x="3834697" y="2757346"/>
                    <a:pt x="3678362" y="2565165"/>
                    <a:pt x="3572521" y="2351592"/>
                  </a:cubicBezTo>
                  <a:cubicBezTo>
                    <a:pt x="3382613" y="2221161"/>
                    <a:pt x="3125137" y="2125355"/>
                    <a:pt x="2835026" y="2089472"/>
                  </a:cubicBezTo>
                  <a:cubicBezTo>
                    <a:pt x="2470925" y="2044438"/>
                    <a:pt x="2133683" y="2103468"/>
                    <a:pt x="1902855" y="2234479"/>
                  </a:cubicBezTo>
                  <a:cubicBezTo>
                    <a:pt x="1508230" y="2603881"/>
                    <a:pt x="893457" y="2645913"/>
                    <a:pt x="448097" y="2308081"/>
                  </a:cubicBezTo>
                  <a:cubicBezTo>
                    <a:pt x="-50183" y="1930106"/>
                    <a:pt x="-147709" y="1219762"/>
                    <a:pt x="230265" y="721482"/>
                  </a:cubicBezTo>
                  <a:cubicBezTo>
                    <a:pt x="608240" y="223202"/>
                    <a:pt x="1318584" y="125676"/>
                    <a:pt x="1816864" y="503651"/>
                  </a:cubicBezTo>
                  <a:cubicBezTo>
                    <a:pt x="1922519" y="583796"/>
                    <a:pt x="2010155" y="678885"/>
                    <a:pt x="2077971" y="784443"/>
                  </a:cubicBezTo>
                  <a:cubicBezTo>
                    <a:pt x="2289760" y="902821"/>
                    <a:pt x="2577725" y="972444"/>
                    <a:pt x="2893769" y="967396"/>
                  </a:cubicBezTo>
                  <a:cubicBezTo>
                    <a:pt x="3168575" y="963007"/>
                    <a:pt x="3420358" y="902868"/>
                    <a:pt x="3617906" y="804590"/>
                  </a:cubicBezTo>
                  <a:cubicBezTo>
                    <a:pt x="3649441" y="748230"/>
                    <a:pt x="3685719" y="693837"/>
                    <a:pt x="3725720" y="641104"/>
                  </a:cubicBezTo>
                  <a:cubicBezTo>
                    <a:pt x="4266498" y="-71797"/>
                    <a:pt x="5282805" y="-211331"/>
                    <a:pt x="5995706" y="329447"/>
                  </a:cubicBezTo>
                  <a:close/>
                </a:path>
              </a:pathLst>
            </a:custGeom>
            <a:gradFill flip="none" rotWithShape="1">
              <a:gsLst>
                <a:gs pos="0">
                  <a:srgbClr val="E6E6E6"/>
                </a:gs>
                <a:gs pos="100000">
                  <a:sysClr val="window" lastClr="FFFFFF"/>
                </a:gs>
              </a:gsLst>
              <a:lin ang="13500000" scaled="1"/>
              <a:tileRect/>
            </a:gradFill>
            <a:ln w="25400" cap="flat" cmpd="sng" algn="ctr">
              <a:solidFill>
                <a:sysClr val="window" lastClr="FFFFFF"/>
              </a:solidFill>
              <a:prstDash val="solid"/>
            </a:ln>
            <a:effectLst>
              <a:outerShdw blurRad="50800" dist="50800" dir="5400000" sx="90000" sy="90000" algn="ctr" rotWithShape="0">
                <a:srgbClr val="000000">
                  <a:alpha val="43137"/>
                </a:srgbClr>
              </a:outerShdw>
            </a:effectLst>
          </p:spPr>
          <p:txBody>
            <a:bodyPr rot="0" spcFirstLastPara="0" vert="horz" wrap="square" lIns="72009" tIns="36005" rIns="72009" bIns="3600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720090">
                <a:defRPr/>
              </a:pPr>
              <a:endParaRPr lang="en-US" sz="1470" kern="0">
                <a:solidFill>
                  <a:sysClr val="window" lastClr="FFFFFF"/>
                </a:solidFill>
                <a:latin typeface="Calibri"/>
              </a:endParaRPr>
            </a:p>
          </p:txBody>
        </p:sp>
        <p:sp>
          <p:nvSpPr>
            <p:cNvPr id="56" name="TextBox 41"/>
            <p:cNvSpPr txBox="1"/>
            <p:nvPr/>
          </p:nvSpPr>
          <p:spPr>
            <a:xfrm>
              <a:off x="3676124" y="1726010"/>
              <a:ext cx="1799694" cy="301942"/>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20090">
                <a:lnSpc>
                  <a:spcPct val="80000"/>
                </a:lnSpc>
                <a:defRPr/>
              </a:pPr>
              <a:r>
                <a:rPr lang="zh-CN" altLang="en-US" sz="1890" kern="0" dirty="0">
                  <a:ln w="18415" cmpd="sng">
                    <a:noFill/>
                    <a:prstDash val="solid"/>
                  </a:ln>
                  <a:solidFill>
                    <a:schemeClr val="bg2"/>
                  </a:solidFill>
                  <a:ea typeface="微软雅黑" pitchFamily="34" charset="-122"/>
                </a:rPr>
                <a:t>标题文字</a:t>
              </a:r>
            </a:p>
          </p:txBody>
        </p:sp>
        <p:sp>
          <p:nvSpPr>
            <p:cNvPr id="57" name="TextBox 42"/>
            <p:cNvSpPr txBox="1"/>
            <p:nvPr/>
          </p:nvSpPr>
          <p:spPr>
            <a:xfrm>
              <a:off x="3547693" y="2046235"/>
              <a:ext cx="1669268" cy="746359"/>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55" dirty="0">
                  <a:latin typeface="+mj-ea"/>
                </a:rPr>
                <a:t>单击此处添加文本</a:t>
              </a:r>
              <a:endParaRPr lang="en-US" altLang="zh-CN" sz="1155" dirty="0">
                <a:latin typeface="+mj-ea"/>
              </a:endParaRPr>
            </a:p>
            <a:p>
              <a:r>
                <a:rPr lang="zh-CN" altLang="en-US" sz="1155" dirty="0">
                  <a:latin typeface="+mj-ea"/>
                </a:rPr>
                <a:t>单击此处添加文本</a:t>
              </a:r>
            </a:p>
            <a:p>
              <a:r>
                <a:rPr lang="zh-CN" altLang="en-US" sz="1155" dirty="0">
                  <a:latin typeface="+mj-ea"/>
                </a:rPr>
                <a:t>单击此处添加文本</a:t>
              </a:r>
            </a:p>
            <a:p>
              <a:endParaRPr lang="en-US" altLang="zh-CN" sz="1155" dirty="0">
                <a:latin typeface="+mj-ea"/>
              </a:endParaRPr>
            </a:p>
          </p:txBody>
        </p:sp>
        <p:sp>
          <p:nvSpPr>
            <p:cNvPr id="38" name="TextBox 41"/>
            <p:cNvSpPr txBox="1"/>
            <p:nvPr/>
          </p:nvSpPr>
          <p:spPr>
            <a:xfrm>
              <a:off x="1133396" y="2840161"/>
              <a:ext cx="1799694" cy="301942"/>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20090">
                <a:lnSpc>
                  <a:spcPct val="80000"/>
                </a:lnSpc>
                <a:defRPr/>
              </a:pPr>
              <a:r>
                <a:rPr lang="zh-CN" altLang="en-US" sz="1890" kern="0" dirty="0">
                  <a:ln w="18415" cmpd="sng">
                    <a:noFill/>
                    <a:prstDash val="solid"/>
                  </a:ln>
                  <a:solidFill>
                    <a:schemeClr val="tx2"/>
                  </a:solidFill>
                  <a:ea typeface="微软雅黑" pitchFamily="34" charset="-122"/>
                </a:rPr>
                <a:t>标题文字</a:t>
              </a:r>
            </a:p>
          </p:txBody>
        </p:sp>
        <p:sp>
          <p:nvSpPr>
            <p:cNvPr id="39" name="TextBox 42"/>
            <p:cNvSpPr txBox="1"/>
            <p:nvPr/>
          </p:nvSpPr>
          <p:spPr>
            <a:xfrm>
              <a:off x="1004965" y="3160386"/>
              <a:ext cx="1669268" cy="746359"/>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55" dirty="0">
                  <a:latin typeface="+mj-ea"/>
                </a:rPr>
                <a:t>单击此处添加文本</a:t>
              </a:r>
              <a:endParaRPr lang="en-US" altLang="zh-CN" sz="1155" dirty="0">
                <a:latin typeface="+mj-ea"/>
              </a:endParaRPr>
            </a:p>
            <a:p>
              <a:r>
                <a:rPr lang="zh-CN" altLang="en-US" sz="1155" dirty="0">
                  <a:latin typeface="+mj-ea"/>
                </a:rPr>
                <a:t>单击此处添加文本</a:t>
              </a:r>
            </a:p>
            <a:p>
              <a:r>
                <a:rPr lang="zh-CN" altLang="en-US" sz="1155" dirty="0">
                  <a:latin typeface="+mj-ea"/>
                </a:rPr>
                <a:t>单击此处添加文本</a:t>
              </a:r>
            </a:p>
            <a:p>
              <a:endParaRPr lang="en-US" altLang="zh-CN" sz="1155" dirty="0">
                <a:latin typeface="+mj-ea"/>
              </a:endParaRPr>
            </a:p>
          </p:txBody>
        </p:sp>
        <p:sp>
          <p:nvSpPr>
            <p:cNvPr id="40" name="TextBox 41"/>
            <p:cNvSpPr txBox="1"/>
            <p:nvPr/>
          </p:nvSpPr>
          <p:spPr>
            <a:xfrm>
              <a:off x="7110274" y="3320817"/>
              <a:ext cx="1799694" cy="301942"/>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20090">
                <a:lnSpc>
                  <a:spcPct val="80000"/>
                </a:lnSpc>
                <a:defRPr/>
              </a:pPr>
              <a:r>
                <a:rPr lang="zh-CN" altLang="en-US" sz="1890" kern="0" dirty="0">
                  <a:ln w="18415" cmpd="sng">
                    <a:noFill/>
                    <a:prstDash val="solid"/>
                  </a:ln>
                  <a:solidFill>
                    <a:schemeClr val="tx2"/>
                  </a:solidFill>
                  <a:ea typeface="微软雅黑" pitchFamily="34" charset="-122"/>
                </a:rPr>
                <a:t>标题文字</a:t>
              </a:r>
            </a:p>
          </p:txBody>
        </p:sp>
        <p:sp>
          <p:nvSpPr>
            <p:cNvPr id="41" name="TextBox 42"/>
            <p:cNvSpPr txBox="1"/>
            <p:nvPr/>
          </p:nvSpPr>
          <p:spPr>
            <a:xfrm>
              <a:off x="6981843" y="3641042"/>
              <a:ext cx="1669268" cy="746359"/>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55" dirty="0">
                  <a:latin typeface="+mj-ea"/>
                </a:rPr>
                <a:t>单击此处添加文本</a:t>
              </a:r>
              <a:endParaRPr lang="en-US" altLang="zh-CN" sz="1155" dirty="0">
                <a:latin typeface="+mj-ea"/>
              </a:endParaRPr>
            </a:p>
            <a:p>
              <a:r>
                <a:rPr lang="zh-CN" altLang="en-US" sz="1155" dirty="0">
                  <a:latin typeface="+mj-ea"/>
                </a:rPr>
                <a:t>单击此处添加文本</a:t>
              </a:r>
            </a:p>
            <a:p>
              <a:r>
                <a:rPr lang="zh-CN" altLang="en-US" sz="1155" dirty="0">
                  <a:latin typeface="+mj-ea"/>
                </a:rPr>
                <a:t>单击此处添加文本</a:t>
              </a:r>
            </a:p>
            <a:p>
              <a:endParaRPr lang="en-US" altLang="zh-CN" sz="1155" dirty="0">
                <a:latin typeface="+mj-ea"/>
              </a:endParaRPr>
            </a:p>
          </p:txBody>
        </p:sp>
        <p:sp>
          <p:nvSpPr>
            <p:cNvPr id="42" name="TextBox 41"/>
            <p:cNvSpPr txBox="1"/>
            <p:nvPr/>
          </p:nvSpPr>
          <p:spPr>
            <a:xfrm>
              <a:off x="5434058" y="3783747"/>
              <a:ext cx="1799694" cy="301942"/>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20090">
                <a:lnSpc>
                  <a:spcPct val="80000"/>
                </a:lnSpc>
                <a:defRPr/>
              </a:pPr>
              <a:r>
                <a:rPr lang="zh-CN" altLang="en-US" sz="1890" kern="0" dirty="0">
                  <a:ln w="18415" cmpd="sng">
                    <a:noFill/>
                    <a:prstDash val="solid"/>
                  </a:ln>
                  <a:solidFill>
                    <a:schemeClr val="tx2"/>
                  </a:solidFill>
                  <a:ea typeface="微软雅黑" pitchFamily="34" charset="-122"/>
                </a:rPr>
                <a:t>标题</a:t>
              </a:r>
            </a:p>
          </p:txBody>
        </p:sp>
        <p:sp>
          <p:nvSpPr>
            <p:cNvPr id="43" name="TextBox 42"/>
            <p:cNvSpPr txBox="1"/>
            <p:nvPr/>
          </p:nvSpPr>
          <p:spPr>
            <a:xfrm>
              <a:off x="5267528" y="4037297"/>
              <a:ext cx="1028278" cy="577082"/>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55" dirty="0">
                  <a:latin typeface="+mj-ea"/>
                </a:rPr>
                <a:t>单击此处添加文本单击文本</a:t>
              </a:r>
            </a:p>
            <a:p>
              <a:endParaRPr lang="en-US" altLang="zh-CN" sz="1155" dirty="0">
                <a:latin typeface="+mj-ea"/>
              </a:endParaRPr>
            </a:p>
          </p:txBody>
        </p:sp>
      </p:grpSp>
      <p:sp>
        <p:nvSpPr>
          <p:cNvPr id="44" name="TextBox 29"/>
          <p:cNvSpPr txBox="1"/>
          <p:nvPr/>
        </p:nvSpPr>
        <p:spPr>
          <a:xfrm>
            <a:off x="6237445" y="1615323"/>
            <a:ext cx="2896647" cy="62555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p:txBody>
      </p:sp>
    </p:spTree>
    <p:extLst>
      <p:ext uri="{BB962C8B-B14F-4D97-AF65-F5344CB8AC3E}">
        <p14:creationId xmlns:p14="http://schemas.microsoft.com/office/powerpoint/2010/main" val="4006541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500" fill="hold"/>
                                        <p:tgtEl>
                                          <p:spTgt spid="44"/>
                                        </p:tgtEl>
                                        <p:attrNameLst>
                                          <p:attrName>ppt_x</p:attrName>
                                        </p:attrNameLst>
                                      </p:cBhvr>
                                      <p:tavLst>
                                        <p:tav tm="0">
                                          <p:val>
                                            <p:strVal val="1+#ppt_w/2"/>
                                          </p:val>
                                        </p:tav>
                                        <p:tav tm="100000">
                                          <p:val>
                                            <p:strVal val="#ppt_x"/>
                                          </p:val>
                                        </p:tav>
                                      </p:tavLst>
                                    </p:anim>
                                    <p:anim calcmode="lin" valueType="num">
                                      <p:cBhvr additive="base">
                                        <p:cTn id="25"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8" name="组合 7"/>
          <p:cNvGrpSpPr/>
          <p:nvPr/>
        </p:nvGrpSpPr>
        <p:grpSpPr>
          <a:xfrm>
            <a:off x="6224960" y="1609791"/>
            <a:ext cx="600671" cy="436595"/>
            <a:chOff x="5871081" y="1533134"/>
            <a:chExt cx="572068" cy="415805"/>
          </a:xfrm>
        </p:grpSpPr>
        <p:grpSp>
          <p:nvGrpSpPr>
            <p:cNvPr id="192" name="组合 191"/>
            <p:cNvGrpSpPr/>
            <p:nvPr/>
          </p:nvGrpSpPr>
          <p:grpSpPr>
            <a:xfrm rot="10800000">
              <a:off x="5871081" y="1533134"/>
              <a:ext cx="572068" cy="415805"/>
              <a:chOff x="2812960" y="874737"/>
              <a:chExt cx="572068" cy="415805"/>
            </a:xfrm>
          </p:grpSpPr>
          <p:sp>
            <p:nvSpPr>
              <p:cNvPr id="196"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sp>
            <p:nvSpPr>
              <p:cNvPr id="197" name="Pentagon 9"/>
              <p:cNvSpPr/>
              <p:nvPr/>
            </p:nvSpPr>
            <p:spPr>
              <a:xfrm flipH="1">
                <a:off x="2860590" y="909356"/>
                <a:ext cx="476808" cy="346566"/>
              </a:xfrm>
              <a:prstGeom prst="homePlate">
                <a:avLst>
                  <a:gd name="adj" fmla="val 23830"/>
                </a:avLst>
              </a:prstGeom>
              <a:solidFill>
                <a:schemeClr val="bg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en-GB" sz="1890">
                  <a:solidFill>
                    <a:srgbClr val="7F7F7F"/>
                  </a:solidFill>
                </a:endParaRPr>
              </a:p>
            </p:txBody>
          </p:sp>
        </p:grpSp>
        <p:grpSp>
          <p:nvGrpSpPr>
            <p:cNvPr id="137" name="Group 29"/>
            <p:cNvGrpSpPr/>
            <p:nvPr/>
          </p:nvGrpSpPr>
          <p:grpSpPr>
            <a:xfrm>
              <a:off x="6018683" y="1608936"/>
              <a:ext cx="264199" cy="264199"/>
              <a:chOff x="8216107" y="2577307"/>
              <a:chExt cx="464344" cy="464344"/>
            </a:xfrm>
            <a:solidFill>
              <a:schemeClr val="bg1"/>
            </a:solidFill>
          </p:grpSpPr>
          <p:sp>
            <p:nvSpPr>
              <p:cNvPr id="138"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39"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40"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41"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50" name="组合 149"/>
          <p:cNvGrpSpPr/>
          <p:nvPr/>
        </p:nvGrpSpPr>
        <p:grpSpPr>
          <a:xfrm>
            <a:off x="507974" y="251500"/>
            <a:ext cx="3038979" cy="350865"/>
            <a:chOff x="568442" y="319364"/>
            <a:chExt cx="3859022" cy="445544"/>
          </a:xfrm>
        </p:grpSpPr>
        <p:sp>
          <p:nvSpPr>
            <p:cNvPr id="151" name="文本框 23"/>
            <p:cNvSpPr txBox="1"/>
            <p:nvPr/>
          </p:nvSpPr>
          <p:spPr>
            <a:xfrm>
              <a:off x="665958" y="319364"/>
              <a:ext cx="1952509" cy="445544"/>
            </a:xfrm>
            <a:prstGeom prst="rect">
              <a:avLst/>
            </a:prstGeom>
            <a:noFill/>
          </p:spPr>
          <p:txBody>
            <a:bodyPr wrap="none" rtlCol="0">
              <a:spAutoFit/>
            </a:bodyPr>
            <a:lstStyle/>
            <a:p>
              <a:r>
                <a:rPr lang="zh-CN" altLang="en-US" sz="1680" dirty="0">
                  <a:solidFill>
                    <a:schemeClr val="bg2"/>
                  </a:solidFill>
                  <a:latin typeface="微软雅黑"/>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53" name="文本框 23"/>
            <p:cNvSpPr txBox="1"/>
            <p:nvPr/>
          </p:nvSpPr>
          <p:spPr>
            <a:xfrm>
              <a:off x="2306003" y="429774"/>
              <a:ext cx="2121461" cy="322434"/>
            </a:xfrm>
            <a:prstGeom prst="rect">
              <a:avLst/>
            </a:prstGeom>
            <a:noFill/>
          </p:spPr>
          <p:txBody>
            <a:bodyPr wrap="none" rtlCol="0">
              <a:spAutoFit/>
            </a:bodyPr>
            <a:lstStyle/>
            <a:p>
              <a:r>
                <a:rPr lang="en-US" altLang="zh-CN" sz="1050" dirty="0">
                  <a:solidFill>
                    <a:srgbClr val="7F7F7F">
                      <a:lumMod val="60000"/>
                      <a:lumOff val="40000"/>
                    </a:srgbClr>
                  </a:solidFill>
                  <a:latin typeface="微软雅黑"/>
                </a:rPr>
                <a:t>  Click here to add Title</a:t>
              </a:r>
              <a:endParaRPr lang="zh-CN" altLang="en-US" sz="1050" dirty="0">
                <a:solidFill>
                  <a:srgbClr val="7F7F7F">
                    <a:lumMod val="60000"/>
                    <a:lumOff val="40000"/>
                  </a:srgbClr>
                </a:solidFill>
                <a:latin typeface="微软雅黑"/>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solidFill>
                <a:prstClr val="white"/>
              </a:solidFill>
              <a:latin typeface="微软雅黑"/>
            </a:endParaRPr>
          </a:p>
        </p:txBody>
      </p:sp>
      <p:grpSp>
        <p:nvGrpSpPr>
          <p:cNvPr id="11" name="组合 10"/>
          <p:cNvGrpSpPr/>
          <p:nvPr/>
        </p:nvGrpSpPr>
        <p:grpSpPr>
          <a:xfrm>
            <a:off x="3399164" y="1257709"/>
            <a:ext cx="2684777" cy="3393927"/>
            <a:chOff x="3179847" y="1197818"/>
            <a:chExt cx="2556930" cy="3232311"/>
          </a:xfrm>
        </p:grpSpPr>
        <p:pic>
          <p:nvPicPr>
            <p:cNvPr id="92"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93" name="Rectangle 5"/>
            <p:cNvSpPr/>
            <p:nvPr/>
          </p:nvSpPr>
          <p:spPr>
            <a:xfrm>
              <a:off x="3539006" y="1570718"/>
              <a:ext cx="1868588" cy="252431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grpSp>
        <p:nvGrpSpPr>
          <p:cNvPr id="7" name="组合 6"/>
          <p:cNvGrpSpPr/>
          <p:nvPr/>
        </p:nvGrpSpPr>
        <p:grpSpPr>
          <a:xfrm>
            <a:off x="2691772" y="1644407"/>
            <a:ext cx="600671" cy="436595"/>
            <a:chOff x="2506140" y="1520382"/>
            <a:chExt cx="572068" cy="415805"/>
          </a:xfrm>
        </p:grpSpPr>
        <p:grpSp>
          <p:nvGrpSpPr>
            <p:cNvPr id="3" name="组合 2"/>
            <p:cNvGrpSpPr/>
            <p:nvPr/>
          </p:nvGrpSpPr>
          <p:grpSpPr>
            <a:xfrm>
              <a:off x="2506140" y="1520382"/>
              <a:ext cx="572068" cy="415805"/>
              <a:chOff x="2812960" y="874737"/>
              <a:chExt cx="572068" cy="415805"/>
            </a:xfrm>
          </p:grpSpPr>
          <p:sp>
            <p:nvSpPr>
              <p:cNvPr id="97"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sp>
            <p:nvSpPr>
              <p:cNvPr id="171" name="Pentagon 9"/>
              <p:cNvSpPr/>
              <p:nvPr/>
            </p:nvSpPr>
            <p:spPr>
              <a:xfrm flipH="1">
                <a:off x="2860590" y="909356"/>
                <a:ext cx="476808" cy="346566"/>
              </a:xfrm>
              <a:prstGeom prst="homePlate">
                <a:avLst>
                  <a:gd name="adj" fmla="val 2383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en-GB" sz="1890">
                  <a:solidFill>
                    <a:srgbClr val="7F7F7F"/>
                  </a:solidFill>
                </a:endParaRPr>
              </a:p>
            </p:txBody>
          </p:sp>
        </p:grpSp>
        <p:grpSp>
          <p:nvGrpSpPr>
            <p:cNvPr id="144" name="Group 36"/>
            <p:cNvGrpSpPr/>
            <p:nvPr/>
          </p:nvGrpSpPr>
          <p:grpSpPr>
            <a:xfrm>
              <a:off x="2715031" y="1600024"/>
              <a:ext cx="181552" cy="264651"/>
              <a:chOff x="3582988" y="3510757"/>
              <a:chExt cx="319088" cy="465138"/>
            </a:xfrm>
            <a:solidFill>
              <a:srgbClr val="FFFFFF"/>
            </a:solidFill>
          </p:grpSpPr>
          <p:sp>
            <p:nvSpPr>
              <p:cNvPr id="14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4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grpSp>
      </p:grpSp>
      <p:grpSp>
        <p:nvGrpSpPr>
          <p:cNvPr id="4" name="组合 3"/>
          <p:cNvGrpSpPr/>
          <p:nvPr/>
        </p:nvGrpSpPr>
        <p:grpSpPr>
          <a:xfrm>
            <a:off x="2700149" y="2751139"/>
            <a:ext cx="600671" cy="436595"/>
            <a:chOff x="2514118" y="2387124"/>
            <a:chExt cx="572068" cy="415805"/>
          </a:xfrm>
        </p:grpSpPr>
        <p:grpSp>
          <p:nvGrpSpPr>
            <p:cNvPr id="172" name="组合 171"/>
            <p:cNvGrpSpPr/>
            <p:nvPr/>
          </p:nvGrpSpPr>
          <p:grpSpPr>
            <a:xfrm>
              <a:off x="2514118" y="2387124"/>
              <a:ext cx="572068" cy="415805"/>
              <a:chOff x="2812960" y="874737"/>
              <a:chExt cx="572068" cy="415805"/>
            </a:xfrm>
          </p:grpSpPr>
          <p:sp>
            <p:nvSpPr>
              <p:cNvPr id="173"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sp>
            <p:nvSpPr>
              <p:cNvPr id="174" name="Pentagon 9"/>
              <p:cNvSpPr/>
              <p:nvPr/>
            </p:nvSpPr>
            <p:spPr>
              <a:xfrm flipH="1">
                <a:off x="2860590" y="909356"/>
                <a:ext cx="476808" cy="346566"/>
              </a:xfrm>
              <a:prstGeom prst="homePlate">
                <a:avLst>
                  <a:gd name="adj" fmla="val 23830"/>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en-GB" sz="1890">
                  <a:solidFill>
                    <a:srgbClr val="7F7F7F"/>
                  </a:solidFill>
                </a:endParaRPr>
              </a:p>
            </p:txBody>
          </p:sp>
        </p:grpSp>
        <p:sp>
          <p:nvSpPr>
            <p:cNvPr id="178" name="AutoShape 83"/>
            <p:cNvSpPr>
              <a:spLocks/>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FFFFFF"/>
            </a:solidFill>
            <a:ln>
              <a:noFill/>
            </a:ln>
            <a:effectLs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grpSp>
      <p:grpSp>
        <p:nvGrpSpPr>
          <p:cNvPr id="6" name="组合 5"/>
          <p:cNvGrpSpPr/>
          <p:nvPr/>
        </p:nvGrpSpPr>
        <p:grpSpPr>
          <a:xfrm>
            <a:off x="2700149" y="3857869"/>
            <a:ext cx="600671" cy="436595"/>
            <a:chOff x="2514118" y="3026461"/>
            <a:chExt cx="572068" cy="415805"/>
          </a:xfrm>
        </p:grpSpPr>
        <p:grpSp>
          <p:nvGrpSpPr>
            <p:cNvPr id="179" name="组合 178"/>
            <p:cNvGrpSpPr/>
            <p:nvPr/>
          </p:nvGrpSpPr>
          <p:grpSpPr>
            <a:xfrm>
              <a:off x="2514118" y="3026461"/>
              <a:ext cx="572068" cy="415805"/>
              <a:chOff x="2812960" y="874737"/>
              <a:chExt cx="572068" cy="415805"/>
            </a:xfrm>
          </p:grpSpPr>
          <p:sp>
            <p:nvSpPr>
              <p:cNvPr id="180"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sp>
            <p:nvSpPr>
              <p:cNvPr id="181" name="Pentagon 9"/>
              <p:cNvSpPr/>
              <p:nvPr/>
            </p:nvSpPr>
            <p:spPr>
              <a:xfrm flipH="1">
                <a:off x="2860590" y="909356"/>
                <a:ext cx="476808" cy="346566"/>
              </a:xfrm>
              <a:prstGeom prst="homePlate">
                <a:avLst>
                  <a:gd name="adj" fmla="val 2383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en-GB" sz="1890">
                  <a:solidFill>
                    <a:srgbClr val="7F7F7F"/>
                  </a:solidFill>
                </a:endParaRPr>
              </a:p>
            </p:txBody>
          </p:sp>
        </p:grpSp>
        <p:sp>
          <p:nvSpPr>
            <p:cNvPr id="142" name="AutoShape 59"/>
            <p:cNvSpPr>
              <a:spLocks/>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p:spPr>
          <p:txBody>
            <a:bodyPr lIns="20003" tIns="20003" rIns="20003" bIns="20003" anchor="ctr"/>
            <a:lstStyle/>
            <a:p>
              <a:pPr algn="ctr" defTabSz="240030" hangingPunct="0"/>
              <a:endParaRPr lang="en-US">
                <a:solidFill>
                  <a:srgbClr val="7F7F7F"/>
                </a:solidFill>
                <a:sym typeface="Gill Sans" charset="0"/>
              </a:endParaRPr>
            </a:p>
          </p:txBody>
        </p:sp>
      </p:grpSp>
      <p:grpSp>
        <p:nvGrpSpPr>
          <p:cNvPr id="182" name="组合 181"/>
          <p:cNvGrpSpPr/>
          <p:nvPr/>
        </p:nvGrpSpPr>
        <p:grpSpPr>
          <a:xfrm>
            <a:off x="604399" y="1623116"/>
            <a:ext cx="2019955" cy="1222240"/>
            <a:chOff x="1078513" y="1669167"/>
            <a:chExt cx="1923767" cy="1164038"/>
          </a:xfrm>
        </p:grpSpPr>
        <p:sp>
          <p:nvSpPr>
            <p:cNvPr id="183" name="TextBox 182"/>
            <p:cNvSpPr txBox="1"/>
            <p:nvPr/>
          </p:nvSpPr>
          <p:spPr>
            <a:xfrm>
              <a:off x="1078513" y="1958240"/>
              <a:ext cx="1923767" cy="874965"/>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p:txBody>
        </p:sp>
        <p:sp>
          <p:nvSpPr>
            <p:cNvPr id="184" name="TextBox 183"/>
            <p:cNvSpPr txBox="1"/>
            <p:nvPr/>
          </p:nvSpPr>
          <p:spPr>
            <a:xfrm>
              <a:off x="2093615" y="1669167"/>
              <a:ext cx="879363" cy="263809"/>
            </a:xfrm>
            <a:prstGeom prst="rect">
              <a:avLst/>
            </a:prstGeom>
            <a:noFill/>
          </p:spPr>
          <p:txBody>
            <a:bodyPr wrap="none" lIns="0" tIns="0" rIns="0" bIns="0" rtlCol="0" anchor="t">
              <a:spAutoFit/>
            </a:bodyPr>
            <a:lstStyle/>
            <a:p>
              <a:pPr algn="ctr"/>
              <a:r>
                <a:rPr lang="zh-CN" altLang="en-US" dirty="0" smtClean="0">
                  <a:solidFill>
                    <a:schemeClr val="bg2"/>
                  </a:solidFill>
                  <a:latin typeface="微软雅黑"/>
                </a:rPr>
                <a:t>标题文字</a:t>
              </a:r>
              <a:endParaRPr lang="en-US" dirty="0" smtClean="0">
                <a:solidFill>
                  <a:schemeClr val="bg2"/>
                </a:solidFill>
                <a:latin typeface="微软雅黑"/>
              </a:endParaRPr>
            </a:p>
          </p:txBody>
        </p:sp>
      </p:grpSp>
      <p:grpSp>
        <p:nvGrpSpPr>
          <p:cNvPr id="185" name="组合 184"/>
          <p:cNvGrpSpPr/>
          <p:nvPr/>
        </p:nvGrpSpPr>
        <p:grpSpPr>
          <a:xfrm>
            <a:off x="604399" y="2751139"/>
            <a:ext cx="2019955" cy="1222240"/>
            <a:chOff x="1078513" y="1669167"/>
            <a:chExt cx="1923767" cy="1164038"/>
          </a:xfrm>
        </p:grpSpPr>
        <p:sp>
          <p:nvSpPr>
            <p:cNvPr id="186" name="TextBox 185"/>
            <p:cNvSpPr txBox="1"/>
            <p:nvPr/>
          </p:nvSpPr>
          <p:spPr>
            <a:xfrm>
              <a:off x="1078513" y="1958240"/>
              <a:ext cx="1923767" cy="874965"/>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p:txBody>
        </p:sp>
        <p:sp>
          <p:nvSpPr>
            <p:cNvPr id="187" name="TextBox 186"/>
            <p:cNvSpPr txBox="1"/>
            <p:nvPr/>
          </p:nvSpPr>
          <p:spPr>
            <a:xfrm>
              <a:off x="2093615" y="1669167"/>
              <a:ext cx="879363" cy="263809"/>
            </a:xfrm>
            <a:prstGeom prst="rect">
              <a:avLst/>
            </a:prstGeom>
            <a:noFill/>
          </p:spPr>
          <p:txBody>
            <a:bodyPr wrap="none" lIns="0" tIns="0" rIns="0" bIns="0" rtlCol="0" anchor="t">
              <a:spAutoFit/>
            </a:bodyPr>
            <a:lstStyle/>
            <a:p>
              <a:pPr algn="ctr"/>
              <a:r>
                <a:rPr lang="zh-CN" altLang="en-US" dirty="0" smtClean="0">
                  <a:solidFill>
                    <a:schemeClr val="tx2"/>
                  </a:solidFill>
                  <a:latin typeface="微软雅黑"/>
                </a:rPr>
                <a:t>标题文字</a:t>
              </a:r>
              <a:endParaRPr lang="en-US" dirty="0" smtClean="0">
                <a:solidFill>
                  <a:schemeClr val="tx2"/>
                </a:solidFill>
                <a:latin typeface="微软雅黑"/>
              </a:endParaRPr>
            </a:p>
          </p:txBody>
        </p:sp>
      </p:grpSp>
      <p:grpSp>
        <p:nvGrpSpPr>
          <p:cNvPr id="188" name="组合 187"/>
          <p:cNvGrpSpPr/>
          <p:nvPr/>
        </p:nvGrpSpPr>
        <p:grpSpPr>
          <a:xfrm>
            <a:off x="604399" y="3831278"/>
            <a:ext cx="2019955" cy="1222240"/>
            <a:chOff x="1078513" y="1669167"/>
            <a:chExt cx="1923767" cy="1164038"/>
          </a:xfrm>
        </p:grpSpPr>
        <p:sp>
          <p:nvSpPr>
            <p:cNvPr id="189" name="TextBox 188"/>
            <p:cNvSpPr txBox="1"/>
            <p:nvPr/>
          </p:nvSpPr>
          <p:spPr>
            <a:xfrm>
              <a:off x="1078513" y="1958240"/>
              <a:ext cx="1923767" cy="874965"/>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p:txBody>
        </p:sp>
        <p:sp>
          <p:nvSpPr>
            <p:cNvPr id="190" name="TextBox 189"/>
            <p:cNvSpPr txBox="1"/>
            <p:nvPr/>
          </p:nvSpPr>
          <p:spPr>
            <a:xfrm>
              <a:off x="2093615" y="1669167"/>
              <a:ext cx="879363" cy="263809"/>
            </a:xfrm>
            <a:prstGeom prst="rect">
              <a:avLst/>
            </a:prstGeom>
            <a:noFill/>
          </p:spPr>
          <p:txBody>
            <a:bodyPr wrap="none" lIns="0" tIns="0" rIns="0" bIns="0" rtlCol="0" anchor="t">
              <a:spAutoFit/>
            </a:bodyPr>
            <a:lstStyle/>
            <a:p>
              <a:pPr algn="ctr"/>
              <a:r>
                <a:rPr lang="zh-CN" altLang="en-US" dirty="0" smtClean="0">
                  <a:solidFill>
                    <a:schemeClr val="bg2"/>
                  </a:solidFill>
                  <a:latin typeface="微软雅黑"/>
                </a:rPr>
                <a:t>标题文字</a:t>
              </a:r>
              <a:endParaRPr lang="en-US" dirty="0" smtClean="0">
                <a:solidFill>
                  <a:schemeClr val="bg2"/>
                </a:solidFill>
                <a:latin typeface="微软雅黑"/>
              </a:endParaRPr>
            </a:p>
          </p:txBody>
        </p:sp>
      </p:grpSp>
      <p:grpSp>
        <p:nvGrpSpPr>
          <p:cNvPr id="9" name="组合 8"/>
          <p:cNvGrpSpPr/>
          <p:nvPr/>
        </p:nvGrpSpPr>
        <p:grpSpPr>
          <a:xfrm>
            <a:off x="6224960" y="2733036"/>
            <a:ext cx="600671" cy="436595"/>
            <a:chOff x="5871081" y="2190265"/>
            <a:chExt cx="572068" cy="415805"/>
          </a:xfrm>
        </p:grpSpPr>
        <p:grpSp>
          <p:nvGrpSpPr>
            <p:cNvPr id="198" name="组合 197"/>
            <p:cNvGrpSpPr/>
            <p:nvPr/>
          </p:nvGrpSpPr>
          <p:grpSpPr>
            <a:xfrm rot="10800000">
              <a:off x="5871081" y="2190265"/>
              <a:ext cx="572068" cy="415805"/>
              <a:chOff x="2812960" y="874737"/>
              <a:chExt cx="572068" cy="415805"/>
            </a:xfrm>
          </p:grpSpPr>
          <p:sp>
            <p:nvSpPr>
              <p:cNvPr id="199"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sp>
            <p:nvSpPr>
              <p:cNvPr id="200" name="Pentagon 9"/>
              <p:cNvSpPr/>
              <p:nvPr/>
            </p:nvSpPr>
            <p:spPr>
              <a:xfrm flipH="1">
                <a:off x="2860590" y="909356"/>
                <a:ext cx="476808" cy="346566"/>
              </a:xfrm>
              <a:prstGeom prst="homePlate">
                <a:avLst>
                  <a:gd name="adj" fmla="val 23830"/>
                </a:avLst>
              </a:prstGeom>
              <a:solidFill>
                <a:schemeClr val="tx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en-GB" sz="1890">
                  <a:solidFill>
                    <a:srgbClr val="7F7F7F"/>
                  </a:solidFill>
                </a:endParaRPr>
              </a:p>
            </p:txBody>
          </p:sp>
        </p:grpSp>
        <p:grpSp>
          <p:nvGrpSpPr>
            <p:cNvPr id="112" name="Group 22"/>
            <p:cNvGrpSpPr/>
            <p:nvPr/>
          </p:nvGrpSpPr>
          <p:grpSpPr>
            <a:xfrm>
              <a:off x="5997568" y="2282755"/>
              <a:ext cx="264199" cy="264651"/>
              <a:chOff x="7287419" y="3505994"/>
              <a:chExt cx="464344" cy="465138"/>
            </a:xfrm>
            <a:solidFill>
              <a:schemeClr val="bg1"/>
            </a:solidFill>
          </p:grpSpPr>
          <p:sp>
            <p:nvSpPr>
              <p:cNvPr id="113"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14"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15"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16"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17"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3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grpSp>
      </p:grpSp>
      <p:grpSp>
        <p:nvGrpSpPr>
          <p:cNvPr id="10" name="组合 9"/>
          <p:cNvGrpSpPr/>
          <p:nvPr/>
        </p:nvGrpSpPr>
        <p:grpSpPr>
          <a:xfrm>
            <a:off x="6224960" y="3856281"/>
            <a:ext cx="600671" cy="436595"/>
            <a:chOff x="5864748" y="3008916"/>
            <a:chExt cx="572068" cy="415805"/>
          </a:xfrm>
        </p:grpSpPr>
        <p:grpSp>
          <p:nvGrpSpPr>
            <p:cNvPr id="202" name="组合 201"/>
            <p:cNvGrpSpPr/>
            <p:nvPr/>
          </p:nvGrpSpPr>
          <p:grpSpPr>
            <a:xfrm rot="10800000">
              <a:off x="5864748" y="3008916"/>
              <a:ext cx="572068" cy="415805"/>
              <a:chOff x="2812960" y="874737"/>
              <a:chExt cx="572068" cy="415805"/>
            </a:xfrm>
          </p:grpSpPr>
          <p:sp>
            <p:nvSpPr>
              <p:cNvPr id="210" name="Pentagon 9"/>
              <p:cNvSpPr/>
              <p:nvPr/>
            </p:nvSpPr>
            <p:spPr>
              <a:xfrm flipH="1">
                <a:off x="2812960" y="874737"/>
                <a:ext cx="572068" cy="415805"/>
              </a:xfrm>
              <a:prstGeom prst="homePlate">
                <a:avLst>
                  <a:gd name="adj" fmla="val 2383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微软雅黑"/>
                </a:endParaRPr>
              </a:p>
            </p:txBody>
          </p:sp>
          <p:sp>
            <p:nvSpPr>
              <p:cNvPr id="211" name="Pentagon 9"/>
              <p:cNvSpPr/>
              <p:nvPr/>
            </p:nvSpPr>
            <p:spPr>
              <a:xfrm flipH="1">
                <a:off x="2860590" y="909356"/>
                <a:ext cx="476808" cy="346566"/>
              </a:xfrm>
              <a:prstGeom prst="homePlate">
                <a:avLst>
                  <a:gd name="adj" fmla="val 23830"/>
                </a:avLst>
              </a:prstGeom>
              <a:solidFill>
                <a:schemeClr val="bg2"/>
              </a:solidFill>
              <a:ln>
                <a:noFill/>
              </a:ln>
              <a:effectLst>
                <a:innerShdw blurRad="63500" dist="50800" dir="2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en-GB" sz="1890">
                  <a:solidFill>
                    <a:srgbClr val="7F7F7F"/>
                  </a:solidFill>
                </a:endParaRPr>
              </a:p>
            </p:txBody>
          </p:sp>
        </p:grpSp>
        <p:grpSp>
          <p:nvGrpSpPr>
            <p:cNvPr id="100" name="Group 12"/>
            <p:cNvGrpSpPr/>
            <p:nvPr/>
          </p:nvGrpSpPr>
          <p:grpSpPr>
            <a:xfrm>
              <a:off x="5985331" y="3091890"/>
              <a:ext cx="264199" cy="264651"/>
              <a:chOff x="9145588" y="4435475"/>
              <a:chExt cx="464344" cy="465138"/>
            </a:xfrm>
            <a:solidFill>
              <a:schemeClr val="bg1"/>
            </a:solidFill>
          </p:grpSpPr>
          <p:sp>
            <p:nvSpPr>
              <p:cNvPr id="102"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04"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05"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06"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07"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08"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09"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10"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sp>
            <p:nvSpPr>
              <p:cNvPr id="111"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olidFill>
                    <a:srgbClr val="7F7F7F"/>
                  </a:solidFill>
                  <a:sym typeface="Gill Sans" charset="0"/>
                </a:endParaRPr>
              </a:p>
            </p:txBody>
          </p:sp>
        </p:grpSp>
      </p:grpSp>
      <p:grpSp>
        <p:nvGrpSpPr>
          <p:cNvPr id="229" name="组合 228"/>
          <p:cNvGrpSpPr/>
          <p:nvPr/>
        </p:nvGrpSpPr>
        <p:grpSpPr>
          <a:xfrm>
            <a:off x="6881749" y="1623116"/>
            <a:ext cx="2084239" cy="1222240"/>
            <a:chOff x="1017290" y="1669167"/>
            <a:chExt cx="1984990" cy="1164038"/>
          </a:xfrm>
        </p:grpSpPr>
        <p:sp>
          <p:nvSpPr>
            <p:cNvPr id="230" name="TextBox 229"/>
            <p:cNvSpPr txBox="1"/>
            <p:nvPr/>
          </p:nvSpPr>
          <p:spPr>
            <a:xfrm>
              <a:off x="1078513" y="1958240"/>
              <a:ext cx="1923767" cy="874965"/>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p:txBody>
        </p:sp>
        <p:sp>
          <p:nvSpPr>
            <p:cNvPr id="231" name="TextBox 230"/>
            <p:cNvSpPr txBox="1"/>
            <p:nvPr/>
          </p:nvSpPr>
          <p:spPr>
            <a:xfrm>
              <a:off x="1017290" y="1669167"/>
              <a:ext cx="879363" cy="263809"/>
            </a:xfrm>
            <a:prstGeom prst="rect">
              <a:avLst/>
            </a:prstGeom>
            <a:noFill/>
          </p:spPr>
          <p:txBody>
            <a:bodyPr wrap="none" lIns="0" tIns="0" rIns="0" bIns="0" rtlCol="0" anchor="t">
              <a:spAutoFit/>
            </a:bodyPr>
            <a:lstStyle/>
            <a:p>
              <a:pPr algn="ctr"/>
              <a:r>
                <a:rPr lang="zh-CN" altLang="en-US" dirty="0" smtClean="0">
                  <a:solidFill>
                    <a:schemeClr val="bg2"/>
                  </a:solidFill>
                  <a:latin typeface="微软雅黑"/>
                </a:rPr>
                <a:t>标题文字</a:t>
              </a:r>
              <a:endParaRPr lang="en-US" dirty="0" smtClean="0">
                <a:solidFill>
                  <a:schemeClr val="bg2"/>
                </a:solidFill>
                <a:latin typeface="微软雅黑"/>
              </a:endParaRPr>
            </a:p>
          </p:txBody>
        </p:sp>
      </p:grpSp>
      <p:grpSp>
        <p:nvGrpSpPr>
          <p:cNvPr id="232" name="组合 231"/>
          <p:cNvGrpSpPr/>
          <p:nvPr/>
        </p:nvGrpSpPr>
        <p:grpSpPr>
          <a:xfrm>
            <a:off x="6891751" y="2751139"/>
            <a:ext cx="2074237" cy="1222240"/>
            <a:chOff x="1026816" y="1669167"/>
            <a:chExt cx="1975464" cy="1164038"/>
          </a:xfrm>
        </p:grpSpPr>
        <p:sp>
          <p:nvSpPr>
            <p:cNvPr id="233" name="TextBox 232"/>
            <p:cNvSpPr txBox="1"/>
            <p:nvPr/>
          </p:nvSpPr>
          <p:spPr>
            <a:xfrm>
              <a:off x="1078513" y="1958240"/>
              <a:ext cx="1923767" cy="874965"/>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p:txBody>
        </p:sp>
        <p:sp>
          <p:nvSpPr>
            <p:cNvPr id="234" name="TextBox 233"/>
            <p:cNvSpPr txBox="1"/>
            <p:nvPr/>
          </p:nvSpPr>
          <p:spPr>
            <a:xfrm>
              <a:off x="1026816" y="1669167"/>
              <a:ext cx="879363" cy="263809"/>
            </a:xfrm>
            <a:prstGeom prst="rect">
              <a:avLst/>
            </a:prstGeom>
            <a:noFill/>
          </p:spPr>
          <p:txBody>
            <a:bodyPr wrap="none" lIns="0" tIns="0" rIns="0" bIns="0" rtlCol="0" anchor="t">
              <a:spAutoFit/>
            </a:bodyPr>
            <a:lstStyle/>
            <a:p>
              <a:pPr algn="ctr"/>
              <a:r>
                <a:rPr lang="zh-CN" altLang="en-US" dirty="0" smtClean="0">
                  <a:solidFill>
                    <a:schemeClr val="tx2"/>
                  </a:solidFill>
                  <a:latin typeface="微软雅黑"/>
                </a:rPr>
                <a:t>标题文字</a:t>
              </a:r>
              <a:endParaRPr lang="en-US" dirty="0" smtClean="0">
                <a:solidFill>
                  <a:schemeClr val="tx2"/>
                </a:solidFill>
                <a:latin typeface="微软雅黑"/>
              </a:endParaRPr>
            </a:p>
          </p:txBody>
        </p:sp>
      </p:grpSp>
      <p:grpSp>
        <p:nvGrpSpPr>
          <p:cNvPr id="235" name="组合 234"/>
          <p:cNvGrpSpPr/>
          <p:nvPr/>
        </p:nvGrpSpPr>
        <p:grpSpPr>
          <a:xfrm>
            <a:off x="6891751" y="3831278"/>
            <a:ext cx="2074237" cy="1222240"/>
            <a:chOff x="1026816" y="1669167"/>
            <a:chExt cx="1975464" cy="1164038"/>
          </a:xfrm>
        </p:grpSpPr>
        <p:sp>
          <p:nvSpPr>
            <p:cNvPr id="236" name="TextBox 235"/>
            <p:cNvSpPr txBox="1"/>
            <p:nvPr/>
          </p:nvSpPr>
          <p:spPr>
            <a:xfrm>
              <a:off x="1078513" y="1958240"/>
              <a:ext cx="1923767" cy="874965"/>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单击此处添加文本单击此处添加文本</a:t>
              </a:r>
              <a:endParaRPr lang="en-US" altLang="zh-CN" sz="945" dirty="0">
                <a:solidFill>
                  <a:srgbClr val="7F7F7F"/>
                </a:solidFill>
                <a:latin typeface="微软雅黑"/>
              </a:endParaRPr>
            </a:p>
          </p:txBody>
        </p:sp>
        <p:sp>
          <p:nvSpPr>
            <p:cNvPr id="237" name="TextBox 236"/>
            <p:cNvSpPr txBox="1"/>
            <p:nvPr/>
          </p:nvSpPr>
          <p:spPr>
            <a:xfrm>
              <a:off x="1026816" y="1669167"/>
              <a:ext cx="879363" cy="263809"/>
            </a:xfrm>
            <a:prstGeom prst="rect">
              <a:avLst/>
            </a:prstGeom>
            <a:noFill/>
          </p:spPr>
          <p:txBody>
            <a:bodyPr wrap="none" lIns="0" tIns="0" rIns="0" bIns="0" rtlCol="0" anchor="t">
              <a:spAutoFit/>
            </a:bodyPr>
            <a:lstStyle/>
            <a:p>
              <a:pPr algn="ctr"/>
              <a:r>
                <a:rPr lang="zh-CN" altLang="en-US" dirty="0" smtClean="0">
                  <a:solidFill>
                    <a:schemeClr val="bg2"/>
                  </a:solidFill>
                  <a:latin typeface="微软雅黑"/>
                </a:rPr>
                <a:t>标题文字</a:t>
              </a:r>
              <a:endParaRPr lang="en-US" dirty="0" smtClean="0">
                <a:solidFill>
                  <a:schemeClr val="bg2"/>
                </a:solidFill>
                <a:latin typeface="微软雅黑"/>
              </a:endParaRPr>
            </a:p>
          </p:txBody>
        </p:sp>
      </p:grpSp>
    </p:spTree>
    <p:extLst>
      <p:ext uri="{BB962C8B-B14F-4D97-AF65-F5344CB8AC3E}">
        <p14:creationId xmlns:p14="http://schemas.microsoft.com/office/powerpoint/2010/main" val="411309914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182"/>
                                        </p:tgtEl>
                                        <p:attrNameLst>
                                          <p:attrName>style.visibility</p:attrName>
                                        </p:attrNameLst>
                                      </p:cBhvr>
                                      <p:to>
                                        <p:strVal val="visible"/>
                                      </p:to>
                                    </p:set>
                                    <p:anim calcmode="lin" valueType="num">
                                      <p:cBhvr additive="base">
                                        <p:cTn id="36" dur="500" fill="hold"/>
                                        <p:tgtEl>
                                          <p:spTgt spid="182"/>
                                        </p:tgtEl>
                                        <p:attrNameLst>
                                          <p:attrName>ppt_x</p:attrName>
                                        </p:attrNameLst>
                                      </p:cBhvr>
                                      <p:tavLst>
                                        <p:tav tm="0">
                                          <p:val>
                                            <p:strVal val="0-#ppt_w/2"/>
                                          </p:val>
                                        </p:tav>
                                        <p:tav tm="100000">
                                          <p:val>
                                            <p:strVal val="#ppt_x"/>
                                          </p:val>
                                        </p:tav>
                                      </p:tavLst>
                                    </p:anim>
                                    <p:anim calcmode="lin" valueType="num">
                                      <p:cBhvr additive="base">
                                        <p:cTn id="37" dur="500" fill="hold"/>
                                        <p:tgtEl>
                                          <p:spTgt spid="182"/>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185"/>
                                        </p:tgtEl>
                                        <p:attrNameLst>
                                          <p:attrName>style.visibility</p:attrName>
                                        </p:attrNameLst>
                                      </p:cBhvr>
                                      <p:to>
                                        <p:strVal val="visible"/>
                                      </p:to>
                                    </p:set>
                                    <p:anim calcmode="lin" valueType="num">
                                      <p:cBhvr additive="base">
                                        <p:cTn id="40" dur="500" fill="hold"/>
                                        <p:tgtEl>
                                          <p:spTgt spid="185"/>
                                        </p:tgtEl>
                                        <p:attrNameLst>
                                          <p:attrName>ppt_x</p:attrName>
                                        </p:attrNameLst>
                                      </p:cBhvr>
                                      <p:tavLst>
                                        <p:tav tm="0">
                                          <p:val>
                                            <p:strVal val="0-#ppt_w/2"/>
                                          </p:val>
                                        </p:tav>
                                        <p:tav tm="100000">
                                          <p:val>
                                            <p:strVal val="#ppt_x"/>
                                          </p:val>
                                        </p:tav>
                                      </p:tavLst>
                                    </p:anim>
                                    <p:anim calcmode="lin" valueType="num">
                                      <p:cBhvr additive="base">
                                        <p:cTn id="41" dur="500" fill="hold"/>
                                        <p:tgtEl>
                                          <p:spTgt spid="185"/>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88"/>
                                        </p:tgtEl>
                                        <p:attrNameLst>
                                          <p:attrName>style.visibility</p:attrName>
                                        </p:attrNameLst>
                                      </p:cBhvr>
                                      <p:to>
                                        <p:strVal val="visible"/>
                                      </p:to>
                                    </p:set>
                                    <p:anim calcmode="lin" valueType="num">
                                      <p:cBhvr additive="base">
                                        <p:cTn id="44" dur="500" fill="hold"/>
                                        <p:tgtEl>
                                          <p:spTgt spid="188"/>
                                        </p:tgtEl>
                                        <p:attrNameLst>
                                          <p:attrName>ppt_x</p:attrName>
                                        </p:attrNameLst>
                                      </p:cBhvr>
                                      <p:tavLst>
                                        <p:tav tm="0">
                                          <p:val>
                                            <p:strVal val="0-#ppt_w/2"/>
                                          </p:val>
                                        </p:tav>
                                        <p:tav tm="100000">
                                          <p:val>
                                            <p:strVal val="#ppt_x"/>
                                          </p:val>
                                        </p:tav>
                                      </p:tavLst>
                                    </p:anim>
                                    <p:anim calcmode="lin" valueType="num">
                                      <p:cBhvr additive="base">
                                        <p:cTn id="45" dur="500" fill="hold"/>
                                        <p:tgtEl>
                                          <p:spTgt spid="188"/>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nodeType="click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1+#ppt_w/2"/>
                                          </p:val>
                                        </p:tav>
                                        <p:tav tm="100000">
                                          <p:val>
                                            <p:strVal val="#ppt_x"/>
                                          </p:val>
                                        </p:tav>
                                      </p:tavLst>
                                    </p:anim>
                                    <p:anim calcmode="lin" valueType="num">
                                      <p:cBhvr additive="base">
                                        <p:cTn id="51" dur="500" fill="hold"/>
                                        <p:tgtEl>
                                          <p:spTgt spid="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1+#ppt_w/2"/>
                                          </p:val>
                                        </p:tav>
                                        <p:tav tm="100000">
                                          <p:val>
                                            <p:strVal val="#ppt_x"/>
                                          </p:val>
                                        </p:tav>
                                      </p:tavLst>
                                    </p:anim>
                                    <p:anim calcmode="lin" valueType="num">
                                      <p:cBhvr additive="base">
                                        <p:cTn id="55" dur="500" fill="hold"/>
                                        <p:tgtEl>
                                          <p:spTgt spid="9"/>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additive="base">
                                        <p:cTn id="58" dur="500" fill="hold"/>
                                        <p:tgtEl>
                                          <p:spTgt spid="10"/>
                                        </p:tgtEl>
                                        <p:attrNameLst>
                                          <p:attrName>ppt_x</p:attrName>
                                        </p:attrNameLst>
                                      </p:cBhvr>
                                      <p:tavLst>
                                        <p:tav tm="0">
                                          <p:val>
                                            <p:strVal val="1+#ppt_w/2"/>
                                          </p:val>
                                        </p:tav>
                                        <p:tav tm="100000">
                                          <p:val>
                                            <p:strVal val="#ppt_x"/>
                                          </p:val>
                                        </p:tav>
                                      </p:tavLst>
                                    </p:anim>
                                    <p:anim calcmode="lin" valueType="num">
                                      <p:cBhvr additive="base">
                                        <p:cTn id="59" dur="500" fill="hold"/>
                                        <p:tgtEl>
                                          <p:spTgt spid="10"/>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229"/>
                                        </p:tgtEl>
                                        <p:attrNameLst>
                                          <p:attrName>style.visibility</p:attrName>
                                        </p:attrNameLst>
                                      </p:cBhvr>
                                      <p:to>
                                        <p:strVal val="visible"/>
                                      </p:to>
                                    </p:set>
                                    <p:anim calcmode="lin" valueType="num">
                                      <p:cBhvr additive="base">
                                        <p:cTn id="62" dur="500" fill="hold"/>
                                        <p:tgtEl>
                                          <p:spTgt spid="229"/>
                                        </p:tgtEl>
                                        <p:attrNameLst>
                                          <p:attrName>ppt_x</p:attrName>
                                        </p:attrNameLst>
                                      </p:cBhvr>
                                      <p:tavLst>
                                        <p:tav tm="0">
                                          <p:val>
                                            <p:strVal val="1+#ppt_w/2"/>
                                          </p:val>
                                        </p:tav>
                                        <p:tav tm="100000">
                                          <p:val>
                                            <p:strVal val="#ppt_x"/>
                                          </p:val>
                                        </p:tav>
                                      </p:tavLst>
                                    </p:anim>
                                    <p:anim calcmode="lin" valueType="num">
                                      <p:cBhvr additive="base">
                                        <p:cTn id="63" dur="500" fill="hold"/>
                                        <p:tgtEl>
                                          <p:spTgt spid="229"/>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232"/>
                                        </p:tgtEl>
                                        <p:attrNameLst>
                                          <p:attrName>style.visibility</p:attrName>
                                        </p:attrNameLst>
                                      </p:cBhvr>
                                      <p:to>
                                        <p:strVal val="visible"/>
                                      </p:to>
                                    </p:set>
                                    <p:anim calcmode="lin" valueType="num">
                                      <p:cBhvr additive="base">
                                        <p:cTn id="66" dur="500" fill="hold"/>
                                        <p:tgtEl>
                                          <p:spTgt spid="232"/>
                                        </p:tgtEl>
                                        <p:attrNameLst>
                                          <p:attrName>ppt_x</p:attrName>
                                        </p:attrNameLst>
                                      </p:cBhvr>
                                      <p:tavLst>
                                        <p:tav tm="0">
                                          <p:val>
                                            <p:strVal val="1+#ppt_w/2"/>
                                          </p:val>
                                        </p:tav>
                                        <p:tav tm="100000">
                                          <p:val>
                                            <p:strVal val="#ppt_x"/>
                                          </p:val>
                                        </p:tav>
                                      </p:tavLst>
                                    </p:anim>
                                    <p:anim calcmode="lin" valueType="num">
                                      <p:cBhvr additive="base">
                                        <p:cTn id="67" dur="500" fill="hold"/>
                                        <p:tgtEl>
                                          <p:spTgt spid="232"/>
                                        </p:tgtEl>
                                        <p:attrNameLst>
                                          <p:attrName>ppt_y</p:attrName>
                                        </p:attrNameLst>
                                      </p:cBhvr>
                                      <p:tavLst>
                                        <p:tav tm="0">
                                          <p:val>
                                            <p:strVal val="#ppt_y"/>
                                          </p:val>
                                        </p:tav>
                                        <p:tav tm="100000">
                                          <p:val>
                                            <p:strVal val="#ppt_y"/>
                                          </p:val>
                                        </p:tav>
                                      </p:tavLst>
                                    </p:anim>
                                  </p:childTnLst>
                                </p:cTn>
                              </p:par>
                              <p:par>
                                <p:cTn id="68" presetID="2" presetClass="entr" presetSubtype="2" fill="hold" nodeType="withEffect">
                                  <p:stCondLst>
                                    <p:cond delay="0"/>
                                  </p:stCondLst>
                                  <p:childTnLst>
                                    <p:set>
                                      <p:cBhvr>
                                        <p:cTn id="69" dur="1" fill="hold">
                                          <p:stCondLst>
                                            <p:cond delay="0"/>
                                          </p:stCondLst>
                                        </p:cTn>
                                        <p:tgtEl>
                                          <p:spTgt spid="235"/>
                                        </p:tgtEl>
                                        <p:attrNameLst>
                                          <p:attrName>style.visibility</p:attrName>
                                        </p:attrNameLst>
                                      </p:cBhvr>
                                      <p:to>
                                        <p:strVal val="visible"/>
                                      </p:to>
                                    </p:set>
                                    <p:anim calcmode="lin" valueType="num">
                                      <p:cBhvr additive="base">
                                        <p:cTn id="70" dur="500" fill="hold"/>
                                        <p:tgtEl>
                                          <p:spTgt spid="235"/>
                                        </p:tgtEl>
                                        <p:attrNameLst>
                                          <p:attrName>ppt_x</p:attrName>
                                        </p:attrNameLst>
                                      </p:cBhvr>
                                      <p:tavLst>
                                        <p:tav tm="0">
                                          <p:val>
                                            <p:strVal val="1+#ppt_w/2"/>
                                          </p:val>
                                        </p:tav>
                                        <p:tav tm="100000">
                                          <p:val>
                                            <p:strVal val="#ppt_x"/>
                                          </p:val>
                                        </p:tav>
                                      </p:tavLst>
                                    </p:anim>
                                    <p:anim calcmode="lin" valueType="num">
                                      <p:cBhvr additive="base">
                                        <p:cTn id="71" dur="500" fill="hold"/>
                                        <p:tgtEl>
                                          <p:spTgt spid="2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5447" name="Rectangle 71"/>
          <p:cNvSpPr>
            <a:spLocks noChangeArrowheads="1"/>
          </p:cNvSpPr>
          <p:nvPr/>
        </p:nvSpPr>
        <p:spPr bwMode="auto">
          <a:xfrm>
            <a:off x="2917825" y="2538413"/>
            <a:ext cx="4248150" cy="809625"/>
          </a:xfrm>
          <a:prstGeom prst="rect">
            <a:avLst/>
          </a:prstGeom>
          <a:noFill/>
          <a:ln w="15875" algn="ctr">
            <a:noFill/>
            <a:miter lim="800000"/>
            <a:headEnd/>
            <a:tailEnd/>
          </a:ln>
        </p:spPr>
        <p:txBody>
          <a:bodyPr lIns="76197" tIns="38098" rIns="76197" bIns="38098">
            <a:spAutoFit/>
          </a:bodyPr>
          <a:lstStyle/>
          <a:p>
            <a:pPr algn="ctr" defTabSz="762000"/>
            <a:r>
              <a:rPr lang="zh-CN" altLang="en-US" sz="1600">
                <a:latin typeface="Amosis Technik"/>
                <a:ea typeface="楷体_GB2312"/>
                <a:cs typeface="楷体_GB2312"/>
              </a:rPr>
              <a:t>点击添加文本点击</a:t>
            </a:r>
            <a:r>
              <a:rPr lang="zh-CN" altLang="en-US" sz="1600">
                <a:ea typeface="楷体_GB2312"/>
                <a:cs typeface="楷体_GB2312"/>
              </a:rPr>
              <a:t>添加文本点击添加文本点击添加文本点击添加文本点击添加文本</a:t>
            </a:r>
            <a:r>
              <a:rPr lang="zh-CN" altLang="en-US" sz="1600">
                <a:latin typeface="Amosis Technik"/>
                <a:ea typeface="楷体_GB2312"/>
                <a:cs typeface="楷体_GB2312"/>
              </a:rPr>
              <a:t>点击添加文本点击</a:t>
            </a:r>
            <a:r>
              <a:rPr lang="zh-CN" altLang="en-US" sz="1600">
                <a:ea typeface="楷体_GB2312"/>
                <a:cs typeface="楷体_GB2312"/>
              </a:rPr>
              <a:t>添加</a:t>
            </a:r>
          </a:p>
        </p:txBody>
      </p:sp>
      <p:sp>
        <p:nvSpPr>
          <p:cNvPr id="485448" name="WordArt 72"/>
          <p:cNvSpPr>
            <a:spLocks noChangeArrowheads="1" noChangeShapeType="1" noTextEdit="1"/>
          </p:cNvSpPr>
          <p:nvPr/>
        </p:nvSpPr>
        <p:spPr bwMode="auto">
          <a:xfrm>
            <a:off x="4387423" y="1668063"/>
            <a:ext cx="838200" cy="733425"/>
          </a:xfrm>
          <a:prstGeom prst="rect">
            <a:avLst/>
          </a:prstGeom>
        </p:spPr>
        <p:txBody>
          <a:bodyPr wrap="none" fromWordArt="1">
            <a:prstTxWarp prst="textPlain">
              <a:avLst>
                <a:gd name="adj" fmla="val 50000"/>
              </a:avLst>
            </a:prstTxWarp>
          </a:bodyPr>
          <a:lstStyle/>
          <a:p>
            <a:pPr algn="ctr"/>
            <a:r>
              <a:rPr lang="en-US" altLang="zh-CN" sz="3600" b="1" kern="10" dirty="0" smtClean="0">
                <a:ln w="9525">
                  <a:noFill/>
                  <a:round/>
                  <a:headEnd/>
                  <a:tailEnd/>
                </a:ln>
                <a:solidFill>
                  <a:schemeClr val="accent1"/>
                </a:solidFill>
                <a:effectLst>
                  <a:outerShdw dist="45791" dir="2021404" algn="ctr" rotWithShape="0">
                    <a:srgbClr val="B2B2B2">
                      <a:alpha val="79999"/>
                    </a:srgbClr>
                  </a:outerShdw>
                </a:effectLst>
                <a:latin typeface="Arial"/>
                <a:cs typeface="Arial"/>
              </a:rPr>
              <a:t>02</a:t>
            </a:r>
            <a:endParaRPr lang="zh-CN" altLang="en-US" sz="3600" b="1" kern="10" dirty="0">
              <a:ln w="9525">
                <a:noFill/>
                <a:round/>
                <a:headEnd/>
                <a:tailEnd/>
              </a:ln>
              <a:solidFill>
                <a:schemeClr val="accent1"/>
              </a:solidFill>
              <a:effectLst>
                <a:outerShdw dist="45791" dir="2021404" algn="ctr" rotWithShape="0">
                  <a:srgbClr val="B2B2B2">
                    <a:alpha val="79999"/>
                  </a:srgbClr>
                </a:outerShdw>
              </a:effectLst>
              <a:latin typeface="Arial"/>
              <a:cs typeface="Arial"/>
            </a:endParaRPr>
          </a:p>
        </p:txBody>
      </p:sp>
      <p:sp>
        <p:nvSpPr>
          <p:cNvPr id="485449" name="Rectangle 73"/>
          <p:cNvSpPr>
            <a:spLocks noChangeArrowheads="1"/>
          </p:cNvSpPr>
          <p:nvPr/>
        </p:nvSpPr>
        <p:spPr bwMode="auto">
          <a:xfrm>
            <a:off x="2906811" y="1431548"/>
            <a:ext cx="3505200" cy="1066800"/>
          </a:xfrm>
          <a:prstGeom prst="rect">
            <a:avLst/>
          </a:prstGeom>
          <a:noFill/>
          <a:ln w="15875" algn="ctr">
            <a:noFill/>
            <a:miter lim="800000"/>
            <a:headEnd/>
            <a:tailEnd/>
          </a:ln>
        </p:spPr>
        <p:txBody>
          <a:bodyPr lIns="76197" tIns="38098" rIns="76197" bIns="38098">
            <a:spAutoFit/>
          </a:bodyPr>
          <a:lstStyle/>
          <a:p>
            <a:pPr algn="r" defTabSz="762000"/>
            <a:r>
              <a:rPr lang="zh-CN" altLang="en-US" sz="6500" dirty="0">
                <a:solidFill>
                  <a:schemeClr val="accent1"/>
                </a:solidFill>
                <a:latin typeface="宋体" charset="-122"/>
              </a:rPr>
              <a:t>［   ］</a:t>
            </a:r>
          </a:p>
        </p:txBody>
      </p:sp>
      <p:grpSp>
        <p:nvGrpSpPr>
          <p:cNvPr id="11285" name="Group 21"/>
          <p:cNvGrpSpPr>
            <a:grpSpLocks/>
          </p:cNvGrpSpPr>
          <p:nvPr/>
        </p:nvGrpSpPr>
        <p:grpSpPr bwMode="auto">
          <a:xfrm rot="10800000">
            <a:off x="495300" y="3563938"/>
            <a:ext cx="9226550" cy="2528887"/>
            <a:chOff x="44" y="-294"/>
            <a:chExt cx="5812" cy="1593"/>
          </a:xfrm>
        </p:grpSpPr>
        <p:pic>
          <p:nvPicPr>
            <p:cNvPr id="14" name="图片 13"/>
            <p:cNvPicPr>
              <a:picLocks noChangeAspect="1"/>
            </p:cNvPicPr>
            <p:nvPr/>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8"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6"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7"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8"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11296" name="图片 24"/>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19"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2"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8"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6"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5"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1"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11325" name="图片 55"/>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29"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7"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7"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7"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285"/>
                                        </p:tgtEl>
                                        <p:attrNameLst>
                                          <p:attrName>style.visibility</p:attrName>
                                        </p:attrNameLst>
                                      </p:cBhvr>
                                      <p:to>
                                        <p:strVal val="visible"/>
                                      </p:to>
                                    </p:set>
                                    <p:animEffect transition="in" filter="wipe(down)">
                                      <p:cBhvr>
                                        <p:cTn id="7" dur="500"/>
                                        <p:tgtEl>
                                          <p:spTgt spid="11285"/>
                                        </p:tgtEl>
                                      </p:cBhvr>
                                    </p:animEffect>
                                  </p:childTnLst>
                                </p:cTn>
                              </p:par>
                              <p:par>
                                <p:cTn id="8" presetID="17" presetClass="entr" presetSubtype="10" fill="hold" grpId="0" nodeType="withEffect">
                                  <p:stCondLst>
                                    <p:cond delay="1200"/>
                                  </p:stCondLst>
                                  <p:childTnLst>
                                    <p:set>
                                      <p:cBhvr>
                                        <p:cTn id="9" dur="1" fill="hold">
                                          <p:stCondLst>
                                            <p:cond delay="0"/>
                                          </p:stCondLst>
                                        </p:cTn>
                                        <p:tgtEl>
                                          <p:spTgt spid="485449"/>
                                        </p:tgtEl>
                                        <p:attrNameLst>
                                          <p:attrName>style.visibility</p:attrName>
                                        </p:attrNameLst>
                                      </p:cBhvr>
                                      <p:to>
                                        <p:strVal val="visible"/>
                                      </p:to>
                                    </p:set>
                                    <p:anim calcmode="lin" valueType="num">
                                      <p:cBhvr>
                                        <p:cTn id="10" dur="500" fill="hold"/>
                                        <p:tgtEl>
                                          <p:spTgt spid="485449"/>
                                        </p:tgtEl>
                                        <p:attrNameLst>
                                          <p:attrName>ppt_w</p:attrName>
                                        </p:attrNameLst>
                                      </p:cBhvr>
                                      <p:tavLst>
                                        <p:tav tm="0">
                                          <p:val>
                                            <p:fltVal val="0"/>
                                          </p:val>
                                        </p:tav>
                                        <p:tav tm="100000">
                                          <p:val>
                                            <p:strVal val="#ppt_w"/>
                                          </p:val>
                                        </p:tav>
                                      </p:tavLst>
                                    </p:anim>
                                    <p:anim calcmode="lin" valueType="num">
                                      <p:cBhvr>
                                        <p:cTn id="11" dur="500" fill="hold"/>
                                        <p:tgtEl>
                                          <p:spTgt spid="485449"/>
                                        </p:tgtEl>
                                        <p:attrNameLst>
                                          <p:attrName>ppt_h</p:attrName>
                                        </p:attrNameLst>
                                      </p:cBhvr>
                                      <p:tavLst>
                                        <p:tav tm="0">
                                          <p:val>
                                            <p:strVal val="#ppt_h"/>
                                          </p:val>
                                        </p:tav>
                                        <p:tav tm="100000">
                                          <p:val>
                                            <p:strVal val="#ppt_h"/>
                                          </p:val>
                                        </p:tav>
                                      </p:tavLst>
                                    </p:anim>
                                  </p:childTnLst>
                                </p:cTn>
                              </p:par>
                              <p:par>
                                <p:cTn id="12" presetID="23" presetClass="entr" presetSubtype="16" fill="hold" grpId="0" nodeType="withEffect">
                                  <p:stCondLst>
                                    <p:cond delay="1500"/>
                                  </p:stCondLst>
                                  <p:childTnLst>
                                    <p:set>
                                      <p:cBhvr>
                                        <p:cTn id="13" dur="1" fill="hold">
                                          <p:stCondLst>
                                            <p:cond delay="0"/>
                                          </p:stCondLst>
                                        </p:cTn>
                                        <p:tgtEl>
                                          <p:spTgt spid="485448"/>
                                        </p:tgtEl>
                                        <p:attrNameLst>
                                          <p:attrName>style.visibility</p:attrName>
                                        </p:attrNameLst>
                                      </p:cBhvr>
                                      <p:to>
                                        <p:strVal val="visible"/>
                                      </p:to>
                                    </p:set>
                                    <p:anim calcmode="lin" valueType="num">
                                      <p:cBhvr>
                                        <p:cTn id="14" dur="500" fill="hold"/>
                                        <p:tgtEl>
                                          <p:spTgt spid="485448"/>
                                        </p:tgtEl>
                                        <p:attrNameLst>
                                          <p:attrName>ppt_w</p:attrName>
                                        </p:attrNameLst>
                                      </p:cBhvr>
                                      <p:tavLst>
                                        <p:tav tm="0">
                                          <p:val>
                                            <p:fltVal val="0"/>
                                          </p:val>
                                        </p:tav>
                                        <p:tav tm="100000">
                                          <p:val>
                                            <p:strVal val="#ppt_w"/>
                                          </p:val>
                                        </p:tav>
                                      </p:tavLst>
                                    </p:anim>
                                    <p:anim calcmode="lin" valueType="num">
                                      <p:cBhvr>
                                        <p:cTn id="15" dur="500" fill="hold"/>
                                        <p:tgtEl>
                                          <p:spTgt spid="485448"/>
                                        </p:tgtEl>
                                        <p:attrNameLst>
                                          <p:attrName>ppt_h</p:attrName>
                                        </p:attrNameLst>
                                      </p:cBhvr>
                                      <p:tavLst>
                                        <p:tav tm="0">
                                          <p:val>
                                            <p:fltVal val="0"/>
                                          </p:val>
                                        </p:tav>
                                        <p:tav tm="100000">
                                          <p:val>
                                            <p:strVal val="#ppt_h"/>
                                          </p:val>
                                        </p:tav>
                                      </p:tavLst>
                                    </p:anim>
                                  </p:childTnLst>
                                </p:cTn>
                              </p:par>
                              <p:par>
                                <p:cTn id="16" presetID="12" presetClass="entr" presetSubtype="2" fill="hold" grpId="0" nodeType="withEffect">
                                  <p:stCondLst>
                                    <p:cond delay="1900"/>
                                  </p:stCondLst>
                                  <p:childTnLst>
                                    <p:set>
                                      <p:cBhvr>
                                        <p:cTn id="17" dur="1" fill="hold">
                                          <p:stCondLst>
                                            <p:cond delay="0"/>
                                          </p:stCondLst>
                                        </p:cTn>
                                        <p:tgtEl>
                                          <p:spTgt spid="485447"/>
                                        </p:tgtEl>
                                        <p:attrNameLst>
                                          <p:attrName>style.visibility</p:attrName>
                                        </p:attrNameLst>
                                      </p:cBhvr>
                                      <p:to>
                                        <p:strVal val="visible"/>
                                      </p:to>
                                    </p:set>
                                    <p:animEffect transition="in" filter="slide(fromRight)">
                                      <p:cBhvr>
                                        <p:cTn id="18" dur="500"/>
                                        <p:tgtEl>
                                          <p:spTgt spid="485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7" grpId="0"/>
      <p:bldP spid="485448" grpId="0"/>
      <p:bldP spid="485449"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 name="组合 10"/>
          <p:cNvGrpSpPr/>
          <p:nvPr/>
        </p:nvGrpSpPr>
        <p:grpSpPr>
          <a:xfrm>
            <a:off x="824426" y="1245514"/>
            <a:ext cx="2711727" cy="1706369"/>
            <a:chOff x="727715" y="1186204"/>
            <a:chExt cx="2582597" cy="1625113"/>
          </a:xfrm>
        </p:grpSpPr>
        <p:sp>
          <p:nvSpPr>
            <p:cNvPr id="50" name="Down Arrow Callout 133"/>
            <p:cNvSpPr/>
            <p:nvPr/>
          </p:nvSpPr>
          <p:spPr>
            <a:xfrm>
              <a:off x="727715" y="1186204"/>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51" name="TextBox 50"/>
            <p:cNvSpPr txBox="1"/>
            <p:nvPr/>
          </p:nvSpPr>
          <p:spPr>
            <a:xfrm>
              <a:off x="1078513" y="1796315"/>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52" name="TextBox 51"/>
            <p:cNvSpPr txBox="1"/>
            <p:nvPr/>
          </p:nvSpPr>
          <p:spPr>
            <a:xfrm>
              <a:off x="1609868" y="1476395"/>
              <a:ext cx="818295" cy="246221"/>
            </a:xfrm>
            <a:prstGeom prst="rect">
              <a:avLst/>
            </a:prstGeom>
            <a:noFill/>
          </p:spPr>
          <p:txBody>
            <a:bodyPr wrap="none" lIns="0" tIns="0" rIns="0" bIns="0" rtlCol="0" anchor="t">
              <a:spAutoFit/>
            </a:bodyPr>
            <a:lstStyle/>
            <a:p>
              <a:pPr algn="ctr"/>
              <a:r>
                <a:rPr lang="zh-CN" altLang="en-US" sz="1680" dirty="0">
                  <a:solidFill>
                    <a:schemeClr val="tx2"/>
                  </a:solidFill>
                  <a:latin typeface="+mj-ea"/>
                  <a:ea typeface="+mj-ea"/>
                </a:rPr>
                <a:t>标题文字</a:t>
              </a:r>
              <a:endParaRPr lang="en-US" sz="1680" dirty="0">
                <a:solidFill>
                  <a:schemeClr val="tx2"/>
                </a:solidFill>
                <a:latin typeface="+mj-ea"/>
                <a:ea typeface="+mj-ea"/>
              </a:endParaRPr>
            </a:p>
          </p:txBody>
        </p:sp>
      </p:grpSp>
      <p:sp>
        <p:nvSpPr>
          <p:cNvPr id="58" name="TextBox 57"/>
          <p:cNvSpPr txBox="1"/>
          <p:nvPr/>
        </p:nvSpPr>
        <p:spPr>
          <a:xfrm>
            <a:off x="4240795" y="2710424"/>
            <a:ext cx="1295226" cy="193899"/>
          </a:xfrm>
          <a:prstGeom prst="rect">
            <a:avLst/>
          </a:prstGeom>
          <a:noFill/>
        </p:spPr>
        <p:txBody>
          <a:bodyPr wrap="none" lIns="0" tIns="0" rIns="0" bIns="0" rtlCol="0" anchor="t">
            <a:spAutoFit/>
          </a:bodyPr>
          <a:lstStyle/>
          <a:p>
            <a:pPr algn="ctr"/>
            <a:r>
              <a:rPr lang="zh-CN" altLang="en-US" sz="1260" dirty="0">
                <a:solidFill>
                  <a:schemeClr val="bg2"/>
                </a:solidFill>
                <a:latin typeface="+mj-ea"/>
                <a:ea typeface="+mj-ea"/>
              </a:rPr>
              <a:t>单击此处添加文本</a:t>
            </a:r>
            <a:endParaRPr lang="en-US" sz="1260" dirty="0">
              <a:solidFill>
                <a:schemeClr val="bg2"/>
              </a:solidFill>
              <a:latin typeface="+mj-ea"/>
              <a:ea typeface="+mj-ea"/>
            </a:endParaRPr>
          </a:p>
        </p:txBody>
      </p:sp>
      <p:grpSp>
        <p:nvGrpSpPr>
          <p:cNvPr id="4" name="组合 3"/>
          <p:cNvGrpSpPr/>
          <p:nvPr/>
        </p:nvGrpSpPr>
        <p:grpSpPr>
          <a:xfrm>
            <a:off x="4554761" y="1869953"/>
            <a:ext cx="667193" cy="667193"/>
            <a:chOff x="4529354" y="932804"/>
            <a:chExt cx="806358" cy="806358"/>
          </a:xfrm>
        </p:grpSpPr>
        <p:grpSp>
          <p:nvGrpSpPr>
            <p:cNvPr id="109" name="组合 108"/>
            <p:cNvGrpSpPr/>
            <p:nvPr/>
          </p:nvGrpSpPr>
          <p:grpSpPr>
            <a:xfrm>
              <a:off x="4529354" y="932804"/>
              <a:ext cx="806358" cy="806358"/>
              <a:chOff x="3724322" y="1908536"/>
              <a:chExt cx="1329153" cy="1329153"/>
            </a:xfrm>
          </p:grpSpPr>
          <p:sp>
            <p:nvSpPr>
              <p:cNvPr id="111" name="椭圆 11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2" name="椭圆 111"/>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90">
                  <a:solidFill>
                    <a:schemeClr val="tx1"/>
                  </a:solidFill>
                </a:endParaRPr>
              </a:p>
            </p:txBody>
          </p:sp>
        </p:grpSp>
        <p:sp>
          <p:nvSpPr>
            <p:cNvPr id="99" name="Freeform 144"/>
            <p:cNvSpPr>
              <a:spLocks noEditPoints="1"/>
            </p:cNvSpPr>
            <p:nvPr/>
          </p:nvSpPr>
          <p:spPr bwMode="auto">
            <a:xfrm>
              <a:off x="4749786" y="1205938"/>
              <a:ext cx="332846" cy="2886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headEnd/>
              <a:tailEnd/>
            </a:ln>
          </p:spPr>
          <p:txBody>
            <a:bodyPr vert="horz" wrap="square" lIns="96012" tIns="48006" rIns="96012" bIns="48006" numCol="1" anchor="t" anchorCtr="0" compatLnSpc="1">
              <a:prstTxWarp prst="textNoShape">
                <a:avLst/>
              </a:prstTxWarp>
            </a:bodyPr>
            <a:lstStyle/>
            <a:p>
              <a:endParaRPr lang="en-US">
                <a:latin typeface="+mj-ea"/>
                <a:ea typeface="+mj-ea"/>
              </a:endParaRPr>
            </a:p>
          </p:txBody>
        </p:sp>
      </p:grpSp>
      <p:grpSp>
        <p:nvGrpSpPr>
          <p:cNvPr id="6" name="组合 5"/>
          <p:cNvGrpSpPr/>
          <p:nvPr/>
        </p:nvGrpSpPr>
        <p:grpSpPr>
          <a:xfrm>
            <a:off x="7266537" y="3611377"/>
            <a:ext cx="667193" cy="667193"/>
            <a:chOff x="8057061" y="3375186"/>
            <a:chExt cx="635422" cy="635422"/>
          </a:xfrm>
        </p:grpSpPr>
        <p:grpSp>
          <p:nvGrpSpPr>
            <p:cNvPr id="124" name="组合 123"/>
            <p:cNvGrpSpPr/>
            <p:nvPr/>
          </p:nvGrpSpPr>
          <p:grpSpPr>
            <a:xfrm>
              <a:off x="8057061" y="3375186"/>
              <a:ext cx="635422" cy="635422"/>
              <a:chOff x="3724322" y="1908536"/>
              <a:chExt cx="1329153" cy="1329153"/>
            </a:xfrm>
          </p:grpSpPr>
          <p:sp>
            <p:nvSpPr>
              <p:cNvPr id="126" name="椭圆 12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7" name="椭圆 126"/>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90">
                  <a:solidFill>
                    <a:schemeClr val="tx1"/>
                  </a:solidFill>
                </a:endParaRPr>
              </a:p>
            </p:txBody>
          </p:sp>
        </p:grpSp>
        <p:sp>
          <p:nvSpPr>
            <p:cNvPr id="100" name="Freeform 20"/>
            <p:cNvSpPr>
              <a:spLocks/>
            </p:cNvSpPr>
            <p:nvPr/>
          </p:nvSpPr>
          <p:spPr bwMode="auto">
            <a:xfrm>
              <a:off x="8245635" y="3596276"/>
              <a:ext cx="246092" cy="246089"/>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headEnd/>
              <a:tailEnd/>
            </a:ln>
          </p:spPr>
          <p:txBody>
            <a:bodyPr vert="horz" wrap="square" lIns="96012" tIns="48006" rIns="96012" bIns="48006" numCol="1" anchor="t" anchorCtr="0" compatLnSpc="1">
              <a:prstTxWarp prst="textNoShape">
                <a:avLst/>
              </a:prstTxWarp>
            </a:bodyPr>
            <a:lstStyle/>
            <a:p>
              <a:endParaRPr lang="en-US">
                <a:latin typeface="+mj-ea"/>
                <a:ea typeface="+mj-ea"/>
              </a:endParaRPr>
            </a:p>
          </p:txBody>
        </p:sp>
      </p:grpSp>
      <p:grpSp>
        <p:nvGrpSpPr>
          <p:cNvPr id="5" name="组合 4"/>
          <p:cNvGrpSpPr/>
          <p:nvPr/>
        </p:nvGrpSpPr>
        <p:grpSpPr>
          <a:xfrm>
            <a:off x="1850868" y="3331843"/>
            <a:ext cx="667193" cy="667193"/>
            <a:chOff x="1316606" y="4114400"/>
            <a:chExt cx="635422" cy="635422"/>
          </a:xfrm>
        </p:grpSpPr>
        <p:grpSp>
          <p:nvGrpSpPr>
            <p:cNvPr id="119" name="组合 118"/>
            <p:cNvGrpSpPr/>
            <p:nvPr/>
          </p:nvGrpSpPr>
          <p:grpSpPr>
            <a:xfrm>
              <a:off x="1316606" y="4114400"/>
              <a:ext cx="635422" cy="635422"/>
              <a:chOff x="3724322" y="1908536"/>
              <a:chExt cx="1329153" cy="1329153"/>
            </a:xfrm>
          </p:grpSpPr>
          <p:sp>
            <p:nvSpPr>
              <p:cNvPr id="121" name="椭圆 12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2" name="椭圆 121"/>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90">
                  <a:solidFill>
                    <a:schemeClr val="tx1"/>
                  </a:solidFill>
                </a:endParaRPr>
              </a:p>
            </p:txBody>
          </p:sp>
        </p:grpSp>
        <p:sp>
          <p:nvSpPr>
            <p:cNvPr id="98" name="Freeform 56"/>
            <p:cNvSpPr>
              <a:spLocks noEditPoints="1"/>
            </p:cNvSpPr>
            <p:nvPr/>
          </p:nvSpPr>
          <p:spPr bwMode="auto">
            <a:xfrm>
              <a:off x="1468934" y="4282875"/>
              <a:ext cx="298473" cy="2984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96012" tIns="48006" rIns="96012" bIns="48006" numCol="1" anchor="t" anchorCtr="0" compatLnSpc="1">
              <a:prstTxWarp prst="textNoShape">
                <a:avLst/>
              </a:prstTxWarp>
            </a:bodyPr>
            <a:lstStyle/>
            <a:p>
              <a:endParaRPr lang="en-US">
                <a:latin typeface="+mj-ea"/>
                <a:ea typeface="+mj-ea"/>
              </a:endParaRPr>
            </a:p>
          </p:txBody>
        </p:sp>
      </p:grpSp>
      <p:grpSp>
        <p:nvGrpSpPr>
          <p:cNvPr id="8" name="组合 7"/>
          <p:cNvGrpSpPr/>
          <p:nvPr/>
        </p:nvGrpSpPr>
        <p:grpSpPr>
          <a:xfrm>
            <a:off x="871558" y="2986800"/>
            <a:ext cx="2617461" cy="188992"/>
            <a:chOff x="772603" y="2844572"/>
            <a:chExt cx="2492820" cy="179992"/>
          </a:xfrm>
        </p:grpSpPr>
        <p:cxnSp>
          <p:nvCxnSpPr>
            <p:cNvPr id="48" name="Straight Connector 101"/>
            <p:cNvCxnSpPr/>
            <p:nvPr/>
          </p:nvCxnSpPr>
          <p:spPr>
            <a:xfrm flipH="1">
              <a:off x="772603" y="2937696"/>
              <a:ext cx="2492820" cy="0"/>
            </a:xfrm>
            <a:prstGeom prst="line">
              <a:avLst/>
            </a:prstGeom>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925033" y="2844572"/>
              <a:ext cx="179992" cy="179992"/>
            </a:xfrm>
            <a:prstGeom prst="ellipse">
              <a:avLst/>
            </a:prstGeom>
            <a:solidFill>
              <a:schemeClr val="tx2"/>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3579676" y="2986800"/>
            <a:ext cx="2617461" cy="188992"/>
            <a:chOff x="3351763" y="2844572"/>
            <a:chExt cx="2492820" cy="179992"/>
          </a:xfrm>
        </p:grpSpPr>
        <p:cxnSp>
          <p:nvCxnSpPr>
            <p:cNvPr id="57" name="Straight Connector 141"/>
            <p:cNvCxnSpPr/>
            <p:nvPr/>
          </p:nvCxnSpPr>
          <p:spPr>
            <a:xfrm flipH="1">
              <a:off x="3351763" y="2937696"/>
              <a:ext cx="2492820" cy="0"/>
            </a:xfrm>
            <a:prstGeom prst="line">
              <a:avLst/>
            </a:prstGeom>
            <a:ln w="19050">
              <a:solidFill>
                <a:schemeClr val="bg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38" name="椭圆 137"/>
            <p:cNvSpPr/>
            <p:nvPr/>
          </p:nvSpPr>
          <p:spPr>
            <a:xfrm>
              <a:off x="4503648" y="2844572"/>
              <a:ext cx="179992" cy="179992"/>
            </a:xfrm>
            <a:prstGeom prst="ellipse">
              <a:avLst/>
            </a:prstGeom>
            <a:solidFill>
              <a:schemeClr val="bg2"/>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6291403" y="2986800"/>
            <a:ext cx="2617461" cy="188992"/>
            <a:chOff x="5934360" y="2844572"/>
            <a:chExt cx="2492820" cy="179992"/>
          </a:xfrm>
          <a:solidFill>
            <a:schemeClr val="tx2"/>
          </a:solidFill>
        </p:grpSpPr>
        <p:cxnSp>
          <p:nvCxnSpPr>
            <p:cNvPr id="83" name="Straight Connector 149"/>
            <p:cNvCxnSpPr/>
            <p:nvPr/>
          </p:nvCxnSpPr>
          <p:spPr>
            <a:xfrm flipH="1">
              <a:off x="5934360" y="2937696"/>
              <a:ext cx="2492820" cy="0"/>
            </a:xfrm>
            <a:prstGeom prst="line">
              <a:avLst/>
            </a:prstGeom>
            <a:grpFill/>
            <a:ln w="19050">
              <a:solidFill>
                <a:schemeClr val="tx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0" name="椭圆 139"/>
            <p:cNvSpPr/>
            <p:nvPr/>
          </p:nvSpPr>
          <p:spPr>
            <a:xfrm>
              <a:off x="7065216"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6244270" y="1266235"/>
            <a:ext cx="2711727" cy="1706369"/>
            <a:chOff x="5889471" y="1205938"/>
            <a:chExt cx="2582597" cy="1625113"/>
          </a:xfrm>
        </p:grpSpPr>
        <p:sp>
          <p:nvSpPr>
            <p:cNvPr id="92" name="Down Arrow Callout 152"/>
            <p:cNvSpPr/>
            <p:nvPr/>
          </p:nvSpPr>
          <p:spPr>
            <a:xfrm>
              <a:off x="5889471" y="1205938"/>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41" name="TextBox 140"/>
            <p:cNvSpPr txBox="1"/>
            <p:nvPr/>
          </p:nvSpPr>
          <p:spPr>
            <a:xfrm>
              <a:off x="6214710" y="1796315"/>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142" name="TextBox 141"/>
            <p:cNvSpPr txBox="1"/>
            <p:nvPr/>
          </p:nvSpPr>
          <p:spPr>
            <a:xfrm>
              <a:off x="6746065" y="1476395"/>
              <a:ext cx="818295" cy="246221"/>
            </a:xfrm>
            <a:prstGeom prst="rect">
              <a:avLst/>
            </a:prstGeom>
            <a:noFill/>
          </p:spPr>
          <p:txBody>
            <a:bodyPr wrap="none" lIns="0" tIns="0" rIns="0" bIns="0" rtlCol="0" anchor="t">
              <a:spAutoFit/>
            </a:bodyPr>
            <a:lstStyle/>
            <a:p>
              <a:pPr algn="ctr"/>
              <a:r>
                <a:rPr lang="zh-CN" altLang="en-US" sz="1680" dirty="0">
                  <a:solidFill>
                    <a:schemeClr val="tx2"/>
                  </a:solidFill>
                  <a:latin typeface="+mj-ea"/>
                  <a:ea typeface="+mj-ea"/>
                </a:rPr>
                <a:t>标题文字</a:t>
              </a:r>
              <a:endParaRPr lang="en-US" sz="1680" dirty="0">
                <a:solidFill>
                  <a:schemeClr val="tx2"/>
                </a:solidFill>
                <a:latin typeface="+mj-ea"/>
                <a:ea typeface="+mj-ea"/>
              </a:endParaRPr>
            </a:p>
          </p:txBody>
        </p:sp>
      </p:grpSp>
      <p:grpSp>
        <p:nvGrpSpPr>
          <p:cNvPr id="13" name="组合 12"/>
          <p:cNvGrpSpPr/>
          <p:nvPr/>
        </p:nvGrpSpPr>
        <p:grpSpPr>
          <a:xfrm>
            <a:off x="3532544" y="3225834"/>
            <a:ext cx="2711727" cy="1769301"/>
            <a:chOff x="3306875" y="3072222"/>
            <a:chExt cx="2582597" cy="1685048"/>
          </a:xfrm>
        </p:grpSpPr>
        <p:sp>
          <p:nvSpPr>
            <p:cNvPr id="59" name="Down Arrow Callout 144"/>
            <p:cNvSpPr/>
            <p:nvPr/>
          </p:nvSpPr>
          <p:spPr>
            <a:xfrm flipV="1">
              <a:off x="3306875" y="3072222"/>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43" name="TextBox 142"/>
            <p:cNvSpPr txBox="1"/>
            <p:nvPr/>
          </p:nvSpPr>
          <p:spPr>
            <a:xfrm>
              <a:off x="3614990" y="3882305"/>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144" name="TextBox 143"/>
            <p:cNvSpPr txBox="1"/>
            <p:nvPr/>
          </p:nvSpPr>
          <p:spPr>
            <a:xfrm>
              <a:off x="4146345" y="3562385"/>
              <a:ext cx="818295" cy="246221"/>
            </a:xfrm>
            <a:prstGeom prst="rect">
              <a:avLst/>
            </a:prstGeom>
            <a:noFill/>
          </p:spPr>
          <p:txBody>
            <a:bodyPr wrap="none" lIns="0" tIns="0" rIns="0" bIns="0" rtlCol="0" anchor="t">
              <a:spAutoFit/>
            </a:bodyPr>
            <a:lstStyle/>
            <a:p>
              <a:pPr algn="ctr"/>
              <a:r>
                <a:rPr lang="zh-CN" altLang="en-US" sz="1680" dirty="0">
                  <a:solidFill>
                    <a:schemeClr val="bg2"/>
                  </a:solidFill>
                  <a:latin typeface="+mj-ea"/>
                  <a:ea typeface="+mj-ea"/>
                </a:rPr>
                <a:t>标题文字</a:t>
              </a:r>
              <a:endParaRPr lang="en-US" sz="1680" dirty="0">
                <a:solidFill>
                  <a:schemeClr val="bg2"/>
                </a:solidFill>
                <a:latin typeface="+mj-ea"/>
                <a:ea typeface="+mj-ea"/>
              </a:endParaRPr>
            </a:p>
          </p:txBody>
        </p:sp>
      </p:grpSp>
      <p:sp>
        <p:nvSpPr>
          <p:cNvPr id="148" name="TextBox 147"/>
          <p:cNvSpPr txBox="1"/>
          <p:nvPr/>
        </p:nvSpPr>
        <p:spPr>
          <a:xfrm>
            <a:off x="1555127" y="4144356"/>
            <a:ext cx="1295226" cy="193899"/>
          </a:xfrm>
          <a:prstGeom prst="rect">
            <a:avLst/>
          </a:prstGeom>
          <a:noFill/>
        </p:spPr>
        <p:txBody>
          <a:bodyPr wrap="none" lIns="0" tIns="0" rIns="0" bIns="0" rtlCol="0" anchor="t">
            <a:spAutoFit/>
          </a:bodyPr>
          <a:lstStyle/>
          <a:p>
            <a:pPr algn="ctr"/>
            <a:r>
              <a:rPr lang="zh-CN" altLang="en-US" sz="1260" dirty="0">
                <a:solidFill>
                  <a:schemeClr val="tx2"/>
                </a:solidFill>
                <a:latin typeface="+mj-ea"/>
                <a:ea typeface="+mj-ea"/>
              </a:rPr>
              <a:t>单击此处添加文本</a:t>
            </a:r>
            <a:endParaRPr lang="en-US" sz="1260" dirty="0">
              <a:solidFill>
                <a:schemeClr val="tx2"/>
              </a:solidFill>
              <a:latin typeface="+mj-ea"/>
              <a:ea typeface="+mj-ea"/>
            </a:endParaRPr>
          </a:p>
        </p:txBody>
      </p:sp>
      <p:sp>
        <p:nvSpPr>
          <p:cNvPr id="149" name="TextBox 148"/>
          <p:cNvSpPr txBox="1"/>
          <p:nvPr/>
        </p:nvSpPr>
        <p:spPr>
          <a:xfrm>
            <a:off x="6952520" y="3338444"/>
            <a:ext cx="1295226" cy="193899"/>
          </a:xfrm>
          <a:prstGeom prst="rect">
            <a:avLst/>
          </a:prstGeom>
          <a:noFill/>
        </p:spPr>
        <p:txBody>
          <a:bodyPr wrap="none" lIns="0" tIns="0" rIns="0" bIns="0" rtlCol="0" anchor="t">
            <a:spAutoFit/>
          </a:bodyPr>
          <a:lstStyle/>
          <a:p>
            <a:pPr algn="ctr"/>
            <a:r>
              <a:rPr lang="zh-CN" altLang="en-US" sz="1260" dirty="0">
                <a:solidFill>
                  <a:schemeClr val="tx2"/>
                </a:solidFill>
                <a:latin typeface="+mj-ea"/>
                <a:ea typeface="+mj-ea"/>
              </a:rPr>
              <a:t>单击此处添加文本</a:t>
            </a:r>
            <a:endParaRPr lang="en-US" sz="1260" dirty="0">
              <a:solidFill>
                <a:schemeClr val="tx2"/>
              </a:solidFill>
              <a:latin typeface="+mj-ea"/>
              <a:ea typeface="+mj-ea"/>
            </a:endParaRPr>
          </a:p>
        </p:txBody>
      </p:sp>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Tree>
    <p:extLst>
      <p:ext uri="{BB962C8B-B14F-4D97-AF65-F5344CB8AC3E}">
        <p14:creationId xmlns:p14="http://schemas.microsoft.com/office/powerpoint/2010/main" val="419592269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0-#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anim calcmode="lin" valueType="num">
                                      <p:cBhvr>
                                        <p:cTn id="33" dur="500" fill="hold"/>
                                        <p:tgtEl>
                                          <p:spTgt spid="11"/>
                                        </p:tgtEl>
                                        <p:attrNameLst>
                                          <p:attrName>ppt_x</p:attrName>
                                        </p:attrNameLst>
                                      </p:cBhvr>
                                      <p:tavLst>
                                        <p:tav tm="0">
                                          <p:val>
                                            <p:strVal val="#ppt_x"/>
                                          </p:val>
                                        </p:tav>
                                        <p:tav tm="100000">
                                          <p:val>
                                            <p:strVal val="#ppt_x"/>
                                          </p:val>
                                        </p:tav>
                                      </p:tavLst>
                                    </p:anim>
                                    <p:anim calcmode="lin" valueType="num">
                                      <p:cBhvr>
                                        <p:cTn id="34" dur="5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anim calcmode="lin" valueType="num">
                                      <p:cBhvr>
                                        <p:cTn id="38" dur="500" fill="hold"/>
                                        <p:tgtEl>
                                          <p:spTgt spid="12"/>
                                        </p:tgtEl>
                                        <p:attrNameLst>
                                          <p:attrName>ppt_x</p:attrName>
                                        </p:attrNameLst>
                                      </p:cBhvr>
                                      <p:tavLst>
                                        <p:tav tm="0">
                                          <p:val>
                                            <p:strVal val="#ppt_x"/>
                                          </p:val>
                                        </p:tav>
                                        <p:tav tm="100000">
                                          <p:val>
                                            <p:strVal val="#ppt_x"/>
                                          </p:val>
                                        </p:tav>
                                      </p:tavLst>
                                    </p:anim>
                                    <p:anim calcmode="lin" valueType="num">
                                      <p:cBhvr>
                                        <p:cTn id="39" dur="500" fill="hold"/>
                                        <p:tgtEl>
                                          <p:spTgt spid="12"/>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anim calcmode="lin" valueType="num">
                                      <p:cBhvr>
                                        <p:cTn id="43" dur="500" fill="hold"/>
                                        <p:tgtEl>
                                          <p:spTgt spid="13"/>
                                        </p:tgtEl>
                                        <p:attrNameLst>
                                          <p:attrName>ppt_x</p:attrName>
                                        </p:attrNameLst>
                                      </p:cBhvr>
                                      <p:tavLst>
                                        <p:tav tm="0">
                                          <p:val>
                                            <p:strVal val="#ppt_x"/>
                                          </p:val>
                                        </p:tav>
                                        <p:tav tm="100000">
                                          <p:val>
                                            <p:strVal val="#ppt_x"/>
                                          </p:val>
                                        </p:tav>
                                      </p:tavLst>
                                    </p:anim>
                                    <p:anim calcmode="lin" valueType="num">
                                      <p:cBhvr>
                                        <p:cTn id="4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fade">
                                      <p:cBhvr>
                                        <p:cTn id="49" dur="500"/>
                                        <p:tgtEl>
                                          <p:spTgt spid="58"/>
                                        </p:tgtEl>
                                      </p:cBhvr>
                                    </p:animEffect>
                                    <p:anim calcmode="lin" valueType="num">
                                      <p:cBhvr>
                                        <p:cTn id="50" dur="500" fill="hold"/>
                                        <p:tgtEl>
                                          <p:spTgt spid="58"/>
                                        </p:tgtEl>
                                        <p:attrNameLst>
                                          <p:attrName>ppt_x</p:attrName>
                                        </p:attrNameLst>
                                      </p:cBhvr>
                                      <p:tavLst>
                                        <p:tav tm="0">
                                          <p:val>
                                            <p:strVal val="#ppt_x"/>
                                          </p:val>
                                        </p:tav>
                                        <p:tav tm="100000">
                                          <p:val>
                                            <p:strVal val="#ppt_x"/>
                                          </p:val>
                                        </p:tav>
                                      </p:tavLst>
                                    </p:anim>
                                    <p:anim calcmode="lin" valueType="num">
                                      <p:cBhvr>
                                        <p:cTn id="51" dur="500" fill="hold"/>
                                        <p:tgtEl>
                                          <p:spTgt spid="58"/>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500"/>
                                        <p:tgtEl>
                                          <p:spTgt spid="4"/>
                                        </p:tgtEl>
                                      </p:cBhvr>
                                    </p:animEffect>
                                    <p:anim calcmode="lin" valueType="num">
                                      <p:cBhvr>
                                        <p:cTn id="55" dur="500" fill="hold"/>
                                        <p:tgtEl>
                                          <p:spTgt spid="4"/>
                                        </p:tgtEl>
                                        <p:attrNameLst>
                                          <p:attrName>ppt_x</p:attrName>
                                        </p:attrNameLst>
                                      </p:cBhvr>
                                      <p:tavLst>
                                        <p:tav tm="0">
                                          <p:val>
                                            <p:strVal val="#ppt_x"/>
                                          </p:val>
                                        </p:tav>
                                        <p:tav tm="100000">
                                          <p:val>
                                            <p:strVal val="#ppt_x"/>
                                          </p:val>
                                        </p:tav>
                                      </p:tavLst>
                                    </p:anim>
                                    <p:anim calcmode="lin" valueType="num">
                                      <p:cBhvr>
                                        <p:cTn id="56"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7" presetClass="entr" presetSubtype="0" fill="hold"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500"/>
                                        <p:tgtEl>
                                          <p:spTgt spid="5"/>
                                        </p:tgtEl>
                                      </p:cBhvr>
                                    </p:animEffect>
                                    <p:anim calcmode="lin" valueType="num">
                                      <p:cBhvr>
                                        <p:cTn id="62" dur="500" fill="hold"/>
                                        <p:tgtEl>
                                          <p:spTgt spid="5"/>
                                        </p:tgtEl>
                                        <p:attrNameLst>
                                          <p:attrName>ppt_x</p:attrName>
                                        </p:attrNameLst>
                                      </p:cBhvr>
                                      <p:tavLst>
                                        <p:tav tm="0">
                                          <p:val>
                                            <p:strVal val="#ppt_x"/>
                                          </p:val>
                                        </p:tav>
                                        <p:tav tm="100000">
                                          <p:val>
                                            <p:strVal val="#ppt_x"/>
                                          </p:val>
                                        </p:tav>
                                      </p:tavLst>
                                    </p:anim>
                                    <p:anim calcmode="lin" valueType="num">
                                      <p:cBhvr>
                                        <p:cTn id="63" dur="500" fill="hold"/>
                                        <p:tgtEl>
                                          <p:spTgt spid="5"/>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148"/>
                                        </p:tgtEl>
                                        <p:attrNameLst>
                                          <p:attrName>style.visibility</p:attrName>
                                        </p:attrNameLst>
                                      </p:cBhvr>
                                      <p:to>
                                        <p:strVal val="visible"/>
                                      </p:to>
                                    </p:set>
                                    <p:animEffect transition="in" filter="fade">
                                      <p:cBhvr>
                                        <p:cTn id="66" dur="500"/>
                                        <p:tgtEl>
                                          <p:spTgt spid="148"/>
                                        </p:tgtEl>
                                      </p:cBhvr>
                                    </p:animEffect>
                                    <p:anim calcmode="lin" valueType="num">
                                      <p:cBhvr>
                                        <p:cTn id="67" dur="500" fill="hold"/>
                                        <p:tgtEl>
                                          <p:spTgt spid="148"/>
                                        </p:tgtEl>
                                        <p:attrNameLst>
                                          <p:attrName>ppt_x</p:attrName>
                                        </p:attrNameLst>
                                      </p:cBhvr>
                                      <p:tavLst>
                                        <p:tav tm="0">
                                          <p:val>
                                            <p:strVal val="#ppt_x"/>
                                          </p:val>
                                        </p:tav>
                                        <p:tav tm="100000">
                                          <p:val>
                                            <p:strVal val="#ppt_x"/>
                                          </p:val>
                                        </p:tav>
                                      </p:tavLst>
                                    </p:anim>
                                    <p:anim calcmode="lin" valueType="num">
                                      <p:cBhvr>
                                        <p:cTn id="68" dur="500" fill="hold"/>
                                        <p:tgtEl>
                                          <p:spTgt spid="148"/>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7" presetClass="entr" presetSubtype="0" fill="hold" grpId="0" nodeType="clickEffect">
                                  <p:stCondLst>
                                    <p:cond delay="0"/>
                                  </p:stCondLst>
                                  <p:childTnLst>
                                    <p:set>
                                      <p:cBhvr>
                                        <p:cTn id="72" dur="1" fill="hold">
                                          <p:stCondLst>
                                            <p:cond delay="0"/>
                                          </p:stCondLst>
                                        </p:cTn>
                                        <p:tgtEl>
                                          <p:spTgt spid="149"/>
                                        </p:tgtEl>
                                        <p:attrNameLst>
                                          <p:attrName>style.visibility</p:attrName>
                                        </p:attrNameLst>
                                      </p:cBhvr>
                                      <p:to>
                                        <p:strVal val="visible"/>
                                      </p:to>
                                    </p:set>
                                    <p:animEffect transition="in" filter="fade">
                                      <p:cBhvr>
                                        <p:cTn id="73" dur="500"/>
                                        <p:tgtEl>
                                          <p:spTgt spid="149"/>
                                        </p:tgtEl>
                                      </p:cBhvr>
                                    </p:animEffect>
                                    <p:anim calcmode="lin" valueType="num">
                                      <p:cBhvr>
                                        <p:cTn id="74" dur="500" fill="hold"/>
                                        <p:tgtEl>
                                          <p:spTgt spid="149"/>
                                        </p:tgtEl>
                                        <p:attrNameLst>
                                          <p:attrName>ppt_x</p:attrName>
                                        </p:attrNameLst>
                                      </p:cBhvr>
                                      <p:tavLst>
                                        <p:tav tm="0">
                                          <p:val>
                                            <p:strVal val="#ppt_x"/>
                                          </p:val>
                                        </p:tav>
                                        <p:tav tm="100000">
                                          <p:val>
                                            <p:strVal val="#ppt_x"/>
                                          </p:val>
                                        </p:tav>
                                      </p:tavLst>
                                    </p:anim>
                                    <p:anim calcmode="lin" valueType="num">
                                      <p:cBhvr>
                                        <p:cTn id="75" dur="500" fill="hold"/>
                                        <p:tgtEl>
                                          <p:spTgt spid="149"/>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fade">
                                      <p:cBhvr>
                                        <p:cTn id="78" dur="500"/>
                                        <p:tgtEl>
                                          <p:spTgt spid="6"/>
                                        </p:tgtEl>
                                      </p:cBhvr>
                                    </p:animEffect>
                                    <p:anim calcmode="lin" valueType="num">
                                      <p:cBhvr>
                                        <p:cTn id="79" dur="500" fill="hold"/>
                                        <p:tgtEl>
                                          <p:spTgt spid="6"/>
                                        </p:tgtEl>
                                        <p:attrNameLst>
                                          <p:attrName>ppt_x</p:attrName>
                                        </p:attrNameLst>
                                      </p:cBhvr>
                                      <p:tavLst>
                                        <p:tav tm="0">
                                          <p:val>
                                            <p:strVal val="#ppt_x"/>
                                          </p:val>
                                        </p:tav>
                                        <p:tav tm="100000">
                                          <p:val>
                                            <p:strVal val="#ppt_x"/>
                                          </p:val>
                                        </p:tav>
                                      </p:tavLst>
                                    </p:anim>
                                    <p:anim calcmode="lin" valueType="num">
                                      <p:cBhvr>
                                        <p:cTn id="8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48" grpId="0"/>
      <p:bldP spid="149" grpId="0"/>
      <p:bldP spid="154"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038979" cy="350865"/>
            <a:chOff x="568442" y="319364"/>
            <a:chExt cx="3859022" cy="445544"/>
          </a:xfrm>
        </p:grpSpPr>
        <p:sp>
          <p:nvSpPr>
            <p:cNvPr id="151" name="文本框 23"/>
            <p:cNvSpPr txBox="1"/>
            <p:nvPr/>
          </p:nvSpPr>
          <p:spPr>
            <a:xfrm>
              <a:off x="665958" y="319364"/>
              <a:ext cx="1952509" cy="445544"/>
            </a:xfrm>
            <a:prstGeom prst="rect">
              <a:avLst/>
            </a:prstGeom>
            <a:noFill/>
          </p:spPr>
          <p:txBody>
            <a:bodyPr wrap="none" rtlCol="0">
              <a:spAutoFit/>
            </a:bodyPr>
            <a:lstStyle/>
            <a:p>
              <a:r>
                <a:rPr lang="zh-CN" altLang="en-US" sz="1680" dirty="0">
                  <a:solidFill>
                    <a:schemeClr val="bg2"/>
                  </a:solidFill>
                  <a:latin typeface="微软雅黑"/>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53" name="文本框 23"/>
            <p:cNvSpPr txBox="1"/>
            <p:nvPr/>
          </p:nvSpPr>
          <p:spPr>
            <a:xfrm>
              <a:off x="2306003" y="429774"/>
              <a:ext cx="2121461" cy="322434"/>
            </a:xfrm>
            <a:prstGeom prst="rect">
              <a:avLst/>
            </a:prstGeom>
            <a:noFill/>
          </p:spPr>
          <p:txBody>
            <a:bodyPr wrap="none" rtlCol="0">
              <a:spAutoFit/>
            </a:bodyPr>
            <a:lstStyle/>
            <a:p>
              <a:r>
                <a:rPr lang="en-US" altLang="zh-CN" sz="1050" dirty="0">
                  <a:solidFill>
                    <a:srgbClr val="7F7F7F">
                      <a:lumMod val="60000"/>
                      <a:lumOff val="40000"/>
                    </a:srgbClr>
                  </a:solidFill>
                  <a:latin typeface="微软雅黑"/>
                </a:rPr>
                <a:t>  Click here to add Title</a:t>
              </a:r>
              <a:endParaRPr lang="zh-CN" altLang="en-US" sz="1050" dirty="0">
                <a:solidFill>
                  <a:srgbClr val="7F7F7F">
                    <a:lumMod val="60000"/>
                    <a:lumOff val="40000"/>
                  </a:srgbClr>
                </a:solidFill>
                <a:latin typeface="微软雅黑"/>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solidFill>
                <a:prstClr val="white"/>
              </a:solidFill>
              <a:latin typeface="微软雅黑"/>
            </a:endParaRPr>
          </a:p>
        </p:txBody>
      </p:sp>
      <p:grpSp>
        <p:nvGrpSpPr>
          <p:cNvPr id="22" name="组合 21"/>
          <p:cNvGrpSpPr/>
          <p:nvPr/>
        </p:nvGrpSpPr>
        <p:grpSpPr>
          <a:xfrm>
            <a:off x="470155" y="1264885"/>
            <a:ext cx="5785286" cy="3321324"/>
            <a:chOff x="390313" y="1204653"/>
            <a:chExt cx="5509797" cy="3163166"/>
          </a:xfrm>
        </p:grpSpPr>
        <p:sp>
          <p:nvSpPr>
            <p:cNvPr id="23" name="五角星 22"/>
            <p:cNvSpPr/>
            <p:nvPr/>
          </p:nvSpPr>
          <p:spPr>
            <a:xfrm>
              <a:off x="2051581" y="1738257"/>
              <a:ext cx="2165350" cy="2165350"/>
            </a:xfrm>
            <a:prstGeom prst="star5">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60">
                <a:solidFill>
                  <a:prstClr val="white"/>
                </a:solidFill>
                <a:latin typeface="微软雅黑" pitchFamily="34" charset="-122"/>
              </a:endParaRPr>
            </a:p>
          </p:txBody>
        </p:sp>
        <p:grpSp>
          <p:nvGrpSpPr>
            <p:cNvPr id="24" name="组合 23"/>
            <p:cNvGrpSpPr/>
            <p:nvPr/>
          </p:nvGrpSpPr>
          <p:grpSpPr>
            <a:xfrm>
              <a:off x="2519618" y="2327468"/>
              <a:ext cx="1193616" cy="1196029"/>
              <a:chOff x="2845016" y="2727979"/>
              <a:chExt cx="1072726" cy="1074895"/>
            </a:xfrm>
          </p:grpSpPr>
          <p:grpSp>
            <p:nvGrpSpPr>
              <p:cNvPr id="65" name="Group 10"/>
              <p:cNvGrpSpPr/>
              <p:nvPr/>
            </p:nvGrpSpPr>
            <p:grpSpPr>
              <a:xfrm>
                <a:off x="2845016" y="2727979"/>
                <a:ext cx="1072726" cy="1074895"/>
                <a:chOff x="3692576" y="1742634"/>
                <a:chExt cx="2790379" cy="2796023"/>
              </a:xfrm>
            </p:grpSpPr>
            <p:grpSp>
              <p:nvGrpSpPr>
                <p:cNvPr id="67" name="组合 79"/>
                <p:cNvGrpSpPr>
                  <a:grpSpLocks/>
                </p:cNvGrpSpPr>
                <p:nvPr/>
              </p:nvGrpSpPr>
              <p:grpSpPr bwMode="auto">
                <a:xfrm>
                  <a:off x="3692576" y="1742634"/>
                  <a:ext cx="2790379" cy="2796023"/>
                  <a:chOff x="6379729" y="2488774"/>
                  <a:chExt cx="2513016" cy="2513016"/>
                </a:xfrm>
              </p:grpSpPr>
              <p:sp>
                <p:nvSpPr>
                  <p:cNvPr id="6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微软雅黑"/>
                    </a:endParaRPr>
                  </a:p>
                </p:txBody>
              </p:sp>
              <p:sp>
                <p:nvSpPr>
                  <p:cNvPr id="7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微软雅黑"/>
                      <a:ea typeface="微软雅黑"/>
                    </a:endParaRPr>
                  </a:p>
                </p:txBody>
              </p:sp>
            </p:grpSp>
            <p:sp>
              <p:nvSpPr>
                <p:cNvPr id="68"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dirty="0">
                    <a:solidFill>
                      <a:srgbClr val="FFFFFF"/>
                    </a:solidFill>
                    <a:latin typeface="微软雅黑"/>
                    <a:ea typeface="微软雅黑"/>
                  </a:endParaRPr>
                </a:p>
              </p:txBody>
            </p:sp>
          </p:grpSp>
          <p:sp>
            <p:nvSpPr>
              <p:cNvPr id="66" name="TextBox 65"/>
              <p:cNvSpPr txBox="1"/>
              <p:nvPr/>
            </p:nvSpPr>
            <p:spPr>
              <a:xfrm>
                <a:off x="3008157" y="3020617"/>
                <a:ext cx="739230" cy="521598"/>
              </a:xfrm>
              <a:prstGeom prst="rect">
                <a:avLst/>
              </a:prstGeom>
              <a:noFill/>
              <a:ln>
                <a:noFill/>
              </a:ln>
            </p:spPr>
            <p:txBody>
              <a:bodyPr wrap="square" rtlCol="0">
                <a:spAutoFit/>
              </a:bodyPr>
              <a:lstStyle/>
              <a:p>
                <a:pPr algn="ctr"/>
                <a:r>
                  <a:rPr lang="zh-CN" altLang="en-US" sz="1680" dirty="0">
                    <a:solidFill>
                      <a:prstClr val="white"/>
                    </a:solidFill>
                    <a:latin typeface="微软雅黑" pitchFamily="34" charset="-122"/>
                  </a:rPr>
                  <a:t>标题</a:t>
                </a:r>
                <a:endParaRPr lang="en-US" altLang="zh-CN" sz="1680" dirty="0">
                  <a:solidFill>
                    <a:prstClr val="white"/>
                  </a:solidFill>
                  <a:latin typeface="微软雅黑" pitchFamily="34" charset="-122"/>
                </a:endParaRPr>
              </a:p>
              <a:p>
                <a:pPr algn="ctr"/>
                <a:r>
                  <a:rPr lang="zh-CN" altLang="en-US" sz="1680" dirty="0">
                    <a:solidFill>
                      <a:prstClr val="white"/>
                    </a:solidFill>
                    <a:latin typeface="微软雅黑" pitchFamily="34" charset="-122"/>
                  </a:rPr>
                  <a:t>文字</a:t>
                </a:r>
              </a:p>
            </p:txBody>
          </p:sp>
        </p:grpSp>
        <p:grpSp>
          <p:nvGrpSpPr>
            <p:cNvPr id="25" name="组合 24"/>
            <p:cNvGrpSpPr/>
            <p:nvPr/>
          </p:nvGrpSpPr>
          <p:grpSpPr>
            <a:xfrm>
              <a:off x="2767905" y="1204653"/>
              <a:ext cx="725812" cy="727279"/>
              <a:chOff x="2845016" y="2727979"/>
              <a:chExt cx="1072726" cy="1074895"/>
            </a:xfrm>
          </p:grpSpPr>
          <p:grpSp>
            <p:nvGrpSpPr>
              <p:cNvPr id="59" name="Group 10"/>
              <p:cNvGrpSpPr/>
              <p:nvPr/>
            </p:nvGrpSpPr>
            <p:grpSpPr>
              <a:xfrm>
                <a:off x="2845016" y="2727979"/>
                <a:ext cx="1072726" cy="1074895"/>
                <a:chOff x="3692576" y="1742634"/>
                <a:chExt cx="2790379" cy="2796023"/>
              </a:xfrm>
            </p:grpSpPr>
            <p:grpSp>
              <p:nvGrpSpPr>
                <p:cNvPr id="61" name="组合 79"/>
                <p:cNvGrpSpPr>
                  <a:grpSpLocks/>
                </p:cNvGrpSpPr>
                <p:nvPr/>
              </p:nvGrpSpPr>
              <p:grpSpPr bwMode="auto">
                <a:xfrm>
                  <a:off x="3692576" y="1742634"/>
                  <a:ext cx="2790379" cy="2796023"/>
                  <a:chOff x="6379729" y="2488774"/>
                  <a:chExt cx="2513016" cy="2513016"/>
                </a:xfrm>
              </p:grpSpPr>
              <p:sp>
                <p:nvSpPr>
                  <p:cNvPr id="6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微软雅黑"/>
                    </a:endParaRPr>
                  </a:p>
                </p:txBody>
              </p:sp>
              <p:sp>
                <p:nvSpPr>
                  <p:cNvPr id="6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微软雅黑"/>
                      <a:ea typeface="微软雅黑"/>
                    </a:endParaRPr>
                  </a:p>
                </p:txBody>
              </p:sp>
            </p:grpSp>
            <p:sp>
              <p:nvSpPr>
                <p:cNvPr id="62"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dirty="0">
                    <a:solidFill>
                      <a:srgbClr val="FFFFFF"/>
                    </a:solidFill>
                    <a:latin typeface="微软雅黑"/>
                    <a:ea typeface="微软雅黑"/>
                  </a:endParaRPr>
                </a:p>
              </p:txBody>
            </p:sp>
          </p:grpSp>
          <p:sp>
            <p:nvSpPr>
              <p:cNvPr id="60" name="TextBox 59"/>
              <p:cNvSpPr txBox="1"/>
              <p:nvPr/>
            </p:nvSpPr>
            <p:spPr>
              <a:xfrm>
                <a:off x="3021853" y="3001038"/>
                <a:ext cx="739229" cy="584850"/>
              </a:xfrm>
              <a:prstGeom prst="rect">
                <a:avLst/>
              </a:prstGeom>
              <a:noFill/>
              <a:ln>
                <a:noFill/>
              </a:ln>
            </p:spPr>
            <p:txBody>
              <a:bodyPr wrap="square" rtlCol="0">
                <a:spAutoFit/>
              </a:bodyPr>
              <a:lstStyle/>
              <a:p>
                <a:pPr algn="ctr"/>
                <a:r>
                  <a:rPr lang="en-US" altLang="zh-CN" sz="2100" dirty="0">
                    <a:solidFill>
                      <a:prstClr val="white"/>
                    </a:solidFill>
                    <a:latin typeface="微软雅黑" pitchFamily="34" charset="-122"/>
                  </a:rPr>
                  <a:t>01</a:t>
                </a:r>
                <a:endParaRPr lang="zh-CN" altLang="en-US" sz="2100" dirty="0">
                  <a:solidFill>
                    <a:prstClr val="white"/>
                  </a:solidFill>
                  <a:latin typeface="微软雅黑" pitchFamily="34" charset="-122"/>
                </a:endParaRPr>
              </a:p>
            </p:txBody>
          </p:sp>
        </p:grpSp>
        <p:grpSp>
          <p:nvGrpSpPr>
            <p:cNvPr id="26" name="组合 25"/>
            <p:cNvGrpSpPr/>
            <p:nvPr/>
          </p:nvGrpSpPr>
          <p:grpSpPr>
            <a:xfrm>
              <a:off x="4023786" y="2191480"/>
              <a:ext cx="725812" cy="727279"/>
              <a:chOff x="2845016" y="2727979"/>
              <a:chExt cx="1072726" cy="1074895"/>
            </a:xfrm>
          </p:grpSpPr>
          <p:grpSp>
            <p:nvGrpSpPr>
              <p:cNvPr id="53" name="Group 10"/>
              <p:cNvGrpSpPr/>
              <p:nvPr/>
            </p:nvGrpSpPr>
            <p:grpSpPr>
              <a:xfrm>
                <a:off x="2845016" y="2727979"/>
                <a:ext cx="1072726" cy="1074895"/>
                <a:chOff x="3692576" y="1742634"/>
                <a:chExt cx="2790379" cy="2796023"/>
              </a:xfrm>
            </p:grpSpPr>
            <p:grpSp>
              <p:nvGrpSpPr>
                <p:cNvPr id="55" name="组合 79"/>
                <p:cNvGrpSpPr>
                  <a:grpSpLocks/>
                </p:cNvGrpSpPr>
                <p:nvPr/>
              </p:nvGrpSpPr>
              <p:grpSpPr bwMode="auto">
                <a:xfrm>
                  <a:off x="3692576" y="1742634"/>
                  <a:ext cx="2790379" cy="2796023"/>
                  <a:chOff x="6379729" y="2488774"/>
                  <a:chExt cx="2513016" cy="2513016"/>
                </a:xfrm>
              </p:grpSpPr>
              <p:sp>
                <p:nvSpPr>
                  <p:cNvPr id="5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微软雅黑"/>
                    </a:endParaRPr>
                  </a:p>
                </p:txBody>
              </p:sp>
              <p:sp>
                <p:nvSpPr>
                  <p:cNvPr id="5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微软雅黑"/>
                      <a:ea typeface="微软雅黑"/>
                    </a:endParaRPr>
                  </a:p>
                </p:txBody>
              </p:sp>
            </p:grpSp>
            <p:sp>
              <p:nvSpPr>
                <p:cNvPr id="56"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dirty="0">
                    <a:solidFill>
                      <a:srgbClr val="FFFFFF"/>
                    </a:solidFill>
                    <a:latin typeface="微软雅黑"/>
                    <a:ea typeface="微软雅黑"/>
                  </a:endParaRPr>
                </a:p>
              </p:txBody>
            </p:sp>
          </p:grpSp>
          <p:sp>
            <p:nvSpPr>
              <p:cNvPr id="54" name="TextBox 53"/>
              <p:cNvSpPr txBox="1"/>
              <p:nvPr/>
            </p:nvSpPr>
            <p:spPr>
              <a:xfrm>
                <a:off x="3021853" y="2989776"/>
                <a:ext cx="739229" cy="584850"/>
              </a:xfrm>
              <a:prstGeom prst="rect">
                <a:avLst/>
              </a:prstGeom>
              <a:noFill/>
              <a:ln>
                <a:noFill/>
              </a:ln>
            </p:spPr>
            <p:txBody>
              <a:bodyPr wrap="square" rtlCol="0">
                <a:spAutoFit/>
              </a:bodyPr>
              <a:lstStyle/>
              <a:p>
                <a:pPr algn="ctr"/>
                <a:r>
                  <a:rPr lang="en-US" altLang="zh-CN" sz="2100" dirty="0">
                    <a:solidFill>
                      <a:prstClr val="white"/>
                    </a:solidFill>
                    <a:latin typeface="微软雅黑" pitchFamily="34" charset="-122"/>
                  </a:rPr>
                  <a:t>02</a:t>
                </a:r>
                <a:endParaRPr lang="zh-CN" altLang="en-US" sz="2100" dirty="0">
                  <a:solidFill>
                    <a:prstClr val="white"/>
                  </a:solidFill>
                  <a:latin typeface="微软雅黑" pitchFamily="34" charset="-122"/>
                </a:endParaRPr>
              </a:p>
            </p:txBody>
          </p:sp>
        </p:grpSp>
        <p:grpSp>
          <p:nvGrpSpPr>
            <p:cNvPr id="27" name="组合 26"/>
            <p:cNvGrpSpPr/>
            <p:nvPr/>
          </p:nvGrpSpPr>
          <p:grpSpPr>
            <a:xfrm>
              <a:off x="1547568" y="2178763"/>
              <a:ext cx="725812" cy="727279"/>
              <a:chOff x="2845016" y="2727979"/>
              <a:chExt cx="1072726" cy="1074895"/>
            </a:xfrm>
          </p:grpSpPr>
          <p:grpSp>
            <p:nvGrpSpPr>
              <p:cNvPr id="47" name="Group 10"/>
              <p:cNvGrpSpPr/>
              <p:nvPr/>
            </p:nvGrpSpPr>
            <p:grpSpPr>
              <a:xfrm>
                <a:off x="2845016" y="2727979"/>
                <a:ext cx="1072726" cy="1074895"/>
                <a:chOff x="3692576" y="1742634"/>
                <a:chExt cx="2790379" cy="2796023"/>
              </a:xfrm>
            </p:grpSpPr>
            <p:grpSp>
              <p:nvGrpSpPr>
                <p:cNvPr id="49" name="组合 79"/>
                <p:cNvGrpSpPr>
                  <a:grpSpLocks/>
                </p:cNvGrpSpPr>
                <p:nvPr/>
              </p:nvGrpSpPr>
              <p:grpSpPr bwMode="auto">
                <a:xfrm>
                  <a:off x="3692576" y="1742634"/>
                  <a:ext cx="2790379" cy="2796023"/>
                  <a:chOff x="6379729" y="2488774"/>
                  <a:chExt cx="2513016" cy="2513016"/>
                </a:xfrm>
              </p:grpSpPr>
              <p:sp>
                <p:nvSpPr>
                  <p:cNvPr id="5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微软雅黑"/>
                    </a:endParaRPr>
                  </a:p>
                </p:txBody>
              </p:sp>
              <p:sp>
                <p:nvSpPr>
                  <p:cNvPr id="5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微软雅黑"/>
                      <a:ea typeface="微软雅黑"/>
                    </a:endParaRPr>
                  </a:p>
                </p:txBody>
              </p:sp>
            </p:grpSp>
            <p:sp>
              <p:nvSpPr>
                <p:cNvPr id="50"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dirty="0">
                    <a:solidFill>
                      <a:srgbClr val="FFFFFF"/>
                    </a:solidFill>
                    <a:latin typeface="微软雅黑"/>
                    <a:ea typeface="微软雅黑"/>
                  </a:endParaRPr>
                </a:p>
              </p:txBody>
            </p:sp>
          </p:grpSp>
          <p:sp>
            <p:nvSpPr>
              <p:cNvPr id="48" name="TextBox 47"/>
              <p:cNvSpPr txBox="1"/>
              <p:nvPr/>
            </p:nvSpPr>
            <p:spPr>
              <a:xfrm>
                <a:off x="3021853" y="2989776"/>
                <a:ext cx="739229" cy="584850"/>
              </a:xfrm>
              <a:prstGeom prst="rect">
                <a:avLst/>
              </a:prstGeom>
              <a:noFill/>
              <a:ln>
                <a:noFill/>
              </a:ln>
            </p:spPr>
            <p:txBody>
              <a:bodyPr wrap="square" rtlCol="0">
                <a:spAutoFit/>
              </a:bodyPr>
              <a:lstStyle/>
              <a:p>
                <a:pPr algn="ctr"/>
                <a:r>
                  <a:rPr lang="en-US" altLang="zh-CN" sz="2100" dirty="0">
                    <a:solidFill>
                      <a:prstClr val="white"/>
                    </a:solidFill>
                    <a:latin typeface="微软雅黑" pitchFamily="34" charset="-122"/>
                  </a:rPr>
                  <a:t>03</a:t>
                </a:r>
                <a:endParaRPr lang="zh-CN" altLang="en-US" sz="2100" dirty="0">
                  <a:solidFill>
                    <a:prstClr val="white"/>
                  </a:solidFill>
                  <a:latin typeface="微软雅黑" pitchFamily="34" charset="-122"/>
                </a:endParaRPr>
              </a:p>
            </p:txBody>
          </p:sp>
        </p:grpSp>
        <p:grpSp>
          <p:nvGrpSpPr>
            <p:cNvPr id="28" name="组合 27"/>
            <p:cNvGrpSpPr/>
            <p:nvPr/>
          </p:nvGrpSpPr>
          <p:grpSpPr>
            <a:xfrm>
              <a:off x="2032703" y="3640540"/>
              <a:ext cx="725812" cy="727279"/>
              <a:chOff x="2845016" y="2727979"/>
              <a:chExt cx="1072726" cy="1074895"/>
            </a:xfrm>
          </p:grpSpPr>
          <p:grpSp>
            <p:nvGrpSpPr>
              <p:cNvPr id="41" name="Group 10"/>
              <p:cNvGrpSpPr/>
              <p:nvPr/>
            </p:nvGrpSpPr>
            <p:grpSpPr>
              <a:xfrm>
                <a:off x="2845016" y="2727979"/>
                <a:ext cx="1072726" cy="1074895"/>
                <a:chOff x="3692576" y="1742634"/>
                <a:chExt cx="2790379" cy="2796023"/>
              </a:xfrm>
            </p:grpSpPr>
            <p:grpSp>
              <p:nvGrpSpPr>
                <p:cNvPr id="43" name="组合 79"/>
                <p:cNvGrpSpPr>
                  <a:grpSpLocks/>
                </p:cNvGrpSpPr>
                <p:nvPr/>
              </p:nvGrpSpPr>
              <p:grpSpPr bwMode="auto">
                <a:xfrm>
                  <a:off x="3692576" y="1742634"/>
                  <a:ext cx="2790379" cy="2796023"/>
                  <a:chOff x="6379729" y="2488774"/>
                  <a:chExt cx="2513016" cy="2513016"/>
                </a:xfrm>
              </p:grpSpPr>
              <p:sp>
                <p:nvSpPr>
                  <p:cNvPr id="4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微软雅黑"/>
                    </a:endParaRPr>
                  </a:p>
                </p:txBody>
              </p:sp>
              <p:sp>
                <p:nvSpPr>
                  <p:cNvPr id="4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微软雅黑"/>
                      <a:ea typeface="微软雅黑"/>
                    </a:endParaRPr>
                  </a:p>
                </p:txBody>
              </p:sp>
            </p:grpSp>
            <p:sp>
              <p:nvSpPr>
                <p:cNvPr id="44"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dirty="0">
                    <a:solidFill>
                      <a:srgbClr val="FFFFFF"/>
                    </a:solidFill>
                    <a:latin typeface="微软雅黑"/>
                    <a:ea typeface="微软雅黑"/>
                  </a:endParaRPr>
                </a:p>
              </p:txBody>
            </p:sp>
          </p:grpSp>
          <p:sp>
            <p:nvSpPr>
              <p:cNvPr id="42" name="TextBox 41"/>
              <p:cNvSpPr txBox="1"/>
              <p:nvPr/>
            </p:nvSpPr>
            <p:spPr>
              <a:xfrm>
                <a:off x="3021853" y="2989776"/>
                <a:ext cx="739229" cy="584850"/>
              </a:xfrm>
              <a:prstGeom prst="rect">
                <a:avLst/>
              </a:prstGeom>
              <a:noFill/>
              <a:ln>
                <a:noFill/>
              </a:ln>
            </p:spPr>
            <p:txBody>
              <a:bodyPr wrap="square" rtlCol="0">
                <a:spAutoFit/>
              </a:bodyPr>
              <a:lstStyle/>
              <a:p>
                <a:pPr algn="ctr"/>
                <a:r>
                  <a:rPr lang="en-US" altLang="zh-CN" sz="2100" dirty="0">
                    <a:solidFill>
                      <a:prstClr val="white"/>
                    </a:solidFill>
                    <a:latin typeface="微软雅黑" pitchFamily="34" charset="-122"/>
                  </a:rPr>
                  <a:t>04</a:t>
                </a:r>
                <a:endParaRPr lang="zh-CN" altLang="en-US" sz="2100" dirty="0">
                  <a:solidFill>
                    <a:prstClr val="white"/>
                  </a:solidFill>
                  <a:latin typeface="微软雅黑" pitchFamily="34" charset="-122"/>
                </a:endParaRPr>
              </a:p>
            </p:txBody>
          </p:sp>
        </p:grpSp>
        <p:grpSp>
          <p:nvGrpSpPr>
            <p:cNvPr id="29" name="组合 28"/>
            <p:cNvGrpSpPr/>
            <p:nvPr/>
          </p:nvGrpSpPr>
          <p:grpSpPr>
            <a:xfrm>
              <a:off x="3538921" y="3640540"/>
              <a:ext cx="725812" cy="727279"/>
              <a:chOff x="2845016" y="2727979"/>
              <a:chExt cx="1072726" cy="1074895"/>
            </a:xfrm>
          </p:grpSpPr>
          <p:grpSp>
            <p:nvGrpSpPr>
              <p:cNvPr id="35" name="Group 10"/>
              <p:cNvGrpSpPr/>
              <p:nvPr/>
            </p:nvGrpSpPr>
            <p:grpSpPr>
              <a:xfrm>
                <a:off x="2845016" y="2727979"/>
                <a:ext cx="1072726" cy="1074895"/>
                <a:chOff x="3692576" y="1742634"/>
                <a:chExt cx="2790379" cy="2796023"/>
              </a:xfrm>
            </p:grpSpPr>
            <p:grpSp>
              <p:nvGrpSpPr>
                <p:cNvPr id="37" name="组合 79"/>
                <p:cNvGrpSpPr>
                  <a:grpSpLocks/>
                </p:cNvGrpSpPr>
                <p:nvPr/>
              </p:nvGrpSpPr>
              <p:grpSpPr bwMode="auto">
                <a:xfrm>
                  <a:off x="3692576" y="1742634"/>
                  <a:ext cx="2790379" cy="2796023"/>
                  <a:chOff x="6379729" y="2488774"/>
                  <a:chExt cx="2513016" cy="2513016"/>
                </a:xfrm>
              </p:grpSpPr>
              <p:sp>
                <p:nvSpPr>
                  <p:cNvPr id="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微软雅黑"/>
                    </a:endParaRPr>
                  </a:p>
                </p:txBody>
              </p:sp>
              <p:sp>
                <p:nvSpPr>
                  <p:cNvPr id="4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微软雅黑"/>
                      <a:ea typeface="微软雅黑"/>
                    </a:endParaRPr>
                  </a:p>
                </p:txBody>
              </p:sp>
            </p:grpSp>
            <p:sp>
              <p:nvSpPr>
                <p:cNvPr id="38"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dirty="0">
                    <a:solidFill>
                      <a:srgbClr val="FFFFFF"/>
                    </a:solidFill>
                    <a:latin typeface="微软雅黑"/>
                    <a:ea typeface="微软雅黑"/>
                  </a:endParaRPr>
                </a:p>
              </p:txBody>
            </p:sp>
          </p:grpSp>
          <p:sp>
            <p:nvSpPr>
              <p:cNvPr id="36" name="TextBox 35"/>
              <p:cNvSpPr txBox="1"/>
              <p:nvPr/>
            </p:nvSpPr>
            <p:spPr>
              <a:xfrm>
                <a:off x="3021853" y="2989776"/>
                <a:ext cx="739229" cy="584850"/>
              </a:xfrm>
              <a:prstGeom prst="rect">
                <a:avLst/>
              </a:prstGeom>
              <a:noFill/>
              <a:ln>
                <a:noFill/>
              </a:ln>
            </p:spPr>
            <p:txBody>
              <a:bodyPr wrap="square" rtlCol="0">
                <a:spAutoFit/>
              </a:bodyPr>
              <a:lstStyle/>
              <a:p>
                <a:pPr algn="ctr"/>
                <a:r>
                  <a:rPr lang="en-US" altLang="zh-CN" sz="2100" dirty="0">
                    <a:solidFill>
                      <a:prstClr val="white"/>
                    </a:solidFill>
                    <a:latin typeface="微软雅黑" pitchFamily="34" charset="-122"/>
                  </a:rPr>
                  <a:t>05</a:t>
                </a:r>
                <a:endParaRPr lang="zh-CN" altLang="en-US" sz="2100" dirty="0">
                  <a:solidFill>
                    <a:prstClr val="white"/>
                  </a:solidFill>
                  <a:latin typeface="微软雅黑" pitchFamily="34" charset="-122"/>
                </a:endParaRPr>
              </a:p>
            </p:txBody>
          </p:sp>
        </p:grpSp>
        <p:sp>
          <p:nvSpPr>
            <p:cNvPr id="30" name="TextBox 29"/>
            <p:cNvSpPr txBox="1"/>
            <p:nvPr/>
          </p:nvSpPr>
          <p:spPr>
            <a:xfrm>
              <a:off x="1705953" y="1401616"/>
              <a:ext cx="1055235" cy="351745"/>
            </a:xfrm>
            <a:prstGeom prst="rect">
              <a:avLst/>
            </a:prstGeom>
            <a:noFill/>
          </p:spPr>
          <p:txBody>
            <a:bodyPr wrap="none" rtlCol="0">
              <a:spAutoFit/>
            </a:bodyPr>
            <a:lstStyle/>
            <a:p>
              <a:pPr algn="ctr"/>
              <a:r>
                <a:rPr lang="zh-CN" altLang="en-US" dirty="0" smtClean="0">
                  <a:solidFill>
                    <a:srgbClr val="7F7F7F"/>
                  </a:solidFill>
                  <a:latin typeface="微软雅黑" pitchFamily="34" charset="-122"/>
                </a:rPr>
                <a:t>标题文字</a:t>
              </a:r>
              <a:endParaRPr lang="zh-CN" altLang="en-US" dirty="0">
                <a:solidFill>
                  <a:srgbClr val="7F7F7F"/>
                </a:solidFill>
                <a:latin typeface="微软雅黑" pitchFamily="34" charset="-122"/>
              </a:endParaRPr>
            </a:p>
          </p:txBody>
        </p:sp>
        <p:sp>
          <p:nvSpPr>
            <p:cNvPr id="31" name="TextBox 30"/>
            <p:cNvSpPr txBox="1"/>
            <p:nvPr/>
          </p:nvSpPr>
          <p:spPr>
            <a:xfrm>
              <a:off x="4844876" y="2418122"/>
              <a:ext cx="1055234" cy="351745"/>
            </a:xfrm>
            <a:prstGeom prst="rect">
              <a:avLst/>
            </a:prstGeom>
            <a:noFill/>
          </p:spPr>
          <p:txBody>
            <a:bodyPr wrap="none" rtlCol="0">
              <a:spAutoFit/>
            </a:bodyPr>
            <a:lstStyle/>
            <a:p>
              <a:r>
                <a:rPr lang="zh-CN" altLang="en-US" dirty="0" smtClean="0">
                  <a:solidFill>
                    <a:srgbClr val="7F7F7F"/>
                  </a:solidFill>
                  <a:latin typeface="微软雅黑" pitchFamily="34" charset="-122"/>
                </a:rPr>
                <a:t>标题文字</a:t>
              </a:r>
              <a:endParaRPr lang="zh-CN" altLang="en-US" dirty="0">
                <a:solidFill>
                  <a:srgbClr val="7F7F7F"/>
                </a:solidFill>
                <a:latin typeface="微软雅黑" pitchFamily="34" charset="-122"/>
              </a:endParaRPr>
            </a:p>
          </p:txBody>
        </p:sp>
        <p:sp>
          <p:nvSpPr>
            <p:cNvPr id="32" name="TextBox 31"/>
            <p:cNvSpPr txBox="1"/>
            <p:nvPr/>
          </p:nvSpPr>
          <p:spPr>
            <a:xfrm>
              <a:off x="4338218" y="3920157"/>
              <a:ext cx="1055234" cy="351745"/>
            </a:xfrm>
            <a:prstGeom prst="rect">
              <a:avLst/>
            </a:prstGeom>
            <a:noFill/>
          </p:spPr>
          <p:txBody>
            <a:bodyPr wrap="none" rtlCol="0">
              <a:spAutoFit/>
            </a:bodyPr>
            <a:lstStyle/>
            <a:p>
              <a:r>
                <a:rPr lang="zh-CN" altLang="en-US" dirty="0" smtClean="0">
                  <a:solidFill>
                    <a:srgbClr val="7F7F7F"/>
                  </a:solidFill>
                  <a:latin typeface="微软雅黑" pitchFamily="34" charset="-122"/>
                </a:rPr>
                <a:t>标题文字</a:t>
              </a:r>
              <a:endParaRPr lang="zh-CN" altLang="en-US" dirty="0">
                <a:solidFill>
                  <a:srgbClr val="7F7F7F"/>
                </a:solidFill>
                <a:latin typeface="微软雅黑" pitchFamily="34" charset="-122"/>
              </a:endParaRPr>
            </a:p>
          </p:txBody>
        </p:sp>
        <p:sp>
          <p:nvSpPr>
            <p:cNvPr id="33" name="TextBox 32"/>
            <p:cNvSpPr txBox="1"/>
            <p:nvPr/>
          </p:nvSpPr>
          <p:spPr>
            <a:xfrm>
              <a:off x="390313" y="2451600"/>
              <a:ext cx="1120881" cy="351745"/>
            </a:xfrm>
            <a:prstGeom prst="rect">
              <a:avLst/>
            </a:prstGeom>
            <a:noFill/>
          </p:spPr>
          <p:txBody>
            <a:bodyPr wrap="none" rtlCol="0">
              <a:spAutoFit/>
            </a:bodyPr>
            <a:lstStyle/>
            <a:p>
              <a:pPr algn="ctr"/>
              <a:r>
                <a:rPr lang="zh-CN" altLang="en-US" dirty="0" smtClean="0">
                  <a:solidFill>
                    <a:srgbClr val="7F7F7F"/>
                  </a:solidFill>
                  <a:latin typeface="微软雅黑" pitchFamily="34" charset="-122"/>
                </a:rPr>
                <a:t>标题文字 </a:t>
              </a:r>
              <a:endParaRPr lang="zh-CN" altLang="en-US" dirty="0">
                <a:solidFill>
                  <a:srgbClr val="7F7F7F"/>
                </a:solidFill>
                <a:latin typeface="微软雅黑" pitchFamily="34" charset="-122"/>
              </a:endParaRPr>
            </a:p>
          </p:txBody>
        </p:sp>
        <p:sp>
          <p:nvSpPr>
            <p:cNvPr id="34" name="TextBox 33"/>
            <p:cNvSpPr txBox="1"/>
            <p:nvPr/>
          </p:nvSpPr>
          <p:spPr>
            <a:xfrm>
              <a:off x="933665" y="3870314"/>
              <a:ext cx="1055235" cy="351745"/>
            </a:xfrm>
            <a:prstGeom prst="rect">
              <a:avLst/>
            </a:prstGeom>
            <a:noFill/>
          </p:spPr>
          <p:txBody>
            <a:bodyPr wrap="none" rtlCol="0">
              <a:spAutoFit/>
            </a:bodyPr>
            <a:lstStyle/>
            <a:p>
              <a:pPr algn="ctr"/>
              <a:r>
                <a:rPr lang="zh-CN" altLang="en-US" dirty="0" smtClean="0">
                  <a:solidFill>
                    <a:srgbClr val="7F7F7F"/>
                  </a:solidFill>
                  <a:latin typeface="微软雅黑" pitchFamily="34" charset="-122"/>
                </a:rPr>
                <a:t>标题文字</a:t>
              </a:r>
              <a:endParaRPr lang="zh-CN" altLang="en-US" dirty="0">
                <a:solidFill>
                  <a:srgbClr val="7F7F7F"/>
                </a:solidFill>
                <a:latin typeface="微软雅黑" pitchFamily="34" charset="-122"/>
              </a:endParaRPr>
            </a:p>
          </p:txBody>
        </p:sp>
      </p:grpSp>
      <p:grpSp>
        <p:nvGrpSpPr>
          <p:cNvPr id="71" name="组合 70"/>
          <p:cNvGrpSpPr/>
          <p:nvPr/>
        </p:nvGrpSpPr>
        <p:grpSpPr>
          <a:xfrm>
            <a:off x="6486957" y="1790795"/>
            <a:ext cx="2654503" cy="2456922"/>
            <a:chOff x="763742" y="1605380"/>
            <a:chExt cx="2528098" cy="2339926"/>
          </a:xfrm>
        </p:grpSpPr>
        <p:sp>
          <p:nvSpPr>
            <p:cNvPr id="72" name="TextBox 71"/>
            <p:cNvSpPr txBox="1"/>
            <p:nvPr/>
          </p:nvSpPr>
          <p:spPr>
            <a:xfrm>
              <a:off x="763742" y="2164598"/>
              <a:ext cx="2528098" cy="1780708"/>
            </a:xfrm>
            <a:prstGeom prst="rect">
              <a:avLst/>
            </a:prstGeom>
            <a:noFill/>
          </p:spPr>
          <p:txBody>
            <a:bodyPr wrap="square" rtlCol="0">
              <a:spAutoFit/>
            </a:bodyPr>
            <a:lstStyle/>
            <a:p>
              <a:pPr>
                <a:defRPr/>
              </a:pP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在此添加文字添加</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在此添加文字介绍</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在此添加文字介绍</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在此添加文字添加在此添加文字添加</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在此添加文字介绍</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在此添加文字介</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在此添加文字添加</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在此添加文字添加</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在此添加文字介绍</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在此添加文字介绍</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在此添加文字添加在此添加文字添加</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在此添加文字介绍</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在此添加文字介绍</a:t>
              </a:r>
              <a:r>
                <a:rPr lang="en-US" altLang="zh-CN" sz="1050" kern="0" dirty="0">
                  <a:solidFill>
                    <a:srgbClr val="7F7F7F"/>
                  </a:solidFill>
                  <a:latin typeface="微软雅黑" panose="020B0503020204020204" pitchFamily="34" charset="-122"/>
                </a:rPr>
                <a:t>· </a:t>
              </a:r>
              <a:r>
                <a:rPr lang="zh-CN" altLang="en-US" sz="1050" kern="0" dirty="0">
                  <a:solidFill>
                    <a:srgbClr val="7F7F7F"/>
                  </a:solidFill>
                  <a:latin typeface="微软雅黑" panose="020B0503020204020204" pitchFamily="34" charset="-122"/>
                </a:rPr>
                <a:t>在此添加文字添加</a:t>
              </a:r>
              <a:endParaRPr lang="en-US" altLang="zh-CN" sz="1050" kern="0" dirty="0">
                <a:solidFill>
                  <a:srgbClr val="7F7F7F"/>
                </a:solidFill>
                <a:latin typeface="微软雅黑" panose="020B0503020204020204" pitchFamily="34" charset="-122"/>
              </a:endParaRPr>
            </a:p>
            <a:p>
              <a:pPr>
                <a:defRPr/>
              </a:pPr>
              <a:endParaRPr lang="en-US" altLang="zh-CN" sz="1050" kern="0" dirty="0">
                <a:solidFill>
                  <a:srgbClr val="7F7F7F"/>
                </a:solidFill>
                <a:latin typeface="微软雅黑" panose="020B0503020204020204" pitchFamily="34" charset="-122"/>
              </a:endParaRPr>
            </a:p>
            <a:p>
              <a:pPr defTabSz="960120">
                <a:defRPr/>
              </a:pPr>
              <a:endParaRPr lang="en-US" altLang="zh-CN" sz="1050" kern="0" dirty="0">
                <a:solidFill>
                  <a:srgbClr val="7F7F7F"/>
                </a:solidFill>
                <a:latin typeface="微软雅黑" panose="020B0503020204020204" pitchFamily="34" charset="-122"/>
              </a:endParaRPr>
            </a:p>
            <a:p>
              <a:pPr defTabSz="960120">
                <a:defRPr/>
              </a:pPr>
              <a:endParaRPr lang="en-US" altLang="zh-CN" sz="1050" kern="0" dirty="0">
                <a:solidFill>
                  <a:srgbClr val="7F7F7F"/>
                </a:solidFill>
                <a:latin typeface="微软雅黑" panose="020B0503020204020204" pitchFamily="34" charset="-122"/>
              </a:endParaRPr>
            </a:p>
          </p:txBody>
        </p:sp>
        <p:grpSp>
          <p:nvGrpSpPr>
            <p:cNvPr id="73" name="组合 72"/>
            <p:cNvGrpSpPr/>
            <p:nvPr/>
          </p:nvGrpSpPr>
          <p:grpSpPr>
            <a:xfrm>
              <a:off x="866278" y="1605380"/>
              <a:ext cx="1134214" cy="385763"/>
              <a:chOff x="4452173" y="720606"/>
              <a:chExt cx="1134214" cy="385763"/>
            </a:xfrm>
          </p:grpSpPr>
          <p:grpSp>
            <p:nvGrpSpPr>
              <p:cNvPr id="74" name="组合 73"/>
              <p:cNvGrpSpPr/>
              <p:nvPr/>
            </p:nvGrpSpPr>
            <p:grpSpPr>
              <a:xfrm>
                <a:off x="4452173" y="720606"/>
                <a:ext cx="1134214" cy="385763"/>
                <a:chOff x="2099498" y="1186788"/>
                <a:chExt cx="1134214" cy="385763"/>
              </a:xfrm>
            </p:grpSpPr>
            <p:sp>
              <p:nvSpPr>
                <p:cNvPr id="76" name="圆角矩形 75"/>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77" name="圆角矩形 76"/>
                <p:cNvSpPr/>
                <p:nvPr/>
              </p:nvSpPr>
              <p:spPr>
                <a:xfrm>
                  <a:off x="2163904" y="1212584"/>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75" name="矩形 74"/>
              <p:cNvSpPr/>
              <p:nvPr/>
            </p:nvSpPr>
            <p:spPr>
              <a:xfrm>
                <a:off x="4522198" y="759599"/>
                <a:ext cx="994167" cy="334157"/>
              </a:xfrm>
              <a:prstGeom prst="rect">
                <a:avLst/>
              </a:prstGeom>
            </p:spPr>
            <p:txBody>
              <a:bodyPr wrap="none">
                <a:spAutoFit/>
              </a:bodyPr>
              <a:lstStyle/>
              <a:p>
                <a:pPr algn="ctr"/>
                <a:r>
                  <a:rPr lang="zh-CN" altLang="en-US" sz="1680" dirty="0">
                    <a:solidFill>
                      <a:prstClr val="white"/>
                    </a:solidFill>
                    <a:latin typeface="微软雅黑" panose="020B0503020204020204" pitchFamily="34" charset="-122"/>
                  </a:rPr>
                  <a:t>添加标题</a:t>
                </a:r>
              </a:p>
            </p:txBody>
          </p:sp>
        </p:grpSp>
      </p:grpSp>
    </p:spTree>
    <p:extLst>
      <p:ext uri="{BB962C8B-B14F-4D97-AF65-F5344CB8AC3E}">
        <p14:creationId xmlns:p14="http://schemas.microsoft.com/office/powerpoint/2010/main" val="112346811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
                                        </p:tgtEl>
                                        <p:attrNameLst>
                                          <p:attrName>style.visibility</p:attrName>
                                        </p:attrNameLst>
                                      </p:cBhvr>
                                      <p:to>
                                        <p:strVal val="visible"/>
                                      </p:to>
                                    </p:set>
                                    <p:anim calcmode="lin" valueType="num">
                                      <p:cBhvr additive="base">
                                        <p:cTn id="25" dur="500" fill="hold"/>
                                        <p:tgtEl>
                                          <p:spTgt spid="71"/>
                                        </p:tgtEl>
                                        <p:attrNameLst>
                                          <p:attrName>ppt_x</p:attrName>
                                        </p:attrNameLst>
                                      </p:cBhvr>
                                      <p:tavLst>
                                        <p:tav tm="0">
                                          <p:val>
                                            <p:strVal val="#ppt_x"/>
                                          </p:val>
                                        </p:tav>
                                        <p:tav tm="100000">
                                          <p:val>
                                            <p:strVal val="#ppt_x"/>
                                          </p:val>
                                        </p:tav>
                                      </p:tavLst>
                                    </p:anim>
                                    <p:anim calcmode="lin" valueType="num">
                                      <p:cBhvr additive="base">
                                        <p:cTn id="26"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
        <p:nvSpPr>
          <p:cNvPr id="49" name="Block Arc 51"/>
          <p:cNvSpPr/>
          <p:nvPr/>
        </p:nvSpPr>
        <p:spPr>
          <a:xfrm>
            <a:off x="1032371" y="2099186"/>
            <a:ext cx="1746343" cy="1746343"/>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54" name="Block Arc 53"/>
          <p:cNvSpPr/>
          <p:nvPr/>
        </p:nvSpPr>
        <p:spPr>
          <a:xfrm>
            <a:off x="3987792" y="2099186"/>
            <a:ext cx="1746343" cy="1746343"/>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56" name="Block Arc 55"/>
          <p:cNvSpPr/>
          <p:nvPr/>
        </p:nvSpPr>
        <p:spPr>
          <a:xfrm>
            <a:off x="6943137" y="2099186"/>
            <a:ext cx="1746343" cy="1746343"/>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65" name="TextBox 64"/>
          <p:cNvSpPr txBox="1"/>
          <p:nvPr/>
        </p:nvSpPr>
        <p:spPr>
          <a:xfrm>
            <a:off x="1425759" y="3666422"/>
            <a:ext cx="923330" cy="276999"/>
          </a:xfrm>
          <a:prstGeom prst="rect">
            <a:avLst/>
          </a:prstGeom>
          <a:noFill/>
        </p:spPr>
        <p:txBody>
          <a:bodyPr wrap="none" lIns="0" tIns="0" rIns="0" bIns="0" rtlCol="0" anchor="ctr">
            <a:spAutoFit/>
          </a:bodyPr>
          <a:lstStyle/>
          <a:p>
            <a:pPr algn="ctr" defTabSz="960120">
              <a:spcBef>
                <a:spcPct val="20000"/>
              </a:spcBef>
              <a:defRPr/>
            </a:pPr>
            <a:r>
              <a:rPr lang="zh-CN" altLang="en-US" dirty="0" smtClean="0">
                <a:solidFill>
                  <a:schemeClr val="tx2"/>
                </a:solidFill>
              </a:rPr>
              <a:t>标题文字</a:t>
            </a:r>
            <a:endParaRPr lang="en-US" dirty="0">
              <a:solidFill>
                <a:schemeClr val="tx2"/>
              </a:solidFill>
            </a:endParaRPr>
          </a:p>
        </p:txBody>
      </p:sp>
      <p:sp>
        <p:nvSpPr>
          <p:cNvPr id="66" name="TextBox 65"/>
          <p:cNvSpPr txBox="1"/>
          <p:nvPr/>
        </p:nvSpPr>
        <p:spPr>
          <a:xfrm>
            <a:off x="2899837" y="2127845"/>
            <a:ext cx="923330" cy="276999"/>
          </a:xfrm>
          <a:prstGeom prst="rect">
            <a:avLst/>
          </a:prstGeom>
          <a:noFill/>
        </p:spPr>
        <p:txBody>
          <a:bodyPr wrap="none" lIns="0" tIns="0" rIns="0" bIns="0" rtlCol="0" anchor="ctr">
            <a:spAutoFit/>
          </a:bodyPr>
          <a:lstStyle/>
          <a:p>
            <a:pPr algn="ctr" defTabSz="960120">
              <a:spcBef>
                <a:spcPct val="20000"/>
              </a:spcBef>
              <a:defRPr/>
            </a:pPr>
            <a:r>
              <a:rPr lang="zh-CN" altLang="en-US" dirty="0">
                <a:solidFill>
                  <a:schemeClr val="bg2"/>
                </a:solidFill>
              </a:rPr>
              <a:t>标题文字</a:t>
            </a:r>
            <a:endParaRPr lang="en-US" altLang="zh-CN" dirty="0">
              <a:solidFill>
                <a:schemeClr val="bg2"/>
              </a:solidFill>
            </a:endParaRPr>
          </a:p>
        </p:txBody>
      </p:sp>
      <p:sp>
        <p:nvSpPr>
          <p:cNvPr id="67" name="TextBox 66"/>
          <p:cNvSpPr txBox="1"/>
          <p:nvPr/>
        </p:nvSpPr>
        <p:spPr>
          <a:xfrm>
            <a:off x="4423313" y="3666422"/>
            <a:ext cx="923330" cy="276999"/>
          </a:xfrm>
          <a:prstGeom prst="rect">
            <a:avLst/>
          </a:prstGeom>
          <a:noFill/>
        </p:spPr>
        <p:txBody>
          <a:bodyPr wrap="none" lIns="0" tIns="0" rIns="0" bIns="0" rtlCol="0" anchor="ctr">
            <a:spAutoFit/>
          </a:bodyPr>
          <a:lstStyle/>
          <a:p>
            <a:pPr algn="ctr" defTabSz="960120">
              <a:spcBef>
                <a:spcPct val="20000"/>
              </a:spcBef>
              <a:defRPr/>
            </a:pPr>
            <a:r>
              <a:rPr lang="zh-CN" altLang="en-US" dirty="0">
                <a:solidFill>
                  <a:schemeClr val="tx2"/>
                </a:solidFill>
              </a:rPr>
              <a:t>标题文字</a:t>
            </a:r>
            <a:endParaRPr lang="en-US" altLang="zh-CN" dirty="0">
              <a:solidFill>
                <a:schemeClr val="tx2"/>
              </a:solidFill>
            </a:endParaRPr>
          </a:p>
        </p:txBody>
      </p:sp>
      <p:sp>
        <p:nvSpPr>
          <p:cNvPr id="68" name="TextBox 67"/>
          <p:cNvSpPr txBox="1"/>
          <p:nvPr/>
        </p:nvSpPr>
        <p:spPr>
          <a:xfrm>
            <a:off x="5881679" y="2127845"/>
            <a:ext cx="923330" cy="276999"/>
          </a:xfrm>
          <a:prstGeom prst="rect">
            <a:avLst/>
          </a:prstGeom>
          <a:noFill/>
        </p:spPr>
        <p:txBody>
          <a:bodyPr wrap="none" lIns="0" tIns="0" rIns="0" bIns="0" rtlCol="0" anchor="ctr">
            <a:spAutoFit/>
          </a:bodyPr>
          <a:lstStyle/>
          <a:p>
            <a:pPr algn="ctr" defTabSz="960120">
              <a:spcBef>
                <a:spcPct val="20000"/>
              </a:spcBef>
              <a:defRPr/>
            </a:pPr>
            <a:r>
              <a:rPr lang="zh-CN" altLang="en-US" dirty="0">
                <a:solidFill>
                  <a:schemeClr val="bg2"/>
                </a:solidFill>
              </a:rPr>
              <a:t>标题文字</a:t>
            </a:r>
            <a:endParaRPr lang="en-US" altLang="zh-CN" dirty="0">
              <a:solidFill>
                <a:schemeClr val="bg2"/>
              </a:solidFill>
            </a:endParaRPr>
          </a:p>
        </p:txBody>
      </p:sp>
      <p:sp>
        <p:nvSpPr>
          <p:cNvPr id="69" name="TextBox 68"/>
          <p:cNvSpPr txBox="1"/>
          <p:nvPr/>
        </p:nvSpPr>
        <p:spPr>
          <a:xfrm>
            <a:off x="7393863" y="3666422"/>
            <a:ext cx="923330" cy="276999"/>
          </a:xfrm>
          <a:prstGeom prst="rect">
            <a:avLst/>
          </a:prstGeom>
          <a:noFill/>
        </p:spPr>
        <p:txBody>
          <a:bodyPr wrap="none" lIns="0" tIns="0" rIns="0" bIns="0" rtlCol="0" anchor="ctr">
            <a:spAutoFit/>
          </a:bodyPr>
          <a:lstStyle/>
          <a:p>
            <a:pPr algn="ctr" defTabSz="960120">
              <a:spcBef>
                <a:spcPct val="20000"/>
              </a:spcBef>
              <a:defRPr/>
            </a:pPr>
            <a:r>
              <a:rPr lang="zh-CN" altLang="en-US" dirty="0">
                <a:solidFill>
                  <a:schemeClr val="tx2"/>
                </a:solidFill>
              </a:rPr>
              <a:t>标题文字</a:t>
            </a:r>
            <a:endParaRPr lang="en-US" altLang="zh-CN" dirty="0">
              <a:solidFill>
                <a:schemeClr val="tx2"/>
              </a:solidFill>
            </a:endParaRPr>
          </a:p>
        </p:txBody>
      </p:sp>
      <p:sp>
        <p:nvSpPr>
          <p:cNvPr id="53" name="Block Arc 52"/>
          <p:cNvSpPr/>
          <p:nvPr/>
        </p:nvSpPr>
        <p:spPr>
          <a:xfrm rot="10800000">
            <a:off x="2509315" y="2096916"/>
            <a:ext cx="1746343" cy="1746343"/>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55" name="Block Arc 54"/>
          <p:cNvSpPr/>
          <p:nvPr/>
        </p:nvSpPr>
        <p:spPr>
          <a:xfrm rot="10800000">
            <a:off x="5464737" y="2096916"/>
            <a:ext cx="1746343" cy="1746343"/>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grpSp>
        <p:nvGrpSpPr>
          <p:cNvPr id="3" name="组合 2"/>
          <p:cNvGrpSpPr/>
          <p:nvPr/>
        </p:nvGrpSpPr>
        <p:grpSpPr>
          <a:xfrm>
            <a:off x="1411706" y="2503952"/>
            <a:ext cx="971501" cy="971501"/>
            <a:chOff x="1318780" y="2410117"/>
            <a:chExt cx="806358" cy="806358"/>
          </a:xfrm>
        </p:grpSpPr>
        <p:grpSp>
          <p:nvGrpSpPr>
            <p:cNvPr id="97" name="组合 96"/>
            <p:cNvGrpSpPr/>
            <p:nvPr/>
          </p:nvGrpSpPr>
          <p:grpSpPr>
            <a:xfrm>
              <a:off x="1318780" y="2410117"/>
              <a:ext cx="806358" cy="806358"/>
              <a:chOff x="3724322" y="1908536"/>
              <a:chExt cx="1329153" cy="1329153"/>
            </a:xfrm>
          </p:grpSpPr>
          <p:sp>
            <p:nvSpPr>
              <p:cNvPr id="102" name="椭圆 10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椭圆 103"/>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90">
                  <a:solidFill>
                    <a:schemeClr val="tx1"/>
                  </a:solidFill>
                </a:endParaRPr>
              </a:p>
            </p:txBody>
          </p:sp>
        </p:grpSp>
        <p:sp>
          <p:nvSpPr>
            <p:cNvPr id="105"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96012" tIns="48006" rIns="96012" bIns="48006" numCol="1" anchor="t" anchorCtr="0" compatLnSpc="1">
              <a:prstTxWarp prst="textNoShape">
                <a:avLst/>
              </a:prstTxWarp>
            </a:bodyPr>
            <a:lstStyle/>
            <a:p>
              <a:endParaRPr lang="en-US"/>
            </a:p>
          </p:txBody>
        </p:sp>
      </p:grpSp>
      <p:grpSp>
        <p:nvGrpSpPr>
          <p:cNvPr id="14" name="组合 13"/>
          <p:cNvGrpSpPr/>
          <p:nvPr/>
        </p:nvGrpSpPr>
        <p:grpSpPr>
          <a:xfrm>
            <a:off x="2896735" y="2503952"/>
            <a:ext cx="971501" cy="971501"/>
            <a:chOff x="2701342" y="2384716"/>
            <a:chExt cx="925239" cy="925239"/>
          </a:xfrm>
        </p:grpSpPr>
        <p:grpSp>
          <p:nvGrpSpPr>
            <p:cNvPr id="107" name="组合 106"/>
            <p:cNvGrpSpPr/>
            <p:nvPr/>
          </p:nvGrpSpPr>
          <p:grpSpPr>
            <a:xfrm>
              <a:off x="2701342" y="2384716"/>
              <a:ext cx="925239" cy="925239"/>
              <a:chOff x="3724322" y="1908536"/>
              <a:chExt cx="1329153" cy="1329153"/>
            </a:xfrm>
          </p:grpSpPr>
          <p:sp>
            <p:nvSpPr>
              <p:cNvPr id="110" name="椭圆 10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3" name="椭圆 112"/>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90">
                  <a:solidFill>
                    <a:schemeClr val="tx1"/>
                  </a:solidFill>
                </a:endParaRPr>
              </a:p>
            </p:txBody>
          </p:sp>
        </p:grpSp>
        <p:sp>
          <p:nvSpPr>
            <p:cNvPr id="88"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96012" tIns="48006" rIns="96012" bIns="48006" numCol="1" anchor="t" anchorCtr="0" compatLnSpc="1">
              <a:prstTxWarp prst="textNoShape">
                <a:avLst/>
              </a:prstTxWarp>
            </a:bodyPr>
            <a:lstStyle/>
            <a:p>
              <a:endParaRPr lang="en-US" dirty="0">
                <a:solidFill>
                  <a:schemeClr val="accent3">
                    <a:lumMod val="50000"/>
                  </a:schemeClr>
                </a:solidFill>
              </a:endParaRPr>
            </a:p>
          </p:txBody>
        </p:sp>
      </p:grpSp>
      <p:grpSp>
        <p:nvGrpSpPr>
          <p:cNvPr id="15" name="组合 14"/>
          <p:cNvGrpSpPr/>
          <p:nvPr/>
        </p:nvGrpSpPr>
        <p:grpSpPr>
          <a:xfrm>
            <a:off x="5857593" y="2474901"/>
            <a:ext cx="971501" cy="971501"/>
            <a:chOff x="5521207" y="2357049"/>
            <a:chExt cx="925239" cy="925239"/>
          </a:xfrm>
        </p:grpSpPr>
        <p:grpSp>
          <p:nvGrpSpPr>
            <p:cNvPr id="131" name="组合 130"/>
            <p:cNvGrpSpPr/>
            <p:nvPr/>
          </p:nvGrpSpPr>
          <p:grpSpPr>
            <a:xfrm>
              <a:off x="5521207" y="2357049"/>
              <a:ext cx="925239" cy="925239"/>
              <a:chOff x="3724322" y="1908536"/>
              <a:chExt cx="1329153" cy="1329153"/>
            </a:xfrm>
          </p:grpSpPr>
          <p:sp>
            <p:nvSpPr>
              <p:cNvPr id="133" name="椭圆 13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4" name="椭圆 133"/>
              <p:cNvSpPr/>
              <p:nvPr/>
            </p:nvSpPr>
            <p:spPr>
              <a:xfrm>
                <a:off x="3839838" y="2024052"/>
                <a:ext cx="1098122" cy="1098122"/>
              </a:xfrm>
              <a:prstGeom prst="ellipse">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90">
                  <a:solidFill>
                    <a:schemeClr val="tx1"/>
                  </a:solidFill>
                </a:endParaRPr>
              </a:p>
            </p:txBody>
          </p:sp>
        </p:grpSp>
        <p:sp>
          <p:nvSpPr>
            <p:cNvPr id="90"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headEnd/>
              <a:tailEnd/>
            </a:ln>
          </p:spPr>
          <p:txBody>
            <a:bodyPr vert="horz" wrap="square" lIns="96012" tIns="48006" rIns="96012" bIns="48006" numCol="1" anchor="t" anchorCtr="0" compatLnSpc="1">
              <a:prstTxWarp prst="textNoShape">
                <a:avLst/>
              </a:prstTxWarp>
            </a:bodyPr>
            <a:lstStyle/>
            <a:p>
              <a:endParaRPr lang="en-US"/>
            </a:p>
          </p:txBody>
        </p:sp>
      </p:grpSp>
      <p:grpSp>
        <p:nvGrpSpPr>
          <p:cNvPr id="16" name="组合 15"/>
          <p:cNvGrpSpPr/>
          <p:nvPr/>
        </p:nvGrpSpPr>
        <p:grpSpPr>
          <a:xfrm>
            <a:off x="7342622" y="2482575"/>
            <a:ext cx="971501" cy="971501"/>
            <a:chOff x="6935520" y="2364357"/>
            <a:chExt cx="925239" cy="925239"/>
          </a:xfrm>
        </p:grpSpPr>
        <p:grpSp>
          <p:nvGrpSpPr>
            <p:cNvPr id="136" name="组合 135"/>
            <p:cNvGrpSpPr/>
            <p:nvPr/>
          </p:nvGrpSpPr>
          <p:grpSpPr>
            <a:xfrm>
              <a:off x="6935520" y="2364357"/>
              <a:ext cx="925239" cy="925239"/>
              <a:chOff x="3724322" y="1908536"/>
              <a:chExt cx="1329153" cy="1329153"/>
            </a:xfrm>
          </p:grpSpPr>
          <p:sp>
            <p:nvSpPr>
              <p:cNvPr id="139" name="椭圆 13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5" name="椭圆 144"/>
              <p:cNvSpPr/>
              <p:nvPr/>
            </p:nvSpPr>
            <p:spPr>
              <a:xfrm>
                <a:off x="3839838" y="2024052"/>
                <a:ext cx="1098122" cy="1098122"/>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90">
                  <a:solidFill>
                    <a:schemeClr val="tx1"/>
                  </a:solidFill>
                </a:endParaRPr>
              </a:p>
            </p:txBody>
          </p:sp>
        </p:grpSp>
        <p:sp>
          <p:nvSpPr>
            <p:cNvPr id="8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96012" tIns="48006" rIns="96012" bIns="48006" numCol="1" anchor="t" anchorCtr="0" compatLnSpc="1">
              <a:prstTxWarp prst="textNoShape">
                <a:avLst/>
              </a:prstTxWarp>
            </a:bodyPr>
            <a:lstStyle/>
            <a:p>
              <a:endParaRPr lang="en-US"/>
            </a:p>
          </p:txBody>
        </p:sp>
      </p:grpSp>
      <p:grpSp>
        <p:nvGrpSpPr>
          <p:cNvPr id="17" name="组合 16"/>
          <p:cNvGrpSpPr/>
          <p:nvPr/>
        </p:nvGrpSpPr>
        <p:grpSpPr>
          <a:xfrm>
            <a:off x="4373731" y="2509925"/>
            <a:ext cx="971501" cy="971501"/>
            <a:chOff x="4313078" y="3516012"/>
            <a:chExt cx="925239" cy="925239"/>
          </a:xfrm>
        </p:grpSpPr>
        <p:grpSp>
          <p:nvGrpSpPr>
            <p:cNvPr id="147" name="组合 146"/>
            <p:cNvGrpSpPr/>
            <p:nvPr/>
          </p:nvGrpSpPr>
          <p:grpSpPr>
            <a:xfrm>
              <a:off x="4313078" y="3516012"/>
              <a:ext cx="925239" cy="925239"/>
              <a:chOff x="3724322" y="1908536"/>
              <a:chExt cx="1329153" cy="1329153"/>
            </a:xfrm>
          </p:grpSpPr>
          <p:sp>
            <p:nvSpPr>
              <p:cNvPr id="156" name="椭圆 15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7" name="椭圆 156"/>
              <p:cNvSpPr/>
              <p:nvPr/>
            </p:nvSpPr>
            <p:spPr>
              <a:xfrm>
                <a:off x="3839838" y="2024052"/>
                <a:ext cx="1098122" cy="1098122"/>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890">
                  <a:solidFill>
                    <a:schemeClr val="tx1"/>
                  </a:solidFill>
                </a:endParaRPr>
              </a:p>
            </p:txBody>
          </p:sp>
        </p:grpSp>
        <p:sp>
          <p:nvSpPr>
            <p:cNvPr id="86"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6012" tIns="48006" rIns="96012" bIns="48006" numCol="1" anchor="t" anchorCtr="0" compatLnSpc="1">
              <a:prstTxWarp prst="textNoShape">
                <a:avLst/>
              </a:prstTxWarp>
            </a:bodyPr>
            <a:lstStyle/>
            <a:p>
              <a:endParaRPr lang="en-US"/>
            </a:p>
          </p:txBody>
        </p:sp>
      </p:grpSp>
      <p:sp>
        <p:nvSpPr>
          <p:cNvPr id="183" name="TextBox 77"/>
          <p:cNvSpPr txBox="1"/>
          <p:nvPr/>
        </p:nvSpPr>
        <p:spPr>
          <a:xfrm>
            <a:off x="651010" y="1275323"/>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60" dirty="0">
                <a:solidFill>
                  <a:schemeClr val="tx2"/>
                </a:solidFill>
                <a:latin typeface="+mj-ea"/>
              </a:rPr>
              <a:t>标题文字</a:t>
            </a:r>
            <a:endParaRPr lang="en-US" altLang="zh-CN" sz="1260" dirty="0">
              <a:solidFill>
                <a:schemeClr val="tx2"/>
              </a:solidFill>
              <a:latin typeface="+mj-ea"/>
            </a:endParaRPr>
          </a:p>
          <a:p>
            <a:pPr algn="ctr"/>
            <a:r>
              <a:rPr lang="zh-CN" altLang="en-US" sz="840" dirty="0">
                <a:latin typeface="+mj-ea"/>
              </a:rPr>
              <a:t>单击此处添加文本单击此处添加文本</a:t>
            </a:r>
            <a:endParaRPr lang="en-US" altLang="zh-CN" sz="840" dirty="0">
              <a:latin typeface="+mj-ea"/>
            </a:endParaRPr>
          </a:p>
          <a:p>
            <a:pPr algn="ctr"/>
            <a:r>
              <a:rPr lang="zh-CN" altLang="en-US" sz="840" dirty="0">
                <a:latin typeface="+mj-ea"/>
              </a:rPr>
              <a:t>单击此处添加文本单击此处添加文本</a:t>
            </a:r>
            <a:endParaRPr lang="en-US" altLang="zh-CN" sz="840" dirty="0">
              <a:latin typeface="+mj-ea"/>
            </a:endParaRPr>
          </a:p>
        </p:txBody>
      </p:sp>
      <p:sp>
        <p:nvSpPr>
          <p:cNvPr id="184" name="TextBox 77"/>
          <p:cNvSpPr txBox="1"/>
          <p:nvPr/>
        </p:nvSpPr>
        <p:spPr>
          <a:xfrm>
            <a:off x="3653924" y="1275323"/>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60" dirty="0">
                <a:solidFill>
                  <a:schemeClr val="tx2"/>
                </a:solidFill>
                <a:latin typeface="+mj-ea"/>
              </a:rPr>
              <a:t>标题文字</a:t>
            </a:r>
            <a:endParaRPr lang="en-US" altLang="zh-CN" sz="1260" dirty="0">
              <a:solidFill>
                <a:schemeClr val="tx2"/>
              </a:solidFill>
              <a:latin typeface="+mj-ea"/>
            </a:endParaRPr>
          </a:p>
          <a:p>
            <a:pPr algn="ctr"/>
            <a:r>
              <a:rPr lang="zh-CN" altLang="en-US" sz="840" dirty="0">
                <a:latin typeface="+mj-ea"/>
              </a:rPr>
              <a:t>单击此处添加文本单击此处添加文本</a:t>
            </a:r>
            <a:endParaRPr lang="en-US" altLang="zh-CN" sz="840" dirty="0">
              <a:latin typeface="+mj-ea"/>
            </a:endParaRPr>
          </a:p>
          <a:p>
            <a:pPr algn="ctr"/>
            <a:r>
              <a:rPr lang="zh-CN" altLang="en-US" sz="840" dirty="0">
                <a:latin typeface="+mj-ea"/>
              </a:rPr>
              <a:t>单击此处添加文本单击此处添加文本</a:t>
            </a:r>
            <a:endParaRPr lang="en-US" altLang="zh-CN" sz="840" dirty="0">
              <a:latin typeface="+mj-ea"/>
            </a:endParaRPr>
          </a:p>
        </p:txBody>
      </p:sp>
      <p:sp>
        <p:nvSpPr>
          <p:cNvPr id="185" name="TextBox 77"/>
          <p:cNvSpPr txBox="1"/>
          <p:nvPr/>
        </p:nvSpPr>
        <p:spPr>
          <a:xfrm>
            <a:off x="6602837" y="1275323"/>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60" dirty="0">
                <a:solidFill>
                  <a:schemeClr val="tx2"/>
                </a:solidFill>
                <a:latin typeface="+mj-ea"/>
              </a:rPr>
              <a:t>标题文字</a:t>
            </a:r>
            <a:endParaRPr lang="en-US" altLang="zh-CN" sz="1260" dirty="0">
              <a:solidFill>
                <a:schemeClr val="tx2"/>
              </a:solidFill>
              <a:latin typeface="+mj-ea"/>
            </a:endParaRPr>
          </a:p>
          <a:p>
            <a:pPr algn="ctr"/>
            <a:r>
              <a:rPr lang="zh-CN" altLang="en-US" sz="840" dirty="0">
                <a:latin typeface="+mj-ea"/>
              </a:rPr>
              <a:t>单击此处添加文本单击此处添加文本</a:t>
            </a:r>
            <a:endParaRPr lang="en-US" altLang="zh-CN" sz="840" dirty="0">
              <a:latin typeface="+mj-ea"/>
            </a:endParaRPr>
          </a:p>
          <a:p>
            <a:pPr algn="ctr"/>
            <a:r>
              <a:rPr lang="zh-CN" altLang="en-US" sz="840" dirty="0">
                <a:latin typeface="+mj-ea"/>
              </a:rPr>
              <a:t>单击此处添加文本单击此处添加文本</a:t>
            </a:r>
            <a:endParaRPr lang="en-US" altLang="zh-CN" sz="840" dirty="0">
              <a:latin typeface="+mj-ea"/>
            </a:endParaRPr>
          </a:p>
        </p:txBody>
      </p:sp>
      <p:sp>
        <p:nvSpPr>
          <p:cNvPr id="186" name="TextBox 77"/>
          <p:cNvSpPr txBox="1"/>
          <p:nvPr/>
        </p:nvSpPr>
        <p:spPr>
          <a:xfrm>
            <a:off x="2263954" y="4067672"/>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60" dirty="0">
                <a:solidFill>
                  <a:schemeClr val="bg2"/>
                </a:solidFill>
                <a:latin typeface="+mj-ea"/>
              </a:rPr>
              <a:t>标题文字</a:t>
            </a:r>
            <a:endParaRPr lang="en-US" altLang="zh-CN" sz="1260" dirty="0">
              <a:solidFill>
                <a:schemeClr val="bg2"/>
              </a:solidFill>
              <a:latin typeface="+mj-ea"/>
            </a:endParaRPr>
          </a:p>
          <a:p>
            <a:pPr algn="ctr"/>
            <a:r>
              <a:rPr lang="zh-CN" altLang="en-US" sz="840" dirty="0">
                <a:latin typeface="+mj-ea"/>
              </a:rPr>
              <a:t>单击此处添加文本单击此处添加文本</a:t>
            </a:r>
            <a:endParaRPr lang="en-US" altLang="zh-CN" sz="840" dirty="0">
              <a:latin typeface="+mj-ea"/>
            </a:endParaRPr>
          </a:p>
          <a:p>
            <a:pPr algn="ctr"/>
            <a:r>
              <a:rPr lang="zh-CN" altLang="en-US" sz="840" dirty="0">
                <a:latin typeface="+mj-ea"/>
              </a:rPr>
              <a:t>单击此处添加文本单击此处添加文本</a:t>
            </a:r>
            <a:endParaRPr lang="en-US" altLang="zh-CN" sz="840" dirty="0">
              <a:latin typeface="+mj-ea"/>
            </a:endParaRPr>
          </a:p>
        </p:txBody>
      </p:sp>
      <p:sp>
        <p:nvSpPr>
          <p:cNvPr id="187" name="TextBox 77"/>
          <p:cNvSpPr txBox="1"/>
          <p:nvPr/>
        </p:nvSpPr>
        <p:spPr>
          <a:xfrm>
            <a:off x="5212867" y="4067672"/>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60" dirty="0">
                <a:solidFill>
                  <a:schemeClr val="bg2"/>
                </a:solidFill>
                <a:latin typeface="+mj-ea"/>
              </a:rPr>
              <a:t>标题文字</a:t>
            </a:r>
            <a:endParaRPr lang="en-US" altLang="zh-CN" sz="1260" dirty="0">
              <a:solidFill>
                <a:schemeClr val="bg2"/>
              </a:solidFill>
              <a:latin typeface="+mj-ea"/>
            </a:endParaRPr>
          </a:p>
          <a:p>
            <a:pPr algn="ctr"/>
            <a:r>
              <a:rPr lang="zh-CN" altLang="en-US" sz="840" dirty="0">
                <a:latin typeface="+mj-ea"/>
              </a:rPr>
              <a:t>单击此处添加文本单击此处添加文本</a:t>
            </a:r>
            <a:endParaRPr lang="en-US" altLang="zh-CN" sz="840" dirty="0">
              <a:latin typeface="+mj-ea"/>
            </a:endParaRPr>
          </a:p>
          <a:p>
            <a:pPr algn="ctr"/>
            <a:r>
              <a:rPr lang="zh-CN" altLang="en-US" sz="840" dirty="0">
                <a:latin typeface="+mj-ea"/>
              </a:rPr>
              <a:t>单击此处添加文本单击此处添加文本</a:t>
            </a:r>
            <a:endParaRPr lang="en-US" altLang="zh-CN" sz="840" dirty="0">
              <a:latin typeface="+mj-ea"/>
            </a:endParaRPr>
          </a:p>
        </p:txBody>
      </p:sp>
    </p:spTree>
    <p:extLst>
      <p:ext uri="{BB962C8B-B14F-4D97-AF65-F5344CB8AC3E}">
        <p14:creationId xmlns:p14="http://schemas.microsoft.com/office/powerpoint/2010/main" val="335684147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ipe(left)">
                                      <p:cBhvr>
                                        <p:cTn id="17" dur="500"/>
                                        <p:tgtEl>
                                          <p:spTgt spid="49"/>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left)">
                                      <p:cBhvr>
                                        <p:cTn id="21" dur="500"/>
                                        <p:tgtEl>
                                          <p:spTgt spid="53"/>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500"/>
                                        <p:tgtEl>
                                          <p:spTgt spid="5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wipe(left)">
                                      <p:cBhvr>
                                        <p:cTn id="29" dur="500"/>
                                        <p:tgtEl>
                                          <p:spTgt spid="55"/>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left)">
                                      <p:cBhvr>
                                        <p:cTn id="33" dur="500"/>
                                        <p:tgtEl>
                                          <p:spTgt spid="56"/>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par>
                                <p:cTn id="46" presetID="53" presetClass="entr" presetSubtype="16"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par>
                                <p:cTn id="51" presetID="53" presetClass="entr" presetSubtype="16"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500" fill="hold"/>
                                        <p:tgtEl>
                                          <p:spTgt spid="15"/>
                                        </p:tgtEl>
                                        <p:attrNameLst>
                                          <p:attrName>ppt_w</p:attrName>
                                        </p:attrNameLst>
                                      </p:cBhvr>
                                      <p:tavLst>
                                        <p:tav tm="0">
                                          <p:val>
                                            <p:fltVal val="0"/>
                                          </p:val>
                                        </p:tav>
                                        <p:tav tm="100000">
                                          <p:val>
                                            <p:strVal val="#ppt_w"/>
                                          </p:val>
                                        </p:tav>
                                      </p:tavLst>
                                    </p:anim>
                                    <p:anim calcmode="lin" valueType="num">
                                      <p:cBhvr>
                                        <p:cTn id="54" dur="500" fill="hold"/>
                                        <p:tgtEl>
                                          <p:spTgt spid="15"/>
                                        </p:tgtEl>
                                        <p:attrNameLst>
                                          <p:attrName>ppt_h</p:attrName>
                                        </p:attrNameLst>
                                      </p:cBhvr>
                                      <p:tavLst>
                                        <p:tav tm="0">
                                          <p:val>
                                            <p:fltVal val="0"/>
                                          </p:val>
                                        </p:tav>
                                        <p:tav tm="100000">
                                          <p:val>
                                            <p:strVal val="#ppt_h"/>
                                          </p:val>
                                        </p:tav>
                                      </p:tavLst>
                                    </p:anim>
                                    <p:animEffect transition="in" filter="fade">
                                      <p:cBhvr>
                                        <p:cTn id="55" dur="500"/>
                                        <p:tgtEl>
                                          <p:spTgt spid="15"/>
                                        </p:tgtEl>
                                      </p:cBhvr>
                                    </p:animEffect>
                                  </p:childTnLst>
                                </p:cTn>
                              </p:par>
                              <p:par>
                                <p:cTn id="56" presetID="53" presetClass="entr" presetSubtype="16"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fltVal val="0"/>
                                          </p:val>
                                        </p:tav>
                                        <p:tav tm="100000">
                                          <p:val>
                                            <p:strVal val="#ppt_h"/>
                                          </p:val>
                                        </p:tav>
                                      </p:tavLst>
                                    </p:anim>
                                    <p:animEffect transition="in" filter="fade">
                                      <p:cBhvr>
                                        <p:cTn id="60" dur="5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grpId="0" nodeType="click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fade">
                                      <p:cBhvr>
                                        <p:cTn id="65" dur="1000"/>
                                        <p:tgtEl>
                                          <p:spTgt spid="65"/>
                                        </p:tgtEl>
                                      </p:cBhvr>
                                    </p:animEffect>
                                    <p:anim calcmode="lin" valueType="num">
                                      <p:cBhvr>
                                        <p:cTn id="66" dur="1000" fill="hold"/>
                                        <p:tgtEl>
                                          <p:spTgt spid="65"/>
                                        </p:tgtEl>
                                        <p:attrNameLst>
                                          <p:attrName>ppt_x</p:attrName>
                                        </p:attrNameLst>
                                      </p:cBhvr>
                                      <p:tavLst>
                                        <p:tav tm="0">
                                          <p:val>
                                            <p:strVal val="#ppt_x"/>
                                          </p:val>
                                        </p:tav>
                                        <p:tav tm="100000">
                                          <p:val>
                                            <p:strVal val="#ppt_x"/>
                                          </p:val>
                                        </p:tav>
                                      </p:tavLst>
                                    </p:anim>
                                    <p:anim calcmode="lin" valueType="num">
                                      <p:cBhvr>
                                        <p:cTn id="67" dur="1000" fill="hold"/>
                                        <p:tgtEl>
                                          <p:spTgt spid="65"/>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67"/>
                                        </p:tgtEl>
                                        <p:attrNameLst>
                                          <p:attrName>style.visibility</p:attrName>
                                        </p:attrNameLst>
                                      </p:cBhvr>
                                      <p:to>
                                        <p:strVal val="visible"/>
                                      </p:to>
                                    </p:set>
                                    <p:animEffect transition="in" filter="fade">
                                      <p:cBhvr>
                                        <p:cTn id="70" dur="1000"/>
                                        <p:tgtEl>
                                          <p:spTgt spid="67"/>
                                        </p:tgtEl>
                                      </p:cBhvr>
                                    </p:animEffect>
                                    <p:anim calcmode="lin" valueType="num">
                                      <p:cBhvr>
                                        <p:cTn id="71" dur="1000" fill="hold"/>
                                        <p:tgtEl>
                                          <p:spTgt spid="67"/>
                                        </p:tgtEl>
                                        <p:attrNameLst>
                                          <p:attrName>ppt_x</p:attrName>
                                        </p:attrNameLst>
                                      </p:cBhvr>
                                      <p:tavLst>
                                        <p:tav tm="0">
                                          <p:val>
                                            <p:strVal val="#ppt_x"/>
                                          </p:val>
                                        </p:tav>
                                        <p:tav tm="100000">
                                          <p:val>
                                            <p:strVal val="#ppt_x"/>
                                          </p:val>
                                        </p:tav>
                                      </p:tavLst>
                                    </p:anim>
                                    <p:anim calcmode="lin" valueType="num">
                                      <p:cBhvr>
                                        <p:cTn id="72" dur="1000" fill="hold"/>
                                        <p:tgtEl>
                                          <p:spTgt spid="67"/>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69"/>
                                        </p:tgtEl>
                                        <p:attrNameLst>
                                          <p:attrName>style.visibility</p:attrName>
                                        </p:attrNameLst>
                                      </p:cBhvr>
                                      <p:to>
                                        <p:strVal val="visible"/>
                                      </p:to>
                                    </p:set>
                                    <p:animEffect transition="in" filter="fade">
                                      <p:cBhvr>
                                        <p:cTn id="75" dur="1000"/>
                                        <p:tgtEl>
                                          <p:spTgt spid="69"/>
                                        </p:tgtEl>
                                      </p:cBhvr>
                                    </p:animEffect>
                                    <p:anim calcmode="lin" valueType="num">
                                      <p:cBhvr>
                                        <p:cTn id="76" dur="1000" fill="hold"/>
                                        <p:tgtEl>
                                          <p:spTgt spid="69"/>
                                        </p:tgtEl>
                                        <p:attrNameLst>
                                          <p:attrName>ppt_x</p:attrName>
                                        </p:attrNameLst>
                                      </p:cBhvr>
                                      <p:tavLst>
                                        <p:tav tm="0">
                                          <p:val>
                                            <p:strVal val="#ppt_x"/>
                                          </p:val>
                                        </p:tav>
                                        <p:tav tm="100000">
                                          <p:val>
                                            <p:strVal val="#ppt_x"/>
                                          </p:val>
                                        </p:tav>
                                      </p:tavLst>
                                    </p:anim>
                                    <p:anim calcmode="lin" valueType="num">
                                      <p:cBhvr>
                                        <p:cTn id="77" dur="1000" fill="hold"/>
                                        <p:tgtEl>
                                          <p:spTgt spid="69"/>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186"/>
                                        </p:tgtEl>
                                        <p:attrNameLst>
                                          <p:attrName>style.visibility</p:attrName>
                                        </p:attrNameLst>
                                      </p:cBhvr>
                                      <p:to>
                                        <p:strVal val="visible"/>
                                      </p:to>
                                    </p:set>
                                    <p:animEffect transition="in" filter="fade">
                                      <p:cBhvr>
                                        <p:cTn id="80" dur="1000"/>
                                        <p:tgtEl>
                                          <p:spTgt spid="186"/>
                                        </p:tgtEl>
                                      </p:cBhvr>
                                    </p:animEffect>
                                    <p:anim calcmode="lin" valueType="num">
                                      <p:cBhvr>
                                        <p:cTn id="81" dur="1000" fill="hold"/>
                                        <p:tgtEl>
                                          <p:spTgt spid="186"/>
                                        </p:tgtEl>
                                        <p:attrNameLst>
                                          <p:attrName>ppt_x</p:attrName>
                                        </p:attrNameLst>
                                      </p:cBhvr>
                                      <p:tavLst>
                                        <p:tav tm="0">
                                          <p:val>
                                            <p:strVal val="#ppt_x"/>
                                          </p:val>
                                        </p:tav>
                                        <p:tav tm="100000">
                                          <p:val>
                                            <p:strVal val="#ppt_x"/>
                                          </p:val>
                                        </p:tav>
                                      </p:tavLst>
                                    </p:anim>
                                    <p:anim calcmode="lin" valueType="num">
                                      <p:cBhvr>
                                        <p:cTn id="82" dur="1000" fill="hold"/>
                                        <p:tgtEl>
                                          <p:spTgt spid="186"/>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0"/>
                                  </p:stCondLst>
                                  <p:childTnLst>
                                    <p:set>
                                      <p:cBhvr>
                                        <p:cTn id="84" dur="1" fill="hold">
                                          <p:stCondLst>
                                            <p:cond delay="0"/>
                                          </p:stCondLst>
                                        </p:cTn>
                                        <p:tgtEl>
                                          <p:spTgt spid="187"/>
                                        </p:tgtEl>
                                        <p:attrNameLst>
                                          <p:attrName>style.visibility</p:attrName>
                                        </p:attrNameLst>
                                      </p:cBhvr>
                                      <p:to>
                                        <p:strVal val="visible"/>
                                      </p:to>
                                    </p:set>
                                    <p:animEffect transition="in" filter="fade">
                                      <p:cBhvr>
                                        <p:cTn id="85" dur="1000"/>
                                        <p:tgtEl>
                                          <p:spTgt spid="187"/>
                                        </p:tgtEl>
                                      </p:cBhvr>
                                    </p:animEffect>
                                    <p:anim calcmode="lin" valueType="num">
                                      <p:cBhvr>
                                        <p:cTn id="86" dur="1000" fill="hold"/>
                                        <p:tgtEl>
                                          <p:spTgt spid="187"/>
                                        </p:tgtEl>
                                        <p:attrNameLst>
                                          <p:attrName>ppt_x</p:attrName>
                                        </p:attrNameLst>
                                      </p:cBhvr>
                                      <p:tavLst>
                                        <p:tav tm="0">
                                          <p:val>
                                            <p:strVal val="#ppt_x"/>
                                          </p:val>
                                        </p:tav>
                                        <p:tav tm="100000">
                                          <p:val>
                                            <p:strVal val="#ppt_x"/>
                                          </p:val>
                                        </p:tav>
                                      </p:tavLst>
                                    </p:anim>
                                    <p:anim calcmode="lin" valueType="num">
                                      <p:cBhvr>
                                        <p:cTn id="87" dur="1000" fill="hold"/>
                                        <p:tgtEl>
                                          <p:spTgt spid="187"/>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66"/>
                                        </p:tgtEl>
                                        <p:attrNameLst>
                                          <p:attrName>style.visibility</p:attrName>
                                        </p:attrNameLst>
                                      </p:cBhvr>
                                      <p:to>
                                        <p:strVal val="visible"/>
                                      </p:to>
                                    </p:set>
                                    <p:animEffect transition="in" filter="fade">
                                      <p:cBhvr>
                                        <p:cTn id="90" dur="1000"/>
                                        <p:tgtEl>
                                          <p:spTgt spid="66"/>
                                        </p:tgtEl>
                                      </p:cBhvr>
                                    </p:animEffect>
                                    <p:anim calcmode="lin" valueType="num">
                                      <p:cBhvr>
                                        <p:cTn id="91" dur="1000" fill="hold"/>
                                        <p:tgtEl>
                                          <p:spTgt spid="66"/>
                                        </p:tgtEl>
                                        <p:attrNameLst>
                                          <p:attrName>ppt_x</p:attrName>
                                        </p:attrNameLst>
                                      </p:cBhvr>
                                      <p:tavLst>
                                        <p:tav tm="0">
                                          <p:val>
                                            <p:strVal val="#ppt_x"/>
                                          </p:val>
                                        </p:tav>
                                        <p:tav tm="100000">
                                          <p:val>
                                            <p:strVal val="#ppt_x"/>
                                          </p:val>
                                        </p:tav>
                                      </p:tavLst>
                                    </p:anim>
                                    <p:anim calcmode="lin" valueType="num">
                                      <p:cBhvr>
                                        <p:cTn id="92" dur="1000" fill="hold"/>
                                        <p:tgtEl>
                                          <p:spTgt spid="66"/>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fade">
                                      <p:cBhvr>
                                        <p:cTn id="95" dur="1000"/>
                                        <p:tgtEl>
                                          <p:spTgt spid="68"/>
                                        </p:tgtEl>
                                      </p:cBhvr>
                                    </p:animEffect>
                                    <p:anim calcmode="lin" valueType="num">
                                      <p:cBhvr>
                                        <p:cTn id="96" dur="1000" fill="hold"/>
                                        <p:tgtEl>
                                          <p:spTgt spid="68"/>
                                        </p:tgtEl>
                                        <p:attrNameLst>
                                          <p:attrName>ppt_x</p:attrName>
                                        </p:attrNameLst>
                                      </p:cBhvr>
                                      <p:tavLst>
                                        <p:tav tm="0">
                                          <p:val>
                                            <p:strVal val="#ppt_x"/>
                                          </p:val>
                                        </p:tav>
                                        <p:tav tm="100000">
                                          <p:val>
                                            <p:strVal val="#ppt_x"/>
                                          </p:val>
                                        </p:tav>
                                      </p:tavLst>
                                    </p:anim>
                                    <p:anim calcmode="lin" valueType="num">
                                      <p:cBhvr>
                                        <p:cTn id="97" dur="1000" fill="hold"/>
                                        <p:tgtEl>
                                          <p:spTgt spid="6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83"/>
                                        </p:tgtEl>
                                        <p:attrNameLst>
                                          <p:attrName>style.visibility</p:attrName>
                                        </p:attrNameLst>
                                      </p:cBhvr>
                                      <p:to>
                                        <p:strVal val="visible"/>
                                      </p:to>
                                    </p:set>
                                    <p:animEffect transition="in" filter="fade">
                                      <p:cBhvr>
                                        <p:cTn id="100" dur="1000"/>
                                        <p:tgtEl>
                                          <p:spTgt spid="183"/>
                                        </p:tgtEl>
                                      </p:cBhvr>
                                    </p:animEffect>
                                    <p:anim calcmode="lin" valueType="num">
                                      <p:cBhvr>
                                        <p:cTn id="101" dur="1000" fill="hold"/>
                                        <p:tgtEl>
                                          <p:spTgt spid="183"/>
                                        </p:tgtEl>
                                        <p:attrNameLst>
                                          <p:attrName>ppt_x</p:attrName>
                                        </p:attrNameLst>
                                      </p:cBhvr>
                                      <p:tavLst>
                                        <p:tav tm="0">
                                          <p:val>
                                            <p:strVal val="#ppt_x"/>
                                          </p:val>
                                        </p:tav>
                                        <p:tav tm="100000">
                                          <p:val>
                                            <p:strVal val="#ppt_x"/>
                                          </p:val>
                                        </p:tav>
                                      </p:tavLst>
                                    </p:anim>
                                    <p:anim calcmode="lin" valueType="num">
                                      <p:cBhvr>
                                        <p:cTn id="102" dur="1000" fill="hold"/>
                                        <p:tgtEl>
                                          <p:spTgt spid="18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184"/>
                                        </p:tgtEl>
                                        <p:attrNameLst>
                                          <p:attrName>style.visibility</p:attrName>
                                        </p:attrNameLst>
                                      </p:cBhvr>
                                      <p:to>
                                        <p:strVal val="visible"/>
                                      </p:to>
                                    </p:set>
                                    <p:animEffect transition="in" filter="fade">
                                      <p:cBhvr>
                                        <p:cTn id="105" dur="1000"/>
                                        <p:tgtEl>
                                          <p:spTgt spid="184"/>
                                        </p:tgtEl>
                                      </p:cBhvr>
                                    </p:animEffect>
                                    <p:anim calcmode="lin" valueType="num">
                                      <p:cBhvr>
                                        <p:cTn id="106" dur="1000" fill="hold"/>
                                        <p:tgtEl>
                                          <p:spTgt spid="184"/>
                                        </p:tgtEl>
                                        <p:attrNameLst>
                                          <p:attrName>ppt_x</p:attrName>
                                        </p:attrNameLst>
                                      </p:cBhvr>
                                      <p:tavLst>
                                        <p:tav tm="0">
                                          <p:val>
                                            <p:strVal val="#ppt_x"/>
                                          </p:val>
                                        </p:tav>
                                        <p:tav tm="100000">
                                          <p:val>
                                            <p:strVal val="#ppt_x"/>
                                          </p:val>
                                        </p:tav>
                                      </p:tavLst>
                                    </p:anim>
                                    <p:anim calcmode="lin" valueType="num">
                                      <p:cBhvr>
                                        <p:cTn id="107" dur="1000" fill="hold"/>
                                        <p:tgtEl>
                                          <p:spTgt spid="18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185"/>
                                        </p:tgtEl>
                                        <p:attrNameLst>
                                          <p:attrName>style.visibility</p:attrName>
                                        </p:attrNameLst>
                                      </p:cBhvr>
                                      <p:to>
                                        <p:strVal val="visible"/>
                                      </p:to>
                                    </p:set>
                                    <p:animEffect transition="in" filter="fade">
                                      <p:cBhvr>
                                        <p:cTn id="110" dur="1000"/>
                                        <p:tgtEl>
                                          <p:spTgt spid="185"/>
                                        </p:tgtEl>
                                      </p:cBhvr>
                                    </p:animEffect>
                                    <p:anim calcmode="lin" valueType="num">
                                      <p:cBhvr>
                                        <p:cTn id="111" dur="1000" fill="hold"/>
                                        <p:tgtEl>
                                          <p:spTgt spid="185"/>
                                        </p:tgtEl>
                                        <p:attrNameLst>
                                          <p:attrName>ppt_x</p:attrName>
                                        </p:attrNameLst>
                                      </p:cBhvr>
                                      <p:tavLst>
                                        <p:tav tm="0">
                                          <p:val>
                                            <p:strVal val="#ppt_x"/>
                                          </p:val>
                                        </p:tav>
                                        <p:tav tm="100000">
                                          <p:val>
                                            <p:strVal val="#ppt_x"/>
                                          </p:val>
                                        </p:tav>
                                      </p:tavLst>
                                    </p:anim>
                                    <p:anim calcmode="lin" valueType="num">
                                      <p:cBhvr>
                                        <p:cTn id="112" dur="1000" fill="hold"/>
                                        <p:tgtEl>
                                          <p:spTgt spid="1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49" grpId="0" animBg="1"/>
      <p:bldP spid="54" grpId="0" animBg="1"/>
      <p:bldP spid="56" grpId="0" animBg="1"/>
      <p:bldP spid="65" grpId="0"/>
      <p:bldP spid="66" grpId="0"/>
      <p:bldP spid="67" grpId="0"/>
      <p:bldP spid="68" grpId="0"/>
      <p:bldP spid="69" grpId="0"/>
      <p:bldP spid="53" grpId="0" animBg="1"/>
      <p:bldP spid="55" grpId="0" animBg="1"/>
      <p:bldP spid="183" grpId="0"/>
      <p:bldP spid="184" grpId="0"/>
      <p:bldP spid="185" grpId="0"/>
      <p:bldP spid="186" grpId="0"/>
      <p:bldP spid="18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13" name="组合 12"/>
          <p:cNvGrpSpPr/>
          <p:nvPr/>
        </p:nvGrpSpPr>
        <p:grpSpPr>
          <a:xfrm>
            <a:off x="3703446" y="1192046"/>
            <a:ext cx="4557905" cy="1167037"/>
            <a:chOff x="3083409" y="1115202"/>
            <a:chExt cx="4536591" cy="1161580"/>
          </a:xfrm>
        </p:grpSpPr>
        <p:sp>
          <p:nvSpPr>
            <p:cNvPr id="137" name="矩形 136"/>
            <p:cNvSpPr/>
            <p:nvPr/>
          </p:nvSpPr>
          <p:spPr>
            <a:xfrm>
              <a:off x="3083409" y="1265102"/>
              <a:ext cx="4460391" cy="1011680"/>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8" name="矩形 137"/>
            <p:cNvSpPr/>
            <p:nvPr/>
          </p:nvSpPr>
          <p:spPr>
            <a:xfrm>
              <a:off x="3666699" y="1115202"/>
              <a:ext cx="3286019" cy="325115"/>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r>
                <a:rPr lang="zh-CN" altLang="en-US" sz="1680" dirty="0">
                  <a:solidFill>
                    <a:schemeClr val="bg1"/>
                  </a:solidFill>
                </a:rPr>
                <a:t>点击添加标题</a:t>
              </a:r>
            </a:p>
          </p:txBody>
        </p:sp>
        <p:sp>
          <p:nvSpPr>
            <p:cNvPr id="143" name="TextBox 142"/>
            <p:cNvSpPr txBox="1"/>
            <p:nvPr/>
          </p:nvSpPr>
          <p:spPr>
            <a:xfrm>
              <a:off x="3234883" y="1468726"/>
              <a:ext cx="4385117" cy="675509"/>
            </a:xfrm>
            <a:prstGeom prst="rect">
              <a:avLst/>
            </a:prstGeom>
            <a:noFill/>
          </p:spPr>
          <p:txBody>
            <a:bodyPr wrap="square" lIns="96046" tIns="48023" rIns="96046" bIns="48023" rtlCol="0">
              <a:spAutoFit/>
            </a:bodyPr>
            <a:lstStyle/>
            <a:p>
              <a:r>
                <a:rPr lang="zh-CN" altLang="en-US" sz="945" dirty="0">
                  <a:latin typeface="+mj-ea"/>
                </a:rPr>
                <a:t>单击此处添加文本单击此处添加文本单击此处添加文本单击此处添加文本</a:t>
              </a:r>
              <a:endParaRPr lang="en-US" altLang="zh-CN" sz="945" dirty="0">
                <a:latin typeface="+mj-ea"/>
              </a:endParaRPr>
            </a:p>
            <a:p>
              <a:r>
                <a:rPr lang="zh-CN" altLang="en-US" sz="945" dirty="0">
                  <a:latin typeface="+mj-ea"/>
                </a:rPr>
                <a:t>单击此处添加文本单击此处添加文本单击此处添加文本单击此处添加文本</a:t>
              </a:r>
              <a:endParaRPr lang="en-US" altLang="zh-CN" sz="945" dirty="0">
                <a:latin typeface="+mj-ea"/>
              </a:endParaRPr>
            </a:p>
            <a:p>
              <a:r>
                <a:rPr lang="zh-CN" altLang="en-US" sz="945" dirty="0">
                  <a:latin typeface="+mj-ea"/>
                </a:rPr>
                <a:t>单击此处添加文本单击此处添加文本单击此处添加文本单击此处添加文本</a:t>
              </a:r>
              <a:endParaRPr lang="en-US" altLang="zh-CN" sz="945" dirty="0">
                <a:latin typeface="+mj-ea"/>
              </a:endParaRPr>
            </a:p>
            <a:p>
              <a:endParaRPr lang="en-US" altLang="zh-CN" sz="945" dirty="0">
                <a:latin typeface="+mj-ea"/>
              </a:endParaRPr>
            </a:p>
          </p:txBody>
        </p:sp>
      </p:grpSp>
      <p:cxnSp>
        <p:nvCxnSpPr>
          <p:cNvPr id="140" name="直接箭头连接符 139"/>
          <p:cNvCxnSpPr>
            <a:stCxn id="139" idx="5"/>
            <a:endCxn id="137" idx="1"/>
          </p:cNvCxnSpPr>
          <p:nvPr/>
        </p:nvCxnSpPr>
        <p:spPr>
          <a:xfrm flipV="1">
            <a:off x="2197723" y="1850866"/>
            <a:ext cx="1505724" cy="59764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1" name="直接箭头连接符 140"/>
          <p:cNvCxnSpPr>
            <a:stCxn id="139" idx="0"/>
            <a:endCxn id="185" idx="1"/>
          </p:cNvCxnSpPr>
          <p:nvPr/>
        </p:nvCxnSpPr>
        <p:spPr>
          <a:xfrm>
            <a:off x="2525431" y="3103930"/>
            <a:ext cx="1178017" cy="2070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2" name="直接箭头连接符 141"/>
          <p:cNvCxnSpPr>
            <a:stCxn id="139" idx="1"/>
            <a:endCxn id="251" idx="1"/>
          </p:cNvCxnSpPr>
          <p:nvPr/>
        </p:nvCxnSpPr>
        <p:spPr>
          <a:xfrm>
            <a:off x="2197723" y="3759345"/>
            <a:ext cx="1505724" cy="64519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1005219" y="2448514"/>
            <a:ext cx="1520211" cy="1310831"/>
            <a:chOff x="540674" y="2478267"/>
            <a:chExt cx="1205922" cy="1039829"/>
          </a:xfrm>
        </p:grpSpPr>
        <p:sp>
          <p:nvSpPr>
            <p:cNvPr id="139" name="六边形 138"/>
            <p:cNvSpPr/>
            <p:nvPr/>
          </p:nvSpPr>
          <p:spPr>
            <a:xfrm>
              <a:off x="540674" y="2478267"/>
              <a:ext cx="1205922" cy="1039829"/>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sp>
          <p:nvSpPr>
            <p:cNvPr id="183" name="六边形 182"/>
            <p:cNvSpPr/>
            <p:nvPr/>
          </p:nvSpPr>
          <p:spPr>
            <a:xfrm>
              <a:off x="662776" y="2583551"/>
              <a:ext cx="961719" cy="829261"/>
            </a:xfrm>
            <a:prstGeom prst="hexagon">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r>
                <a:rPr lang="zh-CN" altLang="en-US" sz="1890" dirty="0">
                  <a:solidFill>
                    <a:schemeClr val="bg1"/>
                  </a:solidFill>
                </a:rPr>
                <a:t>标题</a:t>
              </a:r>
            </a:p>
          </p:txBody>
        </p:sp>
      </p:grpSp>
      <p:grpSp>
        <p:nvGrpSpPr>
          <p:cNvPr id="184" name="组合 183"/>
          <p:cNvGrpSpPr/>
          <p:nvPr/>
        </p:nvGrpSpPr>
        <p:grpSpPr>
          <a:xfrm>
            <a:off x="3703446" y="2465818"/>
            <a:ext cx="4557905" cy="1167037"/>
            <a:chOff x="3083409" y="1115202"/>
            <a:chExt cx="4536591" cy="1161580"/>
          </a:xfrm>
        </p:grpSpPr>
        <p:sp>
          <p:nvSpPr>
            <p:cNvPr id="185" name="矩形 184"/>
            <p:cNvSpPr/>
            <p:nvPr/>
          </p:nvSpPr>
          <p:spPr>
            <a:xfrm>
              <a:off x="3083409" y="1265102"/>
              <a:ext cx="4460391" cy="1011680"/>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86" name="矩形 185"/>
            <p:cNvSpPr/>
            <p:nvPr/>
          </p:nvSpPr>
          <p:spPr>
            <a:xfrm>
              <a:off x="3666699" y="1115202"/>
              <a:ext cx="3286019" cy="325115"/>
            </a:xfrm>
            <a:prstGeom prst="rect">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r>
                <a:rPr lang="zh-CN" altLang="en-US" sz="1680" dirty="0">
                  <a:solidFill>
                    <a:schemeClr val="bg1"/>
                  </a:solidFill>
                </a:rPr>
                <a:t>点击添加标题</a:t>
              </a:r>
            </a:p>
          </p:txBody>
        </p:sp>
        <p:sp>
          <p:nvSpPr>
            <p:cNvPr id="187" name="TextBox 186"/>
            <p:cNvSpPr txBox="1"/>
            <p:nvPr/>
          </p:nvSpPr>
          <p:spPr>
            <a:xfrm>
              <a:off x="3234883" y="1468726"/>
              <a:ext cx="4385117" cy="675509"/>
            </a:xfrm>
            <a:prstGeom prst="rect">
              <a:avLst/>
            </a:prstGeom>
            <a:noFill/>
          </p:spPr>
          <p:txBody>
            <a:bodyPr wrap="square" lIns="96046" tIns="48023" rIns="96046" bIns="48023" rtlCol="0">
              <a:spAutoFit/>
            </a:bodyPr>
            <a:lstStyle/>
            <a:p>
              <a:r>
                <a:rPr lang="zh-CN" altLang="en-US" sz="945" dirty="0">
                  <a:latin typeface="+mj-ea"/>
                </a:rPr>
                <a:t>单击此处添加文本单击此处添加文本单击此处添加文本单击此处添加文本</a:t>
              </a:r>
              <a:endParaRPr lang="en-US" altLang="zh-CN" sz="945" dirty="0">
                <a:latin typeface="+mj-ea"/>
              </a:endParaRPr>
            </a:p>
            <a:p>
              <a:r>
                <a:rPr lang="zh-CN" altLang="en-US" sz="945" dirty="0">
                  <a:latin typeface="+mj-ea"/>
                </a:rPr>
                <a:t>单击此处添加文本单击此处添加文本单击此处添加文本单击此处添加文本</a:t>
              </a:r>
              <a:endParaRPr lang="en-US" altLang="zh-CN" sz="945" dirty="0">
                <a:latin typeface="+mj-ea"/>
              </a:endParaRPr>
            </a:p>
            <a:p>
              <a:r>
                <a:rPr lang="zh-CN" altLang="en-US" sz="945" dirty="0">
                  <a:latin typeface="+mj-ea"/>
                </a:rPr>
                <a:t>单击此处添加文本单击此处添加文本单击此处添加文本单击此处添加文本</a:t>
              </a:r>
              <a:endParaRPr lang="en-US" altLang="zh-CN" sz="945" dirty="0">
                <a:latin typeface="+mj-ea"/>
              </a:endParaRPr>
            </a:p>
            <a:p>
              <a:endParaRPr lang="en-US" altLang="zh-CN" sz="945" dirty="0">
                <a:latin typeface="+mj-ea"/>
              </a:endParaRPr>
            </a:p>
          </p:txBody>
        </p:sp>
      </p:grpSp>
      <p:grpSp>
        <p:nvGrpSpPr>
          <p:cNvPr id="250" name="组合 249"/>
          <p:cNvGrpSpPr/>
          <p:nvPr/>
        </p:nvGrpSpPr>
        <p:grpSpPr>
          <a:xfrm>
            <a:off x="3703446" y="3745723"/>
            <a:ext cx="4557905" cy="1167037"/>
            <a:chOff x="3083409" y="1115202"/>
            <a:chExt cx="4536591" cy="1161580"/>
          </a:xfrm>
        </p:grpSpPr>
        <p:sp>
          <p:nvSpPr>
            <p:cNvPr id="251" name="矩形 250"/>
            <p:cNvSpPr/>
            <p:nvPr/>
          </p:nvSpPr>
          <p:spPr>
            <a:xfrm>
              <a:off x="3083409" y="1265102"/>
              <a:ext cx="4460391" cy="1011680"/>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52" name="矩形 251"/>
            <p:cNvSpPr/>
            <p:nvPr/>
          </p:nvSpPr>
          <p:spPr>
            <a:xfrm>
              <a:off x="3666699" y="1115202"/>
              <a:ext cx="3286019" cy="325115"/>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r>
                <a:rPr lang="zh-CN" altLang="en-US" sz="1680" dirty="0">
                  <a:solidFill>
                    <a:schemeClr val="bg1"/>
                  </a:solidFill>
                </a:rPr>
                <a:t>点击添加标题</a:t>
              </a:r>
            </a:p>
          </p:txBody>
        </p:sp>
        <p:sp>
          <p:nvSpPr>
            <p:cNvPr id="253" name="TextBox 252"/>
            <p:cNvSpPr txBox="1"/>
            <p:nvPr/>
          </p:nvSpPr>
          <p:spPr>
            <a:xfrm>
              <a:off x="3234883" y="1468726"/>
              <a:ext cx="4385117" cy="675509"/>
            </a:xfrm>
            <a:prstGeom prst="rect">
              <a:avLst/>
            </a:prstGeom>
            <a:noFill/>
          </p:spPr>
          <p:txBody>
            <a:bodyPr wrap="square" lIns="96046" tIns="48023" rIns="96046" bIns="48023" rtlCol="0">
              <a:spAutoFit/>
            </a:bodyPr>
            <a:lstStyle/>
            <a:p>
              <a:r>
                <a:rPr lang="zh-CN" altLang="en-US" sz="945" dirty="0">
                  <a:latin typeface="+mj-ea"/>
                </a:rPr>
                <a:t>单击此处添加文本单击此处添加文本单击此处添加文本单击此处添加文本</a:t>
              </a:r>
              <a:endParaRPr lang="en-US" altLang="zh-CN" sz="945" dirty="0">
                <a:latin typeface="+mj-ea"/>
              </a:endParaRPr>
            </a:p>
            <a:p>
              <a:r>
                <a:rPr lang="zh-CN" altLang="en-US" sz="945" dirty="0">
                  <a:latin typeface="+mj-ea"/>
                </a:rPr>
                <a:t>单击此处添加文本单击此处添加文本单击此处添加文本单击此处添加文本</a:t>
              </a:r>
              <a:endParaRPr lang="en-US" altLang="zh-CN" sz="945" dirty="0">
                <a:latin typeface="+mj-ea"/>
              </a:endParaRPr>
            </a:p>
            <a:p>
              <a:r>
                <a:rPr lang="zh-CN" altLang="en-US" sz="945" dirty="0">
                  <a:latin typeface="+mj-ea"/>
                </a:rPr>
                <a:t>单击此处添加文本单击此处添加文本单击此处添加文本单击此处添加文本</a:t>
              </a:r>
              <a:endParaRPr lang="en-US" altLang="zh-CN" sz="945" dirty="0">
                <a:latin typeface="+mj-ea"/>
              </a:endParaRPr>
            </a:p>
            <a:p>
              <a:endParaRPr lang="en-US" altLang="zh-CN" sz="945" dirty="0">
                <a:latin typeface="+mj-ea"/>
              </a:endParaRPr>
            </a:p>
          </p:txBody>
        </p:sp>
      </p:grpSp>
    </p:spTree>
    <p:extLst>
      <p:ext uri="{BB962C8B-B14F-4D97-AF65-F5344CB8AC3E}">
        <p14:creationId xmlns:p14="http://schemas.microsoft.com/office/powerpoint/2010/main" val="152818127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40"/>
                                        </p:tgtEl>
                                        <p:attrNameLst>
                                          <p:attrName>style.visibility</p:attrName>
                                        </p:attrNameLst>
                                      </p:cBhvr>
                                      <p:to>
                                        <p:strVal val="visible"/>
                                      </p:to>
                                    </p:set>
                                    <p:animEffect transition="in" filter="wipe(left)">
                                      <p:cBhvr>
                                        <p:cTn id="25" dur="500"/>
                                        <p:tgtEl>
                                          <p:spTgt spid="140"/>
                                        </p:tgtEl>
                                      </p:cBhvr>
                                    </p:animEffect>
                                  </p:childTnLst>
                                </p:cTn>
                              </p:par>
                              <p:par>
                                <p:cTn id="26" presetID="22" presetClass="entr" presetSubtype="8" fill="hold" nodeType="withEffect">
                                  <p:stCondLst>
                                    <p:cond delay="0"/>
                                  </p:stCondLst>
                                  <p:childTnLst>
                                    <p:set>
                                      <p:cBhvr>
                                        <p:cTn id="27" dur="1" fill="hold">
                                          <p:stCondLst>
                                            <p:cond delay="0"/>
                                          </p:stCondLst>
                                        </p:cTn>
                                        <p:tgtEl>
                                          <p:spTgt spid="141"/>
                                        </p:tgtEl>
                                        <p:attrNameLst>
                                          <p:attrName>style.visibility</p:attrName>
                                        </p:attrNameLst>
                                      </p:cBhvr>
                                      <p:to>
                                        <p:strVal val="visible"/>
                                      </p:to>
                                    </p:set>
                                    <p:animEffect transition="in" filter="wipe(left)">
                                      <p:cBhvr>
                                        <p:cTn id="28" dur="500"/>
                                        <p:tgtEl>
                                          <p:spTgt spid="141"/>
                                        </p:tgtEl>
                                      </p:cBhvr>
                                    </p:animEffect>
                                  </p:childTnLst>
                                </p:cTn>
                              </p:par>
                              <p:par>
                                <p:cTn id="29" presetID="22" presetClass="entr" presetSubtype="8" fill="hold" nodeType="withEffect">
                                  <p:stCondLst>
                                    <p:cond delay="0"/>
                                  </p:stCondLst>
                                  <p:childTnLst>
                                    <p:set>
                                      <p:cBhvr>
                                        <p:cTn id="30" dur="1" fill="hold">
                                          <p:stCondLst>
                                            <p:cond delay="0"/>
                                          </p:stCondLst>
                                        </p:cTn>
                                        <p:tgtEl>
                                          <p:spTgt spid="142"/>
                                        </p:tgtEl>
                                        <p:attrNameLst>
                                          <p:attrName>style.visibility</p:attrName>
                                        </p:attrNameLst>
                                      </p:cBhvr>
                                      <p:to>
                                        <p:strVal val="visible"/>
                                      </p:to>
                                    </p:set>
                                    <p:animEffect transition="in" filter="wipe(left)">
                                      <p:cBhvr>
                                        <p:cTn id="31" dur="500"/>
                                        <p:tgtEl>
                                          <p:spTgt spid="142"/>
                                        </p:tgtEl>
                                      </p:cBhvr>
                                    </p:animEffect>
                                  </p:childTnLst>
                                </p:cTn>
                              </p:par>
                            </p:childTnLst>
                          </p:cTn>
                        </p:par>
                        <p:par>
                          <p:cTn id="32" fill="hold">
                            <p:stCondLst>
                              <p:cond delay="500"/>
                            </p:stCondLst>
                            <p:childTnLst>
                              <p:par>
                                <p:cTn id="33" presetID="2" presetClass="entr" presetSubtype="2"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1+#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2" presetClass="entr" presetSubtype="2" fill="hold" nodeType="afterEffect">
                                  <p:stCondLst>
                                    <p:cond delay="0"/>
                                  </p:stCondLst>
                                  <p:childTnLst>
                                    <p:set>
                                      <p:cBhvr>
                                        <p:cTn id="39" dur="1" fill="hold">
                                          <p:stCondLst>
                                            <p:cond delay="0"/>
                                          </p:stCondLst>
                                        </p:cTn>
                                        <p:tgtEl>
                                          <p:spTgt spid="184"/>
                                        </p:tgtEl>
                                        <p:attrNameLst>
                                          <p:attrName>style.visibility</p:attrName>
                                        </p:attrNameLst>
                                      </p:cBhvr>
                                      <p:to>
                                        <p:strVal val="visible"/>
                                      </p:to>
                                    </p:set>
                                    <p:anim calcmode="lin" valueType="num">
                                      <p:cBhvr additive="base">
                                        <p:cTn id="40" dur="500" fill="hold"/>
                                        <p:tgtEl>
                                          <p:spTgt spid="184"/>
                                        </p:tgtEl>
                                        <p:attrNameLst>
                                          <p:attrName>ppt_x</p:attrName>
                                        </p:attrNameLst>
                                      </p:cBhvr>
                                      <p:tavLst>
                                        <p:tav tm="0">
                                          <p:val>
                                            <p:strVal val="1+#ppt_w/2"/>
                                          </p:val>
                                        </p:tav>
                                        <p:tav tm="100000">
                                          <p:val>
                                            <p:strVal val="#ppt_x"/>
                                          </p:val>
                                        </p:tav>
                                      </p:tavLst>
                                    </p:anim>
                                    <p:anim calcmode="lin" valueType="num">
                                      <p:cBhvr additive="base">
                                        <p:cTn id="41" dur="500" fill="hold"/>
                                        <p:tgtEl>
                                          <p:spTgt spid="184"/>
                                        </p:tgtEl>
                                        <p:attrNameLst>
                                          <p:attrName>ppt_y</p:attrName>
                                        </p:attrNameLst>
                                      </p:cBhvr>
                                      <p:tavLst>
                                        <p:tav tm="0">
                                          <p:val>
                                            <p:strVal val="#ppt_y"/>
                                          </p:val>
                                        </p:tav>
                                        <p:tav tm="100000">
                                          <p:val>
                                            <p:strVal val="#ppt_y"/>
                                          </p:val>
                                        </p:tav>
                                      </p:tavLst>
                                    </p:anim>
                                  </p:childTnLst>
                                </p:cTn>
                              </p:par>
                            </p:childTnLst>
                          </p:cTn>
                        </p:par>
                        <p:par>
                          <p:cTn id="42" fill="hold">
                            <p:stCondLst>
                              <p:cond delay="1500"/>
                            </p:stCondLst>
                            <p:childTnLst>
                              <p:par>
                                <p:cTn id="43" presetID="2" presetClass="entr" presetSubtype="2" fill="hold" nodeType="afterEffect">
                                  <p:stCondLst>
                                    <p:cond delay="0"/>
                                  </p:stCondLst>
                                  <p:childTnLst>
                                    <p:set>
                                      <p:cBhvr>
                                        <p:cTn id="44" dur="1" fill="hold">
                                          <p:stCondLst>
                                            <p:cond delay="0"/>
                                          </p:stCondLst>
                                        </p:cTn>
                                        <p:tgtEl>
                                          <p:spTgt spid="250"/>
                                        </p:tgtEl>
                                        <p:attrNameLst>
                                          <p:attrName>style.visibility</p:attrName>
                                        </p:attrNameLst>
                                      </p:cBhvr>
                                      <p:to>
                                        <p:strVal val="visible"/>
                                      </p:to>
                                    </p:set>
                                    <p:anim calcmode="lin" valueType="num">
                                      <p:cBhvr additive="base">
                                        <p:cTn id="45" dur="500" fill="hold"/>
                                        <p:tgtEl>
                                          <p:spTgt spid="250"/>
                                        </p:tgtEl>
                                        <p:attrNameLst>
                                          <p:attrName>ppt_x</p:attrName>
                                        </p:attrNameLst>
                                      </p:cBhvr>
                                      <p:tavLst>
                                        <p:tav tm="0">
                                          <p:val>
                                            <p:strVal val="1+#ppt_w/2"/>
                                          </p:val>
                                        </p:tav>
                                        <p:tav tm="100000">
                                          <p:val>
                                            <p:strVal val="#ppt_x"/>
                                          </p:val>
                                        </p:tav>
                                      </p:tavLst>
                                    </p:anim>
                                    <p:anim calcmode="lin" valueType="num">
                                      <p:cBhvr additive="base">
                                        <p:cTn id="46" dur="500" fill="hold"/>
                                        <p:tgtEl>
                                          <p:spTgt spid="2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4" name="组合 3"/>
          <p:cNvGrpSpPr/>
          <p:nvPr/>
        </p:nvGrpSpPr>
        <p:grpSpPr>
          <a:xfrm>
            <a:off x="3887683" y="1070985"/>
            <a:ext cx="2231641" cy="4063665"/>
            <a:chOff x="3645103" y="1019986"/>
            <a:chExt cx="2125372" cy="3870157"/>
          </a:xfrm>
        </p:grpSpPr>
        <p:grpSp>
          <p:nvGrpSpPr>
            <p:cNvPr id="28" name="Group 4"/>
            <p:cNvGrpSpPr/>
            <p:nvPr/>
          </p:nvGrpSpPr>
          <p:grpSpPr>
            <a:xfrm>
              <a:off x="3645103" y="1019986"/>
              <a:ext cx="2125372" cy="3870157"/>
              <a:chOff x="4789369" y="1779895"/>
              <a:chExt cx="2624138" cy="4778375"/>
            </a:xfrm>
          </p:grpSpPr>
          <p:sp>
            <p:nvSpPr>
              <p:cNvPr id="29" name="Oval 24"/>
              <p:cNvSpPr>
                <a:spLocks noChangeArrowheads="1"/>
              </p:cNvSpPr>
              <p:nvPr/>
            </p:nvSpPr>
            <p:spPr bwMode="auto">
              <a:xfrm>
                <a:off x="4789369" y="1779895"/>
                <a:ext cx="1577975" cy="1574799"/>
              </a:xfrm>
              <a:prstGeom prst="ellipse">
                <a:avLst/>
              </a:prstGeom>
              <a:solidFill>
                <a:schemeClr val="bg2"/>
              </a:solidFill>
              <a:ln>
                <a:noFill/>
              </a:ln>
              <a:extLst/>
            </p:spPr>
            <p:txBody>
              <a:bodyPr vert="horz" wrap="square" lIns="96012" tIns="48006" rIns="96012" bIns="48006" numCol="1" anchor="t" anchorCtr="0" compatLnSpc="1">
                <a:prstTxWarp prst="textNoShape">
                  <a:avLst/>
                </a:prstTxWarp>
              </a:bodyPr>
              <a:lstStyle/>
              <a:p>
                <a:endParaRPr lang="zh-CN" altLang="en-US">
                  <a:latin typeface="+mj-ea"/>
                  <a:ea typeface="+mj-ea"/>
                </a:endParaRPr>
              </a:p>
            </p:txBody>
          </p:sp>
          <p:sp>
            <p:nvSpPr>
              <p:cNvPr id="30" name="Oval 25"/>
              <p:cNvSpPr>
                <a:spLocks noChangeArrowheads="1"/>
              </p:cNvSpPr>
              <p:nvPr/>
            </p:nvSpPr>
            <p:spPr bwMode="auto">
              <a:xfrm>
                <a:off x="5838707" y="2846695"/>
                <a:ext cx="1574799" cy="1574800"/>
              </a:xfrm>
              <a:prstGeom prst="ellipse">
                <a:avLst/>
              </a:prstGeom>
              <a:solidFill>
                <a:schemeClr val="tx2"/>
              </a:solidFill>
              <a:ln>
                <a:noFill/>
              </a:ln>
              <a:extLst/>
            </p:spPr>
            <p:txBody>
              <a:bodyPr vert="horz" wrap="square" lIns="96012" tIns="48006" rIns="96012" bIns="48006" numCol="1" anchor="t" anchorCtr="0" compatLnSpc="1">
                <a:prstTxWarp prst="textNoShape">
                  <a:avLst/>
                </a:prstTxWarp>
              </a:bodyPr>
              <a:lstStyle/>
              <a:p>
                <a:endParaRPr lang="zh-CN" altLang="en-US">
                  <a:latin typeface="+mj-ea"/>
                  <a:ea typeface="+mj-ea"/>
                </a:endParaRPr>
              </a:p>
            </p:txBody>
          </p:sp>
          <p:sp>
            <p:nvSpPr>
              <p:cNvPr id="31" name="Oval 26"/>
              <p:cNvSpPr>
                <a:spLocks noChangeArrowheads="1"/>
              </p:cNvSpPr>
              <p:nvPr/>
            </p:nvSpPr>
            <p:spPr bwMode="auto">
              <a:xfrm>
                <a:off x="5838707" y="4983470"/>
                <a:ext cx="1574800" cy="1574800"/>
              </a:xfrm>
              <a:prstGeom prst="ellipse">
                <a:avLst/>
              </a:prstGeom>
              <a:solidFill>
                <a:schemeClr val="tx2"/>
              </a:solidFill>
              <a:ln>
                <a:noFill/>
              </a:ln>
              <a:extLst/>
            </p:spPr>
            <p:txBody>
              <a:bodyPr vert="horz" wrap="square" lIns="96012" tIns="48006" rIns="96012" bIns="48006" numCol="1" anchor="t" anchorCtr="0" compatLnSpc="1">
                <a:prstTxWarp prst="textNoShape">
                  <a:avLst/>
                </a:prstTxWarp>
              </a:bodyPr>
              <a:lstStyle/>
              <a:p>
                <a:endParaRPr lang="zh-CN" altLang="en-US">
                  <a:latin typeface="+mj-ea"/>
                  <a:ea typeface="+mj-ea"/>
                </a:endParaRPr>
              </a:p>
            </p:txBody>
          </p:sp>
          <p:sp>
            <p:nvSpPr>
              <p:cNvPr id="32" name="Oval 27"/>
              <p:cNvSpPr>
                <a:spLocks noChangeArrowheads="1"/>
              </p:cNvSpPr>
              <p:nvPr/>
            </p:nvSpPr>
            <p:spPr bwMode="auto">
              <a:xfrm>
                <a:off x="4789369" y="3916670"/>
                <a:ext cx="1577975" cy="1574800"/>
              </a:xfrm>
              <a:prstGeom prst="ellipse">
                <a:avLst/>
              </a:prstGeom>
              <a:solidFill>
                <a:schemeClr val="bg2"/>
              </a:solidFill>
              <a:ln>
                <a:noFill/>
              </a:ln>
              <a:extLst/>
            </p:spPr>
            <p:txBody>
              <a:bodyPr vert="horz" wrap="square" lIns="96012" tIns="48006" rIns="96012" bIns="48006" numCol="1" anchor="t" anchorCtr="0" compatLnSpc="1">
                <a:prstTxWarp prst="textNoShape">
                  <a:avLst/>
                </a:prstTxWarp>
              </a:bodyPr>
              <a:lstStyle/>
              <a:p>
                <a:endParaRPr lang="zh-CN" altLang="en-US">
                  <a:latin typeface="+mj-ea"/>
                  <a:ea typeface="+mj-ea"/>
                </a:endParaRPr>
              </a:p>
            </p:txBody>
          </p:sp>
          <p:sp>
            <p:nvSpPr>
              <p:cNvPr id="33" name="Freeform 33"/>
              <p:cNvSpPr>
                <a:spLocks/>
              </p:cNvSpPr>
              <p:nvPr/>
            </p:nvSpPr>
            <p:spPr bwMode="auto">
              <a:xfrm>
                <a:off x="5432307" y="2383145"/>
                <a:ext cx="1198563" cy="374650"/>
              </a:xfrm>
              <a:custGeom>
                <a:avLst/>
                <a:gdLst>
                  <a:gd name="T0" fmla="*/ 499 w 499"/>
                  <a:gd name="T1" fmla="*/ 77 h 156"/>
                  <a:gd name="T2" fmla="*/ 422 w 499"/>
                  <a:gd name="T3" fmla="*/ 154 h 156"/>
                  <a:gd name="T4" fmla="*/ 78 w 499"/>
                  <a:gd name="T5" fmla="*/ 156 h 156"/>
                  <a:gd name="T6" fmla="*/ 1 w 499"/>
                  <a:gd name="T7" fmla="*/ 80 h 156"/>
                  <a:gd name="T8" fmla="*/ 1 w 499"/>
                  <a:gd name="T9" fmla="*/ 80 h 156"/>
                  <a:gd name="T10" fmla="*/ 77 w 499"/>
                  <a:gd name="T11" fmla="*/ 2 h 156"/>
                  <a:gd name="T12" fmla="*/ 421 w 499"/>
                  <a:gd name="T13" fmla="*/ 0 h 156"/>
                  <a:gd name="T14" fmla="*/ 499 w 499"/>
                  <a:gd name="T15" fmla="*/ 77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6">
                    <a:moveTo>
                      <a:pt x="499" y="77"/>
                    </a:moveTo>
                    <a:cubicBezTo>
                      <a:pt x="499" y="119"/>
                      <a:pt x="465" y="154"/>
                      <a:pt x="422" y="154"/>
                    </a:cubicBezTo>
                    <a:cubicBezTo>
                      <a:pt x="78" y="156"/>
                      <a:pt x="78" y="156"/>
                      <a:pt x="78" y="156"/>
                    </a:cubicBezTo>
                    <a:cubicBezTo>
                      <a:pt x="36" y="156"/>
                      <a:pt x="1" y="122"/>
                      <a:pt x="1" y="80"/>
                    </a:cubicBezTo>
                    <a:cubicBezTo>
                      <a:pt x="1" y="80"/>
                      <a:pt x="1" y="80"/>
                      <a:pt x="1" y="80"/>
                    </a:cubicBezTo>
                    <a:cubicBezTo>
                      <a:pt x="0" y="37"/>
                      <a:pt x="35" y="2"/>
                      <a:pt x="77" y="2"/>
                    </a:cubicBezTo>
                    <a:cubicBezTo>
                      <a:pt x="421" y="0"/>
                      <a:pt x="421" y="0"/>
                      <a:pt x="421" y="0"/>
                    </a:cubicBezTo>
                    <a:cubicBezTo>
                      <a:pt x="464" y="0"/>
                      <a:pt x="499" y="34"/>
                      <a:pt x="499" y="77"/>
                    </a:cubicBezTo>
                    <a:close/>
                  </a:path>
                </a:pathLst>
              </a:custGeom>
              <a:solidFill>
                <a:schemeClr val="bg2"/>
              </a:solidFill>
              <a:ln>
                <a:noFill/>
              </a:ln>
              <a:extLst/>
            </p:spPr>
            <p:txBody>
              <a:bodyPr vert="horz" wrap="square" lIns="96012" tIns="48006" rIns="96012" bIns="48006" numCol="1" anchor="t" anchorCtr="0" compatLnSpc="1">
                <a:prstTxWarp prst="textNoShape">
                  <a:avLst/>
                </a:prstTxWarp>
              </a:bodyPr>
              <a:lstStyle/>
              <a:p>
                <a:endParaRPr lang="zh-CN" altLang="en-US">
                  <a:latin typeface="+mj-ea"/>
                  <a:ea typeface="+mj-ea"/>
                </a:endParaRPr>
              </a:p>
            </p:txBody>
          </p:sp>
          <p:sp>
            <p:nvSpPr>
              <p:cNvPr id="34" name="Freeform 34"/>
              <p:cNvSpPr>
                <a:spLocks/>
              </p:cNvSpPr>
              <p:nvPr/>
            </p:nvSpPr>
            <p:spPr bwMode="auto">
              <a:xfrm>
                <a:off x="5570419" y="5626407"/>
                <a:ext cx="1196975" cy="376237"/>
              </a:xfrm>
              <a:custGeom>
                <a:avLst/>
                <a:gdLst>
                  <a:gd name="T0" fmla="*/ 499 w 499"/>
                  <a:gd name="T1" fmla="*/ 77 h 157"/>
                  <a:gd name="T2" fmla="*/ 422 w 499"/>
                  <a:gd name="T3" fmla="*/ 154 h 157"/>
                  <a:gd name="T4" fmla="*/ 78 w 499"/>
                  <a:gd name="T5" fmla="*/ 156 h 157"/>
                  <a:gd name="T6" fmla="*/ 0 w 499"/>
                  <a:gd name="T7" fmla="*/ 80 h 157"/>
                  <a:gd name="T8" fmla="*/ 0 w 499"/>
                  <a:gd name="T9" fmla="*/ 80 h 157"/>
                  <a:gd name="T10" fmla="*/ 77 w 499"/>
                  <a:gd name="T11" fmla="*/ 2 h 157"/>
                  <a:gd name="T12" fmla="*/ 421 w 499"/>
                  <a:gd name="T13" fmla="*/ 0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19"/>
                      <a:pt x="465" y="154"/>
                      <a:pt x="422" y="154"/>
                    </a:cubicBezTo>
                    <a:cubicBezTo>
                      <a:pt x="78" y="156"/>
                      <a:pt x="78" y="156"/>
                      <a:pt x="78" y="156"/>
                    </a:cubicBezTo>
                    <a:cubicBezTo>
                      <a:pt x="35" y="157"/>
                      <a:pt x="1" y="122"/>
                      <a:pt x="0" y="80"/>
                    </a:cubicBezTo>
                    <a:cubicBezTo>
                      <a:pt x="0" y="80"/>
                      <a:pt x="0" y="80"/>
                      <a:pt x="0" y="80"/>
                    </a:cubicBezTo>
                    <a:cubicBezTo>
                      <a:pt x="0" y="37"/>
                      <a:pt x="34" y="3"/>
                      <a:pt x="77" y="2"/>
                    </a:cubicBezTo>
                    <a:cubicBezTo>
                      <a:pt x="421" y="0"/>
                      <a:pt x="421" y="0"/>
                      <a:pt x="421" y="0"/>
                    </a:cubicBezTo>
                    <a:cubicBezTo>
                      <a:pt x="464" y="0"/>
                      <a:pt x="498" y="34"/>
                      <a:pt x="499" y="77"/>
                    </a:cubicBezTo>
                    <a:close/>
                  </a:path>
                </a:pathLst>
              </a:custGeom>
              <a:solidFill>
                <a:schemeClr val="tx2"/>
              </a:solidFill>
              <a:ln>
                <a:noFill/>
              </a:ln>
              <a:extLst/>
            </p:spPr>
            <p:txBody>
              <a:bodyPr vert="horz" wrap="square" lIns="96012" tIns="48006" rIns="96012" bIns="48006" numCol="1" anchor="t" anchorCtr="0" compatLnSpc="1">
                <a:prstTxWarp prst="textNoShape">
                  <a:avLst/>
                </a:prstTxWarp>
              </a:bodyPr>
              <a:lstStyle/>
              <a:p>
                <a:endParaRPr lang="zh-CN" altLang="en-US">
                  <a:latin typeface="+mj-ea"/>
                  <a:ea typeface="+mj-ea"/>
                </a:endParaRPr>
              </a:p>
            </p:txBody>
          </p:sp>
          <p:sp>
            <p:nvSpPr>
              <p:cNvPr id="35" name="Freeform 35"/>
              <p:cNvSpPr>
                <a:spLocks/>
              </p:cNvSpPr>
              <p:nvPr/>
            </p:nvSpPr>
            <p:spPr bwMode="auto">
              <a:xfrm>
                <a:off x="5432307" y="4523095"/>
                <a:ext cx="1198563" cy="376237"/>
              </a:xfrm>
              <a:custGeom>
                <a:avLst/>
                <a:gdLst>
                  <a:gd name="T0" fmla="*/ 499 w 499"/>
                  <a:gd name="T1" fmla="*/ 77 h 157"/>
                  <a:gd name="T2" fmla="*/ 422 w 499"/>
                  <a:gd name="T3" fmla="*/ 155 h 157"/>
                  <a:gd name="T4" fmla="*/ 78 w 499"/>
                  <a:gd name="T5" fmla="*/ 157 h 157"/>
                  <a:gd name="T6" fmla="*/ 1 w 499"/>
                  <a:gd name="T7" fmla="*/ 80 h 157"/>
                  <a:gd name="T8" fmla="*/ 1 w 499"/>
                  <a:gd name="T9" fmla="*/ 80 h 157"/>
                  <a:gd name="T10" fmla="*/ 77 w 499"/>
                  <a:gd name="T11" fmla="*/ 3 h 157"/>
                  <a:gd name="T12" fmla="*/ 421 w 499"/>
                  <a:gd name="T13" fmla="*/ 1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20"/>
                      <a:pt x="465" y="155"/>
                      <a:pt x="422" y="155"/>
                    </a:cubicBezTo>
                    <a:cubicBezTo>
                      <a:pt x="78" y="157"/>
                      <a:pt x="78" y="157"/>
                      <a:pt x="78" y="157"/>
                    </a:cubicBezTo>
                    <a:cubicBezTo>
                      <a:pt x="36" y="157"/>
                      <a:pt x="1" y="123"/>
                      <a:pt x="1" y="80"/>
                    </a:cubicBezTo>
                    <a:cubicBezTo>
                      <a:pt x="1" y="80"/>
                      <a:pt x="1" y="80"/>
                      <a:pt x="1" y="80"/>
                    </a:cubicBezTo>
                    <a:cubicBezTo>
                      <a:pt x="0" y="38"/>
                      <a:pt x="35" y="3"/>
                      <a:pt x="77" y="3"/>
                    </a:cubicBezTo>
                    <a:cubicBezTo>
                      <a:pt x="421" y="1"/>
                      <a:pt x="421" y="1"/>
                      <a:pt x="421" y="1"/>
                    </a:cubicBezTo>
                    <a:cubicBezTo>
                      <a:pt x="464" y="0"/>
                      <a:pt x="499" y="35"/>
                      <a:pt x="499" y="77"/>
                    </a:cubicBezTo>
                    <a:close/>
                  </a:path>
                </a:pathLst>
              </a:custGeom>
              <a:solidFill>
                <a:schemeClr val="bg2"/>
              </a:solidFill>
              <a:ln>
                <a:noFill/>
              </a:ln>
              <a:extLst/>
            </p:spPr>
            <p:txBody>
              <a:bodyPr vert="horz" wrap="square" lIns="96012" tIns="48006" rIns="96012" bIns="48006" numCol="1" anchor="t" anchorCtr="0" compatLnSpc="1">
                <a:prstTxWarp prst="textNoShape">
                  <a:avLst/>
                </a:prstTxWarp>
              </a:bodyPr>
              <a:lstStyle/>
              <a:p>
                <a:endParaRPr lang="zh-CN" altLang="en-US">
                  <a:latin typeface="+mj-ea"/>
                  <a:ea typeface="+mj-ea"/>
                </a:endParaRPr>
              </a:p>
            </p:txBody>
          </p:sp>
          <p:sp>
            <p:nvSpPr>
              <p:cNvPr id="36" name="Freeform 36"/>
              <p:cNvSpPr>
                <a:spLocks/>
              </p:cNvSpPr>
              <p:nvPr/>
            </p:nvSpPr>
            <p:spPr bwMode="auto">
              <a:xfrm>
                <a:off x="5591057" y="3448357"/>
                <a:ext cx="1195388" cy="376237"/>
              </a:xfrm>
              <a:custGeom>
                <a:avLst/>
                <a:gdLst>
                  <a:gd name="T0" fmla="*/ 498 w 498"/>
                  <a:gd name="T1" fmla="*/ 77 h 157"/>
                  <a:gd name="T2" fmla="*/ 422 w 498"/>
                  <a:gd name="T3" fmla="*/ 154 h 157"/>
                  <a:gd name="T4" fmla="*/ 77 w 498"/>
                  <a:gd name="T5" fmla="*/ 156 h 157"/>
                  <a:gd name="T6" fmla="*/ 0 w 498"/>
                  <a:gd name="T7" fmla="*/ 80 h 157"/>
                  <a:gd name="T8" fmla="*/ 0 w 498"/>
                  <a:gd name="T9" fmla="*/ 80 h 157"/>
                  <a:gd name="T10" fmla="*/ 76 w 498"/>
                  <a:gd name="T11" fmla="*/ 2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19"/>
                      <a:pt x="464" y="154"/>
                      <a:pt x="422" y="154"/>
                    </a:cubicBezTo>
                    <a:cubicBezTo>
                      <a:pt x="77" y="156"/>
                      <a:pt x="77" y="156"/>
                      <a:pt x="77" y="156"/>
                    </a:cubicBezTo>
                    <a:cubicBezTo>
                      <a:pt x="35" y="157"/>
                      <a:pt x="0" y="122"/>
                      <a:pt x="0" y="80"/>
                    </a:cubicBezTo>
                    <a:cubicBezTo>
                      <a:pt x="0" y="80"/>
                      <a:pt x="0" y="80"/>
                      <a:pt x="0" y="80"/>
                    </a:cubicBezTo>
                    <a:cubicBezTo>
                      <a:pt x="0" y="37"/>
                      <a:pt x="34" y="2"/>
                      <a:pt x="76" y="2"/>
                    </a:cubicBezTo>
                    <a:cubicBezTo>
                      <a:pt x="421" y="0"/>
                      <a:pt x="421" y="0"/>
                      <a:pt x="421" y="0"/>
                    </a:cubicBezTo>
                    <a:cubicBezTo>
                      <a:pt x="463" y="0"/>
                      <a:pt x="498" y="34"/>
                      <a:pt x="498" y="77"/>
                    </a:cubicBezTo>
                    <a:close/>
                  </a:path>
                </a:pathLst>
              </a:custGeom>
              <a:solidFill>
                <a:schemeClr val="tx2"/>
              </a:solidFill>
              <a:ln>
                <a:noFill/>
              </a:ln>
              <a:extLst/>
            </p:spPr>
            <p:txBody>
              <a:bodyPr vert="horz" wrap="square" lIns="96012" tIns="48006" rIns="96012" bIns="48006" numCol="1" anchor="t" anchorCtr="0" compatLnSpc="1">
                <a:prstTxWarp prst="textNoShape">
                  <a:avLst/>
                </a:prstTxWarp>
              </a:bodyPr>
              <a:lstStyle/>
              <a:p>
                <a:endParaRPr lang="zh-CN" altLang="en-US">
                  <a:latin typeface="+mj-ea"/>
                  <a:ea typeface="+mj-ea"/>
                </a:endParaRPr>
              </a:p>
            </p:txBody>
          </p:sp>
          <p:sp>
            <p:nvSpPr>
              <p:cNvPr id="37" name="文本框 91"/>
              <p:cNvSpPr txBox="1"/>
              <p:nvPr/>
            </p:nvSpPr>
            <p:spPr>
              <a:xfrm>
                <a:off x="6194636" y="2340241"/>
                <a:ext cx="488575" cy="434289"/>
              </a:xfrm>
              <a:prstGeom prst="rect">
                <a:avLst/>
              </a:prstGeom>
              <a:noFill/>
            </p:spPr>
            <p:txBody>
              <a:bodyPr wrap="none" rtlCol="0">
                <a:spAutoFit/>
              </a:bodyPr>
              <a:lstStyle/>
              <a:p>
                <a:r>
                  <a:rPr lang="en-US" altLang="zh-CN" dirty="0" smtClean="0">
                    <a:solidFill>
                      <a:schemeClr val="bg1"/>
                    </a:solidFill>
                    <a:latin typeface="+mj-ea"/>
                    <a:ea typeface="+mj-ea"/>
                    <a:cs typeface="Arial Unicode MS" panose="020B0604020202020204" pitchFamily="34" charset="-122"/>
                  </a:rPr>
                  <a:t>01</a:t>
                </a:r>
              </a:p>
            </p:txBody>
          </p:sp>
          <p:sp>
            <p:nvSpPr>
              <p:cNvPr id="38" name="文本框 92"/>
              <p:cNvSpPr txBox="1"/>
              <p:nvPr/>
            </p:nvSpPr>
            <p:spPr>
              <a:xfrm>
                <a:off x="5548610" y="3421040"/>
                <a:ext cx="488575" cy="434289"/>
              </a:xfrm>
              <a:prstGeom prst="rect">
                <a:avLst/>
              </a:prstGeom>
              <a:noFill/>
            </p:spPr>
            <p:txBody>
              <a:bodyPr wrap="none" rtlCol="0">
                <a:spAutoFit/>
              </a:bodyPr>
              <a:lstStyle/>
              <a:p>
                <a:r>
                  <a:rPr lang="en-US" altLang="zh-CN" dirty="0" smtClean="0">
                    <a:solidFill>
                      <a:schemeClr val="bg1"/>
                    </a:solidFill>
                    <a:latin typeface="+mj-ea"/>
                    <a:ea typeface="+mj-ea"/>
                    <a:cs typeface="Arial Unicode MS" panose="020B0604020202020204" pitchFamily="34" charset="-122"/>
                  </a:rPr>
                  <a:t>02</a:t>
                </a:r>
                <a:endParaRPr lang="zh-CN" altLang="en-US" dirty="0">
                  <a:solidFill>
                    <a:schemeClr val="bg1"/>
                  </a:solidFill>
                  <a:latin typeface="+mj-ea"/>
                  <a:ea typeface="+mj-ea"/>
                  <a:cs typeface="Arial Unicode MS" panose="020B0604020202020204" pitchFamily="34" charset="-122"/>
                </a:endParaRPr>
              </a:p>
            </p:txBody>
          </p:sp>
          <p:sp>
            <p:nvSpPr>
              <p:cNvPr id="39" name="文本框 93"/>
              <p:cNvSpPr txBox="1"/>
              <p:nvPr/>
            </p:nvSpPr>
            <p:spPr>
              <a:xfrm>
                <a:off x="6205678" y="4500939"/>
                <a:ext cx="488575" cy="434289"/>
              </a:xfrm>
              <a:prstGeom prst="rect">
                <a:avLst/>
              </a:prstGeom>
              <a:noFill/>
            </p:spPr>
            <p:txBody>
              <a:bodyPr wrap="none" rtlCol="0">
                <a:spAutoFit/>
              </a:bodyPr>
              <a:lstStyle/>
              <a:p>
                <a:r>
                  <a:rPr lang="en-US" altLang="zh-CN" dirty="0" smtClean="0">
                    <a:solidFill>
                      <a:schemeClr val="bg1"/>
                    </a:solidFill>
                    <a:latin typeface="+mj-ea"/>
                    <a:ea typeface="+mj-ea"/>
                    <a:cs typeface="Arial Unicode MS" panose="020B0604020202020204" pitchFamily="34" charset="-122"/>
                  </a:rPr>
                  <a:t>03</a:t>
                </a:r>
                <a:endParaRPr lang="zh-CN" altLang="en-US" dirty="0">
                  <a:solidFill>
                    <a:schemeClr val="bg1"/>
                  </a:solidFill>
                  <a:latin typeface="+mj-ea"/>
                  <a:ea typeface="+mj-ea"/>
                  <a:cs typeface="Arial Unicode MS" panose="020B0604020202020204" pitchFamily="34" charset="-122"/>
                </a:endParaRPr>
              </a:p>
            </p:txBody>
          </p:sp>
          <p:sp>
            <p:nvSpPr>
              <p:cNvPr id="40" name="文本框 94"/>
              <p:cNvSpPr txBox="1"/>
              <p:nvPr/>
            </p:nvSpPr>
            <p:spPr>
              <a:xfrm>
                <a:off x="5532785" y="5610323"/>
                <a:ext cx="488575" cy="434289"/>
              </a:xfrm>
              <a:prstGeom prst="rect">
                <a:avLst/>
              </a:prstGeom>
              <a:noFill/>
            </p:spPr>
            <p:txBody>
              <a:bodyPr wrap="none" rtlCol="0">
                <a:spAutoFit/>
              </a:bodyPr>
              <a:lstStyle/>
              <a:p>
                <a:r>
                  <a:rPr lang="en-US" altLang="zh-CN" dirty="0" smtClean="0">
                    <a:solidFill>
                      <a:schemeClr val="bg1"/>
                    </a:solidFill>
                    <a:latin typeface="+mj-ea"/>
                    <a:ea typeface="+mj-ea"/>
                    <a:cs typeface="Arial Unicode MS" panose="020B0604020202020204" pitchFamily="34" charset="-122"/>
                  </a:rPr>
                  <a:t>04</a:t>
                </a:r>
                <a:endParaRPr lang="zh-CN" altLang="en-US" dirty="0">
                  <a:solidFill>
                    <a:schemeClr val="bg1"/>
                  </a:solidFill>
                  <a:latin typeface="+mj-ea"/>
                  <a:ea typeface="+mj-ea"/>
                  <a:cs typeface="Arial Unicode MS" panose="020B0604020202020204" pitchFamily="34" charset="-122"/>
                </a:endParaRPr>
              </a:p>
            </p:txBody>
          </p:sp>
          <p:sp>
            <p:nvSpPr>
              <p:cNvPr id="41" name="Oval 35"/>
              <p:cNvSpPr/>
              <p:nvPr/>
            </p:nvSpPr>
            <p:spPr>
              <a:xfrm>
                <a:off x="4915678" y="1896321"/>
                <a:ext cx="1338772" cy="1338774"/>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42" name="Oval 33"/>
              <p:cNvSpPr/>
              <p:nvPr/>
            </p:nvSpPr>
            <p:spPr>
              <a:xfrm>
                <a:off x="5966244" y="2968676"/>
                <a:ext cx="1338773" cy="1338773"/>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43" name="Oval 31"/>
              <p:cNvSpPr/>
              <p:nvPr/>
            </p:nvSpPr>
            <p:spPr>
              <a:xfrm>
                <a:off x="4913346" y="4037231"/>
                <a:ext cx="1338773" cy="1338773"/>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44" name="Oval 27"/>
              <p:cNvSpPr/>
              <p:nvPr/>
            </p:nvSpPr>
            <p:spPr>
              <a:xfrm>
                <a:off x="5953932" y="5102078"/>
                <a:ext cx="1338773" cy="1338773"/>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grpSp>
        <p:grpSp>
          <p:nvGrpSpPr>
            <p:cNvPr id="45" name="Group 37"/>
            <p:cNvGrpSpPr/>
            <p:nvPr/>
          </p:nvGrpSpPr>
          <p:grpSpPr>
            <a:xfrm>
              <a:off x="4087567" y="3176369"/>
              <a:ext cx="413696" cy="414403"/>
              <a:chOff x="9145588" y="4435475"/>
              <a:chExt cx="464344" cy="465138"/>
            </a:xfrm>
            <a:solidFill>
              <a:schemeClr val="bg2"/>
            </a:solidFill>
          </p:grpSpPr>
          <p:sp>
            <p:nvSpPr>
              <p:cNvPr id="46"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latin typeface="+mj-ea"/>
                  <a:ea typeface="+mj-ea"/>
                  <a:sym typeface="Gill Sans" charset="0"/>
                </a:endParaRPr>
              </a:p>
            </p:txBody>
          </p:sp>
          <p:sp>
            <p:nvSpPr>
              <p:cNvPr id="47"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latin typeface="+mj-ea"/>
                  <a:ea typeface="+mj-ea"/>
                  <a:sym typeface="Gill Sans" charset="0"/>
                </a:endParaRPr>
              </a:p>
            </p:txBody>
          </p:sp>
          <p:sp>
            <p:nvSpPr>
              <p:cNvPr id="48"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latin typeface="+mj-ea"/>
                  <a:ea typeface="+mj-ea"/>
                  <a:sym typeface="Gill Sans" charset="0"/>
                </a:endParaRPr>
              </a:p>
            </p:txBody>
          </p:sp>
          <p:sp>
            <p:nvSpPr>
              <p:cNvPr id="49"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latin typeface="+mj-ea"/>
                  <a:ea typeface="+mj-ea"/>
                  <a:sym typeface="Gill Sans" charset="0"/>
                </a:endParaRPr>
              </a:p>
            </p:txBody>
          </p:sp>
          <p:sp>
            <p:nvSpPr>
              <p:cNvPr id="50"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latin typeface="+mj-ea"/>
                  <a:ea typeface="+mj-ea"/>
                  <a:sym typeface="Gill Sans" charset="0"/>
                </a:endParaRPr>
              </a:p>
            </p:txBody>
          </p:sp>
          <p:sp>
            <p:nvSpPr>
              <p:cNvPr id="51"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latin typeface="+mj-ea"/>
                  <a:ea typeface="+mj-ea"/>
                  <a:sym typeface="Gill Sans" charset="0"/>
                </a:endParaRPr>
              </a:p>
            </p:txBody>
          </p:sp>
          <p:sp>
            <p:nvSpPr>
              <p:cNvPr id="52"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latin typeface="+mj-ea"/>
                  <a:ea typeface="+mj-ea"/>
                  <a:sym typeface="Gill Sans" charset="0"/>
                </a:endParaRPr>
              </a:p>
            </p:txBody>
          </p:sp>
          <p:sp>
            <p:nvSpPr>
              <p:cNvPr id="53"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latin typeface="+mj-ea"/>
                  <a:ea typeface="+mj-ea"/>
                  <a:sym typeface="Gill Sans" charset="0"/>
                </a:endParaRPr>
              </a:p>
            </p:txBody>
          </p:sp>
          <p:sp>
            <p:nvSpPr>
              <p:cNvPr id="54"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latin typeface="+mj-ea"/>
                  <a:ea typeface="+mj-ea"/>
                  <a:sym typeface="Gill Sans" charset="0"/>
                </a:endParaRPr>
              </a:p>
            </p:txBody>
          </p:sp>
        </p:grpSp>
        <p:grpSp>
          <p:nvGrpSpPr>
            <p:cNvPr id="55" name="Group 47"/>
            <p:cNvGrpSpPr/>
            <p:nvPr/>
          </p:nvGrpSpPr>
          <p:grpSpPr>
            <a:xfrm>
              <a:off x="4964971" y="2314913"/>
              <a:ext cx="387530" cy="413696"/>
              <a:chOff x="9159875" y="1647825"/>
              <a:chExt cx="434975" cy="464344"/>
            </a:xfrm>
            <a:solidFill>
              <a:schemeClr val="tx2"/>
            </a:solidFill>
          </p:grpSpPr>
          <p:sp>
            <p:nvSpPr>
              <p:cNvPr id="56"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57"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58"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grpSp>
        <p:grpSp>
          <p:nvGrpSpPr>
            <p:cNvPr id="59" name="Group 51"/>
            <p:cNvGrpSpPr/>
            <p:nvPr/>
          </p:nvGrpSpPr>
          <p:grpSpPr>
            <a:xfrm>
              <a:off x="4087567" y="1450983"/>
              <a:ext cx="414403" cy="413696"/>
              <a:chOff x="6357938" y="1647825"/>
              <a:chExt cx="465138" cy="464344"/>
            </a:xfrm>
            <a:solidFill>
              <a:schemeClr val="bg2"/>
            </a:solidFill>
          </p:grpSpPr>
          <p:sp>
            <p:nvSpPr>
              <p:cNvPr id="60" name="AutoShape 84"/>
              <p:cNvSpPr>
                <a:spLocks/>
              </p:cNvSpPr>
              <p:nvPr/>
            </p:nvSpPr>
            <p:spPr bwMode="auto">
              <a:xfrm>
                <a:off x="6357938" y="1647825"/>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61" name="AutoShape 85"/>
              <p:cNvSpPr>
                <a:spLocks/>
              </p:cNvSpPr>
              <p:nvPr/>
            </p:nvSpPr>
            <p:spPr bwMode="auto">
              <a:xfrm>
                <a:off x="6634163" y="1821657"/>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62" name="AutoShape 86"/>
              <p:cNvSpPr>
                <a:spLocks/>
              </p:cNvSpPr>
              <p:nvPr/>
            </p:nvSpPr>
            <p:spPr bwMode="auto">
              <a:xfrm>
                <a:off x="6634163" y="1778000"/>
                <a:ext cx="130175"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63" name="AutoShape 87"/>
              <p:cNvSpPr>
                <a:spLocks/>
              </p:cNvSpPr>
              <p:nvPr/>
            </p:nvSpPr>
            <p:spPr bwMode="auto">
              <a:xfrm>
                <a:off x="6634163" y="1734344"/>
                <a:ext cx="130175"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64" name="AutoShape 88"/>
              <p:cNvSpPr>
                <a:spLocks/>
              </p:cNvSpPr>
              <p:nvPr/>
            </p:nvSpPr>
            <p:spPr bwMode="auto">
              <a:xfrm>
                <a:off x="6474619"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65" name="AutoShape 89"/>
              <p:cNvSpPr>
                <a:spLocks/>
              </p:cNvSpPr>
              <p:nvPr/>
            </p:nvSpPr>
            <p:spPr bwMode="auto">
              <a:xfrm>
                <a:off x="6474619"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66" name="AutoShape 90"/>
              <p:cNvSpPr>
                <a:spLocks/>
              </p:cNvSpPr>
              <p:nvPr/>
            </p:nvSpPr>
            <p:spPr bwMode="auto">
              <a:xfrm>
                <a:off x="6474619"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67" name="AutoShape 91"/>
              <p:cNvSpPr>
                <a:spLocks/>
              </p:cNvSpPr>
              <p:nvPr/>
            </p:nvSpPr>
            <p:spPr bwMode="auto">
              <a:xfrm>
                <a:off x="6634163" y="2039938"/>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68" name="AutoShape 92"/>
              <p:cNvSpPr>
                <a:spLocks/>
              </p:cNvSpPr>
              <p:nvPr/>
            </p:nvSpPr>
            <p:spPr bwMode="auto">
              <a:xfrm>
                <a:off x="6634163" y="1996282"/>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69" name="AutoShape 93"/>
              <p:cNvSpPr>
                <a:spLocks/>
              </p:cNvSpPr>
              <p:nvPr/>
            </p:nvSpPr>
            <p:spPr bwMode="auto">
              <a:xfrm>
                <a:off x="6634163" y="1952625"/>
                <a:ext cx="1301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70" name="AutoShape 94"/>
              <p:cNvSpPr>
                <a:spLocks/>
              </p:cNvSpPr>
              <p:nvPr/>
            </p:nvSpPr>
            <p:spPr bwMode="auto">
              <a:xfrm>
                <a:off x="6474619" y="1865313"/>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71" name="AutoShape 95"/>
              <p:cNvSpPr>
                <a:spLocks/>
              </p:cNvSpPr>
              <p:nvPr/>
            </p:nvSpPr>
            <p:spPr bwMode="auto">
              <a:xfrm>
                <a:off x="6474619" y="1908969"/>
                <a:ext cx="289719"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72" name="AutoShape 96"/>
              <p:cNvSpPr>
                <a:spLocks/>
              </p:cNvSpPr>
              <p:nvPr/>
            </p:nvSpPr>
            <p:spPr bwMode="auto">
              <a:xfrm>
                <a:off x="6474619" y="1705769"/>
                <a:ext cx="130175"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grpSp>
        <p:grpSp>
          <p:nvGrpSpPr>
            <p:cNvPr id="73" name="Group 65"/>
            <p:cNvGrpSpPr/>
            <p:nvPr/>
          </p:nvGrpSpPr>
          <p:grpSpPr>
            <a:xfrm>
              <a:off x="4929392" y="4093642"/>
              <a:ext cx="414403" cy="388237"/>
              <a:chOff x="5368132" y="3540125"/>
              <a:chExt cx="465138" cy="435769"/>
            </a:xfrm>
            <a:solidFill>
              <a:schemeClr val="tx2"/>
            </a:solidFill>
          </p:grpSpPr>
          <p:sp>
            <p:nvSpPr>
              <p:cNvPr id="74"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sp>
            <p:nvSpPr>
              <p:cNvPr id="75"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mj-ea"/>
                  <a:ea typeface="+mj-ea"/>
                  <a:sym typeface="Gill Sans" charset="0"/>
                </a:endParaRPr>
              </a:p>
            </p:txBody>
          </p:sp>
        </p:grpSp>
      </p:grpSp>
      <p:grpSp>
        <p:nvGrpSpPr>
          <p:cNvPr id="3" name="组合 2"/>
          <p:cNvGrpSpPr/>
          <p:nvPr/>
        </p:nvGrpSpPr>
        <p:grpSpPr>
          <a:xfrm>
            <a:off x="6242336" y="2178063"/>
            <a:ext cx="3419190" cy="1009171"/>
            <a:chOff x="5887629" y="2074345"/>
            <a:chExt cx="3256371" cy="961115"/>
          </a:xfrm>
        </p:grpSpPr>
        <p:sp>
          <p:nvSpPr>
            <p:cNvPr id="77" name="TextBox 76"/>
            <p:cNvSpPr txBox="1"/>
            <p:nvPr/>
          </p:nvSpPr>
          <p:spPr>
            <a:xfrm>
              <a:off x="5887629" y="2074345"/>
              <a:ext cx="1097981" cy="364935"/>
            </a:xfrm>
            <a:prstGeom prst="rect">
              <a:avLst/>
            </a:prstGeom>
            <a:noFill/>
          </p:spPr>
          <p:txBody>
            <a:bodyPr wrap="none" rtlCol="0">
              <a:spAutoFit/>
            </a:bodyPr>
            <a:lstStyle/>
            <a:p>
              <a:r>
                <a:rPr lang="zh-CN" altLang="en-US" sz="1890" dirty="0">
                  <a:solidFill>
                    <a:schemeClr val="tx2"/>
                  </a:solidFill>
                  <a:latin typeface="+mj-ea"/>
                  <a:ea typeface="+mj-ea"/>
                </a:rPr>
                <a:t>标题文字</a:t>
              </a:r>
              <a:endParaRPr lang="en-GB" sz="1890" dirty="0">
                <a:solidFill>
                  <a:schemeClr val="tx2"/>
                </a:solidFill>
                <a:latin typeface="+mj-ea"/>
                <a:ea typeface="+mj-ea"/>
              </a:endParaRPr>
            </a:p>
          </p:txBody>
        </p:sp>
        <p:sp>
          <p:nvSpPr>
            <p:cNvPr id="89" name="TextBox 88"/>
            <p:cNvSpPr txBox="1"/>
            <p:nvPr/>
          </p:nvSpPr>
          <p:spPr>
            <a:xfrm>
              <a:off x="5995641" y="2483661"/>
              <a:ext cx="3148359" cy="551799"/>
            </a:xfrm>
            <a:prstGeom prst="rect">
              <a:avLst/>
            </a:prstGeom>
            <a:noFill/>
          </p:spPr>
          <p:txBody>
            <a:bodyPr wrap="square" lIns="0" tIns="0" rtlCol="0" anchor="t">
              <a:spAutoFit/>
            </a:bodyPr>
            <a:lstStyle/>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p:txBody>
        </p:sp>
      </p:grpSp>
      <p:grpSp>
        <p:nvGrpSpPr>
          <p:cNvPr id="91" name="组合 90"/>
          <p:cNvGrpSpPr/>
          <p:nvPr/>
        </p:nvGrpSpPr>
        <p:grpSpPr>
          <a:xfrm>
            <a:off x="6242336" y="3842925"/>
            <a:ext cx="3419190" cy="1009171"/>
            <a:chOff x="5887629" y="2074345"/>
            <a:chExt cx="3256371" cy="961115"/>
          </a:xfrm>
        </p:grpSpPr>
        <p:sp>
          <p:nvSpPr>
            <p:cNvPr id="92" name="TextBox 91"/>
            <p:cNvSpPr txBox="1"/>
            <p:nvPr/>
          </p:nvSpPr>
          <p:spPr>
            <a:xfrm>
              <a:off x="5887629" y="2074345"/>
              <a:ext cx="1097981" cy="364935"/>
            </a:xfrm>
            <a:prstGeom prst="rect">
              <a:avLst/>
            </a:prstGeom>
            <a:noFill/>
          </p:spPr>
          <p:txBody>
            <a:bodyPr wrap="none" rtlCol="0">
              <a:spAutoFit/>
            </a:bodyPr>
            <a:lstStyle/>
            <a:p>
              <a:r>
                <a:rPr lang="zh-CN" altLang="en-US" sz="1890" dirty="0">
                  <a:solidFill>
                    <a:schemeClr val="tx2"/>
                  </a:solidFill>
                  <a:latin typeface="+mj-ea"/>
                  <a:ea typeface="+mj-ea"/>
                </a:rPr>
                <a:t>标题文字</a:t>
              </a:r>
              <a:endParaRPr lang="en-GB" sz="1890" dirty="0">
                <a:solidFill>
                  <a:schemeClr val="tx2"/>
                </a:solidFill>
                <a:latin typeface="+mj-ea"/>
                <a:ea typeface="+mj-ea"/>
              </a:endParaRPr>
            </a:p>
          </p:txBody>
        </p:sp>
        <p:sp>
          <p:nvSpPr>
            <p:cNvPr id="93" name="TextBox 92"/>
            <p:cNvSpPr txBox="1"/>
            <p:nvPr/>
          </p:nvSpPr>
          <p:spPr>
            <a:xfrm>
              <a:off x="5995641" y="2483661"/>
              <a:ext cx="3148359" cy="551799"/>
            </a:xfrm>
            <a:prstGeom prst="rect">
              <a:avLst/>
            </a:prstGeom>
            <a:noFill/>
          </p:spPr>
          <p:txBody>
            <a:bodyPr wrap="square" lIns="0" tIns="0" rtlCol="0" anchor="t">
              <a:spAutoFit/>
            </a:bodyPr>
            <a:lstStyle/>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p:txBody>
        </p:sp>
      </p:grpSp>
      <p:grpSp>
        <p:nvGrpSpPr>
          <p:cNvPr id="94" name="组合 93"/>
          <p:cNvGrpSpPr/>
          <p:nvPr/>
        </p:nvGrpSpPr>
        <p:grpSpPr>
          <a:xfrm>
            <a:off x="1291158" y="1268770"/>
            <a:ext cx="3305777" cy="1009171"/>
            <a:chOff x="5995641" y="2074345"/>
            <a:chExt cx="3148359" cy="961115"/>
          </a:xfrm>
        </p:grpSpPr>
        <p:sp>
          <p:nvSpPr>
            <p:cNvPr id="95" name="TextBox 94"/>
            <p:cNvSpPr txBox="1"/>
            <p:nvPr/>
          </p:nvSpPr>
          <p:spPr>
            <a:xfrm>
              <a:off x="7183029" y="2074345"/>
              <a:ext cx="1097981" cy="364935"/>
            </a:xfrm>
            <a:prstGeom prst="rect">
              <a:avLst/>
            </a:prstGeom>
            <a:noFill/>
          </p:spPr>
          <p:txBody>
            <a:bodyPr wrap="none" rtlCol="0">
              <a:spAutoFit/>
            </a:bodyPr>
            <a:lstStyle/>
            <a:p>
              <a:r>
                <a:rPr lang="zh-CN" altLang="en-US" sz="1890" dirty="0">
                  <a:solidFill>
                    <a:schemeClr val="tx2"/>
                  </a:solidFill>
                  <a:latin typeface="+mj-ea"/>
                  <a:ea typeface="+mj-ea"/>
                </a:rPr>
                <a:t>标题文字</a:t>
              </a:r>
              <a:endParaRPr lang="en-GB" sz="1890" dirty="0">
                <a:solidFill>
                  <a:schemeClr val="tx2"/>
                </a:solidFill>
                <a:latin typeface="+mj-ea"/>
                <a:ea typeface="+mj-ea"/>
              </a:endParaRPr>
            </a:p>
          </p:txBody>
        </p:sp>
        <p:sp>
          <p:nvSpPr>
            <p:cNvPr id="96" name="TextBox 95"/>
            <p:cNvSpPr txBox="1"/>
            <p:nvPr/>
          </p:nvSpPr>
          <p:spPr>
            <a:xfrm>
              <a:off x="5995641" y="2483661"/>
              <a:ext cx="3148359" cy="551799"/>
            </a:xfrm>
            <a:prstGeom prst="rect">
              <a:avLst/>
            </a:prstGeom>
            <a:noFill/>
          </p:spPr>
          <p:txBody>
            <a:bodyPr wrap="square" lIns="0" tIns="0" rtlCol="0" anchor="t">
              <a:spAutoFit/>
            </a:bodyPr>
            <a:lstStyle/>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p:txBody>
        </p:sp>
      </p:grpSp>
      <p:grpSp>
        <p:nvGrpSpPr>
          <p:cNvPr id="97" name="组合 96"/>
          <p:cNvGrpSpPr/>
          <p:nvPr/>
        </p:nvGrpSpPr>
        <p:grpSpPr>
          <a:xfrm>
            <a:off x="1291158" y="2938662"/>
            <a:ext cx="3305777" cy="1009171"/>
            <a:chOff x="5995641" y="2074345"/>
            <a:chExt cx="3148359" cy="961115"/>
          </a:xfrm>
        </p:grpSpPr>
        <p:sp>
          <p:nvSpPr>
            <p:cNvPr id="98" name="TextBox 97"/>
            <p:cNvSpPr txBox="1"/>
            <p:nvPr/>
          </p:nvSpPr>
          <p:spPr>
            <a:xfrm>
              <a:off x="7183029" y="2074345"/>
              <a:ext cx="1097981" cy="364935"/>
            </a:xfrm>
            <a:prstGeom prst="rect">
              <a:avLst/>
            </a:prstGeom>
            <a:noFill/>
          </p:spPr>
          <p:txBody>
            <a:bodyPr wrap="none" rtlCol="0">
              <a:spAutoFit/>
            </a:bodyPr>
            <a:lstStyle/>
            <a:p>
              <a:r>
                <a:rPr lang="zh-CN" altLang="en-US" sz="1890" dirty="0">
                  <a:solidFill>
                    <a:schemeClr val="tx2"/>
                  </a:solidFill>
                  <a:latin typeface="+mj-ea"/>
                  <a:ea typeface="+mj-ea"/>
                </a:rPr>
                <a:t>标题文字</a:t>
              </a:r>
              <a:endParaRPr lang="en-GB" sz="1890" dirty="0">
                <a:solidFill>
                  <a:schemeClr val="tx2"/>
                </a:solidFill>
                <a:latin typeface="+mj-ea"/>
                <a:ea typeface="+mj-ea"/>
              </a:endParaRPr>
            </a:p>
          </p:txBody>
        </p:sp>
        <p:sp>
          <p:nvSpPr>
            <p:cNvPr id="99" name="TextBox 98"/>
            <p:cNvSpPr txBox="1"/>
            <p:nvPr/>
          </p:nvSpPr>
          <p:spPr>
            <a:xfrm>
              <a:off x="5995641" y="2483661"/>
              <a:ext cx="3148359" cy="551799"/>
            </a:xfrm>
            <a:prstGeom prst="rect">
              <a:avLst/>
            </a:prstGeom>
            <a:noFill/>
          </p:spPr>
          <p:txBody>
            <a:bodyPr wrap="square" lIns="0" tIns="0" rtlCol="0" anchor="t">
              <a:spAutoFit/>
            </a:bodyPr>
            <a:lstStyle/>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endParaRPr lang="en-US" altLang="zh-CN" sz="1155" dirty="0">
                <a:latin typeface="+mj-ea"/>
              </a:endParaRPr>
            </a:p>
          </p:txBody>
        </p:sp>
      </p:grpSp>
    </p:spTree>
    <p:extLst>
      <p:ext uri="{BB962C8B-B14F-4D97-AF65-F5344CB8AC3E}">
        <p14:creationId xmlns:p14="http://schemas.microsoft.com/office/powerpoint/2010/main" val="62180540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1+#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91"/>
                                        </p:tgtEl>
                                        <p:attrNameLst>
                                          <p:attrName>style.visibility</p:attrName>
                                        </p:attrNameLst>
                                      </p:cBhvr>
                                      <p:to>
                                        <p:strVal val="visible"/>
                                      </p:to>
                                    </p:set>
                                    <p:anim calcmode="lin" valueType="num">
                                      <p:cBhvr additive="base">
                                        <p:cTn id="28" dur="500" fill="hold"/>
                                        <p:tgtEl>
                                          <p:spTgt spid="91"/>
                                        </p:tgtEl>
                                        <p:attrNameLst>
                                          <p:attrName>ppt_x</p:attrName>
                                        </p:attrNameLst>
                                      </p:cBhvr>
                                      <p:tavLst>
                                        <p:tav tm="0">
                                          <p:val>
                                            <p:strVal val="1+#ppt_w/2"/>
                                          </p:val>
                                        </p:tav>
                                        <p:tav tm="100000">
                                          <p:val>
                                            <p:strVal val="#ppt_x"/>
                                          </p:val>
                                        </p:tav>
                                      </p:tavLst>
                                    </p:anim>
                                    <p:anim calcmode="lin" valueType="num">
                                      <p:cBhvr additive="base">
                                        <p:cTn id="29" dur="500" fill="hold"/>
                                        <p:tgtEl>
                                          <p:spTgt spid="91"/>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cBhvr additive="base">
                                        <p:cTn id="34" dur="500" fill="hold"/>
                                        <p:tgtEl>
                                          <p:spTgt spid="94"/>
                                        </p:tgtEl>
                                        <p:attrNameLst>
                                          <p:attrName>ppt_x</p:attrName>
                                        </p:attrNameLst>
                                      </p:cBhvr>
                                      <p:tavLst>
                                        <p:tav tm="0">
                                          <p:val>
                                            <p:strVal val="0-#ppt_w/2"/>
                                          </p:val>
                                        </p:tav>
                                        <p:tav tm="100000">
                                          <p:val>
                                            <p:strVal val="#ppt_x"/>
                                          </p:val>
                                        </p:tav>
                                      </p:tavLst>
                                    </p:anim>
                                    <p:anim calcmode="lin" valueType="num">
                                      <p:cBhvr additive="base">
                                        <p:cTn id="35" dur="500" fill="hold"/>
                                        <p:tgtEl>
                                          <p:spTgt spid="94"/>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97"/>
                                        </p:tgtEl>
                                        <p:attrNameLst>
                                          <p:attrName>style.visibility</p:attrName>
                                        </p:attrNameLst>
                                      </p:cBhvr>
                                      <p:to>
                                        <p:strVal val="visible"/>
                                      </p:to>
                                    </p:set>
                                    <p:anim calcmode="lin" valueType="num">
                                      <p:cBhvr additive="base">
                                        <p:cTn id="38" dur="500" fill="hold"/>
                                        <p:tgtEl>
                                          <p:spTgt spid="97"/>
                                        </p:tgtEl>
                                        <p:attrNameLst>
                                          <p:attrName>ppt_x</p:attrName>
                                        </p:attrNameLst>
                                      </p:cBhvr>
                                      <p:tavLst>
                                        <p:tav tm="0">
                                          <p:val>
                                            <p:strVal val="0-#ppt_w/2"/>
                                          </p:val>
                                        </p:tav>
                                        <p:tav tm="100000">
                                          <p:val>
                                            <p:strVal val="#ppt_x"/>
                                          </p:val>
                                        </p:tav>
                                      </p:tavLst>
                                    </p:anim>
                                    <p:anim calcmode="lin" valueType="num">
                                      <p:cBhvr additive="base">
                                        <p:cTn id="39"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
        <p:nvSpPr>
          <p:cNvPr id="158" name="Freeform 913"/>
          <p:cNvSpPr>
            <a:spLocks noEditPoints="1"/>
          </p:cNvSpPr>
          <p:nvPr/>
        </p:nvSpPr>
        <p:spPr bwMode="auto">
          <a:xfrm>
            <a:off x="4420754" y="3157451"/>
            <a:ext cx="683199" cy="586427"/>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2"/>
          </a:solidFill>
          <a:ln w="9525">
            <a:noFill/>
            <a:round/>
            <a:headEnd/>
            <a:tailEnd/>
          </a:ln>
          <a:effectLst>
            <a:outerShdw blurRad="50800" dist="38100" dir="2700000" algn="tl" rotWithShape="0">
              <a:prstClr val="black">
                <a:alpha val="40000"/>
              </a:prstClr>
            </a:outerShdw>
          </a:effectLst>
        </p:spPr>
        <p:txBody>
          <a:bodyPr/>
          <a:lstStyle/>
          <a:p>
            <a:endParaRPr lang="zh-CN" altLang="en-US" sz="5250"/>
          </a:p>
        </p:txBody>
      </p:sp>
      <p:grpSp>
        <p:nvGrpSpPr>
          <p:cNvPr id="16" name="组合 15"/>
          <p:cNvGrpSpPr/>
          <p:nvPr/>
        </p:nvGrpSpPr>
        <p:grpSpPr>
          <a:xfrm>
            <a:off x="2980078" y="2943707"/>
            <a:ext cx="1763130" cy="1398993"/>
            <a:chOff x="2780717" y="2867031"/>
            <a:chExt cx="1679171" cy="1332374"/>
          </a:xfrm>
        </p:grpSpPr>
        <p:sp>
          <p:nvSpPr>
            <p:cNvPr id="160" name="等腰三角形 159"/>
            <p:cNvSpPr/>
            <p:nvPr/>
          </p:nvSpPr>
          <p:spPr bwMode="auto">
            <a:xfrm>
              <a:off x="2780717" y="2867031"/>
              <a:ext cx="1679171" cy="1332374"/>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61" name="文本框 6"/>
            <p:cNvSpPr txBox="1">
              <a:spLocks noChangeArrowheads="1"/>
            </p:cNvSpPr>
            <p:nvPr/>
          </p:nvSpPr>
          <p:spPr bwMode="auto">
            <a:xfrm>
              <a:off x="3284876" y="3310341"/>
              <a:ext cx="491893" cy="703489"/>
            </a:xfrm>
            <a:prstGeom prst="rect">
              <a:avLst/>
            </a:prstGeom>
            <a:noFill/>
            <a:ln w="9525">
              <a:noFill/>
              <a:miter lim="800000"/>
              <a:headEnd/>
              <a:tailEnd/>
            </a:ln>
          </p:spPr>
          <p:txBody>
            <a:bodyPr wrap="none">
              <a:spAutoFit/>
            </a:bodyPr>
            <a:lstStyle/>
            <a:p>
              <a:r>
                <a:rPr lang="en-US" altLang="zh-CN" sz="4200" b="1" dirty="0">
                  <a:solidFill>
                    <a:schemeClr val="tx2"/>
                  </a:solidFill>
                  <a:latin typeface="微软雅黑" pitchFamily="34" charset="-122"/>
                  <a:ea typeface="微软雅黑" pitchFamily="34" charset="-122"/>
                </a:rPr>
                <a:t>2</a:t>
              </a:r>
              <a:endParaRPr lang="zh-CN" altLang="en-US" sz="4200" b="1" dirty="0">
                <a:solidFill>
                  <a:schemeClr val="tx2"/>
                </a:solidFill>
                <a:latin typeface="微软雅黑" pitchFamily="34" charset="-122"/>
                <a:ea typeface="微软雅黑" pitchFamily="34" charset="-122"/>
              </a:endParaRPr>
            </a:p>
          </p:txBody>
        </p:sp>
      </p:grpSp>
      <p:grpSp>
        <p:nvGrpSpPr>
          <p:cNvPr id="15" name="组合 14"/>
          <p:cNvGrpSpPr/>
          <p:nvPr/>
        </p:nvGrpSpPr>
        <p:grpSpPr>
          <a:xfrm>
            <a:off x="3861643" y="1544714"/>
            <a:ext cx="1761774" cy="1398993"/>
            <a:chOff x="3620303" y="1534657"/>
            <a:chExt cx="1677880" cy="1332374"/>
          </a:xfrm>
        </p:grpSpPr>
        <p:sp>
          <p:nvSpPr>
            <p:cNvPr id="166" name="等腰三角形 165"/>
            <p:cNvSpPr/>
            <p:nvPr/>
          </p:nvSpPr>
          <p:spPr bwMode="auto">
            <a:xfrm>
              <a:off x="3620303" y="1534657"/>
              <a:ext cx="1677880" cy="1332374"/>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67" name="文本框 60"/>
            <p:cNvSpPr txBox="1">
              <a:spLocks noChangeArrowheads="1"/>
            </p:cNvSpPr>
            <p:nvPr/>
          </p:nvSpPr>
          <p:spPr bwMode="auto">
            <a:xfrm>
              <a:off x="4200851" y="1980774"/>
              <a:ext cx="491893" cy="703489"/>
            </a:xfrm>
            <a:prstGeom prst="rect">
              <a:avLst/>
            </a:prstGeom>
            <a:noFill/>
            <a:ln w="9525">
              <a:noFill/>
              <a:miter lim="800000"/>
              <a:headEnd/>
              <a:tailEnd/>
            </a:ln>
          </p:spPr>
          <p:txBody>
            <a:bodyPr wrap="none">
              <a:spAutoFit/>
            </a:bodyPr>
            <a:lstStyle/>
            <a:p>
              <a:r>
                <a:rPr lang="en-US" altLang="zh-CN" sz="4200" b="1" dirty="0">
                  <a:solidFill>
                    <a:schemeClr val="bg2"/>
                  </a:solidFill>
                  <a:latin typeface="微软雅黑" pitchFamily="34" charset="-122"/>
                  <a:ea typeface="微软雅黑" pitchFamily="34" charset="-122"/>
                </a:rPr>
                <a:t>1</a:t>
              </a:r>
              <a:endParaRPr lang="zh-CN" altLang="en-US" sz="4200" b="1" dirty="0">
                <a:solidFill>
                  <a:schemeClr val="bg2"/>
                </a:solidFill>
                <a:latin typeface="微软雅黑" pitchFamily="34" charset="-122"/>
                <a:ea typeface="微软雅黑" pitchFamily="34" charset="-122"/>
              </a:endParaRPr>
            </a:p>
          </p:txBody>
        </p:sp>
      </p:grpSp>
      <p:grpSp>
        <p:nvGrpSpPr>
          <p:cNvPr id="17" name="组合 16"/>
          <p:cNvGrpSpPr/>
          <p:nvPr/>
        </p:nvGrpSpPr>
        <p:grpSpPr>
          <a:xfrm>
            <a:off x="4743208" y="2943707"/>
            <a:ext cx="1761775" cy="1398993"/>
            <a:chOff x="4459888" y="2867031"/>
            <a:chExt cx="1677881" cy="1332374"/>
          </a:xfrm>
        </p:grpSpPr>
        <p:sp>
          <p:nvSpPr>
            <p:cNvPr id="163" name="等腰三角形 162"/>
            <p:cNvSpPr/>
            <p:nvPr/>
          </p:nvSpPr>
          <p:spPr bwMode="auto">
            <a:xfrm>
              <a:off x="4459888" y="2867031"/>
              <a:ext cx="1677881" cy="1332374"/>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95" name="文本框 6"/>
            <p:cNvSpPr txBox="1">
              <a:spLocks noChangeArrowheads="1"/>
            </p:cNvSpPr>
            <p:nvPr/>
          </p:nvSpPr>
          <p:spPr bwMode="auto">
            <a:xfrm>
              <a:off x="5007879" y="3323041"/>
              <a:ext cx="491893" cy="703489"/>
            </a:xfrm>
            <a:prstGeom prst="rect">
              <a:avLst/>
            </a:prstGeom>
            <a:noFill/>
            <a:ln w="9525">
              <a:noFill/>
              <a:miter lim="800000"/>
              <a:headEnd/>
              <a:tailEnd/>
            </a:ln>
          </p:spPr>
          <p:txBody>
            <a:bodyPr wrap="none">
              <a:spAutoFit/>
            </a:bodyPr>
            <a:lstStyle/>
            <a:p>
              <a:r>
                <a:rPr lang="en-US" altLang="zh-CN" sz="4200" b="1" dirty="0">
                  <a:solidFill>
                    <a:schemeClr val="tx2"/>
                  </a:solidFill>
                  <a:latin typeface="微软雅黑" pitchFamily="34" charset="-122"/>
                  <a:ea typeface="微软雅黑" pitchFamily="34" charset="-122"/>
                </a:rPr>
                <a:t>3</a:t>
              </a:r>
              <a:endParaRPr lang="zh-CN" altLang="en-US" sz="4200" b="1" dirty="0">
                <a:solidFill>
                  <a:schemeClr val="tx2"/>
                </a:solidFill>
                <a:latin typeface="微软雅黑" pitchFamily="34" charset="-122"/>
                <a:ea typeface="微软雅黑" pitchFamily="34" charset="-122"/>
              </a:endParaRPr>
            </a:p>
          </p:txBody>
        </p:sp>
      </p:grpSp>
      <p:grpSp>
        <p:nvGrpSpPr>
          <p:cNvPr id="205" name="组合 204"/>
          <p:cNvGrpSpPr/>
          <p:nvPr/>
        </p:nvGrpSpPr>
        <p:grpSpPr>
          <a:xfrm>
            <a:off x="5668360" y="1877292"/>
            <a:ext cx="2019955" cy="1254630"/>
            <a:chOff x="1078513" y="1638320"/>
            <a:chExt cx="1923767" cy="1194885"/>
          </a:xfrm>
        </p:grpSpPr>
        <p:sp>
          <p:nvSpPr>
            <p:cNvPr id="206" name="TextBox 205"/>
            <p:cNvSpPr txBox="1"/>
            <p:nvPr/>
          </p:nvSpPr>
          <p:spPr>
            <a:xfrm>
              <a:off x="1078513" y="1958240"/>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207" name="TextBox 206"/>
            <p:cNvSpPr txBox="1"/>
            <p:nvPr/>
          </p:nvSpPr>
          <p:spPr>
            <a:xfrm>
              <a:off x="1609867" y="1638320"/>
              <a:ext cx="818295" cy="246221"/>
            </a:xfrm>
            <a:prstGeom prst="rect">
              <a:avLst/>
            </a:prstGeom>
            <a:noFill/>
          </p:spPr>
          <p:txBody>
            <a:bodyPr wrap="none" lIns="0" tIns="0" rIns="0" bIns="0" rtlCol="0" anchor="t">
              <a:spAutoFit/>
            </a:bodyPr>
            <a:lstStyle/>
            <a:p>
              <a:pPr algn="ctr"/>
              <a:r>
                <a:rPr lang="zh-CN" altLang="en-US" sz="1680" dirty="0">
                  <a:solidFill>
                    <a:schemeClr val="bg2"/>
                  </a:solidFill>
                  <a:latin typeface="+mj-ea"/>
                  <a:ea typeface="+mj-ea"/>
                </a:rPr>
                <a:t>标题文字</a:t>
              </a:r>
              <a:endParaRPr lang="en-US" sz="1680" dirty="0">
                <a:solidFill>
                  <a:schemeClr val="bg2"/>
                </a:solidFill>
                <a:latin typeface="+mj-ea"/>
                <a:ea typeface="+mj-ea"/>
              </a:endParaRPr>
            </a:p>
          </p:txBody>
        </p:sp>
      </p:grpSp>
      <p:grpSp>
        <p:nvGrpSpPr>
          <p:cNvPr id="208" name="组合 207"/>
          <p:cNvGrpSpPr/>
          <p:nvPr/>
        </p:nvGrpSpPr>
        <p:grpSpPr>
          <a:xfrm>
            <a:off x="6522222" y="3173840"/>
            <a:ext cx="2019955" cy="1254630"/>
            <a:chOff x="1078513" y="1638320"/>
            <a:chExt cx="1923767" cy="1194885"/>
          </a:xfrm>
        </p:grpSpPr>
        <p:sp>
          <p:nvSpPr>
            <p:cNvPr id="209" name="TextBox 208"/>
            <p:cNvSpPr txBox="1"/>
            <p:nvPr/>
          </p:nvSpPr>
          <p:spPr>
            <a:xfrm>
              <a:off x="1078513" y="1958240"/>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212" name="TextBox 211"/>
            <p:cNvSpPr txBox="1"/>
            <p:nvPr/>
          </p:nvSpPr>
          <p:spPr>
            <a:xfrm>
              <a:off x="1609867" y="1638320"/>
              <a:ext cx="818295" cy="246221"/>
            </a:xfrm>
            <a:prstGeom prst="rect">
              <a:avLst/>
            </a:prstGeom>
            <a:noFill/>
          </p:spPr>
          <p:txBody>
            <a:bodyPr wrap="none" lIns="0" tIns="0" rIns="0" bIns="0" rtlCol="0" anchor="t">
              <a:spAutoFit/>
            </a:bodyPr>
            <a:lstStyle/>
            <a:p>
              <a:pPr algn="ctr"/>
              <a:r>
                <a:rPr lang="zh-CN" altLang="en-US" sz="1680" dirty="0">
                  <a:solidFill>
                    <a:schemeClr val="tx2"/>
                  </a:solidFill>
                  <a:latin typeface="+mj-ea"/>
                  <a:ea typeface="+mj-ea"/>
                </a:rPr>
                <a:t>标题文字</a:t>
              </a:r>
              <a:endParaRPr lang="en-US" sz="1680" dirty="0">
                <a:solidFill>
                  <a:schemeClr val="tx2"/>
                </a:solidFill>
                <a:latin typeface="+mj-ea"/>
                <a:ea typeface="+mj-ea"/>
              </a:endParaRPr>
            </a:p>
          </p:txBody>
        </p:sp>
      </p:grpSp>
      <p:grpSp>
        <p:nvGrpSpPr>
          <p:cNvPr id="213" name="组合 212"/>
          <p:cNvGrpSpPr/>
          <p:nvPr/>
        </p:nvGrpSpPr>
        <p:grpSpPr>
          <a:xfrm>
            <a:off x="1316262" y="2637704"/>
            <a:ext cx="2019955" cy="1254630"/>
            <a:chOff x="1078513" y="1638320"/>
            <a:chExt cx="1923767" cy="1194885"/>
          </a:xfrm>
        </p:grpSpPr>
        <p:sp>
          <p:nvSpPr>
            <p:cNvPr id="214" name="TextBox 213"/>
            <p:cNvSpPr txBox="1"/>
            <p:nvPr/>
          </p:nvSpPr>
          <p:spPr>
            <a:xfrm>
              <a:off x="1078513" y="1958240"/>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215" name="TextBox 214"/>
            <p:cNvSpPr txBox="1"/>
            <p:nvPr/>
          </p:nvSpPr>
          <p:spPr>
            <a:xfrm>
              <a:off x="1609867" y="1638320"/>
              <a:ext cx="818295" cy="246221"/>
            </a:xfrm>
            <a:prstGeom prst="rect">
              <a:avLst/>
            </a:prstGeom>
            <a:noFill/>
          </p:spPr>
          <p:txBody>
            <a:bodyPr wrap="none" lIns="0" tIns="0" rIns="0" bIns="0" rtlCol="0" anchor="t">
              <a:spAutoFit/>
            </a:bodyPr>
            <a:lstStyle/>
            <a:p>
              <a:pPr algn="ctr"/>
              <a:r>
                <a:rPr lang="zh-CN" altLang="en-US" sz="1680" dirty="0">
                  <a:solidFill>
                    <a:schemeClr val="tx2"/>
                  </a:solidFill>
                  <a:latin typeface="+mj-ea"/>
                  <a:ea typeface="+mj-ea"/>
                </a:rPr>
                <a:t>标题文字</a:t>
              </a:r>
              <a:endParaRPr lang="en-US" sz="1680" dirty="0">
                <a:solidFill>
                  <a:schemeClr val="tx2"/>
                </a:solidFill>
                <a:latin typeface="+mj-ea"/>
                <a:ea typeface="+mj-ea"/>
              </a:endParaRPr>
            </a:p>
          </p:txBody>
        </p:sp>
      </p:grpSp>
    </p:spTree>
    <p:extLst>
      <p:ext uri="{BB962C8B-B14F-4D97-AF65-F5344CB8AC3E}">
        <p14:creationId xmlns:p14="http://schemas.microsoft.com/office/powerpoint/2010/main" val="272647071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158"/>
                                        </p:tgtEl>
                                        <p:attrNameLst>
                                          <p:attrName>style.visibility</p:attrName>
                                        </p:attrNameLst>
                                      </p:cBhvr>
                                      <p:to>
                                        <p:strVal val="visible"/>
                                      </p:to>
                                    </p:set>
                                    <p:anim calcmode="lin" valueType="num">
                                      <p:cBhvr>
                                        <p:cTn id="32" dur="500" fill="hold"/>
                                        <p:tgtEl>
                                          <p:spTgt spid="158"/>
                                        </p:tgtEl>
                                        <p:attrNameLst>
                                          <p:attrName>ppt_w</p:attrName>
                                        </p:attrNameLst>
                                      </p:cBhvr>
                                      <p:tavLst>
                                        <p:tav tm="0">
                                          <p:val>
                                            <p:fltVal val="0"/>
                                          </p:val>
                                        </p:tav>
                                        <p:tav tm="100000">
                                          <p:val>
                                            <p:strVal val="#ppt_w"/>
                                          </p:val>
                                        </p:tav>
                                      </p:tavLst>
                                    </p:anim>
                                    <p:anim calcmode="lin" valueType="num">
                                      <p:cBhvr>
                                        <p:cTn id="33" dur="500" fill="hold"/>
                                        <p:tgtEl>
                                          <p:spTgt spid="158"/>
                                        </p:tgtEl>
                                        <p:attrNameLst>
                                          <p:attrName>ppt_h</p:attrName>
                                        </p:attrNameLst>
                                      </p:cBhvr>
                                      <p:tavLst>
                                        <p:tav tm="0">
                                          <p:val>
                                            <p:fltVal val="0"/>
                                          </p:val>
                                        </p:tav>
                                        <p:tav tm="100000">
                                          <p:val>
                                            <p:strVal val="#ppt_h"/>
                                          </p:val>
                                        </p:tav>
                                      </p:tavLst>
                                    </p:anim>
                                    <p:animEffect transition="in" filter="fade">
                                      <p:cBhvr>
                                        <p:cTn id="34" dur="500"/>
                                        <p:tgtEl>
                                          <p:spTgt spid="158"/>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205"/>
                                        </p:tgtEl>
                                        <p:attrNameLst>
                                          <p:attrName>style.visibility</p:attrName>
                                        </p:attrNameLst>
                                      </p:cBhvr>
                                      <p:to>
                                        <p:strVal val="visible"/>
                                      </p:to>
                                    </p:set>
                                    <p:anim calcmode="lin" valueType="num">
                                      <p:cBhvr additive="base">
                                        <p:cTn id="39" dur="500" fill="hold"/>
                                        <p:tgtEl>
                                          <p:spTgt spid="205"/>
                                        </p:tgtEl>
                                        <p:attrNameLst>
                                          <p:attrName>ppt_x</p:attrName>
                                        </p:attrNameLst>
                                      </p:cBhvr>
                                      <p:tavLst>
                                        <p:tav tm="0">
                                          <p:val>
                                            <p:strVal val="1+#ppt_w/2"/>
                                          </p:val>
                                        </p:tav>
                                        <p:tav tm="100000">
                                          <p:val>
                                            <p:strVal val="#ppt_x"/>
                                          </p:val>
                                        </p:tav>
                                      </p:tavLst>
                                    </p:anim>
                                    <p:anim calcmode="lin" valueType="num">
                                      <p:cBhvr additive="base">
                                        <p:cTn id="40" dur="500" fill="hold"/>
                                        <p:tgtEl>
                                          <p:spTgt spid="205"/>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208"/>
                                        </p:tgtEl>
                                        <p:attrNameLst>
                                          <p:attrName>style.visibility</p:attrName>
                                        </p:attrNameLst>
                                      </p:cBhvr>
                                      <p:to>
                                        <p:strVal val="visible"/>
                                      </p:to>
                                    </p:set>
                                    <p:anim calcmode="lin" valueType="num">
                                      <p:cBhvr additive="base">
                                        <p:cTn id="45" dur="500" fill="hold"/>
                                        <p:tgtEl>
                                          <p:spTgt spid="208"/>
                                        </p:tgtEl>
                                        <p:attrNameLst>
                                          <p:attrName>ppt_x</p:attrName>
                                        </p:attrNameLst>
                                      </p:cBhvr>
                                      <p:tavLst>
                                        <p:tav tm="0">
                                          <p:val>
                                            <p:strVal val="1+#ppt_w/2"/>
                                          </p:val>
                                        </p:tav>
                                        <p:tav tm="100000">
                                          <p:val>
                                            <p:strVal val="#ppt_x"/>
                                          </p:val>
                                        </p:tav>
                                      </p:tavLst>
                                    </p:anim>
                                    <p:anim calcmode="lin" valueType="num">
                                      <p:cBhvr additive="base">
                                        <p:cTn id="46" dur="500" fill="hold"/>
                                        <p:tgtEl>
                                          <p:spTgt spid="208"/>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213"/>
                                        </p:tgtEl>
                                        <p:attrNameLst>
                                          <p:attrName>style.visibility</p:attrName>
                                        </p:attrNameLst>
                                      </p:cBhvr>
                                      <p:to>
                                        <p:strVal val="visible"/>
                                      </p:to>
                                    </p:set>
                                    <p:anim calcmode="lin" valueType="num">
                                      <p:cBhvr additive="base">
                                        <p:cTn id="51" dur="500" fill="hold"/>
                                        <p:tgtEl>
                                          <p:spTgt spid="213"/>
                                        </p:tgtEl>
                                        <p:attrNameLst>
                                          <p:attrName>ppt_x</p:attrName>
                                        </p:attrNameLst>
                                      </p:cBhvr>
                                      <p:tavLst>
                                        <p:tav tm="0">
                                          <p:val>
                                            <p:strVal val="0-#ppt_w/2"/>
                                          </p:val>
                                        </p:tav>
                                        <p:tav tm="100000">
                                          <p:val>
                                            <p:strVal val="#ppt_x"/>
                                          </p:val>
                                        </p:tav>
                                      </p:tavLst>
                                    </p:anim>
                                    <p:anim calcmode="lin" valueType="num">
                                      <p:cBhvr additive="base">
                                        <p:cTn id="52" dur="500" fill="hold"/>
                                        <p:tgtEl>
                                          <p:spTgt spid="2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158"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
        <p:nvSpPr>
          <p:cNvPr id="30" name="Freeform 5"/>
          <p:cNvSpPr>
            <a:spLocks/>
          </p:cNvSpPr>
          <p:nvPr/>
        </p:nvSpPr>
        <p:spPr bwMode="invGray">
          <a:xfrm>
            <a:off x="3965860" y="5068191"/>
            <a:ext cx="275940" cy="255527"/>
          </a:xfrm>
          <a:custGeom>
            <a:avLst/>
            <a:gdLst>
              <a:gd name="T0" fmla="*/ 48 w 177"/>
              <a:gd name="T1" fmla="*/ 16 h 161"/>
              <a:gd name="T2" fmla="*/ 64 w 177"/>
              <a:gd name="T3" fmla="*/ 16 h 161"/>
              <a:gd name="T4" fmla="*/ 80 w 177"/>
              <a:gd name="T5" fmla="*/ 8 h 161"/>
              <a:gd name="T6" fmla="*/ 96 w 177"/>
              <a:gd name="T7" fmla="*/ 16 h 161"/>
              <a:gd name="T8" fmla="*/ 120 w 177"/>
              <a:gd name="T9" fmla="*/ 0 h 161"/>
              <a:gd name="T10" fmla="*/ 152 w 177"/>
              <a:gd name="T11" fmla="*/ 8 h 161"/>
              <a:gd name="T12" fmla="*/ 168 w 177"/>
              <a:gd name="T13" fmla="*/ 0 h 161"/>
              <a:gd name="T14" fmla="*/ 176 w 177"/>
              <a:gd name="T15" fmla="*/ 32 h 161"/>
              <a:gd name="T16" fmla="*/ 152 w 177"/>
              <a:gd name="T17" fmla="*/ 48 h 161"/>
              <a:gd name="T18" fmla="*/ 144 w 177"/>
              <a:gd name="T19" fmla="*/ 104 h 161"/>
              <a:gd name="T20" fmla="*/ 128 w 177"/>
              <a:gd name="T21" fmla="*/ 120 h 161"/>
              <a:gd name="T22" fmla="*/ 128 w 177"/>
              <a:gd name="T23" fmla="*/ 144 h 161"/>
              <a:gd name="T24" fmla="*/ 104 w 177"/>
              <a:gd name="T25" fmla="*/ 136 h 161"/>
              <a:gd name="T26" fmla="*/ 96 w 177"/>
              <a:gd name="T27" fmla="*/ 144 h 161"/>
              <a:gd name="T28" fmla="*/ 96 w 177"/>
              <a:gd name="T29" fmla="*/ 160 h 161"/>
              <a:gd name="T30" fmla="*/ 80 w 177"/>
              <a:gd name="T31" fmla="*/ 160 h 161"/>
              <a:gd name="T32" fmla="*/ 48 w 177"/>
              <a:gd name="T33" fmla="*/ 144 h 161"/>
              <a:gd name="T34" fmla="*/ 8 w 177"/>
              <a:gd name="T35" fmla="*/ 136 h 161"/>
              <a:gd name="T36" fmla="*/ 0 w 177"/>
              <a:gd name="T37" fmla="*/ 88 h 161"/>
              <a:gd name="T38" fmla="*/ 0 w 177"/>
              <a:gd name="T39" fmla="*/ 64 h 161"/>
              <a:gd name="T40" fmla="*/ 40 w 177"/>
              <a:gd name="T41" fmla="*/ 32 h 161"/>
              <a:gd name="T42" fmla="*/ 48 w 177"/>
              <a:gd name="T43" fmla="*/ 1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31" name="Freeform 7"/>
          <p:cNvSpPr>
            <a:spLocks/>
          </p:cNvSpPr>
          <p:nvPr/>
        </p:nvSpPr>
        <p:spPr bwMode="invGray">
          <a:xfrm>
            <a:off x="4958402" y="902338"/>
            <a:ext cx="1102352" cy="1107281"/>
          </a:xfrm>
          <a:custGeom>
            <a:avLst/>
            <a:gdLst>
              <a:gd name="T0" fmla="*/ 16 w 705"/>
              <a:gd name="T1" fmla="*/ 64 h 697"/>
              <a:gd name="T2" fmla="*/ 32 w 705"/>
              <a:gd name="T3" fmla="*/ 104 h 697"/>
              <a:gd name="T4" fmla="*/ 72 w 705"/>
              <a:gd name="T5" fmla="*/ 104 h 697"/>
              <a:gd name="T6" fmla="*/ 104 w 705"/>
              <a:gd name="T7" fmla="*/ 176 h 697"/>
              <a:gd name="T8" fmla="*/ 160 w 705"/>
              <a:gd name="T9" fmla="*/ 160 h 697"/>
              <a:gd name="T10" fmla="*/ 232 w 705"/>
              <a:gd name="T11" fmla="*/ 168 h 697"/>
              <a:gd name="T12" fmla="*/ 216 w 705"/>
              <a:gd name="T13" fmla="*/ 312 h 697"/>
              <a:gd name="T14" fmla="*/ 192 w 705"/>
              <a:gd name="T15" fmla="*/ 392 h 697"/>
              <a:gd name="T16" fmla="*/ 104 w 705"/>
              <a:gd name="T17" fmla="*/ 464 h 697"/>
              <a:gd name="T18" fmla="*/ 152 w 705"/>
              <a:gd name="T19" fmla="*/ 488 h 697"/>
              <a:gd name="T20" fmla="*/ 136 w 705"/>
              <a:gd name="T21" fmla="*/ 520 h 697"/>
              <a:gd name="T22" fmla="*/ 176 w 705"/>
              <a:gd name="T23" fmla="*/ 544 h 697"/>
              <a:gd name="T24" fmla="*/ 192 w 705"/>
              <a:gd name="T25" fmla="*/ 576 h 697"/>
              <a:gd name="T26" fmla="*/ 288 w 705"/>
              <a:gd name="T27" fmla="*/ 584 h 697"/>
              <a:gd name="T28" fmla="*/ 320 w 705"/>
              <a:gd name="T29" fmla="*/ 592 h 697"/>
              <a:gd name="T30" fmla="*/ 384 w 705"/>
              <a:gd name="T31" fmla="*/ 640 h 697"/>
              <a:gd name="T32" fmla="*/ 424 w 705"/>
              <a:gd name="T33" fmla="*/ 664 h 697"/>
              <a:gd name="T34" fmla="*/ 432 w 705"/>
              <a:gd name="T35" fmla="*/ 624 h 697"/>
              <a:gd name="T36" fmla="*/ 480 w 705"/>
              <a:gd name="T37" fmla="*/ 696 h 697"/>
              <a:gd name="T38" fmla="*/ 496 w 705"/>
              <a:gd name="T39" fmla="*/ 680 h 697"/>
              <a:gd name="T40" fmla="*/ 552 w 705"/>
              <a:gd name="T41" fmla="*/ 680 h 697"/>
              <a:gd name="T42" fmla="*/ 592 w 705"/>
              <a:gd name="T43" fmla="*/ 632 h 697"/>
              <a:gd name="T44" fmla="*/ 600 w 705"/>
              <a:gd name="T45" fmla="*/ 528 h 697"/>
              <a:gd name="T46" fmla="*/ 664 w 705"/>
              <a:gd name="T47" fmla="*/ 536 h 697"/>
              <a:gd name="T48" fmla="*/ 680 w 705"/>
              <a:gd name="T49" fmla="*/ 344 h 697"/>
              <a:gd name="T50" fmla="*/ 696 w 705"/>
              <a:gd name="T51" fmla="*/ 296 h 697"/>
              <a:gd name="T52" fmla="*/ 704 w 705"/>
              <a:gd name="T53" fmla="*/ 256 h 697"/>
              <a:gd name="T54" fmla="*/ 608 w 705"/>
              <a:gd name="T55" fmla="*/ 320 h 697"/>
              <a:gd name="T56" fmla="*/ 560 w 705"/>
              <a:gd name="T57" fmla="*/ 360 h 697"/>
              <a:gd name="T58" fmla="*/ 488 w 705"/>
              <a:gd name="T59" fmla="*/ 304 h 697"/>
              <a:gd name="T60" fmla="*/ 440 w 705"/>
              <a:gd name="T61" fmla="*/ 280 h 697"/>
              <a:gd name="T62" fmla="*/ 376 w 705"/>
              <a:gd name="T63" fmla="*/ 256 h 697"/>
              <a:gd name="T64" fmla="*/ 360 w 705"/>
              <a:gd name="T65" fmla="*/ 240 h 697"/>
              <a:gd name="T66" fmla="*/ 336 w 705"/>
              <a:gd name="T67" fmla="*/ 248 h 697"/>
              <a:gd name="T68" fmla="*/ 264 w 705"/>
              <a:gd name="T69" fmla="*/ 128 h 697"/>
              <a:gd name="T70" fmla="*/ 248 w 705"/>
              <a:gd name="T71" fmla="*/ 88 h 697"/>
              <a:gd name="T72" fmla="*/ 144 w 705"/>
              <a:gd name="T73" fmla="*/ 24 h 697"/>
              <a:gd name="T74" fmla="*/ 16 w 705"/>
              <a:gd name="T75" fmla="*/ 16 h 6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32" name="Freeform 8"/>
          <p:cNvSpPr>
            <a:spLocks/>
          </p:cNvSpPr>
          <p:nvPr/>
        </p:nvSpPr>
        <p:spPr bwMode="invGray">
          <a:xfrm>
            <a:off x="5069621" y="1754092"/>
            <a:ext cx="826413" cy="638042"/>
          </a:xfrm>
          <a:custGeom>
            <a:avLst/>
            <a:gdLst>
              <a:gd name="T0" fmla="*/ 528 w 529"/>
              <a:gd name="T1" fmla="*/ 144 h 401"/>
              <a:gd name="T2" fmla="*/ 480 w 529"/>
              <a:gd name="T3" fmla="*/ 144 h 401"/>
              <a:gd name="T4" fmla="*/ 456 w 529"/>
              <a:gd name="T5" fmla="*/ 120 h 401"/>
              <a:gd name="T6" fmla="*/ 424 w 529"/>
              <a:gd name="T7" fmla="*/ 152 h 401"/>
              <a:gd name="T8" fmla="*/ 416 w 529"/>
              <a:gd name="T9" fmla="*/ 136 h 401"/>
              <a:gd name="T10" fmla="*/ 408 w 529"/>
              <a:gd name="T11" fmla="*/ 160 h 401"/>
              <a:gd name="T12" fmla="*/ 360 w 529"/>
              <a:gd name="T13" fmla="*/ 128 h 401"/>
              <a:gd name="T14" fmla="*/ 360 w 529"/>
              <a:gd name="T15" fmla="*/ 88 h 401"/>
              <a:gd name="T16" fmla="*/ 344 w 529"/>
              <a:gd name="T17" fmla="*/ 96 h 401"/>
              <a:gd name="T18" fmla="*/ 352 w 529"/>
              <a:gd name="T19" fmla="*/ 128 h 401"/>
              <a:gd name="T20" fmla="*/ 328 w 529"/>
              <a:gd name="T21" fmla="*/ 128 h 401"/>
              <a:gd name="T22" fmla="*/ 312 w 529"/>
              <a:gd name="T23" fmla="*/ 104 h 401"/>
              <a:gd name="T24" fmla="*/ 296 w 529"/>
              <a:gd name="T25" fmla="*/ 104 h 401"/>
              <a:gd name="T26" fmla="*/ 248 w 529"/>
              <a:gd name="T27" fmla="*/ 56 h 401"/>
              <a:gd name="T28" fmla="*/ 216 w 529"/>
              <a:gd name="T29" fmla="*/ 72 h 401"/>
              <a:gd name="T30" fmla="*/ 216 w 529"/>
              <a:gd name="T31" fmla="*/ 56 h 401"/>
              <a:gd name="T32" fmla="*/ 160 w 529"/>
              <a:gd name="T33" fmla="*/ 64 h 401"/>
              <a:gd name="T34" fmla="*/ 120 w 529"/>
              <a:gd name="T35" fmla="*/ 40 h 401"/>
              <a:gd name="T36" fmla="*/ 120 w 529"/>
              <a:gd name="T37" fmla="*/ 0 h 401"/>
              <a:gd name="T38" fmla="*/ 104 w 529"/>
              <a:gd name="T39" fmla="*/ 8 h 401"/>
              <a:gd name="T40" fmla="*/ 64 w 529"/>
              <a:gd name="T41" fmla="*/ 8 h 401"/>
              <a:gd name="T42" fmla="*/ 72 w 529"/>
              <a:gd name="T43" fmla="*/ 56 h 401"/>
              <a:gd name="T44" fmla="*/ 48 w 529"/>
              <a:gd name="T45" fmla="*/ 56 h 401"/>
              <a:gd name="T46" fmla="*/ 8 w 529"/>
              <a:gd name="T47" fmla="*/ 32 h 401"/>
              <a:gd name="T48" fmla="*/ 0 w 529"/>
              <a:gd name="T49" fmla="*/ 56 h 401"/>
              <a:gd name="T50" fmla="*/ 32 w 529"/>
              <a:gd name="T51" fmla="*/ 88 h 401"/>
              <a:gd name="T52" fmla="*/ 24 w 529"/>
              <a:gd name="T53" fmla="*/ 120 h 401"/>
              <a:gd name="T54" fmla="*/ 48 w 529"/>
              <a:gd name="T55" fmla="*/ 160 h 401"/>
              <a:gd name="T56" fmla="*/ 88 w 529"/>
              <a:gd name="T57" fmla="*/ 136 h 401"/>
              <a:gd name="T58" fmla="*/ 112 w 529"/>
              <a:gd name="T59" fmla="*/ 184 h 401"/>
              <a:gd name="T60" fmla="*/ 112 w 529"/>
              <a:gd name="T61" fmla="*/ 224 h 401"/>
              <a:gd name="T62" fmla="*/ 152 w 529"/>
              <a:gd name="T63" fmla="*/ 224 h 401"/>
              <a:gd name="T64" fmla="*/ 168 w 529"/>
              <a:gd name="T65" fmla="*/ 264 h 401"/>
              <a:gd name="T66" fmla="*/ 176 w 529"/>
              <a:gd name="T67" fmla="*/ 232 h 401"/>
              <a:gd name="T68" fmla="*/ 208 w 529"/>
              <a:gd name="T69" fmla="*/ 280 h 401"/>
              <a:gd name="T70" fmla="*/ 232 w 529"/>
              <a:gd name="T71" fmla="*/ 320 h 401"/>
              <a:gd name="T72" fmla="*/ 232 w 529"/>
              <a:gd name="T73" fmla="*/ 344 h 401"/>
              <a:gd name="T74" fmla="*/ 264 w 529"/>
              <a:gd name="T75" fmla="*/ 400 h 401"/>
              <a:gd name="T76" fmla="*/ 288 w 529"/>
              <a:gd name="T77" fmla="*/ 376 h 401"/>
              <a:gd name="T78" fmla="*/ 304 w 529"/>
              <a:gd name="T79" fmla="*/ 328 h 401"/>
              <a:gd name="T80" fmla="*/ 320 w 529"/>
              <a:gd name="T81" fmla="*/ 320 h 401"/>
              <a:gd name="T82" fmla="*/ 336 w 529"/>
              <a:gd name="T83" fmla="*/ 328 h 401"/>
              <a:gd name="T84" fmla="*/ 328 w 529"/>
              <a:gd name="T85" fmla="*/ 344 h 401"/>
              <a:gd name="T86" fmla="*/ 376 w 529"/>
              <a:gd name="T87" fmla="*/ 344 h 401"/>
              <a:gd name="T88" fmla="*/ 392 w 529"/>
              <a:gd name="T89" fmla="*/ 328 h 401"/>
              <a:gd name="T90" fmla="*/ 392 w 529"/>
              <a:gd name="T91" fmla="*/ 312 h 401"/>
              <a:gd name="T92" fmla="*/ 384 w 529"/>
              <a:gd name="T93" fmla="*/ 296 h 401"/>
              <a:gd name="T94" fmla="*/ 432 w 529"/>
              <a:gd name="T95" fmla="*/ 272 h 401"/>
              <a:gd name="T96" fmla="*/ 440 w 529"/>
              <a:gd name="T97" fmla="*/ 264 h 401"/>
              <a:gd name="T98" fmla="*/ 440 w 529"/>
              <a:gd name="T99" fmla="*/ 248 h 401"/>
              <a:gd name="T100" fmla="*/ 456 w 529"/>
              <a:gd name="T101" fmla="*/ 240 h 401"/>
              <a:gd name="T102" fmla="*/ 456 w 529"/>
              <a:gd name="T103" fmla="*/ 192 h 401"/>
              <a:gd name="T104" fmla="*/ 472 w 529"/>
              <a:gd name="T105" fmla="*/ 192 h 401"/>
              <a:gd name="T106" fmla="*/ 480 w 529"/>
              <a:gd name="T107" fmla="*/ 216 h 401"/>
              <a:gd name="T108" fmla="*/ 504 w 529"/>
              <a:gd name="T109" fmla="*/ 232 h 401"/>
              <a:gd name="T110" fmla="*/ 512 w 529"/>
              <a:gd name="T111" fmla="*/ 224 h 401"/>
              <a:gd name="T112" fmla="*/ 504 w 529"/>
              <a:gd name="T113" fmla="*/ 208 h 401"/>
              <a:gd name="T114" fmla="*/ 504 w 529"/>
              <a:gd name="T115" fmla="*/ 192 h 401"/>
              <a:gd name="T116" fmla="*/ 528 w 529"/>
              <a:gd name="T117" fmla="*/ 184 h 401"/>
              <a:gd name="T118" fmla="*/ 528 w 529"/>
              <a:gd name="T119" fmla="*/ 1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33" name="Freeform 9"/>
          <p:cNvSpPr>
            <a:spLocks/>
          </p:cNvSpPr>
          <p:nvPr/>
        </p:nvSpPr>
        <p:spPr bwMode="gray">
          <a:xfrm>
            <a:off x="4895046" y="2108733"/>
            <a:ext cx="589893" cy="625652"/>
          </a:xfrm>
          <a:custGeom>
            <a:avLst/>
            <a:gdLst>
              <a:gd name="T0" fmla="*/ 376 w 377"/>
              <a:gd name="T1" fmla="*/ 176 h 393"/>
              <a:gd name="T2" fmla="*/ 336 w 377"/>
              <a:gd name="T3" fmla="*/ 120 h 393"/>
              <a:gd name="T4" fmla="*/ 344 w 377"/>
              <a:gd name="T5" fmla="*/ 96 h 393"/>
              <a:gd name="T6" fmla="*/ 312 w 377"/>
              <a:gd name="T7" fmla="*/ 40 h 393"/>
              <a:gd name="T8" fmla="*/ 288 w 377"/>
              <a:gd name="T9" fmla="*/ 8 h 393"/>
              <a:gd name="T10" fmla="*/ 280 w 377"/>
              <a:gd name="T11" fmla="*/ 40 h 393"/>
              <a:gd name="T12" fmla="*/ 264 w 377"/>
              <a:gd name="T13" fmla="*/ 0 h 393"/>
              <a:gd name="T14" fmla="*/ 232 w 377"/>
              <a:gd name="T15" fmla="*/ 0 h 393"/>
              <a:gd name="T16" fmla="*/ 240 w 377"/>
              <a:gd name="T17" fmla="*/ 24 h 393"/>
              <a:gd name="T18" fmla="*/ 200 w 377"/>
              <a:gd name="T19" fmla="*/ 56 h 393"/>
              <a:gd name="T20" fmla="*/ 176 w 377"/>
              <a:gd name="T21" fmla="*/ 56 h 393"/>
              <a:gd name="T22" fmla="*/ 48 w 377"/>
              <a:gd name="T23" fmla="*/ 144 h 393"/>
              <a:gd name="T24" fmla="*/ 24 w 377"/>
              <a:gd name="T25" fmla="*/ 112 h 393"/>
              <a:gd name="T26" fmla="*/ 8 w 377"/>
              <a:gd name="T27" fmla="*/ 112 h 393"/>
              <a:gd name="T28" fmla="*/ 16 w 377"/>
              <a:gd name="T29" fmla="*/ 136 h 393"/>
              <a:gd name="T30" fmla="*/ 16 w 377"/>
              <a:gd name="T31" fmla="*/ 160 h 393"/>
              <a:gd name="T32" fmla="*/ 24 w 377"/>
              <a:gd name="T33" fmla="*/ 184 h 393"/>
              <a:gd name="T34" fmla="*/ 8 w 377"/>
              <a:gd name="T35" fmla="*/ 184 h 393"/>
              <a:gd name="T36" fmla="*/ 8 w 377"/>
              <a:gd name="T37" fmla="*/ 216 h 393"/>
              <a:gd name="T38" fmla="*/ 0 w 377"/>
              <a:gd name="T39" fmla="*/ 232 h 393"/>
              <a:gd name="T40" fmla="*/ 32 w 377"/>
              <a:gd name="T41" fmla="*/ 240 h 393"/>
              <a:gd name="T42" fmla="*/ 64 w 377"/>
              <a:gd name="T43" fmla="*/ 296 h 393"/>
              <a:gd name="T44" fmla="*/ 104 w 377"/>
              <a:gd name="T45" fmla="*/ 240 h 393"/>
              <a:gd name="T46" fmla="*/ 120 w 377"/>
              <a:gd name="T47" fmla="*/ 208 h 393"/>
              <a:gd name="T48" fmla="*/ 160 w 377"/>
              <a:gd name="T49" fmla="*/ 200 h 393"/>
              <a:gd name="T50" fmla="*/ 184 w 377"/>
              <a:gd name="T51" fmla="*/ 216 h 393"/>
              <a:gd name="T52" fmla="*/ 184 w 377"/>
              <a:gd name="T53" fmla="*/ 224 h 393"/>
              <a:gd name="T54" fmla="*/ 192 w 377"/>
              <a:gd name="T55" fmla="*/ 224 h 393"/>
              <a:gd name="T56" fmla="*/ 168 w 377"/>
              <a:gd name="T57" fmla="*/ 280 h 393"/>
              <a:gd name="T58" fmla="*/ 152 w 377"/>
              <a:gd name="T59" fmla="*/ 280 h 393"/>
              <a:gd name="T60" fmla="*/ 160 w 377"/>
              <a:gd name="T61" fmla="*/ 312 h 393"/>
              <a:gd name="T62" fmla="*/ 152 w 377"/>
              <a:gd name="T63" fmla="*/ 320 h 393"/>
              <a:gd name="T64" fmla="*/ 168 w 377"/>
              <a:gd name="T65" fmla="*/ 320 h 393"/>
              <a:gd name="T66" fmla="*/ 136 w 377"/>
              <a:gd name="T67" fmla="*/ 376 h 393"/>
              <a:gd name="T68" fmla="*/ 144 w 377"/>
              <a:gd name="T69" fmla="*/ 392 h 393"/>
              <a:gd name="T70" fmla="*/ 160 w 377"/>
              <a:gd name="T71" fmla="*/ 376 h 393"/>
              <a:gd name="T72" fmla="*/ 168 w 377"/>
              <a:gd name="T73" fmla="*/ 352 h 393"/>
              <a:gd name="T74" fmla="*/ 184 w 377"/>
              <a:gd name="T75" fmla="*/ 352 h 393"/>
              <a:gd name="T76" fmla="*/ 200 w 377"/>
              <a:gd name="T77" fmla="*/ 336 h 393"/>
              <a:gd name="T78" fmla="*/ 200 w 377"/>
              <a:gd name="T79" fmla="*/ 312 h 393"/>
              <a:gd name="T80" fmla="*/ 256 w 377"/>
              <a:gd name="T81" fmla="*/ 280 h 393"/>
              <a:gd name="T82" fmla="*/ 304 w 377"/>
              <a:gd name="T83" fmla="*/ 264 h 393"/>
              <a:gd name="T84" fmla="*/ 312 w 377"/>
              <a:gd name="T85" fmla="*/ 224 h 393"/>
              <a:gd name="T86" fmla="*/ 344 w 377"/>
              <a:gd name="T87" fmla="*/ 200 h 393"/>
              <a:gd name="T88" fmla="*/ 368 w 377"/>
              <a:gd name="T89" fmla="*/ 192 h 393"/>
              <a:gd name="T90" fmla="*/ 376 w 377"/>
              <a:gd name="T91" fmla="*/ 17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34" name="Freeform 10"/>
          <p:cNvSpPr>
            <a:spLocks/>
          </p:cNvSpPr>
          <p:nvPr/>
        </p:nvSpPr>
        <p:spPr bwMode="gray">
          <a:xfrm>
            <a:off x="4444532" y="2249658"/>
            <a:ext cx="551880" cy="853304"/>
          </a:xfrm>
          <a:custGeom>
            <a:avLst/>
            <a:gdLst>
              <a:gd name="T0" fmla="*/ 320 w 353"/>
              <a:gd name="T1" fmla="*/ 160 h 537"/>
              <a:gd name="T2" fmla="*/ 296 w 353"/>
              <a:gd name="T3" fmla="*/ 96 h 537"/>
              <a:gd name="T4" fmla="*/ 248 w 353"/>
              <a:gd name="T5" fmla="*/ 88 h 537"/>
              <a:gd name="T6" fmla="*/ 224 w 353"/>
              <a:gd name="T7" fmla="*/ 0 h 537"/>
              <a:gd name="T8" fmla="*/ 176 w 353"/>
              <a:gd name="T9" fmla="*/ 64 h 537"/>
              <a:gd name="T10" fmla="*/ 136 w 353"/>
              <a:gd name="T11" fmla="*/ 80 h 537"/>
              <a:gd name="T12" fmla="*/ 80 w 353"/>
              <a:gd name="T13" fmla="*/ 104 h 537"/>
              <a:gd name="T14" fmla="*/ 32 w 353"/>
              <a:gd name="T15" fmla="*/ 72 h 537"/>
              <a:gd name="T16" fmla="*/ 8 w 353"/>
              <a:gd name="T17" fmla="*/ 120 h 537"/>
              <a:gd name="T18" fmla="*/ 56 w 353"/>
              <a:gd name="T19" fmla="*/ 200 h 537"/>
              <a:gd name="T20" fmla="*/ 24 w 353"/>
              <a:gd name="T21" fmla="*/ 232 h 537"/>
              <a:gd name="T22" fmla="*/ 64 w 353"/>
              <a:gd name="T23" fmla="*/ 272 h 537"/>
              <a:gd name="T24" fmla="*/ 32 w 353"/>
              <a:gd name="T25" fmla="*/ 288 h 537"/>
              <a:gd name="T26" fmla="*/ 16 w 353"/>
              <a:gd name="T27" fmla="*/ 328 h 537"/>
              <a:gd name="T28" fmla="*/ 32 w 353"/>
              <a:gd name="T29" fmla="*/ 400 h 537"/>
              <a:gd name="T30" fmla="*/ 24 w 353"/>
              <a:gd name="T31" fmla="*/ 512 h 537"/>
              <a:gd name="T32" fmla="*/ 88 w 353"/>
              <a:gd name="T33" fmla="*/ 528 h 537"/>
              <a:gd name="T34" fmla="*/ 112 w 353"/>
              <a:gd name="T35" fmla="*/ 512 h 537"/>
              <a:gd name="T36" fmla="*/ 152 w 353"/>
              <a:gd name="T37" fmla="*/ 424 h 537"/>
              <a:gd name="T38" fmla="*/ 232 w 353"/>
              <a:gd name="T39" fmla="*/ 376 h 537"/>
              <a:gd name="T40" fmla="*/ 240 w 353"/>
              <a:gd name="T41" fmla="*/ 344 h 537"/>
              <a:gd name="T42" fmla="*/ 192 w 353"/>
              <a:gd name="T43" fmla="*/ 320 h 537"/>
              <a:gd name="T44" fmla="*/ 184 w 353"/>
              <a:gd name="T45" fmla="*/ 288 h 537"/>
              <a:gd name="T46" fmla="*/ 160 w 353"/>
              <a:gd name="T47" fmla="*/ 264 h 537"/>
              <a:gd name="T48" fmla="*/ 104 w 353"/>
              <a:gd name="T49" fmla="*/ 256 h 537"/>
              <a:gd name="T50" fmla="*/ 136 w 353"/>
              <a:gd name="T51" fmla="*/ 168 h 537"/>
              <a:gd name="T52" fmla="*/ 160 w 353"/>
              <a:gd name="T53" fmla="*/ 136 h 537"/>
              <a:gd name="T54" fmla="*/ 192 w 353"/>
              <a:gd name="T55" fmla="*/ 152 h 537"/>
              <a:gd name="T56" fmla="*/ 208 w 353"/>
              <a:gd name="T57" fmla="*/ 184 h 537"/>
              <a:gd name="T58" fmla="*/ 224 w 353"/>
              <a:gd name="T59" fmla="*/ 200 h 537"/>
              <a:gd name="T60" fmla="*/ 256 w 353"/>
              <a:gd name="T61" fmla="*/ 256 h 537"/>
              <a:gd name="T62" fmla="*/ 272 w 353"/>
              <a:gd name="T63" fmla="*/ 288 h 537"/>
              <a:gd name="T64" fmla="*/ 328 w 353"/>
              <a:gd name="T65" fmla="*/ 216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35" name="Freeform 11"/>
          <p:cNvSpPr>
            <a:spLocks/>
          </p:cNvSpPr>
          <p:nvPr/>
        </p:nvSpPr>
        <p:spPr bwMode="gray">
          <a:xfrm>
            <a:off x="4605027" y="2466468"/>
            <a:ext cx="177389" cy="202873"/>
          </a:xfrm>
          <a:custGeom>
            <a:avLst/>
            <a:gdLst>
              <a:gd name="T0" fmla="*/ 112 w 113"/>
              <a:gd name="T1" fmla="*/ 64 h 129"/>
              <a:gd name="T2" fmla="*/ 96 w 113"/>
              <a:gd name="T3" fmla="*/ 40 h 129"/>
              <a:gd name="T4" fmla="*/ 112 w 113"/>
              <a:gd name="T5" fmla="*/ 16 h 129"/>
              <a:gd name="T6" fmla="*/ 80 w 113"/>
              <a:gd name="T7" fmla="*/ 16 h 129"/>
              <a:gd name="T8" fmla="*/ 72 w 113"/>
              <a:gd name="T9" fmla="*/ 0 h 129"/>
              <a:gd name="T10" fmla="*/ 56 w 113"/>
              <a:gd name="T11" fmla="*/ 0 h 129"/>
              <a:gd name="T12" fmla="*/ 48 w 113"/>
              <a:gd name="T13" fmla="*/ 32 h 129"/>
              <a:gd name="T14" fmla="*/ 32 w 113"/>
              <a:gd name="T15" fmla="*/ 32 h 129"/>
              <a:gd name="T16" fmla="*/ 0 w 113"/>
              <a:gd name="T17" fmla="*/ 88 h 129"/>
              <a:gd name="T18" fmla="*/ 0 w 113"/>
              <a:gd name="T19" fmla="*/ 120 h 129"/>
              <a:gd name="T20" fmla="*/ 32 w 113"/>
              <a:gd name="T21" fmla="*/ 120 h 129"/>
              <a:gd name="T22" fmla="*/ 48 w 113"/>
              <a:gd name="T23" fmla="*/ 128 h 129"/>
              <a:gd name="T24" fmla="*/ 80 w 113"/>
              <a:gd name="T25" fmla="*/ 112 h 129"/>
              <a:gd name="T26" fmla="*/ 80 w 113"/>
              <a:gd name="T27" fmla="*/ 96 h 129"/>
              <a:gd name="T28" fmla="*/ 72 w 113"/>
              <a:gd name="T29" fmla="*/ 80 h 129"/>
              <a:gd name="T30" fmla="*/ 96 w 113"/>
              <a:gd name="T31" fmla="*/ 80 h 129"/>
              <a:gd name="T32" fmla="*/ 112 w 113"/>
              <a:gd name="T33" fmla="*/ 6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36" name="Freeform 12"/>
          <p:cNvSpPr>
            <a:spLocks/>
          </p:cNvSpPr>
          <p:nvPr/>
        </p:nvSpPr>
        <p:spPr bwMode="gray">
          <a:xfrm>
            <a:off x="4719065" y="2567132"/>
            <a:ext cx="139378" cy="192031"/>
          </a:xfrm>
          <a:custGeom>
            <a:avLst/>
            <a:gdLst>
              <a:gd name="T0" fmla="*/ 88 w 89"/>
              <a:gd name="T1" fmla="*/ 80 h 121"/>
              <a:gd name="T2" fmla="*/ 80 w 89"/>
              <a:gd name="T3" fmla="*/ 56 h 121"/>
              <a:gd name="T4" fmla="*/ 56 w 89"/>
              <a:gd name="T5" fmla="*/ 40 h 121"/>
              <a:gd name="T6" fmla="*/ 48 w 89"/>
              <a:gd name="T7" fmla="*/ 8 h 121"/>
              <a:gd name="T8" fmla="*/ 32 w 89"/>
              <a:gd name="T9" fmla="*/ 0 h 121"/>
              <a:gd name="T10" fmla="*/ 24 w 89"/>
              <a:gd name="T11" fmla="*/ 8 h 121"/>
              <a:gd name="T12" fmla="*/ 32 w 89"/>
              <a:gd name="T13" fmla="*/ 48 h 121"/>
              <a:gd name="T14" fmla="*/ 8 w 89"/>
              <a:gd name="T15" fmla="*/ 48 h 121"/>
              <a:gd name="T16" fmla="*/ 0 w 89"/>
              <a:gd name="T17" fmla="*/ 112 h 121"/>
              <a:gd name="T18" fmla="*/ 16 w 89"/>
              <a:gd name="T19" fmla="*/ 120 h 121"/>
              <a:gd name="T20" fmla="*/ 56 w 89"/>
              <a:gd name="T21" fmla="*/ 112 h 121"/>
              <a:gd name="T22" fmla="*/ 56 w 89"/>
              <a:gd name="T23" fmla="*/ 80 h 121"/>
              <a:gd name="T24" fmla="*/ 88 w 89"/>
              <a:gd name="T25" fmla="*/ 8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37" name="Freeform 13"/>
          <p:cNvSpPr>
            <a:spLocks/>
          </p:cNvSpPr>
          <p:nvPr/>
        </p:nvSpPr>
        <p:spPr bwMode="gray">
          <a:xfrm>
            <a:off x="4719065" y="2579520"/>
            <a:ext cx="53499" cy="65042"/>
          </a:xfrm>
          <a:custGeom>
            <a:avLst/>
            <a:gdLst>
              <a:gd name="T0" fmla="*/ 32 w 33"/>
              <a:gd name="T1" fmla="*/ 40 h 41"/>
              <a:gd name="T2" fmla="*/ 8 w 33"/>
              <a:gd name="T3" fmla="*/ 40 h 41"/>
              <a:gd name="T4" fmla="*/ 8 w 33"/>
              <a:gd name="T5" fmla="*/ 24 h 41"/>
              <a:gd name="T6" fmla="*/ 0 w 33"/>
              <a:gd name="T7" fmla="*/ 0 h 41"/>
              <a:gd name="T8" fmla="*/ 24 w 33"/>
              <a:gd name="T9" fmla="*/ 8 h 41"/>
              <a:gd name="T10" fmla="*/ 32 w 33"/>
              <a:gd name="T11" fmla="*/ 40 h 41"/>
            </a:gdLst>
            <a:ahLst/>
            <a:cxnLst>
              <a:cxn ang="0">
                <a:pos x="T0" y="T1"/>
              </a:cxn>
              <a:cxn ang="0">
                <a:pos x="T2" y="T3"/>
              </a:cxn>
              <a:cxn ang="0">
                <a:pos x="T4" y="T5"/>
              </a:cxn>
              <a:cxn ang="0">
                <a:pos x="T6" y="T7"/>
              </a:cxn>
              <a:cxn ang="0">
                <a:pos x="T8" y="T9"/>
              </a:cxn>
              <a:cxn ang="0">
                <a:pos x="T10" y="T11"/>
              </a:cxn>
            </a:cxnLst>
            <a:rect l="0" t="0" r="r" b="b"/>
            <a:pathLst>
              <a:path w="33" h="41">
                <a:moveTo>
                  <a:pt x="32" y="40"/>
                </a:moveTo>
                <a:lnTo>
                  <a:pt x="8" y="40"/>
                </a:lnTo>
                <a:lnTo>
                  <a:pt x="8" y="24"/>
                </a:lnTo>
                <a:lnTo>
                  <a:pt x="0" y="0"/>
                </a:lnTo>
                <a:lnTo>
                  <a:pt x="24" y="8"/>
                </a:lnTo>
                <a:lnTo>
                  <a:pt x="32" y="4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38" name="Freeform 14"/>
          <p:cNvSpPr>
            <a:spLocks/>
          </p:cNvSpPr>
          <p:nvPr/>
        </p:nvSpPr>
        <p:spPr bwMode="gray">
          <a:xfrm>
            <a:off x="4593765" y="2808720"/>
            <a:ext cx="678588" cy="459947"/>
          </a:xfrm>
          <a:custGeom>
            <a:avLst/>
            <a:gdLst>
              <a:gd name="T0" fmla="*/ 152 w 433"/>
              <a:gd name="T1" fmla="*/ 8 h 289"/>
              <a:gd name="T2" fmla="*/ 136 w 433"/>
              <a:gd name="T3" fmla="*/ 24 h 289"/>
              <a:gd name="T4" fmla="*/ 96 w 433"/>
              <a:gd name="T5" fmla="*/ 32 h 289"/>
              <a:gd name="T6" fmla="*/ 56 w 433"/>
              <a:gd name="T7" fmla="*/ 72 h 289"/>
              <a:gd name="T8" fmla="*/ 16 w 433"/>
              <a:gd name="T9" fmla="*/ 128 h 289"/>
              <a:gd name="T10" fmla="*/ 16 w 433"/>
              <a:gd name="T11" fmla="*/ 160 h 289"/>
              <a:gd name="T12" fmla="*/ 32 w 433"/>
              <a:gd name="T13" fmla="*/ 184 h 289"/>
              <a:gd name="T14" fmla="*/ 48 w 433"/>
              <a:gd name="T15" fmla="*/ 176 h 289"/>
              <a:gd name="T16" fmla="*/ 64 w 433"/>
              <a:gd name="T17" fmla="*/ 176 h 289"/>
              <a:gd name="T18" fmla="*/ 8 w 433"/>
              <a:gd name="T19" fmla="*/ 224 h 289"/>
              <a:gd name="T20" fmla="*/ 0 w 433"/>
              <a:gd name="T21" fmla="*/ 248 h 289"/>
              <a:gd name="T22" fmla="*/ 16 w 433"/>
              <a:gd name="T23" fmla="*/ 256 h 289"/>
              <a:gd name="T24" fmla="*/ 48 w 433"/>
              <a:gd name="T25" fmla="*/ 288 h 289"/>
              <a:gd name="T26" fmla="*/ 80 w 433"/>
              <a:gd name="T27" fmla="*/ 288 h 289"/>
              <a:gd name="T28" fmla="*/ 96 w 433"/>
              <a:gd name="T29" fmla="*/ 272 h 289"/>
              <a:gd name="T30" fmla="*/ 96 w 433"/>
              <a:gd name="T31" fmla="*/ 256 h 289"/>
              <a:gd name="T32" fmla="*/ 112 w 433"/>
              <a:gd name="T33" fmla="*/ 264 h 289"/>
              <a:gd name="T34" fmla="*/ 120 w 433"/>
              <a:gd name="T35" fmla="*/ 272 h 289"/>
              <a:gd name="T36" fmla="*/ 152 w 433"/>
              <a:gd name="T37" fmla="*/ 288 h 289"/>
              <a:gd name="T38" fmla="*/ 168 w 433"/>
              <a:gd name="T39" fmla="*/ 272 h 289"/>
              <a:gd name="T40" fmla="*/ 192 w 433"/>
              <a:gd name="T41" fmla="*/ 272 h 289"/>
              <a:gd name="T42" fmla="*/ 192 w 433"/>
              <a:gd name="T43" fmla="*/ 288 h 289"/>
              <a:gd name="T44" fmla="*/ 208 w 433"/>
              <a:gd name="T45" fmla="*/ 280 h 289"/>
              <a:gd name="T46" fmla="*/ 240 w 433"/>
              <a:gd name="T47" fmla="*/ 232 h 289"/>
              <a:gd name="T48" fmla="*/ 256 w 433"/>
              <a:gd name="T49" fmla="*/ 232 h 289"/>
              <a:gd name="T50" fmla="*/ 296 w 433"/>
              <a:gd name="T51" fmla="*/ 168 h 289"/>
              <a:gd name="T52" fmla="*/ 296 w 433"/>
              <a:gd name="T53" fmla="*/ 144 h 289"/>
              <a:gd name="T54" fmla="*/ 304 w 433"/>
              <a:gd name="T55" fmla="*/ 136 h 289"/>
              <a:gd name="T56" fmla="*/ 312 w 433"/>
              <a:gd name="T57" fmla="*/ 152 h 289"/>
              <a:gd name="T58" fmla="*/ 344 w 433"/>
              <a:gd name="T59" fmla="*/ 96 h 289"/>
              <a:gd name="T60" fmla="*/ 376 w 433"/>
              <a:gd name="T61" fmla="*/ 80 h 289"/>
              <a:gd name="T62" fmla="*/ 376 w 433"/>
              <a:gd name="T63" fmla="*/ 88 h 289"/>
              <a:gd name="T64" fmla="*/ 400 w 433"/>
              <a:gd name="T65" fmla="*/ 64 h 289"/>
              <a:gd name="T66" fmla="*/ 416 w 433"/>
              <a:gd name="T67" fmla="*/ 72 h 289"/>
              <a:gd name="T68" fmla="*/ 432 w 433"/>
              <a:gd name="T69" fmla="*/ 24 h 289"/>
              <a:gd name="T70" fmla="*/ 424 w 433"/>
              <a:gd name="T71" fmla="*/ 16 h 289"/>
              <a:gd name="T72" fmla="*/ 400 w 433"/>
              <a:gd name="T73" fmla="*/ 16 h 289"/>
              <a:gd name="T74" fmla="*/ 384 w 433"/>
              <a:gd name="T75" fmla="*/ 24 h 289"/>
              <a:gd name="T76" fmla="*/ 344 w 433"/>
              <a:gd name="T77" fmla="*/ 24 h 289"/>
              <a:gd name="T78" fmla="*/ 328 w 433"/>
              <a:gd name="T79" fmla="*/ 0 h 289"/>
              <a:gd name="T80" fmla="*/ 272 w 433"/>
              <a:gd name="T81" fmla="*/ 40 h 289"/>
              <a:gd name="T82" fmla="*/ 264 w 433"/>
              <a:gd name="T83" fmla="*/ 64 h 289"/>
              <a:gd name="T84" fmla="*/ 248 w 433"/>
              <a:gd name="T85" fmla="*/ 64 h 289"/>
              <a:gd name="T86" fmla="*/ 200 w 433"/>
              <a:gd name="T87" fmla="*/ 64 h 289"/>
              <a:gd name="T88" fmla="*/ 200 w 433"/>
              <a:gd name="T89" fmla="*/ 48 h 289"/>
              <a:gd name="T90" fmla="*/ 216 w 433"/>
              <a:gd name="T91" fmla="*/ 32 h 289"/>
              <a:gd name="T92" fmla="*/ 200 w 433"/>
              <a:gd name="T93" fmla="*/ 0 h 289"/>
              <a:gd name="T94" fmla="*/ 176 w 433"/>
              <a:gd name="T95" fmla="*/ 0 h 289"/>
              <a:gd name="T96" fmla="*/ 168 w 433"/>
              <a:gd name="T97" fmla="*/ 0 h 289"/>
              <a:gd name="T98" fmla="*/ 160 w 433"/>
              <a:gd name="T99" fmla="*/ 16 h 289"/>
              <a:gd name="T100" fmla="*/ 152 w 433"/>
              <a:gd name="T101" fmla="*/ 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chemeClr val="tx2"/>
          </a:solidFill>
          <a:ln>
            <a:noFill/>
          </a:ln>
          <a:effectLst>
            <a:innerShdw blurRad="63500" dist="50800" dir="189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zh-CN" altLang="en-US" sz="1890">
              <a:solidFill>
                <a:schemeClr val="tx1"/>
              </a:solidFill>
            </a:endParaRPr>
          </a:p>
        </p:txBody>
      </p:sp>
      <p:sp>
        <p:nvSpPr>
          <p:cNvPr id="39" name="Freeform 15"/>
          <p:cNvSpPr>
            <a:spLocks/>
          </p:cNvSpPr>
          <p:nvPr/>
        </p:nvSpPr>
        <p:spPr bwMode="gray">
          <a:xfrm>
            <a:off x="4733144" y="3177297"/>
            <a:ext cx="563143" cy="509504"/>
          </a:xfrm>
          <a:custGeom>
            <a:avLst/>
            <a:gdLst>
              <a:gd name="T0" fmla="*/ 168 w 361"/>
              <a:gd name="T1" fmla="*/ 0 h 321"/>
              <a:gd name="T2" fmla="*/ 152 w 361"/>
              <a:gd name="T3" fmla="*/ 0 h 321"/>
              <a:gd name="T4" fmla="*/ 120 w 361"/>
              <a:gd name="T5" fmla="*/ 48 h 321"/>
              <a:gd name="T6" fmla="*/ 96 w 361"/>
              <a:gd name="T7" fmla="*/ 56 h 321"/>
              <a:gd name="T8" fmla="*/ 96 w 361"/>
              <a:gd name="T9" fmla="*/ 40 h 321"/>
              <a:gd name="T10" fmla="*/ 80 w 361"/>
              <a:gd name="T11" fmla="*/ 40 h 321"/>
              <a:gd name="T12" fmla="*/ 64 w 361"/>
              <a:gd name="T13" fmla="*/ 56 h 321"/>
              <a:gd name="T14" fmla="*/ 32 w 361"/>
              <a:gd name="T15" fmla="*/ 40 h 321"/>
              <a:gd name="T16" fmla="*/ 24 w 361"/>
              <a:gd name="T17" fmla="*/ 32 h 321"/>
              <a:gd name="T18" fmla="*/ 8 w 361"/>
              <a:gd name="T19" fmla="*/ 24 h 321"/>
              <a:gd name="T20" fmla="*/ 8 w 361"/>
              <a:gd name="T21" fmla="*/ 40 h 321"/>
              <a:gd name="T22" fmla="*/ 0 w 361"/>
              <a:gd name="T23" fmla="*/ 48 h 321"/>
              <a:gd name="T24" fmla="*/ 32 w 361"/>
              <a:gd name="T25" fmla="*/ 56 h 321"/>
              <a:gd name="T26" fmla="*/ 40 w 361"/>
              <a:gd name="T27" fmla="*/ 80 h 321"/>
              <a:gd name="T28" fmla="*/ 56 w 361"/>
              <a:gd name="T29" fmla="*/ 80 h 321"/>
              <a:gd name="T30" fmla="*/ 80 w 361"/>
              <a:gd name="T31" fmla="*/ 112 h 321"/>
              <a:gd name="T32" fmla="*/ 104 w 361"/>
              <a:gd name="T33" fmla="*/ 104 h 321"/>
              <a:gd name="T34" fmla="*/ 104 w 361"/>
              <a:gd name="T35" fmla="*/ 144 h 321"/>
              <a:gd name="T36" fmla="*/ 136 w 361"/>
              <a:gd name="T37" fmla="*/ 184 h 321"/>
              <a:gd name="T38" fmla="*/ 152 w 361"/>
              <a:gd name="T39" fmla="*/ 184 h 321"/>
              <a:gd name="T40" fmla="*/ 160 w 361"/>
              <a:gd name="T41" fmla="*/ 168 h 321"/>
              <a:gd name="T42" fmla="*/ 184 w 361"/>
              <a:gd name="T43" fmla="*/ 192 h 321"/>
              <a:gd name="T44" fmla="*/ 168 w 361"/>
              <a:gd name="T45" fmla="*/ 208 h 321"/>
              <a:gd name="T46" fmla="*/ 160 w 361"/>
              <a:gd name="T47" fmla="*/ 200 h 321"/>
              <a:gd name="T48" fmla="*/ 144 w 361"/>
              <a:gd name="T49" fmla="*/ 192 h 321"/>
              <a:gd name="T50" fmla="*/ 144 w 361"/>
              <a:gd name="T51" fmla="*/ 224 h 321"/>
              <a:gd name="T52" fmla="*/ 136 w 361"/>
              <a:gd name="T53" fmla="*/ 240 h 321"/>
              <a:gd name="T54" fmla="*/ 160 w 361"/>
              <a:gd name="T55" fmla="*/ 272 h 321"/>
              <a:gd name="T56" fmla="*/ 160 w 361"/>
              <a:gd name="T57" fmla="*/ 296 h 321"/>
              <a:gd name="T58" fmla="*/ 200 w 361"/>
              <a:gd name="T59" fmla="*/ 296 h 321"/>
              <a:gd name="T60" fmla="*/ 216 w 361"/>
              <a:gd name="T61" fmla="*/ 312 h 321"/>
              <a:gd name="T62" fmla="*/ 240 w 361"/>
              <a:gd name="T63" fmla="*/ 304 h 321"/>
              <a:gd name="T64" fmla="*/ 272 w 361"/>
              <a:gd name="T65" fmla="*/ 320 h 321"/>
              <a:gd name="T66" fmla="*/ 296 w 361"/>
              <a:gd name="T67" fmla="*/ 296 h 321"/>
              <a:gd name="T68" fmla="*/ 320 w 361"/>
              <a:gd name="T69" fmla="*/ 256 h 321"/>
              <a:gd name="T70" fmla="*/ 288 w 361"/>
              <a:gd name="T71" fmla="*/ 240 h 321"/>
              <a:gd name="T72" fmla="*/ 320 w 361"/>
              <a:gd name="T73" fmla="*/ 232 h 321"/>
              <a:gd name="T74" fmla="*/ 328 w 361"/>
              <a:gd name="T75" fmla="*/ 240 h 321"/>
              <a:gd name="T76" fmla="*/ 360 w 361"/>
              <a:gd name="T77" fmla="*/ 232 h 321"/>
              <a:gd name="T78" fmla="*/ 360 w 361"/>
              <a:gd name="T79" fmla="*/ 224 h 321"/>
              <a:gd name="T80" fmla="*/ 320 w 361"/>
              <a:gd name="T81" fmla="*/ 200 h 321"/>
              <a:gd name="T82" fmla="*/ 320 w 361"/>
              <a:gd name="T83" fmla="*/ 184 h 321"/>
              <a:gd name="T84" fmla="*/ 304 w 361"/>
              <a:gd name="T85" fmla="*/ 176 h 321"/>
              <a:gd name="T86" fmla="*/ 288 w 361"/>
              <a:gd name="T87" fmla="*/ 168 h 321"/>
              <a:gd name="T88" fmla="*/ 272 w 361"/>
              <a:gd name="T89" fmla="*/ 128 h 321"/>
              <a:gd name="T90" fmla="*/ 232 w 361"/>
              <a:gd name="T91" fmla="*/ 64 h 321"/>
              <a:gd name="T92" fmla="*/ 232 w 361"/>
              <a:gd name="T93" fmla="*/ 40 h 321"/>
              <a:gd name="T94" fmla="*/ 192 w 361"/>
              <a:gd name="T95" fmla="*/ 32 h 321"/>
              <a:gd name="T96" fmla="*/ 176 w 361"/>
              <a:gd name="T97" fmla="*/ 24 h 321"/>
              <a:gd name="T98" fmla="*/ 168 w 361"/>
              <a:gd name="T99" fmla="*/ 0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0" name="Freeform 16"/>
          <p:cNvSpPr>
            <a:spLocks/>
          </p:cNvSpPr>
          <p:nvPr/>
        </p:nvSpPr>
        <p:spPr bwMode="invGray">
          <a:xfrm>
            <a:off x="5194922" y="3584590"/>
            <a:ext cx="101366" cy="88274"/>
          </a:xfrm>
          <a:custGeom>
            <a:avLst/>
            <a:gdLst>
              <a:gd name="T0" fmla="*/ 24 w 65"/>
              <a:gd name="T1" fmla="*/ 0 h 57"/>
              <a:gd name="T2" fmla="*/ 0 w 65"/>
              <a:gd name="T3" fmla="*/ 40 h 57"/>
              <a:gd name="T4" fmla="*/ 24 w 65"/>
              <a:gd name="T5" fmla="*/ 56 h 57"/>
              <a:gd name="T6" fmla="*/ 64 w 65"/>
              <a:gd name="T7" fmla="*/ 40 h 57"/>
              <a:gd name="T8" fmla="*/ 64 w 65"/>
              <a:gd name="T9" fmla="*/ 24 h 57"/>
              <a:gd name="T10" fmla="*/ 24 w 65"/>
              <a:gd name="T11" fmla="*/ 0 h 57"/>
            </a:gdLst>
            <a:ahLst/>
            <a:cxnLst>
              <a:cxn ang="0">
                <a:pos x="T0" y="T1"/>
              </a:cxn>
              <a:cxn ang="0">
                <a:pos x="T2" y="T3"/>
              </a:cxn>
              <a:cxn ang="0">
                <a:pos x="T4" y="T5"/>
              </a:cxn>
              <a:cxn ang="0">
                <a:pos x="T6" y="T7"/>
              </a:cxn>
              <a:cxn ang="0">
                <a:pos x="T8" y="T9"/>
              </a:cxn>
              <a:cxn ang="0">
                <a:pos x="T10" y="T11"/>
              </a:cxn>
            </a:cxnLst>
            <a:rect l="0" t="0" r="r" b="b"/>
            <a:pathLst>
              <a:path w="65" h="57">
                <a:moveTo>
                  <a:pt x="24" y="0"/>
                </a:moveTo>
                <a:lnTo>
                  <a:pt x="0" y="40"/>
                </a:lnTo>
                <a:lnTo>
                  <a:pt x="24" y="56"/>
                </a:lnTo>
                <a:lnTo>
                  <a:pt x="64" y="40"/>
                </a:lnTo>
                <a:lnTo>
                  <a:pt x="64" y="24"/>
                </a:lnTo>
                <a:lnTo>
                  <a:pt x="24" y="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1" name="Freeform 17"/>
          <p:cNvSpPr>
            <a:spLocks/>
          </p:cNvSpPr>
          <p:nvPr/>
        </p:nvSpPr>
        <p:spPr bwMode="gray">
          <a:xfrm>
            <a:off x="4945729" y="3646537"/>
            <a:ext cx="374491" cy="470787"/>
          </a:xfrm>
          <a:custGeom>
            <a:avLst/>
            <a:gdLst>
              <a:gd name="T0" fmla="*/ 184 w 241"/>
              <a:gd name="T1" fmla="*/ 16 h 297"/>
              <a:gd name="T2" fmla="*/ 160 w 241"/>
              <a:gd name="T3" fmla="*/ 0 h 297"/>
              <a:gd name="T4" fmla="*/ 136 w 241"/>
              <a:gd name="T5" fmla="*/ 24 h 297"/>
              <a:gd name="T6" fmla="*/ 104 w 241"/>
              <a:gd name="T7" fmla="*/ 8 h 297"/>
              <a:gd name="T8" fmla="*/ 80 w 241"/>
              <a:gd name="T9" fmla="*/ 16 h 297"/>
              <a:gd name="T10" fmla="*/ 72 w 241"/>
              <a:gd name="T11" fmla="*/ 32 h 297"/>
              <a:gd name="T12" fmla="*/ 64 w 241"/>
              <a:gd name="T13" fmla="*/ 48 h 297"/>
              <a:gd name="T14" fmla="*/ 72 w 241"/>
              <a:gd name="T15" fmla="*/ 72 h 297"/>
              <a:gd name="T16" fmla="*/ 56 w 241"/>
              <a:gd name="T17" fmla="*/ 72 h 297"/>
              <a:gd name="T18" fmla="*/ 48 w 241"/>
              <a:gd name="T19" fmla="*/ 64 h 297"/>
              <a:gd name="T20" fmla="*/ 40 w 241"/>
              <a:gd name="T21" fmla="*/ 64 h 297"/>
              <a:gd name="T22" fmla="*/ 40 w 241"/>
              <a:gd name="T23" fmla="*/ 80 h 297"/>
              <a:gd name="T24" fmla="*/ 40 w 241"/>
              <a:gd name="T25" fmla="*/ 96 h 297"/>
              <a:gd name="T26" fmla="*/ 40 w 241"/>
              <a:gd name="T27" fmla="*/ 96 h 297"/>
              <a:gd name="T28" fmla="*/ 40 w 241"/>
              <a:gd name="T29" fmla="*/ 112 h 297"/>
              <a:gd name="T30" fmla="*/ 8 w 241"/>
              <a:gd name="T31" fmla="*/ 136 h 297"/>
              <a:gd name="T32" fmla="*/ 0 w 241"/>
              <a:gd name="T33" fmla="*/ 144 h 297"/>
              <a:gd name="T34" fmla="*/ 0 w 241"/>
              <a:gd name="T35" fmla="*/ 176 h 297"/>
              <a:gd name="T36" fmla="*/ 24 w 241"/>
              <a:gd name="T37" fmla="*/ 192 h 297"/>
              <a:gd name="T38" fmla="*/ 24 w 241"/>
              <a:gd name="T39" fmla="*/ 232 h 297"/>
              <a:gd name="T40" fmla="*/ 48 w 241"/>
              <a:gd name="T41" fmla="*/ 232 h 297"/>
              <a:gd name="T42" fmla="*/ 48 w 241"/>
              <a:gd name="T43" fmla="*/ 248 h 297"/>
              <a:gd name="T44" fmla="*/ 56 w 241"/>
              <a:gd name="T45" fmla="*/ 264 h 297"/>
              <a:gd name="T46" fmla="*/ 64 w 241"/>
              <a:gd name="T47" fmla="*/ 288 h 297"/>
              <a:gd name="T48" fmla="*/ 88 w 241"/>
              <a:gd name="T49" fmla="*/ 288 h 297"/>
              <a:gd name="T50" fmla="*/ 104 w 241"/>
              <a:gd name="T51" fmla="*/ 264 h 297"/>
              <a:gd name="T52" fmla="*/ 112 w 241"/>
              <a:gd name="T53" fmla="*/ 264 h 297"/>
              <a:gd name="T54" fmla="*/ 112 w 241"/>
              <a:gd name="T55" fmla="*/ 280 h 297"/>
              <a:gd name="T56" fmla="*/ 120 w 241"/>
              <a:gd name="T57" fmla="*/ 288 h 297"/>
              <a:gd name="T58" fmla="*/ 136 w 241"/>
              <a:gd name="T59" fmla="*/ 288 h 297"/>
              <a:gd name="T60" fmla="*/ 136 w 241"/>
              <a:gd name="T61" fmla="*/ 280 h 297"/>
              <a:gd name="T62" fmla="*/ 152 w 241"/>
              <a:gd name="T63" fmla="*/ 280 h 297"/>
              <a:gd name="T64" fmla="*/ 152 w 241"/>
              <a:gd name="T65" fmla="*/ 288 h 297"/>
              <a:gd name="T66" fmla="*/ 160 w 241"/>
              <a:gd name="T67" fmla="*/ 296 h 297"/>
              <a:gd name="T68" fmla="*/ 176 w 241"/>
              <a:gd name="T69" fmla="*/ 288 h 297"/>
              <a:gd name="T70" fmla="*/ 184 w 241"/>
              <a:gd name="T71" fmla="*/ 256 h 297"/>
              <a:gd name="T72" fmla="*/ 184 w 241"/>
              <a:gd name="T73" fmla="*/ 224 h 297"/>
              <a:gd name="T74" fmla="*/ 200 w 241"/>
              <a:gd name="T75" fmla="*/ 224 h 297"/>
              <a:gd name="T76" fmla="*/ 200 w 241"/>
              <a:gd name="T77" fmla="*/ 216 h 297"/>
              <a:gd name="T78" fmla="*/ 200 w 241"/>
              <a:gd name="T79" fmla="*/ 200 h 297"/>
              <a:gd name="T80" fmla="*/ 216 w 241"/>
              <a:gd name="T81" fmla="*/ 216 h 297"/>
              <a:gd name="T82" fmla="*/ 232 w 241"/>
              <a:gd name="T83" fmla="*/ 192 h 297"/>
              <a:gd name="T84" fmla="*/ 216 w 241"/>
              <a:gd name="T85" fmla="*/ 176 h 297"/>
              <a:gd name="T86" fmla="*/ 216 w 241"/>
              <a:gd name="T87" fmla="*/ 168 h 297"/>
              <a:gd name="T88" fmla="*/ 232 w 241"/>
              <a:gd name="T89" fmla="*/ 160 h 297"/>
              <a:gd name="T90" fmla="*/ 224 w 241"/>
              <a:gd name="T91" fmla="*/ 136 h 297"/>
              <a:gd name="T92" fmla="*/ 216 w 241"/>
              <a:gd name="T93" fmla="*/ 128 h 297"/>
              <a:gd name="T94" fmla="*/ 240 w 241"/>
              <a:gd name="T95" fmla="*/ 136 h 297"/>
              <a:gd name="T96" fmla="*/ 240 w 241"/>
              <a:gd name="T97" fmla="*/ 104 h 297"/>
              <a:gd name="T98" fmla="*/ 216 w 241"/>
              <a:gd name="T99" fmla="*/ 120 h 297"/>
              <a:gd name="T100" fmla="*/ 240 w 241"/>
              <a:gd name="T101" fmla="*/ 80 h 297"/>
              <a:gd name="T102" fmla="*/ 200 w 241"/>
              <a:gd name="T103" fmla="*/ 56 h 297"/>
              <a:gd name="T104" fmla="*/ 176 w 241"/>
              <a:gd name="T105" fmla="*/ 56 h 297"/>
              <a:gd name="T106" fmla="*/ 160 w 241"/>
              <a:gd name="T107" fmla="*/ 72 h 297"/>
              <a:gd name="T108" fmla="*/ 152 w 241"/>
              <a:gd name="T109" fmla="*/ 48 h 297"/>
              <a:gd name="T110" fmla="*/ 160 w 241"/>
              <a:gd name="T111" fmla="*/ 40 h 297"/>
              <a:gd name="T112" fmla="*/ 184 w 241"/>
              <a:gd name="T113" fmla="*/ 1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2" name="Freeform 18"/>
          <p:cNvSpPr>
            <a:spLocks/>
          </p:cNvSpPr>
          <p:nvPr/>
        </p:nvSpPr>
        <p:spPr bwMode="gray">
          <a:xfrm>
            <a:off x="4757076" y="4016663"/>
            <a:ext cx="426581" cy="585388"/>
          </a:xfrm>
          <a:custGeom>
            <a:avLst/>
            <a:gdLst>
              <a:gd name="T0" fmla="*/ 272 w 273"/>
              <a:gd name="T1" fmla="*/ 56 h 369"/>
              <a:gd name="T2" fmla="*/ 272 w 273"/>
              <a:gd name="T3" fmla="*/ 48 h 369"/>
              <a:gd name="T4" fmla="*/ 256 w 273"/>
              <a:gd name="T5" fmla="*/ 48 h 369"/>
              <a:gd name="T6" fmla="*/ 256 w 273"/>
              <a:gd name="T7" fmla="*/ 56 h 369"/>
              <a:gd name="T8" fmla="*/ 240 w 273"/>
              <a:gd name="T9" fmla="*/ 56 h 369"/>
              <a:gd name="T10" fmla="*/ 232 w 273"/>
              <a:gd name="T11" fmla="*/ 56 h 369"/>
              <a:gd name="T12" fmla="*/ 232 w 273"/>
              <a:gd name="T13" fmla="*/ 32 h 369"/>
              <a:gd name="T14" fmla="*/ 224 w 273"/>
              <a:gd name="T15" fmla="*/ 32 h 369"/>
              <a:gd name="T16" fmla="*/ 208 w 273"/>
              <a:gd name="T17" fmla="*/ 56 h 369"/>
              <a:gd name="T18" fmla="*/ 184 w 273"/>
              <a:gd name="T19" fmla="*/ 56 h 369"/>
              <a:gd name="T20" fmla="*/ 176 w 273"/>
              <a:gd name="T21" fmla="*/ 32 h 369"/>
              <a:gd name="T22" fmla="*/ 168 w 273"/>
              <a:gd name="T23" fmla="*/ 16 h 369"/>
              <a:gd name="T24" fmla="*/ 160 w 273"/>
              <a:gd name="T25" fmla="*/ 0 h 369"/>
              <a:gd name="T26" fmla="*/ 144 w 273"/>
              <a:gd name="T27" fmla="*/ 0 h 369"/>
              <a:gd name="T28" fmla="*/ 144 w 273"/>
              <a:gd name="T29" fmla="*/ 8 h 369"/>
              <a:gd name="T30" fmla="*/ 112 w 273"/>
              <a:gd name="T31" fmla="*/ 16 h 369"/>
              <a:gd name="T32" fmla="*/ 112 w 273"/>
              <a:gd name="T33" fmla="*/ 32 h 369"/>
              <a:gd name="T34" fmla="*/ 80 w 273"/>
              <a:gd name="T35" fmla="*/ 32 h 369"/>
              <a:gd name="T36" fmla="*/ 64 w 273"/>
              <a:gd name="T37" fmla="*/ 48 h 369"/>
              <a:gd name="T38" fmla="*/ 64 w 273"/>
              <a:gd name="T39" fmla="*/ 72 h 369"/>
              <a:gd name="T40" fmla="*/ 72 w 273"/>
              <a:gd name="T41" fmla="*/ 88 h 369"/>
              <a:gd name="T42" fmla="*/ 48 w 273"/>
              <a:gd name="T43" fmla="*/ 112 h 369"/>
              <a:gd name="T44" fmla="*/ 40 w 273"/>
              <a:gd name="T45" fmla="*/ 112 h 369"/>
              <a:gd name="T46" fmla="*/ 32 w 273"/>
              <a:gd name="T47" fmla="*/ 144 h 369"/>
              <a:gd name="T48" fmla="*/ 32 w 273"/>
              <a:gd name="T49" fmla="*/ 160 h 369"/>
              <a:gd name="T50" fmla="*/ 32 w 273"/>
              <a:gd name="T51" fmla="*/ 176 h 369"/>
              <a:gd name="T52" fmla="*/ 16 w 273"/>
              <a:gd name="T53" fmla="*/ 200 h 369"/>
              <a:gd name="T54" fmla="*/ 8 w 273"/>
              <a:gd name="T55" fmla="*/ 216 h 369"/>
              <a:gd name="T56" fmla="*/ 0 w 273"/>
              <a:gd name="T57" fmla="*/ 256 h 369"/>
              <a:gd name="T58" fmla="*/ 8 w 273"/>
              <a:gd name="T59" fmla="*/ 272 h 369"/>
              <a:gd name="T60" fmla="*/ 56 w 273"/>
              <a:gd name="T61" fmla="*/ 272 h 369"/>
              <a:gd name="T62" fmla="*/ 80 w 273"/>
              <a:gd name="T63" fmla="*/ 328 h 369"/>
              <a:gd name="T64" fmla="*/ 88 w 273"/>
              <a:gd name="T65" fmla="*/ 368 h 369"/>
              <a:gd name="T66" fmla="*/ 112 w 273"/>
              <a:gd name="T67" fmla="*/ 328 h 369"/>
              <a:gd name="T68" fmla="*/ 120 w 273"/>
              <a:gd name="T69" fmla="*/ 336 h 369"/>
              <a:gd name="T70" fmla="*/ 152 w 273"/>
              <a:gd name="T71" fmla="*/ 304 h 369"/>
              <a:gd name="T72" fmla="*/ 152 w 273"/>
              <a:gd name="T73" fmla="*/ 280 h 369"/>
              <a:gd name="T74" fmla="*/ 184 w 273"/>
              <a:gd name="T75" fmla="*/ 272 h 369"/>
              <a:gd name="T76" fmla="*/ 200 w 273"/>
              <a:gd name="T77" fmla="*/ 232 h 369"/>
              <a:gd name="T78" fmla="*/ 216 w 273"/>
              <a:gd name="T79" fmla="*/ 224 h 369"/>
              <a:gd name="T80" fmla="*/ 216 w 273"/>
              <a:gd name="T81" fmla="*/ 200 h 369"/>
              <a:gd name="T82" fmla="*/ 240 w 273"/>
              <a:gd name="T83" fmla="*/ 200 h 369"/>
              <a:gd name="T84" fmla="*/ 248 w 273"/>
              <a:gd name="T85" fmla="*/ 160 h 369"/>
              <a:gd name="T86" fmla="*/ 240 w 273"/>
              <a:gd name="T87" fmla="*/ 128 h 369"/>
              <a:gd name="T88" fmla="*/ 248 w 273"/>
              <a:gd name="T89" fmla="*/ 120 h 369"/>
              <a:gd name="T90" fmla="*/ 232 w 273"/>
              <a:gd name="T91" fmla="*/ 104 h 369"/>
              <a:gd name="T92" fmla="*/ 248 w 273"/>
              <a:gd name="T93" fmla="*/ 96 h 369"/>
              <a:gd name="T94" fmla="*/ 256 w 273"/>
              <a:gd name="T95" fmla="*/ 104 h 369"/>
              <a:gd name="T96" fmla="*/ 272 w 273"/>
              <a:gd name="T97" fmla="*/ 80 h 369"/>
              <a:gd name="T98" fmla="*/ 272 w 273"/>
              <a:gd name="T99" fmla="*/ 56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3" name="Freeform 19"/>
          <p:cNvSpPr>
            <a:spLocks/>
          </p:cNvSpPr>
          <p:nvPr/>
        </p:nvSpPr>
        <p:spPr bwMode="gray">
          <a:xfrm>
            <a:off x="4105239" y="4385239"/>
            <a:ext cx="791217" cy="610166"/>
          </a:xfrm>
          <a:custGeom>
            <a:avLst/>
            <a:gdLst>
              <a:gd name="T0" fmla="*/ 496 w 505"/>
              <a:gd name="T1" fmla="*/ 96 h 385"/>
              <a:gd name="T2" fmla="*/ 424 w 505"/>
              <a:gd name="T3" fmla="*/ 40 h 385"/>
              <a:gd name="T4" fmla="*/ 408 w 505"/>
              <a:gd name="T5" fmla="*/ 56 h 385"/>
              <a:gd name="T6" fmla="*/ 376 w 505"/>
              <a:gd name="T7" fmla="*/ 40 h 385"/>
              <a:gd name="T8" fmla="*/ 312 w 505"/>
              <a:gd name="T9" fmla="*/ 56 h 385"/>
              <a:gd name="T10" fmla="*/ 312 w 505"/>
              <a:gd name="T11" fmla="*/ 0 h 385"/>
              <a:gd name="T12" fmla="*/ 280 w 505"/>
              <a:gd name="T13" fmla="*/ 0 h 385"/>
              <a:gd name="T14" fmla="*/ 216 w 505"/>
              <a:gd name="T15" fmla="*/ 8 h 385"/>
              <a:gd name="T16" fmla="*/ 208 w 505"/>
              <a:gd name="T17" fmla="*/ 40 h 385"/>
              <a:gd name="T18" fmla="*/ 168 w 505"/>
              <a:gd name="T19" fmla="*/ 24 h 385"/>
              <a:gd name="T20" fmla="*/ 144 w 505"/>
              <a:gd name="T21" fmla="*/ 48 h 385"/>
              <a:gd name="T22" fmla="*/ 152 w 505"/>
              <a:gd name="T23" fmla="*/ 88 h 385"/>
              <a:gd name="T24" fmla="*/ 144 w 505"/>
              <a:gd name="T25" fmla="*/ 112 h 385"/>
              <a:gd name="T26" fmla="*/ 112 w 505"/>
              <a:gd name="T27" fmla="*/ 168 h 385"/>
              <a:gd name="T28" fmla="*/ 72 w 505"/>
              <a:gd name="T29" fmla="*/ 224 h 385"/>
              <a:gd name="T30" fmla="*/ 32 w 505"/>
              <a:gd name="T31" fmla="*/ 272 h 385"/>
              <a:gd name="T32" fmla="*/ 0 w 505"/>
              <a:gd name="T33" fmla="*/ 296 h 385"/>
              <a:gd name="T34" fmla="*/ 8 w 505"/>
              <a:gd name="T35" fmla="*/ 312 h 385"/>
              <a:gd name="T36" fmla="*/ 16 w 505"/>
              <a:gd name="T37" fmla="*/ 360 h 385"/>
              <a:gd name="T38" fmla="*/ 56 w 505"/>
              <a:gd name="T39" fmla="*/ 384 h 385"/>
              <a:gd name="T40" fmla="*/ 40 w 505"/>
              <a:gd name="T41" fmla="*/ 344 h 385"/>
              <a:gd name="T42" fmla="*/ 80 w 505"/>
              <a:gd name="T43" fmla="*/ 304 h 385"/>
              <a:gd name="T44" fmla="*/ 152 w 505"/>
              <a:gd name="T45" fmla="*/ 280 h 385"/>
              <a:gd name="T46" fmla="*/ 192 w 505"/>
              <a:gd name="T47" fmla="*/ 296 h 385"/>
              <a:gd name="T48" fmla="*/ 240 w 505"/>
              <a:gd name="T49" fmla="*/ 248 h 385"/>
              <a:gd name="T50" fmla="*/ 264 w 505"/>
              <a:gd name="T51" fmla="*/ 240 h 385"/>
              <a:gd name="T52" fmla="*/ 264 w 505"/>
              <a:gd name="T53" fmla="*/ 216 h 385"/>
              <a:gd name="T54" fmla="*/ 280 w 505"/>
              <a:gd name="T55" fmla="*/ 208 h 385"/>
              <a:gd name="T56" fmla="*/ 336 w 505"/>
              <a:gd name="T57" fmla="*/ 232 h 385"/>
              <a:gd name="T58" fmla="*/ 336 w 505"/>
              <a:gd name="T59" fmla="*/ 200 h 385"/>
              <a:gd name="T60" fmla="*/ 376 w 505"/>
              <a:gd name="T61" fmla="*/ 192 h 385"/>
              <a:gd name="T62" fmla="*/ 392 w 505"/>
              <a:gd name="T63" fmla="*/ 200 h 385"/>
              <a:gd name="T64" fmla="*/ 400 w 505"/>
              <a:gd name="T65" fmla="*/ 184 h 385"/>
              <a:gd name="T66" fmla="*/ 448 w 505"/>
              <a:gd name="T67" fmla="*/ 176 h 385"/>
              <a:gd name="T68" fmla="*/ 480 w 505"/>
              <a:gd name="T69" fmla="*/ 13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4" name="Freeform 20"/>
          <p:cNvSpPr>
            <a:spLocks/>
          </p:cNvSpPr>
          <p:nvPr/>
        </p:nvSpPr>
        <p:spPr bwMode="gray">
          <a:xfrm>
            <a:off x="3578699" y="4270639"/>
            <a:ext cx="778546" cy="610166"/>
          </a:xfrm>
          <a:custGeom>
            <a:avLst/>
            <a:gdLst>
              <a:gd name="T0" fmla="*/ 344 w 497"/>
              <a:gd name="T1" fmla="*/ 344 h 385"/>
              <a:gd name="T2" fmla="*/ 416 w 497"/>
              <a:gd name="T3" fmla="*/ 296 h 385"/>
              <a:gd name="T4" fmla="*/ 448 w 497"/>
              <a:gd name="T5" fmla="*/ 240 h 385"/>
              <a:gd name="T6" fmla="*/ 480 w 497"/>
              <a:gd name="T7" fmla="*/ 184 h 385"/>
              <a:gd name="T8" fmla="*/ 496 w 497"/>
              <a:gd name="T9" fmla="*/ 160 h 385"/>
              <a:gd name="T10" fmla="*/ 480 w 497"/>
              <a:gd name="T11" fmla="*/ 128 h 385"/>
              <a:gd name="T12" fmla="*/ 456 w 497"/>
              <a:gd name="T13" fmla="*/ 96 h 385"/>
              <a:gd name="T14" fmla="*/ 440 w 497"/>
              <a:gd name="T15" fmla="*/ 112 h 385"/>
              <a:gd name="T16" fmla="*/ 424 w 497"/>
              <a:gd name="T17" fmla="*/ 104 h 385"/>
              <a:gd name="T18" fmla="*/ 440 w 497"/>
              <a:gd name="T19" fmla="*/ 56 h 385"/>
              <a:gd name="T20" fmla="*/ 440 w 497"/>
              <a:gd name="T21" fmla="*/ 16 h 385"/>
              <a:gd name="T22" fmla="*/ 408 w 497"/>
              <a:gd name="T23" fmla="*/ 8 h 385"/>
              <a:gd name="T24" fmla="*/ 376 w 497"/>
              <a:gd name="T25" fmla="*/ 24 h 385"/>
              <a:gd name="T26" fmla="*/ 360 w 497"/>
              <a:gd name="T27" fmla="*/ 24 h 385"/>
              <a:gd name="T28" fmla="*/ 320 w 497"/>
              <a:gd name="T29" fmla="*/ 32 h 385"/>
              <a:gd name="T30" fmla="*/ 288 w 497"/>
              <a:gd name="T31" fmla="*/ 64 h 385"/>
              <a:gd name="T32" fmla="*/ 264 w 497"/>
              <a:gd name="T33" fmla="*/ 72 h 385"/>
              <a:gd name="T34" fmla="*/ 224 w 497"/>
              <a:gd name="T35" fmla="*/ 96 h 385"/>
              <a:gd name="T36" fmla="*/ 184 w 497"/>
              <a:gd name="T37" fmla="*/ 88 h 385"/>
              <a:gd name="T38" fmla="*/ 160 w 497"/>
              <a:gd name="T39" fmla="*/ 72 h 385"/>
              <a:gd name="T40" fmla="*/ 144 w 497"/>
              <a:gd name="T41" fmla="*/ 88 h 385"/>
              <a:gd name="T42" fmla="*/ 96 w 497"/>
              <a:gd name="T43" fmla="*/ 128 h 385"/>
              <a:gd name="T44" fmla="*/ 32 w 497"/>
              <a:gd name="T45" fmla="*/ 112 h 385"/>
              <a:gd name="T46" fmla="*/ 0 w 497"/>
              <a:gd name="T47" fmla="*/ 128 h 385"/>
              <a:gd name="T48" fmla="*/ 32 w 497"/>
              <a:gd name="T49" fmla="*/ 144 h 385"/>
              <a:gd name="T50" fmla="*/ 88 w 497"/>
              <a:gd name="T51" fmla="*/ 168 h 385"/>
              <a:gd name="T52" fmla="*/ 104 w 497"/>
              <a:gd name="T53" fmla="*/ 208 h 385"/>
              <a:gd name="T54" fmla="*/ 56 w 497"/>
              <a:gd name="T55" fmla="*/ 224 h 385"/>
              <a:gd name="T56" fmla="*/ 88 w 497"/>
              <a:gd name="T57" fmla="*/ 248 h 385"/>
              <a:gd name="T58" fmla="*/ 136 w 497"/>
              <a:gd name="T59" fmla="*/ 280 h 385"/>
              <a:gd name="T60" fmla="*/ 136 w 497"/>
              <a:gd name="T61" fmla="*/ 304 h 385"/>
              <a:gd name="T62" fmla="*/ 208 w 497"/>
              <a:gd name="T63" fmla="*/ 360 h 385"/>
              <a:gd name="T64" fmla="*/ 248 w 497"/>
              <a:gd name="T65" fmla="*/ 360 h 385"/>
              <a:gd name="T66" fmla="*/ 256 w 497"/>
              <a:gd name="T67" fmla="*/ 344 h 385"/>
              <a:gd name="T68" fmla="*/ 296 w 497"/>
              <a:gd name="T69" fmla="*/ 376 h 385"/>
              <a:gd name="T70" fmla="*/ 336 w 497"/>
              <a:gd name="T71" fmla="*/ 368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5" name="Freeform 21"/>
          <p:cNvSpPr>
            <a:spLocks/>
          </p:cNvSpPr>
          <p:nvPr/>
        </p:nvSpPr>
        <p:spPr bwMode="invGray">
          <a:xfrm>
            <a:off x="3504082" y="3926841"/>
            <a:ext cx="578630" cy="562157"/>
          </a:xfrm>
          <a:custGeom>
            <a:avLst/>
            <a:gdLst>
              <a:gd name="T0" fmla="*/ 48 w 369"/>
              <a:gd name="T1" fmla="*/ 320 h 353"/>
              <a:gd name="T2" fmla="*/ 32 w 369"/>
              <a:gd name="T3" fmla="*/ 264 h 353"/>
              <a:gd name="T4" fmla="*/ 56 w 369"/>
              <a:gd name="T5" fmla="*/ 192 h 353"/>
              <a:gd name="T6" fmla="*/ 8 w 369"/>
              <a:gd name="T7" fmla="*/ 160 h 353"/>
              <a:gd name="T8" fmla="*/ 16 w 369"/>
              <a:gd name="T9" fmla="*/ 136 h 353"/>
              <a:gd name="T10" fmla="*/ 48 w 369"/>
              <a:gd name="T11" fmla="*/ 136 h 353"/>
              <a:gd name="T12" fmla="*/ 104 w 369"/>
              <a:gd name="T13" fmla="*/ 120 h 353"/>
              <a:gd name="T14" fmla="*/ 168 w 369"/>
              <a:gd name="T15" fmla="*/ 112 h 353"/>
              <a:gd name="T16" fmla="*/ 136 w 369"/>
              <a:gd name="T17" fmla="*/ 80 h 353"/>
              <a:gd name="T18" fmla="*/ 144 w 369"/>
              <a:gd name="T19" fmla="*/ 40 h 353"/>
              <a:gd name="T20" fmla="*/ 184 w 369"/>
              <a:gd name="T21" fmla="*/ 40 h 353"/>
              <a:gd name="T22" fmla="*/ 208 w 369"/>
              <a:gd name="T23" fmla="*/ 48 h 353"/>
              <a:gd name="T24" fmla="*/ 232 w 369"/>
              <a:gd name="T25" fmla="*/ 40 h 353"/>
              <a:gd name="T26" fmla="*/ 248 w 369"/>
              <a:gd name="T27" fmla="*/ 0 h 353"/>
              <a:gd name="T28" fmla="*/ 288 w 369"/>
              <a:gd name="T29" fmla="*/ 16 h 353"/>
              <a:gd name="T30" fmla="*/ 320 w 369"/>
              <a:gd name="T31" fmla="*/ 72 h 353"/>
              <a:gd name="T32" fmla="*/ 344 w 369"/>
              <a:gd name="T33" fmla="*/ 88 h 353"/>
              <a:gd name="T34" fmla="*/ 360 w 369"/>
              <a:gd name="T35" fmla="*/ 64 h 353"/>
              <a:gd name="T36" fmla="*/ 360 w 369"/>
              <a:gd name="T37" fmla="*/ 96 h 353"/>
              <a:gd name="T38" fmla="*/ 360 w 369"/>
              <a:gd name="T39" fmla="*/ 128 h 353"/>
              <a:gd name="T40" fmla="*/ 336 w 369"/>
              <a:gd name="T41" fmla="*/ 168 h 353"/>
              <a:gd name="T42" fmla="*/ 368 w 369"/>
              <a:gd name="T43" fmla="*/ 184 h 353"/>
              <a:gd name="T44" fmla="*/ 360 w 369"/>
              <a:gd name="T45" fmla="*/ 208 h 353"/>
              <a:gd name="T46" fmla="*/ 368 w 369"/>
              <a:gd name="T47" fmla="*/ 232 h 353"/>
              <a:gd name="T48" fmla="*/ 344 w 369"/>
              <a:gd name="T49" fmla="*/ 256 h 353"/>
              <a:gd name="T50" fmla="*/ 344 w 369"/>
              <a:gd name="T51" fmla="*/ 280 h 353"/>
              <a:gd name="T52" fmla="*/ 312 w 369"/>
              <a:gd name="T53" fmla="*/ 288 h 353"/>
              <a:gd name="T54" fmla="*/ 272 w 369"/>
              <a:gd name="T55" fmla="*/ 312 h 353"/>
              <a:gd name="T56" fmla="*/ 232 w 369"/>
              <a:gd name="T57" fmla="*/ 304 h 353"/>
              <a:gd name="T58" fmla="*/ 208 w 369"/>
              <a:gd name="T59" fmla="*/ 288 h 353"/>
              <a:gd name="T60" fmla="*/ 192 w 369"/>
              <a:gd name="T61" fmla="*/ 304 h 353"/>
              <a:gd name="T62" fmla="*/ 144 w 369"/>
              <a:gd name="T63" fmla="*/ 352 h 353"/>
              <a:gd name="T64" fmla="*/ 80 w 369"/>
              <a:gd name="T65" fmla="*/ 328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6" name="Freeform 22"/>
          <p:cNvSpPr>
            <a:spLocks/>
          </p:cNvSpPr>
          <p:nvPr/>
        </p:nvSpPr>
        <p:spPr bwMode="invGray">
          <a:xfrm>
            <a:off x="2850835" y="3888124"/>
            <a:ext cx="891175" cy="980293"/>
          </a:xfrm>
          <a:custGeom>
            <a:avLst/>
            <a:gdLst>
              <a:gd name="T0" fmla="*/ 528 w 569"/>
              <a:gd name="T1" fmla="*/ 448 h 617"/>
              <a:gd name="T2" fmla="*/ 560 w 569"/>
              <a:gd name="T3" fmla="*/ 416 h 617"/>
              <a:gd name="T4" fmla="*/ 528 w 569"/>
              <a:gd name="T5" fmla="*/ 408 h 617"/>
              <a:gd name="T6" fmla="*/ 496 w 569"/>
              <a:gd name="T7" fmla="*/ 384 h 617"/>
              <a:gd name="T8" fmla="*/ 464 w 569"/>
              <a:gd name="T9" fmla="*/ 360 h 617"/>
              <a:gd name="T10" fmla="*/ 480 w 569"/>
              <a:gd name="T11" fmla="*/ 320 h 617"/>
              <a:gd name="T12" fmla="*/ 472 w 569"/>
              <a:gd name="T13" fmla="*/ 248 h 617"/>
              <a:gd name="T14" fmla="*/ 424 w 569"/>
              <a:gd name="T15" fmla="*/ 224 h 617"/>
              <a:gd name="T16" fmla="*/ 416 w 569"/>
              <a:gd name="T17" fmla="*/ 176 h 617"/>
              <a:gd name="T18" fmla="*/ 448 w 569"/>
              <a:gd name="T19" fmla="*/ 168 h 617"/>
              <a:gd name="T20" fmla="*/ 512 w 569"/>
              <a:gd name="T21" fmla="*/ 160 h 617"/>
              <a:gd name="T22" fmla="*/ 512 w 569"/>
              <a:gd name="T23" fmla="*/ 112 h 617"/>
              <a:gd name="T24" fmla="*/ 464 w 569"/>
              <a:gd name="T25" fmla="*/ 112 h 617"/>
              <a:gd name="T26" fmla="*/ 432 w 569"/>
              <a:gd name="T27" fmla="*/ 64 h 617"/>
              <a:gd name="T28" fmla="*/ 408 w 569"/>
              <a:gd name="T29" fmla="*/ 96 h 617"/>
              <a:gd name="T30" fmla="*/ 384 w 569"/>
              <a:gd name="T31" fmla="*/ 144 h 617"/>
              <a:gd name="T32" fmla="*/ 368 w 569"/>
              <a:gd name="T33" fmla="*/ 240 h 617"/>
              <a:gd name="T34" fmla="*/ 336 w 569"/>
              <a:gd name="T35" fmla="*/ 224 h 617"/>
              <a:gd name="T36" fmla="*/ 288 w 569"/>
              <a:gd name="T37" fmla="*/ 240 h 617"/>
              <a:gd name="T38" fmla="*/ 272 w 569"/>
              <a:gd name="T39" fmla="*/ 224 h 617"/>
              <a:gd name="T40" fmla="*/ 232 w 569"/>
              <a:gd name="T41" fmla="*/ 104 h 617"/>
              <a:gd name="T42" fmla="*/ 216 w 569"/>
              <a:gd name="T43" fmla="*/ 112 h 617"/>
              <a:gd name="T44" fmla="*/ 208 w 569"/>
              <a:gd name="T45" fmla="*/ 72 h 617"/>
              <a:gd name="T46" fmla="*/ 160 w 569"/>
              <a:gd name="T47" fmla="*/ 40 h 617"/>
              <a:gd name="T48" fmla="*/ 136 w 569"/>
              <a:gd name="T49" fmla="*/ 80 h 617"/>
              <a:gd name="T50" fmla="*/ 136 w 569"/>
              <a:gd name="T51" fmla="*/ 0 h 617"/>
              <a:gd name="T52" fmla="*/ 112 w 569"/>
              <a:gd name="T53" fmla="*/ 0 h 617"/>
              <a:gd name="T54" fmla="*/ 96 w 569"/>
              <a:gd name="T55" fmla="*/ 32 h 617"/>
              <a:gd name="T56" fmla="*/ 88 w 569"/>
              <a:gd name="T57" fmla="*/ 64 h 617"/>
              <a:gd name="T58" fmla="*/ 80 w 569"/>
              <a:gd name="T59" fmla="*/ 96 h 617"/>
              <a:gd name="T60" fmla="*/ 104 w 569"/>
              <a:gd name="T61" fmla="*/ 112 h 617"/>
              <a:gd name="T62" fmla="*/ 88 w 569"/>
              <a:gd name="T63" fmla="*/ 240 h 617"/>
              <a:gd name="T64" fmla="*/ 24 w 569"/>
              <a:gd name="T65" fmla="*/ 280 h 617"/>
              <a:gd name="T66" fmla="*/ 8 w 569"/>
              <a:gd name="T67" fmla="*/ 312 h 617"/>
              <a:gd name="T68" fmla="*/ 0 w 569"/>
              <a:gd name="T69" fmla="*/ 376 h 617"/>
              <a:gd name="T70" fmla="*/ 48 w 569"/>
              <a:gd name="T71" fmla="*/ 368 h 617"/>
              <a:gd name="T72" fmla="*/ 80 w 569"/>
              <a:gd name="T73" fmla="*/ 392 h 617"/>
              <a:gd name="T74" fmla="*/ 88 w 569"/>
              <a:gd name="T75" fmla="*/ 408 h 617"/>
              <a:gd name="T76" fmla="*/ 96 w 569"/>
              <a:gd name="T77" fmla="*/ 448 h 617"/>
              <a:gd name="T78" fmla="*/ 120 w 569"/>
              <a:gd name="T79" fmla="*/ 464 h 617"/>
              <a:gd name="T80" fmla="*/ 112 w 569"/>
              <a:gd name="T81" fmla="*/ 504 h 617"/>
              <a:gd name="T82" fmla="*/ 104 w 569"/>
              <a:gd name="T83" fmla="*/ 528 h 617"/>
              <a:gd name="T84" fmla="*/ 144 w 569"/>
              <a:gd name="T85" fmla="*/ 560 h 617"/>
              <a:gd name="T86" fmla="*/ 200 w 569"/>
              <a:gd name="T87" fmla="*/ 576 h 617"/>
              <a:gd name="T88" fmla="*/ 224 w 569"/>
              <a:gd name="T89" fmla="*/ 568 h 617"/>
              <a:gd name="T90" fmla="*/ 232 w 569"/>
              <a:gd name="T91" fmla="*/ 600 h 617"/>
              <a:gd name="T92" fmla="*/ 264 w 569"/>
              <a:gd name="T93" fmla="*/ 592 h 617"/>
              <a:gd name="T94" fmla="*/ 272 w 569"/>
              <a:gd name="T95" fmla="*/ 512 h 617"/>
              <a:gd name="T96" fmla="*/ 328 w 569"/>
              <a:gd name="T97" fmla="*/ 504 h 617"/>
              <a:gd name="T98" fmla="*/ 352 w 569"/>
              <a:gd name="T99" fmla="*/ 512 h 617"/>
              <a:gd name="T100" fmla="*/ 384 w 569"/>
              <a:gd name="T101" fmla="*/ 512 h 617"/>
              <a:gd name="T102" fmla="*/ 416 w 569"/>
              <a:gd name="T103" fmla="*/ 520 h 617"/>
              <a:gd name="T104" fmla="*/ 440 w 569"/>
              <a:gd name="T105" fmla="*/ 504 h 617"/>
              <a:gd name="T106" fmla="*/ 488 w 569"/>
              <a:gd name="T107" fmla="*/ 472 h 617"/>
              <a:gd name="T108" fmla="*/ 520 w 569"/>
              <a:gd name="T109" fmla="*/ 46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7" name="Freeform 23"/>
          <p:cNvSpPr>
            <a:spLocks/>
          </p:cNvSpPr>
          <p:nvPr/>
        </p:nvSpPr>
        <p:spPr bwMode="invGray">
          <a:xfrm>
            <a:off x="1186748" y="2756066"/>
            <a:ext cx="1894978" cy="1246658"/>
          </a:xfrm>
          <a:custGeom>
            <a:avLst/>
            <a:gdLst>
              <a:gd name="T0" fmla="*/ 1184 w 1209"/>
              <a:gd name="T1" fmla="*/ 728 h 785"/>
              <a:gd name="T2" fmla="*/ 1160 w 1209"/>
              <a:gd name="T3" fmla="*/ 728 h 785"/>
              <a:gd name="T4" fmla="*/ 1160 w 1209"/>
              <a:gd name="T5" fmla="*/ 784 h 785"/>
              <a:gd name="T6" fmla="*/ 1112 w 1209"/>
              <a:gd name="T7" fmla="*/ 760 h 785"/>
              <a:gd name="T8" fmla="*/ 1088 w 1209"/>
              <a:gd name="T9" fmla="*/ 752 h 785"/>
              <a:gd name="T10" fmla="*/ 1024 w 1209"/>
              <a:gd name="T11" fmla="*/ 720 h 785"/>
              <a:gd name="T12" fmla="*/ 1040 w 1209"/>
              <a:gd name="T13" fmla="*/ 696 h 785"/>
              <a:gd name="T14" fmla="*/ 1032 w 1209"/>
              <a:gd name="T15" fmla="*/ 680 h 785"/>
              <a:gd name="T16" fmla="*/ 1000 w 1209"/>
              <a:gd name="T17" fmla="*/ 664 h 785"/>
              <a:gd name="T18" fmla="*/ 976 w 1209"/>
              <a:gd name="T19" fmla="*/ 680 h 785"/>
              <a:gd name="T20" fmla="*/ 928 w 1209"/>
              <a:gd name="T21" fmla="*/ 648 h 785"/>
              <a:gd name="T22" fmla="*/ 832 w 1209"/>
              <a:gd name="T23" fmla="*/ 696 h 785"/>
              <a:gd name="T24" fmla="*/ 808 w 1209"/>
              <a:gd name="T25" fmla="*/ 720 h 785"/>
              <a:gd name="T26" fmla="*/ 728 w 1209"/>
              <a:gd name="T27" fmla="*/ 736 h 785"/>
              <a:gd name="T28" fmla="*/ 656 w 1209"/>
              <a:gd name="T29" fmla="*/ 712 h 785"/>
              <a:gd name="T30" fmla="*/ 632 w 1209"/>
              <a:gd name="T31" fmla="*/ 680 h 785"/>
              <a:gd name="T32" fmla="*/ 584 w 1209"/>
              <a:gd name="T33" fmla="*/ 704 h 785"/>
              <a:gd name="T34" fmla="*/ 536 w 1209"/>
              <a:gd name="T35" fmla="*/ 728 h 785"/>
              <a:gd name="T36" fmla="*/ 456 w 1209"/>
              <a:gd name="T37" fmla="*/ 672 h 785"/>
              <a:gd name="T38" fmla="*/ 408 w 1209"/>
              <a:gd name="T39" fmla="*/ 640 h 785"/>
              <a:gd name="T40" fmla="*/ 360 w 1209"/>
              <a:gd name="T41" fmla="*/ 624 h 785"/>
              <a:gd name="T42" fmla="*/ 320 w 1209"/>
              <a:gd name="T43" fmla="*/ 592 h 785"/>
              <a:gd name="T44" fmla="*/ 272 w 1209"/>
              <a:gd name="T45" fmla="*/ 520 h 785"/>
              <a:gd name="T46" fmla="*/ 248 w 1209"/>
              <a:gd name="T47" fmla="*/ 512 h 785"/>
              <a:gd name="T48" fmla="*/ 208 w 1209"/>
              <a:gd name="T49" fmla="*/ 456 h 785"/>
              <a:gd name="T50" fmla="*/ 160 w 1209"/>
              <a:gd name="T51" fmla="*/ 384 h 785"/>
              <a:gd name="T52" fmla="*/ 120 w 1209"/>
              <a:gd name="T53" fmla="*/ 408 h 785"/>
              <a:gd name="T54" fmla="*/ 64 w 1209"/>
              <a:gd name="T55" fmla="*/ 328 h 785"/>
              <a:gd name="T56" fmla="*/ 32 w 1209"/>
              <a:gd name="T57" fmla="*/ 272 h 785"/>
              <a:gd name="T58" fmla="*/ 0 w 1209"/>
              <a:gd name="T59" fmla="*/ 256 h 785"/>
              <a:gd name="T60" fmla="*/ 16 w 1209"/>
              <a:gd name="T61" fmla="*/ 176 h 785"/>
              <a:gd name="T62" fmla="*/ 48 w 1209"/>
              <a:gd name="T63" fmla="*/ 192 h 785"/>
              <a:gd name="T64" fmla="*/ 80 w 1209"/>
              <a:gd name="T65" fmla="*/ 184 h 785"/>
              <a:gd name="T66" fmla="*/ 80 w 1209"/>
              <a:gd name="T67" fmla="*/ 128 h 785"/>
              <a:gd name="T68" fmla="*/ 56 w 1209"/>
              <a:gd name="T69" fmla="*/ 96 h 785"/>
              <a:gd name="T70" fmla="*/ 80 w 1209"/>
              <a:gd name="T71" fmla="*/ 48 h 785"/>
              <a:gd name="T72" fmla="*/ 152 w 1209"/>
              <a:gd name="T73" fmla="*/ 40 h 785"/>
              <a:gd name="T74" fmla="*/ 208 w 1209"/>
              <a:gd name="T75" fmla="*/ 8 h 785"/>
              <a:gd name="T76" fmla="*/ 288 w 1209"/>
              <a:gd name="T77" fmla="*/ 16 h 785"/>
              <a:gd name="T78" fmla="*/ 344 w 1209"/>
              <a:gd name="T79" fmla="*/ 56 h 785"/>
              <a:gd name="T80" fmla="*/ 432 w 1209"/>
              <a:gd name="T81" fmla="*/ 56 h 785"/>
              <a:gd name="T82" fmla="*/ 528 w 1209"/>
              <a:gd name="T83" fmla="*/ 40 h 785"/>
              <a:gd name="T84" fmla="*/ 664 w 1209"/>
              <a:gd name="T85" fmla="*/ 56 h 785"/>
              <a:gd name="T86" fmla="*/ 712 w 1209"/>
              <a:gd name="T87" fmla="*/ 72 h 785"/>
              <a:gd name="T88" fmla="*/ 704 w 1209"/>
              <a:gd name="T89" fmla="*/ 96 h 785"/>
              <a:gd name="T90" fmla="*/ 728 w 1209"/>
              <a:gd name="T91" fmla="*/ 136 h 785"/>
              <a:gd name="T92" fmla="*/ 712 w 1209"/>
              <a:gd name="T93" fmla="*/ 184 h 785"/>
              <a:gd name="T94" fmla="*/ 696 w 1209"/>
              <a:gd name="T95" fmla="*/ 248 h 785"/>
              <a:gd name="T96" fmla="*/ 736 w 1209"/>
              <a:gd name="T97" fmla="*/ 320 h 785"/>
              <a:gd name="T98" fmla="*/ 832 w 1209"/>
              <a:gd name="T99" fmla="*/ 368 h 785"/>
              <a:gd name="T100" fmla="*/ 936 w 1209"/>
              <a:gd name="T101" fmla="*/ 416 h 785"/>
              <a:gd name="T102" fmla="*/ 992 w 1209"/>
              <a:gd name="T103" fmla="*/ 424 h 785"/>
              <a:gd name="T104" fmla="*/ 1008 w 1209"/>
              <a:gd name="T105" fmla="*/ 480 h 785"/>
              <a:gd name="T106" fmla="*/ 1040 w 1209"/>
              <a:gd name="T107" fmla="*/ 496 h 785"/>
              <a:gd name="T108" fmla="*/ 1056 w 1209"/>
              <a:gd name="T109" fmla="*/ 472 h 785"/>
              <a:gd name="T110" fmla="*/ 1080 w 1209"/>
              <a:gd name="T111" fmla="*/ 480 h 785"/>
              <a:gd name="T112" fmla="*/ 1096 w 1209"/>
              <a:gd name="T113" fmla="*/ 464 h 785"/>
              <a:gd name="T114" fmla="*/ 1136 w 1209"/>
              <a:gd name="T115" fmla="*/ 440 h 785"/>
              <a:gd name="T116" fmla="*/ 1176 w 1209"/>
              <a:gd name="T117" fmla="*/ 456 h 785"/>
              <a:gd name="T118" fmla="*/ 1208 w 1209"/>
              <a:gd name="T119" fmla="*/ 536 h 785"/>
              <a:gd name="T120" fmla="*/ 1208 w 1209"/>
              <a:gd name="T121" fmla="*/ 576 h 785"/>
              <a:gd name="T122" fmla="*/ 1200 w 1209"/>
              <a:gd name="T123" fmla="*/ 712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8" name="Freeform 24"/>
          <p:cNvSpPr>
            <a:spLocks/>
          </p:cNvSpPr>
          <p:nvPr/>
        </p:nvSpPr>
        <p:spPr bwMode="gray">
          <a:xfrm>
            <a:off x="2967688" y="3267119"/>
            <a:ext cx="1189640" cy="1005069"/>
          </a:xfrm>
          <a:custGeom>
            <a:avLst/>
            <a:gdLst>
              <a:gd name="T0" fmla="*/ 696 w 761"/>
              <a:gd name="T1" fmla="*/ 488 h 633"/>
              <a:gd name="T2" fmla="*/ 672 w 761"/>
              <a:gd name="T3" fmla="*/ 504 h 633"/>
              <a:gd name="T4" fmla="*/ 656 w 761"/>
              <a:gd name="T5" fmla="*/ 488 h 633"/>
              <a:gd name="T6" fmla="*/ 608 w 761"/>
              <a:gd name="T7" fmla="*/ 432 h 633"/>
              <a:gd name="T8" fmla="*/ 584 w 761"/>
              <a:gd name="T9" fmla="*/ 424 h 633"/>
              <a:gd name="T10" fmla="*/ 552 w 761"/>
              <a:gd name="T11" fmla="*/ 440 h 633"/>
              <a:gd name="T12" fmla="*/ 536 w 761"/>
              <a:gd name="T13" fmla="*/ 472 h 633"/>
              <a:gd name="T14" fmla="*/ 512 w 761"/>
              <a:gd name="T15" fmla="*/ 464 h 633"/>
              <a:gd name="T16" fmla="*/ 472 w 761"/>
              <a:gd name="T17" fmla="*/ 472 h 633"/>
              <a:gd name="T18" fmla="*/ 504 w 761"/>
              <a:gd name="T19" fmla="*/ 496 h 633"/>
              <a:gd name="T20" fmla="*/ 456 w 761"/>
              <a:gd name="T21" fmla="*/ 528 h 633"/>
              <a:gd name="T22" fmla="*/ 416 w 761"/>
              <a:gd name="T23" fmla="*/ 520 h 633"/>
              <a:gd name="T24" fmla="*/ 392 w 761"/>
              <a:gd name="T25" fmla="*/ 456 h 633"/>
              <a:gd name="T26" fmla="*/ 360 w 761"/>
              <a:gd name="T27" fmla="*/ 488 h 633"/>
              <a:gd name="T28" fmla="*/ 336 w 761"/>
              <a:gd name="T29" fmla="*/ 504 h 633"/>
              <a:gd name="T30" fmla="*/ 296 w 761"/>
              <a:gd name="T31" fmla="*/ 536 h 633"/>
              <a:gd name="T32" fmla="*/ 272 w 761"/>
              <a:gd name="T33" fmla="*/ 632 h 633"/>
              <a:gd name="T34" fmla="*/ 248 w 761"/>
              <a:gd name="T35" fmla="*/ 632 h 633"/>
              <a:gd name="T36" fmla="*/ 216 w 761"/>
              <a:gd name="T37" fmla="*/ 624 h 633"/>
              <a:gd name="T38" fmla="*/ 200 w 761"/>
              <a:gd name="T39" fmla="*/ 576 h 633"/>
              <a:gd name="T40" fmla="*/ 144 w 761"/>
              <a:gd name="T41" fmla="*/ 496 h 633"/>
              <a:gd name="T42" fmla="*/ 128 w 761"/>
              <a:gd name="T43" fmla="*/ 480 h 633"/>
              <a:gd name="T44" fmla="*/ 104 w 761"/>
              <a:gd name="T45" fmla="*/ 424 h 633"/>
              <a:gd name="T46" fmla="*/ 80 w 761"/>
              <a:gd name="T47" fmla="*/ 464 h 633"/>
              <a:gd name="T48" fmla="*/ 72 w 761"/>
              <a:gd name="T49" fmla="*/ 248 h 633"/>
              <a:gd name="T50" fmla="*/ 72 w 761"/>
              <a:gd name="T51" fmla="*/ 216 h 633"/>
              <a:gd name="T52" fmla="*/ 40 w 761"/>
              <a:gd name="T53" fmla="*/ 136 h 633"/>
              <a:gd name="T54" fmla="*/ 0 w 761"/>
              <a:gd name="T55" fmla="*/ 104 h 633"/>
              <a:gd name="T56" fmla="*/ 8 w 761"/>
              <a:gd name="T57" fmla="*/ 64 h 633"/>
              <a:gd name="T58" fmla="*/ 16 w 761"/>
              <a:gd name="T59" fmla="*/ 32 h 633"/>
              <a:gd name="T60" fmla="*/ 32 w 761"/>
              <a:gd name="T61" fmla="*/ 0 h 633"/>
              <a:gd name="T62" fmla="*/ 64 w 761"/>
              <a:gd name="T63" fmla="*/ 16 h 633"/>
              <a:gd name="T64" fmla="*/ 88 w 761"/>
              <a:gd name="T65" fmla="*/ 80 h 633"/>
              <a:gd name="T66" fmla="*/ 128 w 761"/>
              <a:gd name="T67" fmla="*/ 120 h 633"/>
              <a:gd name="T68" fmla="*/ 152 w 761"/>
              <a:gd name="T69" fmla="*/ 104 h 633"/>
              <a:gd name="T70" fmla="*/ 176 w 761"/>
              <a:gd name="T71" fmla="*/ 128 h 633"/>
              <a:gd name="T72" fmla="*/ 224 w 761"/>
              <a:gd name="T73" fmla="*/ 96 h 633"/>
              <a:gd name="T74" fmla="*/ 288 w 761"/>
              <a:gd name="T75" fmla="*/ 96 h 633"/>
              <a:gd name="T76" fmla="*/ 296 w 761"/>
              <a:gd name="T77" fmla="*/ 40 h 633"/>
              <a:gd name="T78" fmla="*/ 320 w 761"/>
              <a:gd name="T79" fmla="*/ 32 h 633"/>
              <a:gd name="T80" fmla="*/ 344 w 761"/>
              <a:gd name="T81" fmla="*/ 48 h 633"/>
              <a:gd name="T82" fmla="*/ 400 w 761"/>
              <a:gd name="T83" fmla="*/ 72 h 633"/>
              <a:gd name="T84" fmla="*/ 416 w 761"/>
              <a:gd name="T85" fmla="*/ 136 h 633"/>
              <a:gd name="T86" fmla="*/ 472 w 761"/>
              <a:gd name="T87" fmla="*/ 160 h 633"/>
              <a:gd name="T88" fmla="*/ 512 w 761"/>
              <a:gd name="T89" fmla="*/ 136 h 633"/>
              <a:gd name="T90" fmla="*/ 552 w 761"/>
              <a:gd name="T91" fmla="*/ 144 h 633"/>
              <a:gd name="T92" fmla="*/ 624 w 761"/>
              <a:gd name="T93" fmla="*/ 184 h 633"/>
              <a:gd name="T94" fmla="*/ 704 w 761"/>
              <a:gd name="T95" fmla="*/ 224 h 633"/>
              <a:gd name="T96" fmla="*/ 760 w 761"/>
              <a:gd name="T97" fmla="*/ 256 h 633"/>
              <a:gd name="T98" fmla="*/ 744 w 761"/>
              <a:gd name="T99" fmla="*/ 296 h 633"/>
              <a:gd name="T100" fmla="*/ 664 w 761"/>
              <a:gd name="T101" fmla="*/ 312 h 633"/>
              <a:gd name="T102" fmla="*/ 648 w 761"/>
              <a:gd name="T103" fmla="*/ 336 h 633"/>
              <a:gd name="T104" fmla="*/ 656 w 761"/>
              <a:gd name="T105" fmla="*/ 360 h 633"/>
              <a:gd name="T106" fmla="*/ 656 w 761"/>
              <a:gd name="T107" fmla="*/ 376 h 633"/>
              <a:gd name="T108" fmla="*/ 704 w 761"/>
              <a:gd name="T109" fmla="*/ 456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49" name="Freeform 25"/>
          <p:cNvSpPr>
            <a:spLocks/>
          </p:cNvSpPr>
          <p:nvPr/>
        </p:nvSpPr>
        <p:spPr bwMode="invGray">
          <a:xfrm>
            <a:off x="2277837" y="2567131"/>
            <a:ext cx="1229061" cy="980292"/>
          </a:xfrm>
          <a:custGeom>
            <a:avLst/>
            <a:gdLst>
              <a:gd name="T0" fmla="*/ 672 w 785"/>
              <a:gd name="T1" fmla="*/ 536 h 617"/>
              <a:gd name="T2" fmla="*/ 616 w 785"/>
              <a:gd name="T3" fmla="*/ 568 h 617"/>
              <a:gd name="T4" fmla="*/ 592 w 785"/>
              <a:gd name="T5" fmla="*/ 544 h 617"/>
              <a:gd name="T6" fmla="*/ 568 w 785"/>
              <a:gd name="T7" fmla="*/ 560 h 617"/>
              <a:gd name="T8" fmla="*/ 528 w 785"/>
              <a:gd name="T9" fmla="*/ 520 h 617"/>
              <a:gd name="T10" fmla="*/ 504 w 785"/>
              <a:gd name="T11" fmla="*/ 456 h 617"/>
              <a:gd name="T12" fmla="*/ 472 w 785"/>
              <a:gd name="T13" fmla="*/ 440 h 617"/>
              <a:gd name="T14" fmla="*/ 456 w 785"/>
              <a:gd name="T15" fmla="*/ 456 h 617"/>
              <a:gd name="T16" fmla="*/ 464 w 785"/>
              <a:gd name="T17" fmla="*/ 480 h 617"/>
              <a:gd name="T18" fmla="*/ 440 w 785"/>
              <a:gd name="T19" fmla="*/ 536 h 617"/>
              <a:gd name="T20" fmla="*/ 456 w 785"/>
              <a:gd name="T21" fmla="*/ 552 h 617"/>
              <a:gd name="T22" fmla="*/ 424 w 785"/>
              <a:gd name="T23" fmla="*/ 584 h 617"/>
              <a:gd name="T24" fmla="*/ 400 w 785"/>
              <a:gd name="T25" fmla="*/ 600 h 617"/>
              <a:gd name="T26" fmla="*/ 376 w 785"/>
              <a:gd name="T27" fmla="*/ 592 h 617"/>
              <a:gd name="T28" fmla="*/ 368 w 785"/>
              <a:gd name="T29" fmla="*/ 608 h 617"/>
              <a:gd name="T30" fmla="*/ 336 w 785"/>
              <a:gd name="T31" fmla="*/ 600 h 617"/>
              <a:gd name="T32" fmla="*/ 320 w 785"/>
              <a:gd name="T33" fmla="*/ 568 h 617"/>
              <a:gd name="T34" fmla="*/ 232 w 785"/>
              <a:gd name="T35" fmla="*/ 536 h 617"/>
              <a:gd name="T36" fmla="*/ 136 w 785"/>
              <a:gd name="T37" fmla="*/ 496 h 617"/>
              <a:gd name="T38" fmla="*/ 40 w 785"/>
              <a:gd name="T39" fmla="*/ 440 h 617"/>
              <a:gd name="T40" fmla="*/ 0 w 785"/>
              <a:gd name="T41" fmla="*/ 368 h 617"/>
              <a:gd name="T42" fmla="*/ 16 w 785"/>
              <a:gd name="T43" fmla="*/ 304 h 617"/>
              <a:gd name="T44" fmla="*/ 32 w 785"/>
              <a:gd name="T45" fmla="*/ 248 h 617"/>
              <a:gd name="T46" fmla="*/ 8 w 785"/>
              <a:gd name="T47" fmla="*/ 216 h 617"/>
              <a:gd name="T48" fmla="*/ 48 w 785"/>
              <a:gd name="T49" fmla="*/ 208 h 617"/>
              <a:gd name="T50" fmla="*/ 104 w 785"/>
              <a:gd name="T51" fmla="*/ 224 h 617"/>
              <a:gd name="T52" fmla="*/ 96 w 785"/>
              <a:gd name="T53" fmla="*/ 184 h 617"/>
              <a:gd name="T54" fmla="*/ 128 w 785"/>
              <a:gd name="T55" fmla="*/ 136 h 617"/>
              <a:gd name="T56" fmla="*/ 88 w 785"/>
              <a:gd name="T57" fmla="*/ 72 h 617"/>
              <a:gd name="T58" fmla="*/ 152 w 785"/>
              <a:gd name="T59" fmla="*/ 16 h 617"/>
              <a:gd name="T60" fmla="*/ 288 w 785"/>
              <a:gd name="T61" fmla="*/ 0 h 617"/>
              <a:gd name="T62" fmla="*/ 384 w 785"/>
              <a:gd name="T63" fmla="*/ 40 h 617"/>
              <a:gd name="T64" fmla="*/ 456 w 785"/>
              <a:gd name="T65" fmla="*/ 104 h 617"/>
              <a:gd name="T66" fmla="*/ 472 w 785"/>
              <a:gd name="T67" fmla="*/ 48 h 617"/>
              <a:gd name="T68" fmla="*/ 528 w 785"/>
              <a:gd name="T69" fmla="*/ 72 h 617"/>
              <a:gd name="T70" fmla="*/ 592 w 785"/>
              <a:gd name="T71" fmla="*/ 96 h 617"/>
              <a:gd name="T72" fmla="*/ 656 w 785"/>
              <a:gd name="T73" fmla="*/ 120 h 617"/>
              <a:gd name="T74" fmla="*/ 728 w 785"/>
              <a:gd name="T75" fmla="*/ 176 h 617"/>
              <a:gd name="T76" fmla="*/ 768 w 785"/>
              <a:gd name="T77" fmla="*/ 232 h 617"/>
              <a:gd name="T78" fmla="*/ 784 w 785"/>
              <a:gd name="T79" fmla="*/ 336 h 617"/>
              <a:gd name="T80" fmla="*/ 752 w 785"/>
              <a:gd name="T81" fmla="*/ 360 h 617"/>
              <a:gd name="T82" fmla="*/ 712 w 785"/>
              <a:gd name="T83" fmla="*/ 408 h 617"/>
              <a:gd name="T84" fmla="*/ 736 w 785"/>
              <a:gd name="T85" fmla="*/ 432 h 617"/>
              <a:gd name="T86" fmla="*/ 704 w 785"/>
              <a:gd name="T87" fmla="*/ 456 h 617"/>
              <a:gd name="T88" fmla="*/ 656 w 785"/>
              <a:gd name="T89" fmla="*/ 448 h 617"/>
              <a:gd name="T90" fmla="*/ 664 w 785"/>
              <a:gd name="T91" fmla="*/ 488 h 617"/>
              <a:gd name="T92" fmla="*/ 712 w 785"/>
              <a:gd name="T93" fmla="*/ 504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0" name="Freeform 26"/>
          <p:cNvSpPr>
            <a:spLocks/>
          </p:cNvSpPr>
          <p:nvPr/>
        </p:nvSpPr>
        <p:spPr bwMode="gray">
          <a:xfrm>
            <a:off x="4506478" y="3810692"/>
            <a:ext cx="477264" cy="678306"/>
          </a:xfrm>
          <a:custGeom>
            <a:avLst/>
            <a:gdLst>
              <a:gd name="T0" fmla="*/ 272 w 305"/>
              <a:gd name="T1" fmla="*/ 40 h 425"/>
              <a:gd name="T2" fmla="*/ 280 w 305"/>
              <a:gd name="T3" fmla="*/ 72 h 425"/>
              <a:gd name="T4" fmla="*/ 304 w 305"/>
              <a:gd name="T5" fmla="*/ 88 h 425"/>
              <a:gd name="T6" fmla="*/ 304 w 305"/>
              <a:gd name="T7" fmla="*/ 136 h 425"/>
              <a:gd name="T8" fmla="*/ 272 w 305"/>
              <a:gd name="T9" fmla="*/ 152 h 425"/>
              <a:gd name="T10" fmla="*/ 272 w 305"/>
              <a:gd name="T11" fmla="*/ 160 h 425"/>
              <a:gd name="T12" fmla="*/ 240 w 305"/>
              <a:gd name="T13" fmla="*/ 160 h 425"/>
              <a:gd name="T14" fmla="*/ 224 w 305"/>
              <a:gd name="T15" fmla="*/ 176 h 425"/>
              <a:gd name="T16" fmla="*/ 224 w 305"/>
              <a:gd name="T17" fmla="*/ 200 h 425"/>
              <a:gd name="T18" fmla="*/ 232 w 305"/>
              <a:gd name="T19" fmla="*/ 208 h 425"/>
              <a:gd name="T20" fmla="*/ 208 w 305"/>
              <a:gd name="T21" fmla="*/ 240 h 425"/>
              <a:gd name="T22" fmla="*/ 192 w 305"/>
              <a:gd name="T23" fmla="*/ 240 h 425"/>
              <a:gd name="T24" fmla="*/ 192 w 305"/>
              <a:gd name="T25" fmla="*/ 272 h 425"/>
              <a:gd name="T26" fmla="*/ 192 w 305"/>
              <a:gd name="T27" fmla="*/ 280 h 425"/>
              <a:gd name="T28" fmla="*/ 192 w 305"/>
              <a:gd name="T29" fmla="*/ 304 h 425"/>
              <a:gd name="T30" fmla="*/ 176 w 305"/>
              <a:gd name="T31" fmla="*/ 320 h 425"/>
              <a:gd name="T32" fmla="*/ 168 w 305"/>
              <a:gd name="T33" fmla="*/ 360 h 425"/>
              <a:gd name="T34" fmla="*/ 160 w 305"/>
              <a:gd name="T35" fmla="*/ 384 h 425"/>
              <a:gd name="T36" fmla="*/ 160 w 305"/>
              <a:gd name="T37" fmla="*/ 392 h 425"/>
              <a:gd name="T38" fmla="*/ 152 w 305"/>
              <a:gd name="T39" fmla="*/ 416 h 425"/>
              <a:gd name="T40" fmla="*/ 136 w 305"/>
              <a:gd name="T41" fmla="*/ 416 h 425"/>
              <a:gd name="T42" fmla="*/ 128 w 305"/>
              <a:gd name="T43" fmla="*/ 408 h 425"/>
              <a:gd name="T44" fmla="*/ 64 w 305"/>
              <a:gd name="T45" fmla="*/ 424 h 425"/>
              <a:gd name="T46" fmla="*/ 56 w 305"/>
              <a:gd name="T47" fmla="*/ 416 h 425"/>
              <a:gd name="T48" fmla="*/ 80 w 305"/>
              <a:gd name="T49" fmla="*/ 368 h 425"/>
              <a:gd name="T50" fmla="*/ 56 w 305"/>
              <a:gd name="T51" fmla="*/ 360 h 425"/>
              <a:gd name="T52" fmla="*/ 40 w 305"/>
              <a:gd name="T53" fmla="*/ 368 h 425"/>
              <a:gd name="T54" fmla="*/ 24 w 305"/>
              <a:gd name="T55" fmla="*/ 360 h 425"/>
              <a:gd name="T56" fmla="*/ 24 w 305"/>
              <a:gd name="T57" fmla="*/ 320 h 425"/>
              <a:gd name="T58" fmla="*/ 40 w 305"/>
              <a:gd name="T59" fmla="*/ 312 h 425"/>
              <a:gd name="T60" fmla="*/ 48 w 305"/>
              <a:gd name="T61" fmla="*/ 312 h 425"/>
              <a:gd name="T62" fmla="*/ 48 w 305"/>
              <a:gd name="T63" fmla="*/ 288 h 425"/>
              <a:gd name="T64" fmla="*/ 32 w 305"/>
              <a:gd name="T65" fmla="*/ 288 h 425"/>
              <a:gd name="T66" fmla="*/ 32 w 305"/>
              <a:gd name="T67" fmla="*/ 272 h 425"/>
              <a:gd name="T68" fmla="*/ 16 w 305"/>
              <a:gd name="T69" fmla="*/ 264 h 425"/>
              <a:gd name="T70" fmla="*/ 16 w 305"/>
              <a:gd name="T71" fmla="*/ 216 h 425"/>
              <a:gd name="T72" fmla="*/ 0 w 305"/>
              <a:gd name="T73" fmla="*/ 200 h 425"/>
              <a:gd name="T74" fmla="*/ 8 w 305"/>
              <a:gd name="T75" fmla="*/ 176 h 425"/>
              <a:gd name="T76" fmla="*/ 32 w 305"/>
              <a:gd name="T77" fmla="*/ 152 h 425"/>
              <a:gd name="T78" fmla="*/ 32 w 305"/>
              <a:gd name="T79" fmla="*/ 128 h 425"/>
              <a:gd name="T80" fmla="*/ 24 w 305"/>
              <a:gd name="T81" fmla="*/ 120 h 425"/>
              <a:gd name="T82" fmla="*/ 32 w 305"/>
              <a:gd name="T83" fmla="*/ 104 h 425"/>
              <a:gd name="T84" fmla="*/ 16 w 305"/>
              <a:gd name="T85" fmla="*/ 80 h 425"/>
              <a:gd name="T86" fmla="*/ 32 w 305"/>
              <a:gd name="T87" fmla="*/ 64 h 425"/>
              <a:gd name="T88" fmla="*/ 56 w 305"/>
              <a:gd name="T89" fmla="*/ 56 h 425"/>
              <a:gd name="T90" fmla="*/ 112 w 305"/>
              <a:gd name="T91" fmla="*/ 24 h 425"/>
              <a:gd name="T92" fmla="*/ 144 w 305"/>
              <a:gd name="T93" fmla="*/ 8 h 425"/>
              <a:gd name="T94" fmla="*/ 168 w 305"/>
              <a:gd name="T95" fmla="*/ 8 h 425"/>
              <a:gd name="T96" fmla="*/ 184 w 305"/>
              <a:gd name="T97" fmla="*/ 0 h 425"/>
              <a:gd name="T98" fmla="*/ 192 w 305"/>
              <a:gd name="T99" fmla="*/ 8 h 425"/>
              <a:gd name="T100" fmla="*/ 184 w 305"/>
              <a:gd name="T101" fmla="*/ 16 h 425"/>
              <a:gd name="T102" fmla="*/ 184 w 305"/>
              <a:gd name="T103" fmla="*/ 32 h 425"/>
              <a:gd name="T104" fmla="*/ 208 w 305"/>
              <a:gd name="T105" fmla="*/ 32 h 425"/>
              <a:gd name="T106" fmla="*/ 208 w 305"/>
              <a:gd name="T107" fmla="*/ 16 h 425"/>
              <a:gd name="T108" fmla="*/ 216 w 305"/>
              <a:gd name="T109" fmla="*/ 0 h 425"/>
              <a:gd name="T110" fmla="*/ 232 w 305"/>
              <a:gd name="T111" fmla="*/ 16 h 425"/>
              <a:gd name="T112" fmla="*/ 240 w 305"/>
              <a:gd name="T113" fmla="*/ 32 h 425"/>
              <a:gd name="T114" fmla="*/ 272 w 305"/>
              <a:gd name="T115" fmla="*/ 32 h 425"/>
              <a:gd name="T116" fmla="*/ 272 w 305"/>
              <a:gd name="T117" fmla="*/ 4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1" name="Freeform 27"/>
          <p:cNvSpPr>
            <a:spLocks/>
          </p:cNvSpPr>
          <p:nvPr/>
        </p:nvSpPr>
        <p:spPr bwMode="gray">
          <a:xfrm>
            <a:off x="4029215" y="3810692"/>
            <a:ext cx="551880" cy="665916"/>
          </a:xfrm>
          <a:custGeom>
            <a:avLst/>
            <a:gdLst>
              <a:gd name="T0" fmla="*/ 336 w 353"/>
              <a:gd name="T1" fmla="*/ 104 h 417"/>
              <a:gd name="T2" fmla="*/ 344 w 353"/>
              <a:gd name="T3" fmla="*/ 128 h 417"/>
              <a:gd name="T4" fmla="*/ 312 w 353"/>
              <a:gd name="T5" fmla="*/ 176 h 417"/>
              <a:gd name="T6" fmla="*/ 320 w 353"/>
              <a:gd name="T7" fmla="*/ 216 h 417"/>
              <a:gd name="T8" fmla="*/ 320 w 353"/>
              <a:gd name="T9" fmla="*/ 264 h 417"/>
              <a:gd name="T10" fmla="*/ 328 w 353"/>
              <a:gd name="T11" fmla="*/ 288 h 417"/>
              <a:gd name="T12" fmla="*/ 352 w 353"/>
              <a:gd name="T13" fmla="*/ 312 h 417"/>
              <a:gd name="T14" fmla="*/ 328 w 353"/>
              <a:gd name="T15" fmla="*/ 320 h 417"/>
              <a:gd name="T16" fmla="*/ 320 w 353"/>
              <a:gd name="T17" fmla="*/ 368 h 417"/>
              <a:gd name="T18" fmla="*/ 272 w 353"/>
              <a:gd name="T19" fmla="*/ 400 h 417"/>
              <a:gd name="T20" fmla="*/ 224 w 353"/>
              <a:gd name="T21" fmla="*/ 376 h 417"/>
              <a:gd name="T22" fmla="*/ 216 w 353"/>
              <a:gd name="T23" fmla="*/ 408 h 417"/>
              <a:gd name="T24" fmla="*/ 192 w 353"/>
              <a:gd name="T25" fmla="*/ 416 h 417"/>
              <a:gd name="T26" fmla="*/ 168 w 353"/>
              <a:gd name="T27" fmla="*/ 384 h 417"/>
              <a:gd name="T28" fmla="*/ 152 w 353"/>
              <a:gd name="T29" fmla="*/ 400 h 417"/>
              <a:gd name="T30" fmla="*/ 144 w 353"/>
              <a:gd name="T31" fmla="*/ 352 h 417"/>
              <a:gd name="T32" fmla="*/ 152 w 353"/>
              <a:gd name="T33" fmla="*/ 312 h 417"/>
              <a:gd name="T34" fmla="*/ 144 w 353"/>
              <a:gd name="T35" fmla="*/ 288 h 417"/>
              <a:gd name="T36" fmla="*/ 96 w 353"/>
              <a:gd name="T37" fmla="*/ 312 h 417"/>
              <a:gd name="T38" fmla="*/ 64 w 353"/>
              <a:gd name="T39" fmla="*/ 304 h 417"/>
              <a:gd name="T40" fmla="*/ 32 w 353"/>
              <a:gd name="T41" fmla="*/ 312 h 417"/>
              <a:gd name="T42" fmla="*/ 24 w 353"/>
              <a:gd name="T43" fmla="*/ 304 h 417"/>
              <a:gd name="T44" fmla="*/ 16 w 353"/>
              <a:gd name="T45" fmla="*/ 264 h 417"/>
              <a:gd name="T46" fmla="*/ 24 w 353"/>
              <a:gd name="T47" fmla="*/ 240 h 417"/>
              <a:gd name="T48" fmla="*/ 0 w 353"/>
              <a:gd name="T49" fmla="*/ 224 h 417"/>
              <a:gd name="T50" fmla="*/ 24 w 353"/>
              <a:gd name="T51" fmla="*/ 168 h 417"/>
              <a:gd name="T52" fmla="*/ 24 w 353"/>
              <a:gd name="T53" fmla="*/ 136 h 417"/>
              <a:gd name="T54" fmla="*/ 24 w 353"/>
              <a:gd name="T55" fmla="*/ 120 h 417"/>
              <a:gd name="T56" fmla="*/ 48 w 353"/>
              <a:gd name="T57" fmla="*/ 32 h 417"/>
              <a:gd name="T58" fmla="*/ 104 w 353"/>
              <a:gd name="T59" fmla="*/ 40 h 417"/>
              <a:gd name="T60" fmla="*/ 112 w 353"/>
              <a:gd name="T61" fmla="*/ 0 h 417"/>
              <a:gd name="T62" fmla="*/ 184 w 353"/>
              <a:gd name="T63" fmla="*/ 16 h 417"/>
              <a:gd name="T64" fmla="*/ 248 w 353"/>
              <a:gd name="T65" fmla="*/ 40 h 417"/>
              <a:gd name="T66" fmla="*/ 288 w 353"/>
              <a:gd name="T67" fmla="*/ 32 h 417"/>
              <a:gd name="T68" fmla="*/ 304 w 353"/>
              <a:gd name="T69"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2" name="Freeform 28"/>
          <p:cNvSpPr>
            <a:spLocks/>
          </p:cNvSpPr>
          <p:nvPr/>
        </p:nvSpPr>
        <p:spPr bwMode="gray">
          <a:xfrm>
            <a:off x="3981347" y="3432823"/>
            <a:ext cx="764467" cy="507955"/>
          </a:xfrm>
          <a:custGeom>
            <a:avLst/>
            <a:gdLst>
              <a:gd name="T0" fmla="*/ 488 w 489"/>
              <a:gd name="T1" fmla="*/ 248 h 321"/>
              <a:gd name="T2" fmla="*/ 448 w 489"/>
              <a:gd name="T3" fmla="*/ 264 h 321"/>
              <a:gd name="T4" fmla="*/ 392 w 489"/>
              <a:gd name="T5" fmla="*/ 296 h 321"/>
              <a:gd name="T6" fmla="*/ 368 w 489"/>
              <a:gd name="T7" fmla="*/ 304 h 321"/>
              <a:gd name="T8" fmla="*/ 352 w 489"/>
              <a:gd name="T9" fmla="*/ 320 h 321"/>
              <a:gd name="T10" fmla="*/ 328 w 489"/>
              <a:gd name="T11" fmla="*/ 320 h 321"/>
              <a:gd name="T12" fmla="*/ 336 w 489"/>
              <a:gd name="T13" fmla="*/ 272 h 321"/>
              <a:gd name="T14" fmla="*/ 320 w 489"/>
              <a:gd name="T15" fmla="*/ 272 h 321"/>
              <a:gd name="T16" fmla="*/ 288 w 489"/>
              <a:gd name="T17" fmla="*/ 288 h 321"/>
              <a:gd name="T18" fmla="*/ 280 w 489"/>
              <a:gd name="T19" fmla="*/ 280 h 321"/>
              <a:gd name="T20" fmla="*/ 240 w 489"/>
              <a:gd name="T21" fmla="*/ 280 h 321"/>
              <a:gd name="T22" fmla="*/ 224 w 489"/>
              <a:gd name="T23" fmla="*/ 256 h 321"/>
              <a:gd name="T24" fmla="*/ 184 w 489"/>
              <a:gd name="T25" fmla="*/ 256 h 321"/>
              <a:gd name="T26" fmla="*/ 144 w 489"/>
              <a:gd name="T27" fmla="*/ 240 h 321"/>
              <a:gd name="T28" fmla="*/ 128 w 489"/>
              <a:gd name="T29" fmla="*/ 248 h 321"/>
              <a:gd name="T30" fmla="*/ 136 w 489"/>
              <a:gd name="T31" fmla="*/ 280 h 321"/>
              <a:gd name="T32" fmla="*/ 112 w 489"/>
              <a:gd name="T33" fmla="*/ 272 h 321"/>
              <a:gd name="T34" fmla="*/ 80 w 489"/>
              <a:gd name="T35" fmla="*/ 272 h 321"/>
              <a:gd name="T36" fmla="*/ 48 w 489"/>
              <a:gd name="T37" fmla="*/ 320 h 321"/>
              <a:gd name="T38" fmla="*/ 8 w 489"/>
              <a:gd name="T39" fmla="*/ 272 h 321"/>
              <a:gd name="T40" fmla="*/ 0 w 489"/>
              <a:gd name="T41" fmla="*/ 272 h 321"/>
              <a:gd name="T42" fmla="*/ 8 w 489"/>
              <a:gd name="T43" fmla="*/ 256 h 321"/>
              <a:gd name="T44" fmla="*/ 16 w 489"/>
              <a:gd name="T45" fmla="*/ 248 h 321"/>
              <a:gd name="T46" fmla="*/ 0 w 489"/>
              <a:gd name="T47" fmla="*/ 232 h 321"/>
              <a:gd name="T48" fmla="*/ 0 w 489"/>
              <a:gd name="T49" fmla="*/ 224 h 321"/>
              <a:gd name="T50" fmla="*/ 16 w 489"/>
              <a:gd name="T51" fmla="*/ 208 h 321"/>
              <a:gd name="T52" fmla="*/ 72 w 489"/>
              <a:gd name="T53" fmla="*/ 208 h 321"/>
              <a:gd name="T54" fmla="*/ 96 w 489"/>
              <a:gd name="T55" fmla="*/ 192 h 321"/>
              <a:gd name="T56" fmla="*/ 112 w 489"/>
              <a:gd name="T57" fmla="*/ 184 h 321"/>
              <a:gd name="T58" fmla="*/ 112 w 489"/>
              <a:gd name="T59" fmla="*/ 160 h 321"/>
              <a:gd name="T60" fmla="*/ 80 w 489"/>
              <a:gd name="T61" fmla="*/ 120 h 321"/>
              <a:gd name="T62" fmla="*/ 72 w 489"/>
              <a:gd name="T63" fmla="*/ 80 h 321"/>
              <a:gd name="T64" fmla="*/ 88 w 489"/>
              <a:gd name="T65" fmla="*/ 56 h 321"/>
              <a:gd name="T66" fmla="*/ 88 w 489"/>
              <a:gd name="T67" fmla="*/ 40 h 321"/>
              <a:gd name="T68" fmla="*/ 72 w 489"/>
              <a:gd name="T69" fmla="*/ 8 h 321"/>
              <a:gd name="T70" fmla="*/ 128 w 489"/>
              <a:gd name="T71" fmla="*/ 8 h 321"/>
              <a:gd name="T72" fmla="*/ 144 w 489"/>
              <a:gd name="T73" fmla="*/ 16 h 321"/>
              <a:gd name="T74" fmla="*/ 168 w 489"/>
              <a:gd name="T75" fmla="*/ 0 h 321"/>
              <a:gd name="T76" fmla="*/ 208 w 489"/>
              <a:gd name="T77" fmla="*/ 72 h 321"/>
              <a:gd name="T78" fmla="*/ 280 w 489"/>
              <a:gd name="T79" fmla="*/ 72 h 321"/>
              <a:gd name="T80" fmla="*/ 296 w 489"/>
              <a:gd name="T81" fmla="*/ 80 h 321"/>
              <a:gd name="T82" fmla="*/ 312 w 489"/>
              <a:gd name="T83" fmla="*/ 72 h 321"/>
              <a:gd name="T84" fmla="*/ 336 w 489"/>
              <a:gd name="T85" fmla="*/ 88 h 321"/>
              <a:gd name="T86" fmla="*/ 336 w 489"/>
              <a:gd name="T87" fmla="*/ 112 h 321"/>
              <a:gd name="T88" fmla="*/ 352 w 489"/>
              <a:gd name="T89" fmla="*/ 128 h 321"/>
              <a:gd name="T90" fmla="*/ 360 w 489"/>
              <a:gd name="T91" fmla="*/ 112 h 321"/>
              <a:gd name="T92" fmla="*/ 376 w 489"/>
              <a:gd name="T93" fmla="*/ 128 h 321"/>
              <a:gd name="T94" fmla="*/ 408 w 489"/>
              <a:gd name="T95" fmla="*/ 128 h 321"/>
              <a:gd name="T96" fmla="*/ 416 w 489"/>
              <a:gd name="T97" fmla="*/ 120 h 321"/>
              <a:gd name="T98" fmla="*/ 464 w 489"/>
              <a:gd name="T99" fmla="*/ 152 h 321"/>
              <a:gd name="T100" fmla="*/ 472 w 489"/>
              <a:gd name="T101" fmla="*/ 192 h 321"/>
              <a:gd name="T102" fmla="*/ 472 w 489"/>
              <a:gd name="T103" fmla="*/ 216 h 321"/>
              <a:gd name="T104" fmla="*/ 488 w 489"/>
              <a:gd name="T105" fmla="*/ 248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3" name="Freeform 29"/>
          <p:cNvSpPr>
            <a:spLocks/>
          </p:cNvSpPr>
          <p:nvPr/>
        </p:nvSpPr>
        <p:spPr bwMode="gray">
          <a:xfrm>
            <a:off x="4593766" y="3253180"/>
            <a:ext cx="477264" cy="613263"/>
          </a:xfrm>
          <a:custGeom>
            <a:avLst/>
            <a:gdLst>
              <a:gd name="T0" fmla="*/ 88 w 305"/>
              <a:gd name="T1" fmla="*/ 0 h 385"/>
              <a:gd name="T2" fmla="*/ 128 w 305"/>
              <a:gd name="T3" fmla="*/ 32 h 385"/>
              <a:gd name="T4" fmla="*/ 176 w 305"/>
              <a:gd name="T5" fmla="*/ 64 h 385"/>
              <a:gd name="T6" fmla="*/ 200 w 305"/>
              <a:gd name="T7" fmla="*/ 96 h 385"/>
              <a:gd name="T8" fmla="*/ 240 w 305"/>
              <a:gd name="T9" fmla="*/ 136 h 385"/>
              <a:gd name="T10" fmla="*/ 272 w 305"/>
              <a:gd name="T11" fmla="*/ 144 h 385"/>
              <a:gd name="T12" fmla="*/ 248 w 305"/>
              <a:gd name="T13" fmla="*/ 144 h 385"/>
              <a:gd name="T14" fmla="*/ 232 w 305"/>
              <a:gd name="T15" fmla="*/ 176 h 385"/>
              <a:gd name="T16" fmla="*/ 248 w 305"/>
              <a:gd name="T17" fmla="*/ 224 h 385"/>
              <a:gd name="T18" fmla="*/ 288 w 305"/>
              <a:gd name="T19" fmla="*/ 248 h 385"/>
              <a:gd name="T20" fmla="*/ 288 w 305"/>
              <a:gd name="T21" fmla="*/ 296 h 385"/>
              <a:gd name="T22" fmla="*/ 280 w 305"/>
              <a:gd name="T23" fmla="*/ 320 h 385"/>
              <a:gd name="T24" fmla="*/ 264 w 305"/>
              <a:gd name="T25" fmla="*/ 312 h 385"/>
              <a:gd name="T26" fmla="*/ 272 w 305"/>
              <a:gd name="T27" fmla="*/ 344 h 385"/>
              <a:gd name="T28" fmla="*/ 264 w 305"/>
              <a:gd name="T29" fmla="*/ 360 h 385"/>
              <a:gd name="T30" fmla="*/ 224 w 305"/>
              <a:gd name="T31" fmla="*/ 384 h 385"/>
              <a:gd name="T32" fmla="*/ 184 w 305"/>
              <a:gd name="T33" fmla="*/ 384 h 385"/>
              <a:gd name="T34" fmla="*/ 152 w 305"/>
              <a:gd name="T35" fmla="*/ 368 h 385"/>
              <a:gd name="T36" fmla="*/ 128 w 305"/>
              <a:gd name="T37" fmla="*/ 384 h 385"/>
              <a:gd name="T38" fmla="*/ 136 w 305"/>
              <a:gd name="T39" fmla="*/ 360 h 385"/>
              <a:gd name="T40" fmla="*/ 120 w 305"/>
              <a:gd name="T41" fmla="*/ 368 h 385"/>
              <a:gd name="T42" fmla="*/ 80 w 305"/>
              <a:gd name="T43" fmla="*/ 312 h 385"/>
              <a:gd name="T44" fmla="*/ 72 w 305"/>
              <a:gd name="T45" fmla="*/ 264 h 385"/>
              <a:gd name="T46" fmla="*/ 72 w 305"/>
              <a:gd name="T47" fmla="*/ 216 h 385"/>
              <a:gd name="T48" fmla="*/ 72 w 305"/>
              <a:gd name="T49" fmla="*/ 160 h 385"/>
              <a:gd name="T50" fmla="*/ 24 w 305"/>
              <a:gd name="T51" fmla="*/ 152 h 385"/>
              <a:gd name="T52" fmla="*/ 0 w 305"/>
              <a:gd name="T53" fmla="*/ 136 h 385"/>
              <a:gd name="T54" fmla="*/ 32 w 305"/>
              <a:gd name="T55" fmla="*/ 120 h 385"/>
              <a:gd name="T56" fmla="*/ 40 w 305"/>
              <a:gd name="T57" fmla="*/ 40 h 385"/>
              <a:gd name="T58" fmla="*/ 72 w 305"/>
              <a:gd name="T59" fmla="*/ 56 h 385"/>
              <a:gd name="T60" fmla="*/ 104 w 305"/>
              <a:gd name="T61" fmla="*/ 48 h 385"/>
              <a:gd name="T62" fmla="*/ 80 w 305"/>
              <a:gd name="T63" fmla="*/ 1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4" name="Freeform 30"/>
          <p:cNvSpPr>
            <a:spLocks/>
          </p:cNvSpPr>
          <p:nvPr/>
        </p:nvSpPr>
        <p:spPr bwMode="gray">
          <a:xfrm>
            <a:off x="4168591" y="3062697"/>
            <a:ext cx="589893" cy="571449"/>
          </a:xfrm>
          <a:custGeom>
            <a:avLst/>
            <a:gdLst>
              <a:gd name="T0" fmla="*/ 200 w 377"/>
              <a:gd name="T1" fmla="*/ 8 h 361"/>
              <a:gd name="T2" fmla="*/ 248 w 377"/>
              <a:gd name="T3" fmla="*/ 0 h 361"/>
              <a:gd name="T4" fmla="*/ 264 w 377"/>
              <a:gd name="T5" fmla="*/ 16 h 361"/>
              <a:gd name="T6" fmla="*/ 304 w 377"/>
              <a:gd name="T7" fmla="*/ 24 h 361"/>
              <a:gd name="T8" fmla="*/ 320 w 377"/>
              <a:gd name="T9" fmla="*/ 16 h 361"/>
              <a:gd name="T10" fmla="*/ 336 w 377"/>
              <a:gd name="T11" fmla="*/ 16 h 361"/>
              <a:gd name="T12" fmla="*/ 280 w 377"/>
              <a:gd name="T13" fmla="*/ 64 h 361"/>
              <a:gd name="T14" fmla="*/ 272 w 377"/>
              <a:gd name="T15" fmla="*/ 88 h 361"/>
              <a:gd name="T16" fmla="*/ 280 w 377"/>
              <a:gd name="T17" fmla="*/ 96 h 361"/>
              <a:gd name="T18" fmla="*/ 288 w 377"/>
              <a:gd name="T19" fmla="*/ 96 h 361"/>
              <a:gd name="T20" fmla="*/ 320 w 377"/>
              <a:gd name="T21" fmla="*/ 128 h 361"/>
              <a:gd name="T22" fmla="*/ 352 w 377"/>
              <a:gd name="T23" fmla="*/ 128 h 361"/>
              <a:gd name="T24" fmla="*/ 352 w 377"/>
              <a:gd name="T25" fmla="*/ 144 h 361"/>
              <a:gd name="T26" fmla="*/ 376 w 377"/>
              <a:gd name="T27" fmla="*/ 152 h 361"/>
              <a:gd name="T28" fmla="*/ 376 w 377"/>
              <a:gd name="T29" fmla="*/ 168 h 361"/>
              <a:gd name="T30" fmla="*/ 352 w 377"/>
              <a:gd name="T31" fmla="*/ 192 h 361"/>
              <a:gd name="T32" fmla="*/ 352 w 377"/>
              <a:gd name="T33" fmla="*/ 176 h 361"/>
              <a:gd name="T34" fmla="*/ 328 w 377"/>
              <a:gd name="T35" fmla="*/ 160 h 361"/>
              <a:gd name="T36" fmla="*/ 312 w 377"/>
              <a:gd name="T37" fmla="*/ 160 h 361"/>
              <a:gd name="T38" fmla="*/ 312 w 377"/>
              <a:gd name="T39" fmla="*/ 208 h 361"/>
              <a:gd name="T40" fmla="*/ 304 w 377"/>
              <a:gd name="T41" fmla="*/ 240 h 361"/>
              <a:gd name="T42" fmla="*/ 280 w 377"/>
              <a:gd name="T43" fmla="*/ 240 h 361"/>
              <a:gd name="T44" fmla="*/ 272 w 377"/>
              <a:gd name="T45" fmla="*/ 248 h 361"/>
              <a:gd name="T46" fmla="*/ 288 w 377"/>
              <a:gd name="T47" fmla="*/ 256 h 361"/>
              <a:gd name="T48" fmla="*/ 296 w 377"/>
              <a:gd name="T49" fmla="*/ 272 h 361"/>
              <a:gd name="T50" fmla="*/ 320 w 377"/>
              <a:gd name="T51" fmla="*/ 288 h 361"/>
              <a:gd name="T52" fmla="*/ 344 w 377"/>
              <a:gd name="T53" fmla="*/ 280 h 361"/>
              <a:gd name="T54" fmla="*/ 352 w 377"/>
              <a:gd name="T55" fmla="*/ 336 h 361"/>
              <a:gd name="T56" fmla="*/ 304 w 377"/>
              <a:gd name="T57" fmla="*/ 360 h 361"/>
              <a:gd name="T58" fmla="*/ 296 w 377"/>
              <a:gd name="T59" fmla="*/ 352 h 361"/>
              <a:gd name="T60" fmla="*/ 288 w 377"/>
              <a:gd name="T61" fmla="*/ 360 h 361"/>
              <a:gd name="T62" fmla="*/ 256 w 377"/>
              <a:gd name="T63" fmla="*/ 360 h 361"/>
              <a:gd name="T64" fmla="*/ 240 w 377"/>
              <a:gd name="T65" fmla="*/ 344 h 361"/>
              <a:gd name="T66" fmla="*/ 232 w 377"/>
              <a:gd name="T67" fmla="*/ 360 h 361"/>
              <a:gd name="T68" fmla="*/ 216 w 377"/>
              <a:gd name="T69" fmla="*/ 344 h 361"/>
              <a:gd name="T70" fmla="*/ 216 w 377"/>
              <a:gd name="T71" fmla="*/ 320 h 361"/>
              <a:gd name="T72" fmla="*/ 192 w 377"/>
              <a:gd name="T73" fmla="*/ 304 h 361"/>
              <a:gd name="T74" fmla="*/ 176 w 377"/>
              <a:gd name="T75" fmla="*/ 312 h 361"/>
              <a:gd name="T76" fmla="*/ 160 w 377"/>
              <a:gd name="T77" fmla="*/ 304 h 361"/>
              <a:gd name="T78" fmla="*/ 88 w 377"/>
              <a:gd name="T79" fmla="*/ 296 h 361"/>
              <a:gd name="T80" fmla="*/ 48 w 377"/>
              <a:gd name="T81" fmla="*/ 232 h 361"/>
              <a:gd name="T82" fmla="*/ 16 w 377"/>
              <a:gd name="T83" fmla="*/ 184 h 361"/>
              <a:gd name="T84" fmla="*/ 0 w 377"/>
              <a:gd name="T85" fmla="*/ 128 h 361"/>
              <a:gd name="T86" fmla="*/ 32 w 377"/>
              <a:gd name="T87" fmla="*/ 128 h 361"/>
              <a:gd name="T88" fmla="*/ 112 w 377"/>
              <a:gd name="T89" fmla="*/ 80 h 361"/>
              <a:gd name="T90" fmla="*/ 136 w 377"/>
              <a:gd name="T91" fmla="*/ 80 h 361"/>
              <a:gd name="T92" fmla="*/ 168 w 377"/>
              <a:gd name="T93" fmla="*/ 80 h 361"/>
              <a:gd name="T94" fmla="*/ 192 w 377"/>
              <a:gd name="T95" fmla="*/ 48 h 361"/>
              <a:gd name="T96" fmla="*/ 200 w 377"/>
              <a:gd name="T97" fmla="*/ 8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5" name="Freeform 31"/>
          <p:cNvSpPr>
            <a:spLocks/>
          </p:cNvSpPr>
          <p:nvPr/>
        </p:nvSpPr>
        <p:spPr bwMode="invGray">
          <a:xfrm>
            <a:off x="4157330" y="2542354"/>
            <a:ext cx="389977" cy="726313"/>
          </a:xfrm>
          <a:custGeom>
            <a:avLst/>
            <a:gdLst>
              <a:gd name="T0" fmla="*/ 208 w 249"/>
              <a:gd name="T1" fmla="*/ 336 h 457"/>
              <a:gd name="T2" fmla="*/ 200 w 249"/>
              <a:gd name="T3" fmla="*/ 376 h 457"/>
              <a:gd name="T4" fmla="*/ 176 w 249"/>
              <a:gd name="T5" fmla="*/ 408 h 457"/>
              <a:gd name="T6" fmla="*/ 136 w 249"/>
              <a:gd name="T7" fmla="*/ 400 h 457"/>
              <a:gd name="T8" fmla="*/ 80 w 249"/>
              <a:gd name="T9" fmla="*/ 432 h 457"/>
              <a:gd name="T10" fmla="*/ 40 w 249"/>
              <a:gd name="T11" fmla="*/ 456 h 457"/>
              <a:gd name="T12" fmla="*/ 8 w 249"/>
              <a:gd name="T13" fmla="*/ 456 h 457"/>
              <a:gd name="T14" fmla="*/ 0 w 249"/>
              <a:gd name="T15" fmla="*/ 448 h 457"/>
              <a:gd name="T16" fmla="*/ 16 w 249"/>
              <a:gd name="T17" fmla="*/ 384 h 457"/>
              <a:gd name="T18" fmla="*/ 24 w 249"/>
              <a:gd name="T19" fmla="*/ 368 h 457"/>
              <a:gd name="T20" fmla="*/ 8 w 249"/>
              <a:gd name="T21" fmla="*/ 328 h 457"/>
              <a:gd name="T22" fmla="*/ 16 w 249"/>
              <a:gd name="T23" fmla="*/ 264 h 457"/>
              <a:gd name="T24" fmla="*/ 24 w 249"/>
              <a:gd name="T25" fmla="*/ 224 h 457"/>
              <a:gd name="T26" fmla="*/ 32 w 249"/>
              <a:gd name="T27" fmla="*/ 208 h 457"/>
              <a:gd name="T28" fmla="*/ 16 w 249"/>
              <a:gd name="T29" fmla="*/ 192 h 457"/>
              <a:gd name="T30" fmla="*/ 32 w 249"/>
              <a:gd name="T31" fmla="*/ 160 h 457"/>
              <a:gd name="T32" fmla="*/ 56 w 249"/>
              <a:gd name="T33" fmla="*/ 112 h 457"/>
              <a:gd name="T34" fmla="*/ 56 w 249"/>
              <a:gd name="T35" fmla="*/ 80 h 457"/>
              <a:gd name="T36" fmla="*/ 72 w 249"/>
              <a:gd name="T37" fmla="*/ 80 h 457"/>
              <a:gd name="T38" fmla="*/ 120 w 249"/>
              <a:gd name="T39" fmla="*/ 24 h 457"/>
              <a:gd name="T40" fmla="*/ 144 w 249"/>
              <a:gd name="T41" fmla="*/ 16 h 457"/>
              <a:gd name="T42" fmla="*/ 168 w 249"/>
              <a:gd name="T43" fmla="*/ 0 h 457"/>
              <a:gd name="T44" fmla="*/ 176 w 249"/>
              <a:gd name="T45" fmla="*/ 8 h 457"/>
              <a:gd name="T46" fmla="*/ 216 w 249"/>
              <a:gd name="T47" fmla="*/ 0 h 457"/>
              <a:gd name="T48" fmla="*/ 240 w 249"/>
              <a:gd name="T49" fmla="*/ 24 h 457"/>
              <a:gd name="T50" fmla="*/ 216 w 249"/>
              <a:gd name="T51" fmla="*/ 32 h 457"/>
              <a:gd name="T52" fmla="*/ 208 w 249"/>
              <a:gd name="T53" fmla="*/ 48 h 457"/>
              <a:gd name="T54" fmla="*/ 240 w 249"/>
              <a:gd name="T55" fmla="*/ 48 h 457"/>
              <a:gd name="T56" fmla="*/ 248 w 249"/>
              <a:gd name="T57" fmla="*/ 88 h 457"/>
              <a:gd name="T58" fmla="*/ 232 w 249"/>
              <a:gd name="T59" fmla="*/ 120 h 457"/>
              <a:gd name="T60" fmla="*/ 216 w 249"/>
              <a:gd name="T61" fmla="*/ 104 h 457"/>
              <a:gd name="T62" fmla="*/ 192 w 249"/>
              <a:gd name="T63" fmla="*/ 120 h 457"/>
              <a:gd name="T64" fmla="*/ 200 w 249"/>
              <a:gd name="T65" fmla="*/ 136 h 457"/>
              <a:gd name="T66" fmla="*/ 184 w 249"/>
              <a:gd name="T67" fmla="*/ 160 h 457"/>
              <a:gd name="T68" fmla="*/ 224 w 249"/>
              <a:gd name="T69" fmla="*/ 216 h 457"/>
              <a:gd name="T70" fmla="*/ 192 w 249"/>
              <a:gd name="T71" fmla="*/ 304 h 457"/>
              <a:gd name="T72" fmla="*/ 208 w 249"/>
              <a:gd name="T73" fmla="*/ 336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6" name="Freeform 32"/>
          <p:cNvSpPr>
            <a:spLocks/>
          </p:cNvSpPr>
          <p:nvPr/>
        </p:nvSpPr>
        <p:spPr bwMode="gray">
          <a:xfrm>
            <a:off x="3742012" y="2669341"/>
            <a:ext cx="504014" cy="964805"/>
          </a:xfrm>
          <a:custGeom>
            <a:avLst/>
            <a:gdLst>
              <a:gd name="T0" fmla="*/ 320 w 321"/>
              <a:gd name="T1" fmla="*/ 480 h 609"/>
              <a:gd name="T2" fmla="*/ 296 w 321"/>
              <a:gd name="T3" fmla="*/ 496 h 609"/>
              <a:gd name="T4" fmla="*/ 280 w 321"/>
              <a:gd name="T5" fmla="*/ 488 h 609"/>
              <a:gd name="T6" fmla="*/ 224 w 321"/>
              <a:gd name="T7" fmla="*/ 488 h 609"/>
              <a:gd name="T8" fmla="*/ 240 w 321"/>
              <a:gd name="T9" fmla="*/ 520 h 609"/>
              <a:gd name="T10" fmla="*/ 224 w 321"/>
              <a:gd name="T11" fmla="*/ 560 h 609"/>
              <a:gd name="T12" fmla="*/ 232 w 321"/>
              <a:gd name="T13" fmla="*/ 608 h 609"/>
              <a:gd name="T14" fmla="*/ 200 w 321"/>
              <a:gd name="T15" fmla="*/ 600 h 609"/>
              <a:gd name="T16" fmla="*/ 152 w 321"/>
              <a:gd name="T17" fmla="*/ 568 h 609"/>
              <a:gd name="T18" fmla="*/ 96 w 321"/>
              <a:gd name="T19" fmla="*/ 552 h 609"/>
              <a:gd name="T20" fmla="*/ 56 w 321"/>
              <a:gd name="T21" fmla="*/ 520 h 609"/>
              <a:gd name="T22" fmla="*/ 16 w 321"/>
              <a:gd name="T23" fmla="*/ 520 h 609"/>
              <a:gd name="T24" fmla="*/ 16 w 321"/>
              <a:gd name="T25" fmla="*/ 512 h 609"/>
              <a:gd name="T26" fmla="*/ 0 w 321"/>
              <a:gd name="T27" fmla="*/ 504 h 609"/>
              <a:gd name="T28" fmla="*/ 8 w 321"/>
              <a:gd name="T29" fmla="*/ 496 h 609"/>
              <a:gd name="T30" fmla="*/ 8 w 321"/>
              <a:gd name="T31" fmla="*/ 472 h 609"/>
              <a:gd name="T32" fmla="*/ 0 w 321"/>
              <a:gd name="T33" fmla="*/ 464 h 609"/>
              <a:gd name="T34" fmla="*/ 16 w 321"/>
              <a:gd name="T35" fmla="*/ 456 h 609"/>
              <a:gd name="T36" fmla="*/ 48 w 321"/>
              <a:gd name="T37" fmla="*/ 456 h 609"/>
              <a:gd name="T38" fmla="*/ 48 w 321"/>
              <a:gd name="T39" fmla="*/ 344 h 609"/>
              <a:gd name="T40" fmla="*/ 88 w 321"/>
              <a:gd name="T41" fmla="*/ 344 h 609"/>
              <a:gd name="T42" fmla="*/ 88 w 321"/>
              <a:gd name="T43" fmla="*/ 360 h 609"/>
              <a:gd name="T44" fmla="*/ 112 w 321"/>
              <a:gd name="T45" fmla="*/ 360 h 609"/>
              <a:gd name="T46" fmla="*/ 112 w 321"/>
              <a:gd name="T47" fmla="*/ 328 h 609"/>
              <a:gd name="T48" fmla="*/ 160 w 321"/>
              <a:gd name="T49" fmla="*/ 328 h 609"/>
              <a:gd name="T50" fmla="*/ 168 w 321"/>
              <a:gd name="T51" fmla="*/ 280 h 609"/>
              <a:gd name="T52" fmla="*/ 168 w 321"/>
              <a:gd name="T53" fmla="*/ 248 h 609"/>
              <a:gd name="T54" fmla="*/ 144 w 321"/>
              <a:gd name="T55" fmla="*/ 232 h 609"/>
              <a:gd name="T56" fmla="*/ 112 w 321"/>
              <a:gd name="T57" fmla="*/ 208 h 609"/>
              <a:gd name="T58" fmla="*/ 96 w 321"/>
              <a:gd name="T59" fmla="*/ 184 h 609"/>
              <a:gd name="T60" fmla="*/ 104 w 321"/>
              <a:gd name="T61" fmla="*/ 144 h 609"/>
              <a:gd name="T62" fmla="*/ 120 w 321"/>
              <a:gd name="T63" fmla="*/ 128 h 609"/>
              <a:gd name="T64" fmla="*/ 144 w 321"/>
              <a:gd name="T65" fmla="*/ 144 h 609"/>
              <a:gd name="T66" fmla="*/ 176 w 321"/>
              <a:gd name="T67" fmla="*/ 144 h 609"/>
              <a:gd name="T68" fmla="*/ 184 w 321"/>
              <a:gd name="T69" fmla="*/ 120 h 609"/>
              <a:gd name="T70" fmla="*/ 200 w 321"/>
              <a:gd name="T71" fmla="*/ 120 h 609"/>
              <a:gd name="T72" fmla="*/ 192 w 321"/>
              <a:gd name="T73" fmla="*/ 88 h 609"/>
              <a:gd name="T74" fmla="*/ 248 w 321"/>
              <a:gd name="T75" fmla="*/ 32 h 609"/>
              <a:gd name="T76" fmla="*/ 248 w 321"/>
              <a:gd name="T77" fmla="*/ 16 h 609"/>
              <a:gd name="T78" fmla="*/ 280 w 321"/>
              <a:gd name="T79" fmla="*/ 16 h 609"/>
              <a:gd name="T80" fmla="*/ 288 w 321"/>
              <a:gd name="T81" fmla="*/ 24 h 609"/>
              <a:gd name="T82" fmla="*/ 296 w 321"/>
              <a:gd name="T83" fmla="*/ 8 h 609"/>
              <a:gd name="T84" fmla="*/ 304 w 321"/>
              <a:gd name="T85" fmla="*/ 0 h 609"/>
              <a:gd name="T86" fmla="*/ 320 w 321"/>
              <a:gd name="T87" fmla="*/ 24 h 609"/>
              <a:gd name="T88" fmla="*/ 320 w 321"/>
              <a:gd name="T89" fmla="*/ 32 h 609"/>
              <a:gd name="T90" fmla="*/ 280 w 321"/>
              <a:gd name="T91" fmla="*/ 112 h 609"/>
              <a:gd name="T92" fmla="*/ 296 w 321"/>
              <a:gd name="T93" fmla="*/ 128 h 609"/>
              <a:gd name="T94" fmla="*/ 280 w 321"/>
              <a:gd name="T95" fmla="*/ 184 h 609"/>
              <a:gd name="T96" fmla="*/ 272 w 321"/>
              <a:gd name="T97" fmla="*/ 248 h 609"/>
              <a:gd name="T98" fmla="*/ 288 w 321"/>
              <a:gd name="T99" fmla="*/ 288 h 609"/>
              <a:gd name="T100" fmla="*/ 264 w 321"/>
              <a:gd name="T101" fmla="*/ 360 h 609"/>
              <a:gd name="T102" fmla="*/ 272 w 321"/>
              <a:gd name="T103" fmla="*/ 376 h 609"/>
              <a:gd name="T104" fmla="*/ 288 w 321"/>
              <a:gd name="T105" fmla="*/ 432 h 609"/>
              <a:gd name="T106" fmla="*/ 320 w 321"/>
              <a:gd name="T107" fmla="*/ 480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7" name="Freeform 33"/>
          <p:cNvSpPr>
            <a:spLocks/>
          </p:cNvSpPr>
          <p:nvPr/>
        </p:nvSpPr>
        <p:spPr bwMode="invGray">
          <a:xfrm>
            <a:off x="3649092" y="2681731"/>
            <a:ext cx="274532" cy="497115"/>
          </a:xfrm>
          <a:custGeom>
            <a:avLst/>
            <a:gdLst>
              <a:gd name="T0" fmla="*/ 176 w 177"/>
              <a:gd name="T1" fmla="*/ 120 h 313"/>
              <a:gd name="T2" fmla="*/ 160 w 177"/>
              <a:gd name="T3" fmla="*/ 104 h 313"/>
              <a:gd name="T4" fmla="*/ 120 w 177"/>
              <a:gd name="T5" fmla="*/ 88 h 313"/>
              <a:gd name="T6" fmla="*/ 136 w 177"/>
              <a:gd name="T7" fmla="*/ 32 h 313"/>
              <a:gd name="T8" fmla="*/ 128 w 177"/>
              <a:gd name="T9" fmla="*/ 0 h 313"/>
              <a:gd name="T10" fmla="*/ 72 w 177"/>
              <a:gd name="T11" fmla="*/ 56 h 313"/>
              <a:gd name="T12" fmla="*/ 64 w 177"/>
              <a:gd name="T13" fmla="*/ 112 h 313"/>
              <a:gd name="T14" fmla="*/ 40 w 177"/>
              <a:gd name="T15" fmla="*/ 120 h 313"/>
              <a:gd name="T16" fmla="*/ 8 w 177"/>
              <a:gd name="T17" fmla="*/ 144 h 313"/>
              <a:gd name="T18" fmla="*/ 0 w 177"/>
              <a:gd name="T19" fmla="*/ 168 h 313"/>
              <a:gd name="T20" fmla="*/ 40 w 177"/>
              <a:gd name="T21" fmla="*/ 192 h 313"/>
              <a:gd name="T22" fmla="*/ 40 w 177"/>
              <a:gd name="T23" fmla="*/ 224 h 313"/>
              <a:gd name="T24" fmla="*/ 48 w 177"/>
              <a:gd name="T25" fmla="*/ 240 h 313"/>
              <a:gd name="T26" fmla="*/ 40 w 177"/>
              <a:gd name="T27" fmla="*/ 264 h 313"/>
              <a:gd name="T28" fmla="*/ 48 w 177"/>
              <a:gd name="T29" fmla="*/ 280 h 313"/>
              <a:gd name="T30" fmla="*/ 96 w 177"/>
              <a:gd name="T31" fmla="*/ 312 h 313"/>
              <a:gd name="T32" fmla="*/ 112 w 177"/>
              <a:gd name="T33" fmla="*/ 312 h 313"/>
              <a:gd name="T34" fmla="*/ 112 w 177"/>
              <a:gd name="T35" fmla="*/ 296 h 313"/>
              <a:gd name="T36" fmla="*/ 128 w 177"/>
              <a:gd name="T37" fmla="*/ 272 h 313"/>
              <a:gd name="T38" fmla="*/ 120 w 177"/>
              <a:gd name="T39" fmla="*/ 240 h 313"/>
              <a:gd name="T40" fmla="*/ 112 w 177"/>
              <a:gd name="T41" fmla="*/ 240 h 313"/>
              <a:gd name="T42" fmla="*/ 104 w 177"/>
              <a:gd name="T43" fmla="*/ 208 h 313"/>
              <a:gd name="T44" fmla="*/ 120 w 177"/>
              <a:gd name="T45" fmla="*/ 208 h 313"/>
              <a:gd name="T46" fmla="*/ 120 w 177"/>
              <a:gd name="T47" fmla="*/ 176 h 313"/>
              <a:gd name="T48" fmla="*/ 136 w 177"/>
              <a:gd name="T49" fmla="*/ 176 h 313"/>
              <a:gd name="T50" fmla="*/ 152 w 177"/>
              <a:gd name="T51" fmla="*/ 184 h 313"/>
              <a:gd name="T52" fmla="*/ 160 w 177"/>
              <a:gd name="T53" fmla="*/ 136 h 313"/>
              <a:gd name="T54" fmla="*/ 176 w 177"/>
              <a:gd name="T55" fmla="*/ 12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8" name="Freeform 34"/>
          <p:cNvSpPr>
            <a:spLocks/>
          </p:cNvSpPr>
          <p:nvPr/>
        </p:nvSpPr>
        <p:spPr bwMode="invGray">
          <a:xfrm>
            <a:off x="2664998" y="2186165"/>
            <a:ext cx="1341690" cy="1334931"/>
          </a:xfrm>
          <a:custGeom>
            <a:avLst/>
            <a:gdLst>
              <a:gd name="T0" fmla="*/ 632 w 857"/>
              <a:gd name="T1" fmla="*/ 480 h 841"/>
              <a:gd name="T2" fmla="*/ 672 w 857"/>
              <a:gd name="T3" fmla="*/ 536 h 841"/>
              <a:gd name="T4" fmla="*/ 672 w 857"/>
              <a:gd name="T5" fmla="*/ 568 h 841"/>
              <a:gd name="T6" fmla="*/ 736 w 857"/>
              <a:gd name="T7" fmla="*/ 624 h 841"/>
              <a:gd name="T8" fmla="*/ 744 w 857"/>
              <a:gd name="T9" fmla="*/ 600 h 841"/>
              <a:gd name="T10" fmla="*/ 752 w 857"/>
              <a:gd name="T11" fmla="*/ 552 h 841"/>
              <a:gd name="T12" fmla="*/ 736 w 857"/>
              <a:gd name="T13" fmla="*/ 520 h 841"/>
              <a:gd name="T14" fmla="*/ 752 w 857"/>
              <a:gd name="T15" fmla="*/ 488 h 841"/>
              <a:gd name="T16" fmla="*/ 800 w 857"/>
              <a:gd name="T17" fmla="*/ 512 h 841"/>
              <a:gd name="T18" fmla="*/ 856 w 857"/>
              <a:gd name="T19" fmla="*/ 552 h 841"/>
              <a:gd name="T20" fmla="*/ 800 w 857"/>
              <a:gd name="T21" fmla="*/ 632 h 841"/>
              <a:gd name="T22" fmla="*/ 776 w 857"/>
              <a:gd name="T23" fmla="*/ 664 h 841"/>
              <a:gd name="T24" fmla="*/ 736 w 857"/>
              <a:gd name="T25" fmla="*/ 648 h 841"/>
              <a:gd name="T26" fmla="*/ 704 w 857"/>
              <a:gd name="T27" fmla="*/ 752 h 841"/>
              <a:gd name="T28" fmla="*/ 696 w 857"/>
              <a:gd name="T29" fmla="*/ 776 h 841"/>
              <a:gd name="T30" fmla="*/ 688 w 857"/>
              <a:gd name="T31" fmla="*/ 808 h 841"/>
              <a:gd name="T32" fmla="*/ 632 w 857"/>
              <a:gd name="T33" fmla="*/ 840 h 841"/>
              <a:gd name="T34" fmla="*/ 592 w 857"/>
              <a:gd name="T35" fmla="*/ 760 h 841"/>
              <a:gd name="T36" fmla="*/ 576 w 857"/>
              <a:gd name="T37" fmla="*/ 752 h 841"/>
              <a:gd name="T38" fmla="*/ 528 w 857"/>
              <a:gd name="T39" fmla="*/ 696 h 841"/>
              <a:gd name="T40" fmla="*/ 496 w 857"/>
              <a:gd name="T41" fmla="*/ 712 h 841"/>
              <a:gd name="T42" fmla="*/ 488 w 857"/>
              <a:gd name="T43" fmla="*/ 728 h 841"/>
              <a:gd name="T44" fmla="*/ 480 w 857"/>
              <a:gd name="T45" fmla="*/ 776 h 841"/>
              <a:gd name="T46" fmla="*/ 464 w 857"/>
              <a:gd name="T47" fmla="*/ 744 h 841"/>
              <a:gd name="T48" fmla="*/ 416 w 857"/>
              <a:gd name="T49" fmla="*/ 728 h 841"/>
              <a:gd name="T50" fmla="*/ 408 w 857"/>
              <a:gd name="T51" fmla="*/ 688 h 841"/>
              <a:gd name="T52" fmla="*/ 456 w 857"/>
              <a:gd name="T53" fmla="*/ 696 h 841"/>
              <a:gd name="T54" fmla="*/ 488 w 857"/>
              <a:gd name="T55" fmla="*/ 672 h 841"/>
              <a:gd name="T56" fmla="*/ 464 w 857"/>
              <a:gd name="T57" fmla="*/ 640 h 841"/>
              <a:gd name="T58" fmla="*/ 504 w 857"/>
              <a:gd name="T59" fmla="*/ 600 h 841"/>
              <a:gd name="T60" fmla="*/ 536 w 857"/>
              <a:gd name="T61" fmla="*/ 568 h 841"/>
              <a:gd name="T62" fmla="*/ 480 w 857"/>
              <a:gd name="T63" fmla="*/ 408 h 841"/>
              <a:gd name="T64" fmla="*/ 408 w 857"/>
              <a:gd name="T65" fmla="*/ 360 h 841"/>
              <a:gd name="T66" fmla="*/ 344 w 857"/>
              <a:gd name="T67" fmla="*/ 336 h 841"/>
              <a:gd name="T68" fmla="*/ 280 w 857"/>
              <a:gd name="T69" fmla="*/ 312 h 841"/>
              <a:gd name="T70" fmla="*/ 208 w 857"/>
              <a:gd name="T71" fmla="*/ 336 h 841"/>
              <a:gd name="T72" fmla="*/ 48 w 857"/>
              <a:gd name="T73" fmla="*/ 240 h 841"/>
              <a:gd name="T74" fmla="*/ 8 w 857"/>
              <a:gd name="T75" fmla="*/ 160 h 841"/>
              <a:gd name="T76" fmla="*/ 48 w 857"/>
              <a:gd name="T77" fmla="*/ 152 h 841"/>
              <a:gd name="T78" fmla="*/ 112 w 857"/>
              <a:gd name="T79" fmla="*/ 96 h 841"/>
              <a:gd name="T80" fmla="*/ 136 w 857"/>
              <a:gd name="T81" fmla="*/ 64 h 841"/>
              <a:gd name="T82" fmla="*/ 216 w 857"/>
              <a:gd name="T83" fmla="*/ 32 h 841"/>
              <a:gd name="T84" fmla="*/ 232 w 857"/>
              <a:gd name="T85" fmla="*/ 0 h 841"/>
              <a:gd name="T86" fmla="*/ 288 w 857"/>
              <a:gd name="T87" fmla="*/ 72 h 841"/>
              <a:gd name="T88" fmla="*/ 296 w 857"/>
              <a:gd name="T89" fmla="*/ 128 h 841"/>
              <a:gd name="T90" fmla="*/ 312 w 857"/>
              <a:gd name="T91" fmla="*/ 176 h 841"/>
              <a:gd name="T92" fmla="*/ 336 w 857"/>
              <a:gd name="T93" fmla="*/ 192 h 841"/>
              <a:gd name="T94" fmla="*/ 408 w 857"/>
              <a:gd name="T95" fmla="*/ 176 h 841"/>
              <a:gd name="T96" fmla="*/ 408 w 857"/>
              <a:gd name="T97" fmla="*/ 216 h 841"/>
              <a:gd name="T98" fmla="*/ 384 w 857"/>
              <a:gd name="T99" fmla="*/ 256 h 841"/>
              <a:gd name="T100" fmla="*/ 432 w 857"/>
              <a:gd name="T101" fmla="*/ 328 h 841"/>
              <a:gd name="T102" fmla="*/ 496 w 857"/>
              <a:gd name="T103" fmla="*/ 344 h 841"/>
              <a:gd name="T104" fmla="*/ 528 w 857"/>
              <a:gd name="T105" fmla="*/ 320 h 841"/>
              <a:gd name="T106" fmla="*/ 584 w 857"/>
              <a:gd name="T107" fmla="*/ 320 h 841"/>
              <a:gd name="T108" fmla="*/ 624 w 857"/>
              <a:gd name="T109" fmla="*/ 336 h 841"/>
              <a:gd name="T110" fmla="*/ 576 w 857"/>
              <a:gd name="T111" fmla="*/ 392 h 841"/>
              <a:gd name="T112" fmla="*/ 600 w 857"/>
              <a:gd name="T113" fmla="*/ 456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9" name="Freeform 35"/>
          <p:cNvSpPr>
            <a:spLocks/>
          </p:cNvSpPr>
          <p:nvPr/>
        </p:nvSpPr>
        <p:spPr bwMode="invGray">
          <a:xfrm>
            <a:off x="3091580" y="953444"/>
            <a:ext cx="2228640" cy="1971423"/>
          </a:xfrm>
          <a:custGeom>
            <a:avLst/>
            <a:gdLst>
              <a:gd name="T0" fmla="*/ 16 w 1425"/>
              <a:gd name="T1" fmla="*/ 896 h 1241"/>
              <a:gd name="T2" fmla="*/ 64 w 1425"/>
              <a:gd name="T3" fmla="*/ 968 h 1241"/>
              <a:gd name="T4" fmla="*/ 136 w 1425"/>
              <a:gd name="T5" fmla="*/ 976 h 1241"/>
              <a:gd name="T6" fmla="*/ 112 w 1425"/>
              <a:gd name="T7" fmla="*/ 1032 h 1241"/>
              <a:gd name="T8" fmla="*/ 216 w 1425"/>
              <a:gd name="T9" fmla="*/ 1128 h 1241"/>
              <a:gd name="T10" fmla="*/ 256 w 1425"/>
              <a:gd name="T11" fmla="*/ 1096 h 1241"/>
              <a:gd name="T12" fmla="*/ 352 w 1425"/>
              <a:gd name="T13" fmla="*/ 1104 h 1241"/>
              <a:gd name="T14" fmla="*/ 328 w 1425"/>
              <a:gd name="T15" fmla="*/ 1240 h 1241"/>
              <a:gd name="T16" fmla="*/ 424 w 1425"/>
              <a:gd name="T17" fmla="*/ 1200 h 1241"/>
              <a:gd name="T18" fmla="*/ 496 w 1425"/>
              <a:gd name="T19" fmla="*/ 1112 h 1241"/>
              <a:gd name="T20" fmla="*/ 560 w 1425"/>
              <a:gd name="T21" fmla="*/ 1224 h 1241"/>
              <a:gd name="T22" fmla="*/ 600 w 1425"/>
              <a:gd name="T23" fmla="*/ 1200 h 1241"/>
              <a:gd name="T24" fmla="*/ 664 w 1425"/>
              <a:gd name="T25" fmla="*/ 1112 h 1241"/>
              <a:gd name="T26" fmla="*/ 704 w 1425"/>
              <a:gd name="T27" fmla="*/ 1096 h 1241"/>
              <a:gd name="T28" fmla="*/ 736 w 1425"/>
              <a:gd name="T29" fmla="*/ 1096 h 1241"/>
              <a:gd name="T30" fmla="*/ 800 w 1425"/>
              <a:gd name="T31" fmla="*/ 1024 h 1241"/>
              <a:gd name="T32" fmla="*/ 864 w 1425"/>
              <a:gd name="T33" fmla="*/ 1008 h 1241"/>
              <a:gd name="T34" fmla="*/ 896 w 1425"/>
              <a:gd name="T35" fmla="*/ 920 h 1241"/>
              <a:gd name="T36" fmla="*/ 944 w 1425"/>
              <a:gd name="T37" fmla="*/ 912 h 1241"/>
              <a:gd name="T38" fmla="*/ 1008 w 1425"/>
              <a:gd name="T39" fmla="*/ 872 h 1241"/>
              <a:gd name="T40" fmla="*/ 1088 w 1425"/>
              <a:gd name="T41" fmla="*/ 824 h 1241"/>
              <a:gd name="T42" fmla="*/ 1128 w 1425"/>
              <a:gd name="T43" fmla="*/ 920 h 1241"/>
              <a:gd name="T44" fmla="*/ 1176 w 1425"/>
              <a:gd name="T45" fmla="*/ 888 h 1241"/>
              <a:gd name="T46" fmla="*/ 1176 w 1425"/>
              <a:gd name="T47" fmla="*/ 840 h 1241"/>
              <a:gd name="T48" fmla="*/ 1352 w 1425"/>
              <a:gd name="T49" fmla="*/ 784 h 1241"/>
              <a:gd name="T50" fmla="*/ 1376 w 1425"/>
              <a:gd name="T51" fmla="*/ 728 h 1241"/>
              <a:gd name="T52" fmla="*/ 1312 w 1425"/>
              <a:gd name="T53" fmla="*/ 672 h 1241"/>
              <a:gd name="T54" fmla="*/ 1264 w 1425"/>
              <a:gd name="T55" fmla="*/ 560 h 1241"/>
              <a:gd name="T56" fmla="*/ 1336 w 1425"/>
              <a:gd name="T57" fmla="*/ 560 h 1241"/>
              <a:gd name="T58" fmla="*/ 1352 w 1425"/>
              <a:gd name="T59" fmla="*/ 472 h 1241"/>
              <a:gd name="T60" fmla="*/ 1296 w 1425"/>
              <a:gd name="T61" fmla="*/ 432 h 1241"/>
              <a:gd name="T62" fmla="*/ 1392 w 1425"/>
              <a:gd name="T63" fmla="*/ 296 h 1241"/>
              <a:gd name="T64" fmla="*/ 1424 w 1425"/>
              <a:gd name="T65" fmla="*/ 128 h 1241"/>
              <a:gd name="T66" fmla="*/ 1344 w 1425"/>
              <a:gd name="T67" fmla="*/ 128 h 1241"/>
              <a:gd name="T68" fmla="*/ 1264 w 1425"/>
              <a:gd name="T69" fmla="*/ 72 h 1241"/>
              <a:gd name="T70" fmla="*/ 1192 w 1425"/>
              <a:gd name="T71" fmla="*/ 64 h 1241"/>
              <a:gd name="T72" fmla="*/ 1168 w 1425"/>
              <a:gd name="T73" fmla="*/ 0 h 1241"/>
              <a:gd name="T74" fmla="*/ 1160 w 1425"/>
              <a:gd name="T75" fmla="*/ 64 h 1241"/>
              <a:gd name="T76" fmla="*/ 1128 w 1425"/>
              <a:gd name="T77" fmla="*/ 168 h 1241"/>
              <a:gd name="T78" fmla="*/ 1120 w 1425"/>
              <a:gd name="T79" fmla="*/ 240 h 1241"/>
              <a:gd name="T80" fmla="*/ 992 w 1425"/>
              <a:gd name="T81" fmla="*/ 280 h 1241"/>
              <a:gd name="T82" fmla="*/ 992 w 1425"/>
              <a:gd name="T83" fmla="*/ 432 h 1241"/>
              <a:gd name="T84" fmla="*/ 1056 w 1425"/>
              <a:gd name="T85" fmla="*/ 416 h 1241"/>
              <a:gd name="T86" fmla="*/ 1136 w 1425"/>
              <a:gd name="T87" fmla="*/ 448 h 1241"/>
              <a:gd name="T88" fmla="*/ 1136 w 1425"/>
              <a:gd name="T89" fmla="*/ 504 h 1241"/>
              <a:gd name="T90" fmla="*/ 1040 w 1425"/>
              <a:gd name="T91" fmla="*/ 536 h 1241"/>
              <a:gd name="T92" fmla="*/ 992 w 1425"/>
              <a:gd name="T93" fmla="*/ 592 h 1241"/>
              <a:gd name="T94" fmla="*/ 864 w 1425"/>
              <a:gd name="T95" fmla="*/ 664 h 1241"/>
              <a:gd name="T96" fmla="*/ 760 w 1425"/>
              <a:gd name="T97" fmla="*/ 648 h 1241"/>
              <a:gd name="T98" fmla="*/ 768 w 1425"/>
              <a:gd name="T99" fmla="*/ 752 h 1241"/>
              <a:gd name="T100" fmla="*/ 640 w 1425"/>
              <a:gd name="T101" fmla="*/ 848 h 1241"/>
              <a:gd name="T102" fmla="*/ 456 w 1425"/>
              <a:gd name="T103" fmla="*/ 880 h 1241"/>
              <a:gd name="T104" fmla="*/ 352 w 1425"/>
              <a:gd name="T105" fmla="*/ 888 h 1241"/>
              <a:gd name="T106" fmla="*/ 248 w 1425"/>
              <a:gd name="T107" fmla="*/ 864 h 1241"/>
              <a:gd name="T108" fmla="*/ 96 w 1425"/>
              <a:gd name="T109" fmla="*/ 816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60" name="Freeform 36"/>
          <p:cNvSpPr>
            <a:spLocks/>
          </p:cNvSpPr>
          <p:nvPr/>
        </p:nvSpPr>
        <p:spPr bwMode="invGray">
          <a:xfrm>
            <a:off x="1037514" y="1284853"/>
            <a:ext cx="1992121" cy="1640014"/>
          </a:xfrm>
          <a:custGeom>
            <a:avLst/>
            <a:gdLst>
              <a:gd name="T0" fmla="*/ 1256 w 1273"/>
              <a:gd name="T1" fmla="*/ 576 h 1033"/>
              <a:gd name="T2" fmla="*/ 1240 w 1273"/>
              <a:gd name="T3" fmla="*/ 632 h 1033"/>
              <a:gd name="T4" fmla="*/ 1176 w 1273"/>
              <a:gd name="T5" fmla="*/ 632 h 1033"/>
              <a:gd name="T6" fmla="*/ 1152 w 1273"/>
              <a:gd name="T7" fmla="*/ 664 h 1033"/>
              <a:gd name="T8" fmla="*/ 1080 w 1273"/>
              <a:gd name="T9" fmla="*/ 720 h 1033"/>
              <a:gd name="T10" fmla="*/ 1048 w 1273"/>
              <a:gd name="T11" fmla="*/ 728 h 1033"/>
              <a:gd name="T12" fmla="*/ 936 w 1273"/>
              <a:gd name="T13" fmla="*/ 824 h 1033"/>
              <a:gd name="T14" fmla="*/ 880 w 1273"/>
              <a:gd name="T15" fmla="*/ 880 h 1033"/>
              <a:gd name="T16" fmla="*/ 920 w 1273"/>
              <a:gd name="T17" fmla="*/ 944 h 1033"/>
              <a:gd name="T18" fmla="*/ 888 w 1273"/>
              <a:gd name="T19" fmla="*/ 992 h 1033"/>
              <a:gd name="T20" fmla="*/ 896 w 1273"/>
              <a:gd name="T21" fmla="*/ 1032 h 1033"/>
              <a:gd name="T22" fmla="*/ 840 w 1273"/>
              <a:gd name="T23" fmla="*/ 1016 h 1033"/>
              <a:gd name="T24" fmla="*/ 808 w 1273"/>
              <a:gd name="T25" fmla="*/ 1000 h 1033"/>
              <a:gd name="T26" fmla="*/ 736 w 1273"/>
              <a:gd name="T27" fmla="*/ 960 h 1033"/>
              <a:gd name="T28" fmla="*/ 600 w 1273"/>
              <a:gd name="T29" fmla="*/ 984 h 1033"/>
              <a:gd name="T30" fmla="*/ 512 w 1273"/>
              <a:gd name="T31" fmla="*/ 992 h 1033"/>
              <a:gd name="T32" fmla="*/ 432 w 1273"/>
              <a:gd name="T33" fmla="*/ 952 h 1033"/>
              <a:gd name="T34" fmla="*/ 368 w 1273"/>
              <a:gd name="T35" fmla="*/ 960 h 1033"/>
              <a:gd name="T36" fmla="*/ 272 w 1273"/>
              <a:gd name="T37" fmla="*/ 928 h 1033"/>
              <a:gd name="T38" fmla="*/ 216 w 1273"/>
              <a:gd name="T39" fmla="*/ 984 h 1033"/>
              <a:gd name="T40" fmla="*/ 152 w 1273"/>
              <a:gd name="T41" fmla="*/ 944 h 1033"/>
              <a:gd name="T42" fmla="*/ 104 w 1273"/>
              <a:gd name="T43" fmla="*/ 864 h 1033"/>
              <a:gd name="T44" fmla="*/ 56 w 1273"/>
              <a:gd name="T45" fmla="*/ 800 h 1033"/>
              <a:gd name="T46" fmla="*/ 64 w 1273"/>
              <a:gd name="T47" fmla="*/ 776 h 1033"/>
              <a:gd name="T48" fmla="*/ 40 w 1273"/>
              <a:gd name="T49" fmla="*/ 712 h 1033"/>
              <a:gd name="T50" fmla="*/ 0 w 1273"/>
              <a:gd name="T51" fmla="*/ 688 h 1033"/>
              <a:gd name="T52" fmla="*/ 32 w 1273"/>
              <a:gd name="T53" fmla="*/ 688 h 1033"/>
              <a:gd name="T54" fmla="*/ 32 w 1273"/>
              <a:gd name="T55" fmla="*/ 616 h 1033"/>
              <a:gd name="T56" fmla="*/ 24 w 1273"/>
              <a:gd name="T57" fmla="*/ 568 h 1033"/>
              <a:gd name="T58" fmla="*/ 0 w 1273"/>
              <a:gd name="T59" fmla="*/ 520 h 1033"/>
              <a:gd name="T60" fmla="*/ 88 w 1273"/>
              <a:gd name="T61" fmla="*/ 464 h 1033"/>
              <a:gd name="T62" fmla="*/ 136 w 1273"/>
              <a:gd name="T63" fmla="*/ 456 h 1033"/>
              <a:gd name="T64" fmla="*/ 152 w 1273"/>
              <a:gd name="T65" fmla="*/ 480 h 1033"/>
              <a:gd name="T66" fmla="*/ 200 w 1273"/>
              <a:gd name="T67" fmla="*/ 480 h 1033"/>
              <a:gd name="T68" fmla="*/ 304 w 1273"/>
              <a:gd name="T69" fmla="*/ 456 h 1033"/>
              <a:gd name="T70" fmla="*/ 416 w 1273"/>
              <a:gd name="T71" fmla="*/ 424 h 1033"/>
              <a:gd name="T72" fmla="*/ 424 w 1273"/>
              <a:gd name="T73" fmla="*/ 376 h 1033"/>
              <a:gd name="T74" fmla="*/ 472 w 1273"/>
              <a:gd name="T75" fmla="*/ 232 h 1033"/>
              <a:gd name="T76" fmla="*/ 456 w 1273"/>
              <a:gd name="T77" fmla="*/ 200 h 1033"/>
              <a:gd name="T78" fmla="*/ 592 w 1273"/>
              <a:gd name="T79" fmla="*/ 224 h 1033"/>
              <a:gd name="T80" fmla="*/ 664 w 1273"/>
              <a:gd name="T81" fmla="*/ 96 h 1033"/>
              <a:gd name="T82" fmla="*/ 784 w 1273"/>
              <a:gd name="T83" fmla="*/ 128 h 1033"/>
              <a:gd name="T84" fmla="*/ 784 w 1273"/>
              <a:gd name="T85" fmla="*/ 80 h 1033"/>
              <a:gd name="T86" fmla="*/ 840 w 1273"/>
              <a:gd name="T87" fmla="*/ 40 h 1033"/>
              <a:gd name="T88" fmla="*/ 880 w 1273"/>
              <a:gd name="T89" fmla="*/ 0 h 1033"/>
              <a:gd name="T90" fmla="*/ 928 w 1273"/>
              <a:gd name="T91" fmla="*/ 16 h 1033"/>
              <a:gd name="T92" fmla="*/ 928 w 1273"/>
              <a:gd name="T93" fmla="*/ 48 h 1033"/>
              <a:gd name="T94" fmla="*/ 960 w 1273"/>
              <a:gd name="T95" fmla="*/ 112 h 1033"/>
              <a:gd name="T96" fmla="*/ 1024 w 1273"/>
              <a:gd name="T97" fmla="*/ 144 h 1033"/>
              <a:gd name="T98" fmla="*/ 1040 w 1273"/>
              <a:gd name="T99" fmla="*/ 248 h 1033"/>
              <a:gd name="T100" fmla="*/ 1016 w 1273"/>
              <a:gd name="T101" fmla="*/ 336 h 1033"/>
              <a:gd name="T102" fmla="*/ 1112 w 1273"/>
              <a:gd name="T103" fmla="*/ 368 h 1033"/>
              <a:gd name="T104" fmla="*/ 1208 w 1273"/>
              <a:gd name="T105" fmla="*/ 440 h 1033"/>
              <a:gd name="T106" fmla="*/ 1232 w 1273"/>
              <a:gd name="T107" fmla="*/ 480 h 1033"/>
              <a:gd name="T108" fmla="*/ 1272 w 1273"/>
              <a:gd name="T109" fmla="*/ 568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61" name="Freeform 37"/>
          <p:cNvSpPr>
            <a:spLocks/>
          </p:cNvSpPr>
          <p:nvPr/>
        </p:nvSpPr>
        <p:spPr bwMode="invGray">
          <a:xfrm>
            <a:off x="5183658" y="4295418"/>
            <a:ext cx="199916" cy="410390"/>
          </a:xfrm>
          <a:custGeom>
            <a:avLst/>
            <a:gdLst>
              <a:gd name="T0" fmla="*/ 24 w 129"/>
              <a:gd name="T1" fmla="*/ 232 h 257"/>
              <a:gd name="T2" fmla="*/ 32 w 129"/>
              <a:gd name="T3" fmla="*/ 248 h 257"/>
              <a:gd name="T4" fmla="*/ 56 w 129"/>
              <a:gd name="T5" fmla="*/ 256 h 257"/>
              <a:gd name="T6" fmla="*/ 64 w 129"/>
              <a:gd name="T7" fmla="*/ 224 h 257"/>
              <a:gd name="T8" fmla="*/ 104 w 129"/>
              <a:gd name="T9" fmla="*/ 184 h 257"/>
              <a:gd name="T10" fmla="*/ 104 w 129"/>
              <a:gd name="T11" fmla="*/ 128 h 257"/>
              <a:gd name="T12" fmla="*/ 120 w 129"/>
              <a:gd name="T13" fmla="*/ 96 h 257"/>
              <a:gd name="T14" fmla="*/ 128 w 129"/>
              <a:gd name="T15" fmla="*/ 72 h 257"/>
              <a:gd name="T16" fmla="*/ 112 w 129"/>
              <a:gd name="T17" fmla="*/ 56 h 257"/>
              <a:gd name="T18" fmla="*/ 104 w 129"/>
              <a:gd name="T19" fmla="*/ 0 h 257"/>
              <a:gd name="T20" fmla="*/ 64 w 129"/>
              <a:gd name="T21" fmla="*/ 24 h 257"/>
              <a:gd name="T22" fmla="*/ 48 w 129"/>
              <a:gd name="T23" fmla="*/ 24 h 257"/>
              <a:gd name="T24" fmla="*/ 56 w 129"/>
              <a:gd name="T25" fmla="*/ 40 h 257"/>
              <a:gd name="T26" fmla="*/ 24 w 129"/>
              <a:gd name="T27" fmla="*/ 72 h 257"/>
              <a:gd name="T28" fmla="*/ 24 w 129"/>
              <a:gd name="T29" fmla="*/ 112 h 257"/>
              <a:gd name="T30" fmla="*/ 0 w 129"/>
              <a:gd name="T31" fmla="*/ 136 h 257"/>
              <a:gd name="T32" fmla="*/ 8 w 129"/>
              <a:gd name="T33" fmla="*/ 168 h 257"/>
              <a:gd name="T34" fmla="*/ 16 w 129"/>
              <a:gd name="T35" fmla="*/ 224 h 257"/>
              <a:gd name="T36" fmla="*/ 24 w 129"/>
              <a:gd name="T37" fmla="*/ 23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66" name="TextBox 77"/>
          <p:cNvSpPr txBox="1"/>
          <p:nvPr/>
        </p:nvSpPr>
        <p:spPr>
          <a:xfrm>
            <a:off x="6411623" y="2597415"/>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60" dirty="0">
                <a:solidFill>
                  <a:schemeClr val="tx2"/>
                </a:solidFill>
                <a:latin typeface="+mj-ea"/>
              </a:rPr>
              <a:t>标题文字</a:t>
            </a:r>
            <a:endParaRPr lang="en-US" altLang="zh-CN" sz="1260" dirty="0">
              <a:solidFill>
                <a:schemeClr val="tx2"/>
              </a:solidFill>
              <a:latin typeface="+mj-ea"/>
            </a:endParaRPr>
          </a:p>
          <a:p>
            <a:r>
              <a:rPr lang="zh-CN" altLang="en-US" sz="840" dirty="0">
                <a:latin typeface="+mj-ea"/>
              </a:rPr>
              <a:t>单击此处添加文本单击此处添加文本</a:t>
            </a:r>
            <a:endParaRPr lang="en-US" altLang="zh-CN" sz="840" dirty="0">
              <a:latin typeface="+mj-ea"/>
            </a:endParaRPr>
          </a:p>
          <a:p>
            <a:r>
              <a:rPr lang="zh-CN" altLang="en-US" sz="840" dirty="0">
                <a:latin typeface="+mj-ea"/>
              </a:rPr>
              <a:t>单击此处添加文本单击此处添加文本</a:t>
            </a:r>
            <a:endParaRPr lang="en-US" altLang="zh-CN" sz="840" dirty="0">
              <a:latin typeface="+mj-ea"/>
            </a:endParaRPr>
          </a:p>
        </p:txBody>
      </p:sp>
      <p:sp>
        <p:nvSpPr>
          <p:cNvPr id="67" name="TextBox 77"/>
          <p:cNvSpPr txBox="1"/>
          <p:nvPr/>
        </p:nvSpPr>
        <p:spPr>
          <a:xfrm>
            <a:off x="6411623" y="3477203"/>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60" dirty="0">
                <a:solidFill>
                  <a:schemeClr val="bg2"/>
                </a:solidFill>
                <a:latin typeface="+mj-ea"/>
              </a:rPr>
              <a:t>标题文字</a:t>
            </a:r>
            <a:endParaRPr lang="en-US" altLang="zh-CN" sz="1260" dirty="0">
              <a:solidFill>
                <a:schemeClr val="bg2"/>
              </a:solidFill>
              <a:latin typeface="+mj-ea"/>
            </a:endParaRPr>
          </a:p>
          <a:p>
            <a:r>
              <a:rPr lang="zh-CN" altLang="en-US" sz="840" dirty="0">
                <a:latin typeface="+mj-ea"/>
              </a:rPr>
              <a:t>单击此处添加文本单击此处添加文本</a:t>
            </a:r>
            <a:endParaRPr lang="en-US" altLang="zh-CN" sz="840" dirty="0">
              <a:latin typeface="+mj-ea"/>
            </a:endParaRPr>
          </a:p>
          <a:p>
            <a:r>
              <a:rPr lang="zh-CN" altLang="en-US" sz="840" dirty="0">
                <a:latin typeface="+mj-ea"/>
              </a:rPr>
              <a:t>单击此处添加文本单击此处添加文本</a:t>
            </a:r>
            <a:endParaRPr lang="en-US" altLang="zh-CN" sz="840" dirty="0">
              <a:latin typeface="+mj-ea"/>
            </a:endParaRPr>
          </a:p>
        </p:txBody>
      </p:sp>
    </p:spTree>
    <p:extLst>
      <p:ext uri="{BB962C8B-B14F-4D97-AF65-F5344CB8AC3E}">
        <p14:creationId xmlns:p14="http://schemas.microsoft.com/office/powerpoint/2010/main" val="160371117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6" fill="hold" grpId="0" nodeType="click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1+#ppt_w/2"/>
                                          </p:val>
                                        </p:tav>
                                        <p:tav tm="100000">
                                          <p:val>
                                            <p:strVal val="#ppt_x"/>
                                          </p:val>
                                        </p:tav>
                                      </p:tavLst>
                                    </p:anim>
                                    <p:anim calcmode="lin" valueType="num">
                                      <p:cBhvr additive="base">
                                        <p:cTn id="19" dur="500" fill="hold"/>
                                        <p:tgtEl>
                                          <p:spTgt spid="30"/>
                                        </p:tgtEl>
                                        <p:attrNameLst>
                                          <p:attrName>ppt_y</p:attrName>
                                        </p:attrNameLst>
                                      </p:cBhvr>
                                      <p:tavLst>
                                        <p:tav tm="0">
                                          <p:val>
                                            <p:strVal val="1+#ppt_h/2"/>
                                          </p:val>
                                        </p:tav>
                                        <p:tav tm="100000">
                                          <p:val>
                                            <p:strVal val="#ppt_y"/>
                                          </p:val>
                                        </p:tav>
                                      </p:tavLst>
                                    </p:anim>
                                  </p:childTnLst>
                                </p:cTn>
                              </p:par>
                              <p:par>
                                <p:cTn id="20" presetID="2" presetClass="entr" presetSubtype="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1+#ppt_w/2"/>
                                          </p:val>
                                        </p:tav>
                                        <p:tav tm="100000">
                                          <p:val>
                                            <p:strVal val="#ppt_x"/>
                                          </p:val>
                                        </p:tav>
                                      </p:tavLst>
                                    </p:anim>
                                    <p:anim calcmode="lin" valueType="num">
                                      <p:cBhvr additive="base">
                                        <p:cTn id="23" dur="500" fill="hold"/>
                                        <p:tgtEl>
                                          <p:spTgt spid="31"/>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1+#ppt_w/2"/>
                                          </p:val>
                                        </p:tav>
                                        <p:tav tm="100000">
                                          <p:val>
                                            <p:strVal val="#ppt_x"/>
                                          </p:val>
                                        </p:tav>
                                      </p:tavLst>
                                    </p:anim>
                                    <p:anim calcmode="lin" valueType="num">
                                      <p:cBhvr additive="base">
                                        <p:cTn id="27" dur="500" fill="hold"/>
                                        <p:tgtEl>
                                          <p:spTgt spid="32"/>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1+#ppt_w/2"/>
                                          </p:val>
                                        </p:tav>
                                        <p:tav tm="100000">
                                          <p:val>
                                            <p:strVal val="#ppt_x"/>
                                          </p:val>
                                        </p:tav>
                                      </p:tavLst>
                                    </p:anim>
                                    <p:anim calcmode="lin" valueType="num">
                                      <p:cBhvr additive="base">
                                        <p:cTn id="31" dur="500" fill="hold"/>
                                        <p:tgtEl>
                                          <p:spTgt spid="33"/>
                                        </p:tgtEl>
                                        <p:attrNameLst>
                                          <p:attrName>ppt_y</p:attrName>
                                        </p:attrNameLst>
                                      </p:cBhvr>
                                      <p:tavLst>
                                        <p:tav tm="0">
                                          <p:val>
                                            <p:strVal val="1+#ppt_h/2"/>
                                          </p:val>
                                        </p:tav>
                                        <p:tav tm="100000">
                                          <p:val>
                                            <p:strVal val="#ppt_y"/>
                                          </p:val>
                                        </p:tav>
                                      </p:tavLst>
                                    </p:anim>
                                  </p:childTnLst>
                                </p:cTn>
                              </p:par>
                              <p:par>
                                <p:cTn id="32" presetID="2" presetClass="entr" presetSubtype="6"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1+#ppt_w/2"/>
                                          </p:val>
                                        </p:tav>
                                        <p:tav tm="100000">
                                          <p:val>
                                            <p:strVal val="#ppt_x"/>
                                          </p:val>
                                        </p:tav>
                                      </p:tavLst>
                                    </p:anim>
                                    <p:anim calcmode="lin" valueType="num">
                                      <p:cBhvr additive="base">
                                        <p:cTn id="35" dur="500" fill="hold"/>
                                        <p:tgtEl>
                                          <p:spTgt spid="34"/>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1+#ppt_w/2"/>
                                          </p:val>
                                        </p:tav>
                                        <p:tav tm="100000">
                                          <p:val>
                                            <p:strVal val="#ppt_x"/>
                                          </p:val>
                                        </p:tav>
                                      </p:tavLst>
                                    </p:anim>
                                    <p:anim calcmode="lin" valueType="num">
                                      <p:cBhvr additive="base">
                                        <p:cTn id="39" dur="500" fill="hold"/>
                                        <p:tgtEl>
                                          <p:spTgt spid="35"/>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500" fill="hold"/>
                                        <p:tgtEl>
                                          <p:spTgt spid="36"/>
                                        </p:tgtEl>
                                        <p:attrNameLst>
                                          <p:attrName>ppt_x</p:attrName>
                                        </p:attrNameLst>
                                      </p:cBhvr>
                                      <p:tavLst>
                                        <p:tav tm="0">
                                          <p:val>
                                            <p:strVal val="1+#ppt_w/2"/>
                                          </p:val>
                                        </p:tav>
                                        <p:tav tm="100000">
                                          <p:val>
                                            <p:strVal val="#ppt_x"/>
                                          </p:val>
                                        </p:tav>
                                      </p:tavLst>
                                    </p:anim>
                                    <p:anim calcmode="lin" valueType="num">
                                      <p:cBhvr additive="base">
                                        <p:cTn id="43" dur="500" fill="hold"/>
                                        <p:tgtEl>
                                          <p:spTgt spid="36"/>
                                        </p:tgtEl>
                                        <p:attrNameLst>
                                          <p:attrName>ppt_y</p:attrName>
                                        </p:attrNameLst>
                                      </p:cBhvr>
                                      <p:tavLst>
                                        <p:tav tm="0">
                                          <p:val>
                                            <p:strVal val="1+#ppt_h/2"/>
                                          </p:val>
                                        </p:tav>
                                        <p:tav tm="100000">
                                          <p:val>
                                            <p:strVal val="#ppt_y"/>
                                          </p:val>
                                        </p:tav>
                                      </p:tavLst>
                                    </p:anim>
                                  </p:childTnLst>
                                </p:cTn>
                              </p:par>
                              <p:par>
                                <p:cTn id="44" presetID="2" presetClass="entr" presetSubtype="6"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1+#ppt_w/2"/>
                                          </p:val>
                                        </p:tav>
                                        <p:tav tm="100000">
                                          <p:val>
                                            <p:strVal val="#ppt_x"/>
                                          </p:val>
                                        </p:tav>
                                      </p:tavLst>
                                    </p:anim>
                                    <p:anim calcmode="lin" valueType="num">
                                      <p:cBhvr additive="base">
                                        <p:cTn id="47" dur="500" fill="hold"/>
                                        <p:tgtEl>
                                          <p:spTgt spid="37"/>
                                        </p:tgtEl>
                                        <p:attrNameLst>
                                          <p:attrName>ppt_y</p:attrName>
                                        </p:attrNameLst>
                                      </p:cBhvr>
                                      <p:tavLst>
                                        <p:tav tm="0">
                                          <p:val>
                                            <p:strVal val="1+#ppt_h/2"/>
                                          </p:val>
                                        </p:tav>
                                        <p:tav tm="100000">
                                          <p:val>
                                            <p:strVal val="#ppt_y"/>
                                          </p:val>
                                        </p:tav>
                                      </p:tavLst>
                                    </p:anim>
                                  </p:childTnLst>
                                </p:cTn>
                              </p:par>
                              <p:par>
                                <p:cTn id="48" presetID="2" presetClass="entr" presetSubtype="6" fill="hold" grpId="0" nodeType="withEffect">
                                  <p:stCondLst>
                                    <p:cond delay="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fill="hold"/>
                                        <p:tgtEl>
                                          <p:spTgt spid="38"/>
                                        </p:tgtEl>
                                        <p:attrNameLst>
                                          <p:attrName>ppt_x</p:attrName>
                                        </p:attrNameLst>
                                      </p:cBhvr>
                                      <p:tavLst>
                                        <p:tav tm="0">
                                          <p:val>
                                            <p:strVal val="1+#ppt_w/2"/>
                                          </p:val>
                                        </p:tav>
                                        <p:tav tm="100000">
                                          <p:val>
                                            <p:strVal val="#ppt_x"/>
                                          </p:val>
                                        </p:tav>
                                      </p:tavLst>
                                    </p:anim>
                                    <p:anim calcmode="lin" valueType="num">
                                      <p:cBhvr additive="base">
                                        <p:cTn id="51" dur="500" fill="hold"/>
                                        <p:tgtEl>
                                          <p:spTgt spid="38"/>
                                        </p:tgtEl>
                                        <p:attrNameLst>
                                          <p:attrName>ppt_y</p:attrName>
                                        </p:attrNameLst>
                                      </p:cBhvr>
                                      <p:tavLst>
                                        <p:tav tm="0">
                                          <p:val>
                                            <p:strVal val="1+#ppt_h/2"/>
                                          </p:val>
                                        </p:tav>
                                        <p:tav tm="100000">
                                          <p:val>
                                            <p:strVal val="#ppt_y"/>
                                          </p:val>
                                        </p:tav>
                                      </p:tavLst>
                                    </p:anim>
                                  </p:childTnLst>
                                </p:cTn>
                              </p:par>
                              <p:par>
                                <p:cTn id="52" presetID="2" presetClass="entr" presetSubtype="6" fill="hold" grpId="0"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1+#ppt_w/2"/>
                                          </p:val>
                                        </p:tav>
                                        <p:tav tm="100000">
                                          <p:val>
                                            <p:strVal val="#ppt_x"/>
                                          </p:val>
                                        </p:tav>
                                      </p:tavLst>
                                    </p:anim>
                                    <p:anim calcmode="lin" valueType="num">
                                      <p:cBhvr additive="base">
                                        <p:cTn id="55" dur="500" fill="hold"/>
                                        <p:tgtEl>
                                          <p:spTgt spid="39"/>
                                        </p:tgtEl>
                                        <p:attrNameLst>
                                          <p:attrName>ppt_y</p:attrName>
                                        </p:attrNameLst>
                                      </p:cBhvr>
                                      <p:tavLst>
                                        <p:tav tm="0">
                                          <p:val>
                                            <p:strVal val="1+#ppt_h/2"/>
                                          </p:val>
                                        </p:tav>
                                        <p:tav tm="100000">
                                          <p:val>
                                            <p:strVal val="#ppt_y"/>
                                          </p:val>
                                        </p:tav>
                                      </p:tavLst>
                                    </p:anim>
                                  </p:childTnLst>
                                </p:cTn>
                              </p:par>
                              <p:par>
                                <p:cTn id="56" presetID="2" presetClass="entr" presetSubtype="6"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additive="base">
                                        <p:cTn id="58" dur="500" fill="hold"/>
                                        <p:tgtEl>
                                          <p:spTgt spid="40"/>
                                        </p:tgtEl>
                                        <p:attrNameLst>
                                          <p:attrName>ppt_x</p:attrName>
                                        </p:attrNameLst>
                                      </p:cBhvr>
                                      <p:tavLst>
                                        <p:tav tm="0">
                                          <p:val>
                                            <p:strVal val="1+#ppt_w/2"/>
                                          </p:val>
                                        </p:tav>
                                        <p:tav tm="100000">
                                          <p:val>
                                            <p:strVal val="#ppt_x"/>
                                          </p:val>
                                        </p:tav>
                                      </p:tavLst>
                                    </p:anim>
                                    <p:anim calcmode="lin" valueType="num">
                                      <p:cBhvr additive="base">
                                        <p:cTn id="59" dur="500" fill="hold"/>
                                        <p:tgtEl>
                                          <p:spTgt spid="40"/>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fill="hold"/>
                                        <p:tgtEl>
                                          <p:spTgt spid="41"/>
                                        </p:tgtEl>
                                        <p:attrNameLst>
                                          <p:attrName>ppt_x</p:attrName>
                                        </p:attrNameLst>
                                      </p:cBhvr>
                                      <p:tavLst>
                                        <p:tav tm="0">
                                          <p:val>
                                            <p:strVal val="1+#ppt_w/2"/>
                                          </p:val>
                                        </p:tav>
                                        <p:tav tm="100000">
                                          <p:val>
                                            <p:strVal val="#ppt_x"/>
                                          </p:val>
                                        </p:tav>
                                      </p:tavLst>
                                    </p:anim>
                                    <p:anim calcmode="lin" valueType="num">
                                      <p:cBhvr additive="base">
                                        <p:cTn id="63" dur="500" fill="hold"/>
                                        <p:tgtEl>
                                          <p:spTgt spid="41"/>
                                        </p:tgtEl>
                                        <p:attrNameLst>
                                          <p:attrName>ppt_y</p:attrName>
                                        </p:attrNameLst>
                                      </p:cBhvr>
                                      <p:tavLst>
                                        <p:tav tm="0">
                                          <p:val>
                                            <p:strVal val="1+#ppt_h/2"/>
                                          </p:val>
                                        </p:tav>
                                        <p:tav tm="100000">
                                          <p:val>
                                            <p:strVal val="#ppt_y"/>
                                          </p:val>
                                        </p:tav>
                                      </p:tavLst>
                                    </p:anim>
                                  </p:childTnLst>
                                </p:cTn>
                              </p:par>
                              <p:par>
                                <p:cTn id="64" presetID="2" presetClass="entr" presetSubtype="6"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fill="hold"/>
                                        <p:tgtEl>
                                          <p:spTgt spid="42"/>
                                        </p:tgtEl>
                                        <p:attrNameLst>
                                          <p:attrName>ppt_x</p:attrName>
                                        </p:attrNameLst>
                                      </p:cBhvr>
                                      <p:tavLst>
                                        <p:tav tm="0">
                                          <p:val>
                                            <p:strVal val="1+#ppt_w/2"/>
                                          </p:val>
                                        </p:tav>
                                        <p:tav tm="100000">
                                          <p:val>
                                            <p:strVal val="#ppt_x"/>
                                          </p:val>
                                        </p:tav>
                                      </p:tavLst>
                                    </p:anim>
                                    <p:anim calcmode="lin" valueType="num">
                                      <p:cBhvr additive="base">
                                        <p:cTn id="67" dur="500" fill="hold"/>
                                        <p:tgtEl>
                                          <p:spTgt spid="42"/>
                                        </p:tgtEl>
                                        <p:attrNameLst>
                                          <p:attrName>ppt_y</p:attrName>
                                        </p:attrNameLst>
                                      </p:cBhvr>
                                      <p:tavLst>
                                        <p:tav tm="0">
                                          <p:val>
                                            <p:strVal val="1+#ppt_h/2"/>
                                          </p:val>
                                        </p:tav>
                                        <p:tav tm="100000">
                                          <p:val>
                                            <p:strVal val="#ppt_y"/>
                                          </p:val>
                                        </p:tav>
                                      </p:tavLst>
                                    </p:anim>
                                  </p:childTnLst>
                                </p:cTn>
                              </p:par>
                              <p:par>
                                <p:cTn id="68" presetID="2" presetClass="entr" presetSubtype="6" fill="hold" grpId="0" nodeType="with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500" fill="hold"/>
                                        <p:tgtEl>
                                          <p:spTgt spid="43"/>
                                        </p:tgtEl>
                                        <p:attrNameLst>
                                          <p:attrName>ppt_x</p:attrName>
                                        </p:attrNameLst>
                                      </p:cBhvr>
                                      <p:tavLst>
                                        <p:tav tm="0">
                                          <p:val>
                                            <p:strVal val="1+#ppt_w/2"/>
                                          </p:val>
                                        </p:tav>
                                        <p:tav tm="100000">
                                          <p:val>
                                            <p:strVal val="#ppt_x"/>
                                          </p:val>
                                        </p:tav>
                                      </p:tavLst>
                                    </p:anim>
                                    <p:anim calcmode="lin" valueType="num">
                                      <p:cBhvr additive="base">
                                        <p:cTn id="71" dur="500" fill="hold"/>
                                        <p:tgtEl>
                                          <p:spTgt spid="43"/>
                                        </p:tgtEl>
                                        <p:attrNameLst>
                                          <p:attrName>ppt_y</p:attrName>
                                        </p:attrNameLst>
                                      </p:cBhvr>
                                      <p:tavLst>
                                        <p:tav tm="0">
                                          <p:val>
                                            <p:strVal val="1+#ppt_h/2"/>
                                          </p:val>
                                        </p:tav>
                                        <p:tav tm="100000">
                                          <p:val>
                                            <p:strVal val="#ppt_y"/>
                                          </p:val>
                                        </p:tav>
                                      </p:tavLst>
                                    </p:anim>
                                  </p:childTnLst>
                                </p:cTn>
                              </p:par>
                              <p:par>
                                <p:cTn id="72" presetID="2" presetClass="entr" presetSubtype="6"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additive="base">
                                        <p:cTn id="74" dur="500" fill="hold"/>
                                        <p:tgtEl>
                                          <p:spTgt spid="44"/>
                                        </p:tgtEl>
                                        <p:attrNameLst>
                                          <p:attrName>ppt_x</p:attrName>
                                        </p:attrNameLst>
                                      </p:cBhvr>
                                      <p:tavLst>
                                        <p:tav tm="0">
                                          <p:val>
                                            <p:strVal val="1+#ppt_w/2"/>
                                          </p:val>
                                        </p:tav>
                                        <p:tav tm="100000">
                                          <p:val>
                                            <p:strVal val="#ppt_x"/>
                                          </p:val>
                                        </p:tav>
                                      </p:tavLst>
                                    </p:anim>
                                    <p:anim calcmode="lin" valueType="num">
                                      <p:cBhvr additive="base">
                                        <p:cTn id="75" dur="500" fill="hold"/>
                                        <p:tgtEl>
                                          <p:spTgt spid="44"/>
                                        </p:tgtEl>
                                        <p:attrNameLst>
                                          <p:attrName>ppt_y</p:attrName>
                                        </p:attrNameLst>
                                      </p:cBhvr>
                                      <p:tavLst>
                                        <p:tav tm="0">
                                          <p:val>
                                            <p:strVal val="1+#ppt_h/2"/>
                                          </p:val>
                                        </p:tav>
                                        <p:tav tm="100000">
                                          <p:val>
                                            <p:strVal val="#ppt_y"/>
                                          </p:val>
                                        </p:tav>
                                      </p:tavLst>
                                    </p:anim>
                                  </p:childTnLst>
                                </p:cTn>
                              </p:par>
                              <p:par>
                                <p:cTn id="76" presetID="2" presetClass="entr" presetSubtype="6" fill="hold" grpId="0" nodeType="withEffect">
                                  <p:stCondLst>
                                    <p:cond delay="0"/>
                                  </p:stCondLst>
                                  <p:childTnLst>
                                    <p:set>
                                      <p:cBhvr>
                                        <p:cTn id="77" dur="1" fill="hold">
                                          <p:stCondLst>
                                            <p:cond delay="0"/>
                                          </p:stCondLst>
                                        </p:cTn>
                                        <p:tgtEl>
                                          <p:spTgt spid="45"/>
                                        </p:tgtEl>
                                        <p:attrNameLst>
                                          <p:attrName>style.visibility</p:attrName>
                                        </p:attrNameLst>
                                      </p:cBhvr>
                                      <p:to>
                                        <p:strVal val="visible"/>
                                      </p:to>
                                    </p:set>
                                    <p:anim calcmode="lin" valueType="num">
                                      <p:cBhvr additive="base">
                                        <p:cTn id="78" dur="500" fill="hold"/>
                                        <p:tgtEl>
                                          <p:spTgt spid="45"/>
                                        </p:tgtEl>
                                        <p:attrNameLst>
                                          <p:attrName>ppt_x</p:attrName>
                                        </p:attrNameLst>
                                      </p:cBhvr>
                                      <p:tavLst>
                                        <p:tav tm="0">
                                          <p:val>
                                            <p:strVal val="1+#ppt_w/2"/>
                                          </p:val>
                                        </p:tav>
                                        <p:tav tm="100000">
                                          <p:val>
                                            <p:strVal val="#ppt_x"/>
                                          </p:val>
                                        </p:tav>
                                      </p:tavLst>
                                    </p:anim>
                                    <p:anim calcmode="lin" valueType="num">
                                      <p:cBhvr additive="base">
                                        <p:cTn id="79" dur="500" fill="hold"/>
                                        <p:tgtEl>
                                          <p:spTgt spid="45"/>
                                        </p:tgtEl>
                                        <p:attrNameLst>
                                          <p:attrName>ppt_y</p:attrName>
                                        </p:attrNameLst>
                                      </p:cBhvr>
                                      <p:tavLst>
                                        <p:tav tm="0">
                                          <p:val>
                                            <p:strVal val="1+#ppt_h/2"/>
                                          </p:val>
                                        </p:tav>
                                        <p:tav tm="100000">
                                          <p:val>
                                            <p:strVal val="#ppt_y"/>
                                          </p:val>
                                        </p:tav>
                                      </p:tavLst>
                                    </p:anim>
                                  </p:childTnLst>
                                </p:cTn>
                              </p:par>
                              <p:par>
                                <p:cTn id="80" presetID="2" presetClass="entr" presetSubtype="6"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 calcmode="lin" valueType="num">
                                      <p:cBhvr additive="base">
                                        <p:cTn id="82" dur="500" fill="hold"/>
                                        <p:tgtEl>
                                          <p:spTgt spid="46"/>
                                        </p:tgtEl>
                                        <p:attrNameLst>
                                          <p:attrName>ppt_x</p:attrName>
                                        </p:attrNameLst>
                                      </p:cBhvr>
                                      <p:tavLst>
                                        <p:tav tm="0">
                                          <p:val>
                                            <p:strVal val="1+#ppt_w/2"/>
                                          </p:val>
                                        </p:tav>
                                        <p:tav tm="100000">
                                          <p:val>
                                            <p:strVal val="#ppt_x"/>
                                          </p:val>
                                        </p:tav>
                                      </p:tavLst>
                                    </p:anim>
                                    <p:anim calcmode="lin" valueType="num">
                                      <p:cBhvr additive="base">
                                        <p:cTn id="83" dur="500" fill="hold"/>
                                        <p:tgtEl>
                                          <p:spTgt spid="46"/>
                                        </p:tgtEl>
                                        <p:attrNameLst>
                                          <p:attrName>ppt_y</p:attrName>
                                        </p:attrNameLst>
                                      </p:cBhvr>
                                      <p:tavLst>
                                        <p:tav tm="0">
                                          <p:val>
                                            <p:strVal val="1+#ppt_h/2"/>
                                          </p:val>
                                        </p:tav>
                                        <p:tav tm="100000">
                                          <p:val>
                                            <p:strVal val="#ppt_y"/>
                                          </p:val>
                                        </p:tav>
                                      </p:tavLst>
                                    </p:anim>
                                  </p:childTnLst>
                                </p:cTn>
                              </p:par>
                              <p:par>
                                <p:cTn id="84" presetID="2" presetClass="entr" presetSubtype="6" fill="hold" grpId="0" nodeType="with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additive="base">
                                        <p:cTn id="86" dur="500" fill="hold"/>
                                        <p:tgtEl>
                                          <p:spTgt spid="47"/>
                                        </p:tgtEl>
                                        <p:attrNameLst>
                                          <p:attrName>ppt_x</p:attrName>
                                        </p:attrNameLst>
                                      </p:cBhvr>
                                      <p:tavLst>
                                        <p:tav tm="0">
                                          <p:val>
                                            <p:strVal val="1+#ppt_w/2"/>
                                          </p:val>
                                        </p:tav>
                                        <p:tav tm="100000">
                                          <p:val>
                                            <p:strVal val="#ppt_x"/>
                                          </p:val>
                                        </p:tav>
                                      </p:tavLst>
                                    </p:anim>
                                    <p:anim calcmode="lin" valueType="num">
                                      <p:cBhvr additive="base">
                                        <p:cTn id="87" dur="500" fill="hold"/>
                                        <p:tgtEl>
                                          <p:spTgt spid="47"/>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additive="base">
                                        <p:cTn id="90" dur="500" fill="hold"/>
                                        <p:tgtEl>
                                          <p:spTgt spid="48"/>
                                        </p:tgtEl>
                                        <p:attrNameLst>
                                          <p:attrName>ppt_x</p:attrName>
                                        </p:attrNameLst>
                                      </p:cBhvr>
                                      <p:tavLst>
                                        <p:tav tm="0">
                                          <p:val>
                                            <p:strVal val="1+#ppt_w/2"/>
                                          </p:val>
                                        </p:tav>
                                        <p:tav tm="100000">
                                          <p:val>
                                            <p:strVal val="#ppt_x"/>
                                          </p:val>
                                        </p:tav>
                                      </p:tavLst>
                                    </p:anim>
                                    <p:anim calcmode="lin" valueType="num">
                                      <p:cBhvr additive="base">
                                        <p:cTn id="91" dur="500" fill="hold"/>
                                        <p:tgtEl>
                                          <p:spTgt spid="48"/>
                                        </p:tgtEl>
                                        <p:attrNameLst>
                                          <p:attrName>ppt_y</p:attrName>
                                        </p:attrNameLst>
                                      </p:cBhvr>
                                      <p:tavLst>
                                        <p:tav tm="0">
                                          <p:val>
                                            <p:strVal val="1+#ppt_h/2"/>
                                          </p:val>
                                        </p:tav>
                                        <p:tav tm="100000">
                                          <p:val>
                                            <p:strVal val="#ppt_y"/>
                                          </p:val>
                                        </p:tav>
                                      </p:tavLst>
                                    </p:anim>
                                  </p:childTnLst>
                                </p:cTn>
                              </p:par>
                              <p:par>
                                <p:cTn id="92" presetID="2" presetClass="entr" presetSubtype="6" fill="hold" grpId="0" nodeType="withEffect">
                                  <p:stCondLst>
                                    <p:cond delay="0"/>
                                  </p:stCondLst>
                                  <p:childTnLst>
                                    <p:set>
                                      <p:cBhvr>
                                        <p:cTn id="93" dur="1" fill="hold">
                                          <p:stCondLst>
                                            <p:cond delay="0"/>
                                          </p:stCondLst>
                                        </p:cTn>
                                        <p:tgtEl>
                                          <p:spTgt spid="49"/>
                                        </p:tgtEl>
                                        <p:attrNameLst>
                                          <p:attrName>style.visibility</p:attrName>
                                        </p:attrNameLst>
                                      </p:cBhvr>
                                      <p:to>
                                        <p:strVal val="visible"/>
                                      </p:to>
                                    </p:set>
                                    <p:anim calcmode="lin" valueType="num">
                                      <p:cBhvr additive="base">
                                        <p:cTn id="94" dur="500" fill="hold"/>
                                        <p:tgtEl>
                                          <p:spTgt spid="49"/>
                                        </p:tgtEl>
                                        <p:attrNameLst>
                                          <p:attrName>ppt_x</p:attrName>
                                        </p:attrNameLst>
                                      </p:cBhvr>
                                      <p:tavLst>
                                        <p:tav tm="0">
                                          <p:val>
                                            <p:strVal val="1+#ppt_w/2"/>
                                          </p:val>
                                        </p:tav>
                                        <p:tav tm="100000">
                                          <p:val>
                                            <p:strVal val="#ppt_x"/>
                                          </p:val>
                                        </p:tav>
                                      </p:tavLst>
                                    </p:anim>
                                    <p:anim calcmode="lin" valueType="num">
                                      <p:cBhvr additive="base">
                                        <p:cTn id="95" dur="500" fill="hold"/>
                                        <p:tgtEl>
                                          <p:spTgt spid="49"/>
                                        </p:tgtEl>
                                        <p:attrNameLst>
                                          <p:attrName>ppt_y</p:attrName>
                                        </p:attrNameLst>
                                      </p:cBhvr>
                                      <p:tavLst>
                                        <p:tav tm="0">
                                          <p:val>
                                            <p:strVal val="1+#ppt_h/2"/>
                                          </p:val>
                                        </p:tav>
                                        <p:tav tm="100000">
                                          <p:val>
                                            <p:strVal val="#ppt_y"/>
                                          </p:val>
                                        </p:tav>
                                      </p:tavLst>
                                    </p:anim>
                                  </p:childTnLst>
                                </p:cTn>
                              </p:par>
                              <p:par>
                                <p:cTn id="96" presetID="2" presetClass="entr" presetSubtype="6" fill="hold" grpId="0" nodeType="withEffect">
                                  <p:stCondLst>
                                    <p:cond delay="0"/>
                                  </p:stCondLst>
                                  <p:childTnLst>
                                    <p:set>
                                      <p:cBhvr>
                                        <p:cTn id="97" dur="1" fill="hold">
                                          <p:stCondLst>
                                            <p:cond delay="0"/>
                                          </p:stCondLst>
                                        </p:cTn>
                                        <p:tgtEl>
                                          <p:spTgt spid="50"/>
                                        </p:tgtEl>
                                        <p:attrNameLst>
                                          <p:attrName>style.visibility</p:attrName>
                                        </p:attrNameLst>
                                      </p:cBhvr>
                                      <p:to>
                                        <p:strVal val="visible"/>
                                      </p:to>
                                    </p:set>
                                    <p:anim calcmode="lin" valueType="num">
                                      <p:cBhvr additive="base">
                                        <p:cTn id="98" dur="500" fill="hold"/>
                                        <p:tgtEl>
                                          <p:spTgt spid="50"/>
                                        </p:tgtEl>
                                        <p:attrNameLst>
                                          <p:attrName>ppt_x</p:attrName>
                                        </p:attrNameLst>
                                      </p:cBhvr>
                                      <p:tavLst>
                                        <p:tav tm="0">
                                          <p:val>
                                            <p:strVal val="1+#ppt_w/2"/>
                                          </p:val>
                                        </p:tav>
                                        <p:tav tm="100000">
                                          <p:val>
                                            <p:strVal val="#ppt_x"/>
                                          </p:val>
                                        </p:tav>
                                      </p:tavLst>
                                    </p:anim>
                                    <p:anim calcmode="lin" valueType="num">
                                      <p:cBhvr additive="base">
                                        <p:cTn id="99" dur="500" fill="hold"/>
                                        <p:tgtEl>
                                          <p:spTgt spid="50"/>
                                        </p:tgtEl>
                                        <p:attrNameLst>
                                          <p:attrName>ppt_y</p:attrName>
                                        </p:attrNameLst>
                                      </p:cBhvr>
                                      <p:tavLst>
                                        <p:tav tm="0">
                                          <p:val>
                                            <p:strVal val="1+#ppt_h/2"/>
                                          </p:val>
                                        </p:tav>
                                        <p:tav tm="100000">
                                          <p:val>
                                            <p:strVal val="#ppt_y"/>
                                          </p:val>
                                        </p:tav>
                                      </p:tavLst>
                                    </p:anim>
                                  </p:childTnLst>
                                </p:cTn>
                              </p:par>
                              <p:par>
                                <p:cTn id="100" presetID="2" presetClass="entr" presetSubtype="6" fill="hold" grpId="0" nodeType="withEffect">
                                  <p:stCondLst>
                                    <p:cond delay="0"/>
                                  </p:stCondLst>
                                  <p:childTnLst>
                                    <p:set>
                                      <p:cBhvr>
                                        <p:cTn id="101" dur="1" fill="hold">
                                          <p:stCondLst>
                                            <p:cond delay="0"/>
                                          </p:stCondLst>
                                        </p:cTn>
                                        <p:tgtEl>
                                          <p:spTgt spid="51"/>
                                        </p:tgtEl>
                                        <p:attrNameLst>
                                          <p:attrName>style.visibility</p:attrName>
                                        </p:attrNameLst>
                                      </p:cBhvr>
                                      <p:to>
                                        <p:strVal val="visible"/>
                                      </p:to>
                                    </p:set>
                                    <p:anim calcmode="lin" valueType="num">
                                      <p:cBhvr additive="base">
                                        <p:cTn id="102" dur="500" fill="hold"/>
                                        <p:tgtEl>
                                          <p:spTgt spid="51"/>
                                        </p:tgtEl>
                                        <p:attrNameLst>
                                          <p:attrName>ppt_x</p:attrName>
                                        </p:attrNameLst>
                                      </p:cBhvr>
                                      <p:tavLst>
                                        <p:tav tm="0">
                                          <p:val>
                                            <p:strVal val="1+#ppt_w/2"/>
                                          </p:val>
                                        </p:tav>
                                        <p:tav tm="100000">
                                          <p:val>
                                            <p:strVal val="#ppt_x"/>
                                          </p:val>
                                        </p:tav>
                                      </p:tavLst>
                                    </p:anim>
                                    <p:anim calcmode="lin" valueType="num">
                                      <p:cBhvr additive="base">
                                        <p:cTn id="103" dur="500" fill="hold"/>
                                        <p:tgtEl>
                                          <p:spTgt spid="51"/>
                                        </p:tgtEl>
                                        <p:attrNameLst>
                                          <p:attrName>ppt_y</p:attrName>
                                        </p:attrNameLst>
                                      </p:cBhvr>
                                      <p:tavLst>
                                        <p:tav tm="0">
                                          <p:val>
                                            <p:strVal val="1+#ppt_h/2"/>
                                          </p:val>
                                        </p:tav>
                                        <p:tav tm="100000">
                                          <p:val>
                                            <p:strVal val="#ppt_y"/>
                                          </p:val>
                                        </p:tav>
                                      </p:tavLst>
                                    </p:anim>
                                  </p:childTnLst>
                                </p:cTn>
                              </p:par>
                              <p:par>
                                <p:cTn id="104" presetID="2" presetClass="entr" presetSubtype="6" fill="hold" grpId="0" nodeType="withEffect">
                                  <p:stCondLst>
                                    <p:cond delay="0"/>
                                  </p:stCondLst>
                                  <p:childTnLst>
                                    <p:set>
                                      <p:cBhvr>
                                        <p:cTn id="105" dur="1" fill="hold">
                                          <p:stCondLst>
                                            <p:cond delay="0"/>
                                          </p:stCondLst>
                                        </p:cTn>
                                        <p:tgtEl>
                                          <p:spTgt spid="52"/>
                                        </p:tgtEl>
                                        <p:attrNameLst>
                                          <p:attrName>style.visibility</p:attrName>
                                        </p:attrNameLst>
                                      </p:cBhvr>
                                      <p:to>
                                        <p:strVal val="visible"/>
                                      </p:to>
                                    </p:set>
                                    <p:anim calcmode="lin" valueType="num">
                                      <p:cBhvr additive="base">
                                        <p:cTn id="106" dur="500" fill="hold"/>
                                        <p:tgtEl>
                                          <p:spTgt spid="52"/>
                                        </p:tgtEl>
                                        <p:attrNameLst>
                                          <p:attrName>ppt_x</p:attrName>
                                        </p:attrNameLst>
                                      </p:cBhvr>
                                      <p:tavLst>
                                        <p:tav tm="0">
                                          <p:val>
                                            <p:strVal val="1+#ppt_w/2"/>
                                          </p:val>
                                        </p:tav>
                                        <p:tav tm="100000">
                                          <p:val>
                                            <p:strVal val="#ppt_x"/>
                                          </p:val>
                                        </p:tav>
                                      </p:tavLst>
                                    </p:anim>
                                    <p:anim calcmode="lin" valueType="num">
                                      <p:cBhvr additive="base">
                                        <p:cTn id="107" dur="500" fill="hold"/>
                                        <p:tgtEl>
                                          <p:spTgt spid="52"/>
                                        </p:tgtEl>
                                        <p:attrNameLst>
                                          <p:attrName>ppt_y</p:attrName>
                                        </p:attrNameLst>
                                      </p:cBhvr>
                                      <p:tavLst>
                                        <p:tav tm="0">
                                          <p:val>
                                            <p:strVal val="1+#ppt_h/2"/>
                                          </p:val>
                                        </p:tav>
                                        <p:tav tm="100000">
                                          <p:val>
                                            <p:strVal val="#ppt_y"/>
                                          </p:val>
                                        </p:tav>
                                      </p:tavLst>
                                    </p:anim>
                                  </p:childTnLst>
                                </p:cTn>
                              </p:par>
                              <p:par>
                                <p:cTn id="108" presetID="2" presetClass="entr" presetSubtype="6" fill="hold" grpId="0" nodeType="withEffect">
                                  <p:stCondLst>
                                    <p:cond delay="0"/>
                                  </p:stCondLst>
                                  <p:childTnLst>
                                    <p:set>
                                      <p:cBhvr>
                                        <p:cTn id="109" dur="1" fill="hold">
                                          <p:stCondLst>
                                            <p:cond delay="0"/>
                                          </p:stCondLst>
                                        </p:cTn>
                                        <p:tgtEl>
                                          <p:spTgt spid="53"/>
                                        </p:tgtEl>
                                        <p:attrNameLst>
                                          <p:attrName>style.visibility</p:attrName>
                                        </p:attrNameLst>
                                      </p:cBhvr>
                                      <p:to>
                                        <p:strVal val="visible"/>
                                      </p:to>
                                    </p:set>
                                    <p:anim calcmode="lin" valueType="num">
                                      <p:cBhvr additive="base">
                                        <p:cTn id="110" dur="500" fill="hold"/>
                                        <p:tgtEl>
                                          <p:spTgt spid="53"/>
                                        </p:tgtEl>
                                        <p:attrNameLst>
                                          <p:attrName>ppt_x</p:attrName>
                                        </p:attrNameLst>
                                      </p:cBhvr>
                                      <p:tavLst>
                                        <p:tav tm="0">
                                          <p:val>
                                            <p:strVal val="1+#ppt_w/2"/>
                                          </p:val>
                                        </p:tav>
                                        <p:tav tm="100000">
                                          <p:val>
                                            <p:strVal val="#ppt_x"/>
                                          </p:val>
                                        </p:tav>
                                      </p:tavLst>
                                    </p:anim>
                                    <p:anim calcmode="lin" valueType="num">
                                      <p:cBhvr additive="base">
                                        <p:cTn id="111" dur="500" fill="hold"/>
                                        <p:tgtEl>
                                          <p:spTgt spid="53"/>
                                        </p:tgtEl>
                                        <p:attrNameLst>
                                          <p:attrName>ppt_y</p:attrName>
                                        </p:attrNameLst>
                                      </p:cBhvr>
                                      <p:tavLst>
                                        <p:tav tm="0">
                                          <p:val>
                                            <p:strVal val="1+#ppt_h/2"/>
                                          </p:val>
                                        </p:tav>
                                        <p:tav tm="100000">
                                          <p:val>
                                            <p:strVal val="#ppt_y"/>
                                          </p:val>
                                        </p:tav>
                                      </p:tavLst>
                                    </p:anim>
                                  </p:childTnLst>
                                </p:cTn>
                              </p:par>
                              <p:par>
                                <p:cTn id="112" presetID="2" presetClass="entr" presetSubtype="6" fill="hold" grpId="0" nodeType="withEffect">
                                  <p:stCondLst>
                                    <p:cond delay="0"/>
                                  </p:stCondLst>
                                  <p:childTnLst>
                                    <p:set>
                                      <p:cBhvr>
                                        <p:cTn id="113" dur="1" fill="hold">
                                          <p:stCondLst>
                                            <p:cond delay="0"/>
                                          </p:stCondLst>
                                        </p:cTn>
                                        <p:tgtEl>
                                          <p:spTgt spid="54"/>
                                        </p:tgtEl>
                                        <p:attrNameLst>
                                          <p:attrName>style.visibility</p:attrName>
                                        </p:attrNameLst>
                                      </p:cBhvr>
                                      <p:to>
                                        <p:strVal val="visible"/>
                                      </p:to>
                                    </p:set>
                                    <p:anim calcmode="lin" valueType="num">
                                      <p:cBhvr additive="base">
                                        <p:cTn id="114" dur="500" fill="hold"/>
                                        <p:tgtEl>
                                          <p:spTgt spid="54"/>
                                        </p:tgtEl>
                                        <p:attrNameLst>
                                          <p:attrName>ppt_x</p:attrName>
                                        </p:attrNameLst>
                                      </p:cBhvr>
                                      <p:tavLst>
                                        <p:tav tm="0">
                                          <p:val>
                                            <p:strVal val="1+#ppt_w/2"/>
                                          </p:val>
                                        </p:tav>
                                        <p:tav tm="100000">
                                          <p:val>
                                            <p:strVal val="#ppt_x"/>
                                          </p:val>
                                        </p:tav>
                                      </p:tavLst>
                                    </p:anim>
                                    <p:anim calcmode="lin" valueType="num">
                                      <p:cBhvr additive="base">
                                        <p:cTn id="115" dur="500" fill="hold"/>
                                        <p:tgtEl>
                                          <p:spTgt spid="54"/>
                                        </p:tgtEl>
                                        <p:attrNameLst>
                                          <p:attrName>ppt_y</p:attrName>
                                        </p:attrNameLst>
                                      </p:cBhvr>
                                      <p:tavLst>
                                        <p:tav tm="0">
                                          <p:val>
                                            <p:strVal val="1+#ppt_h/2"/>
                                          </p:val>
                                        </p:tav>
                                        <p:tav tm="100000">
                                          <p:val>
                                            <p:strVal val="#ppt_y"/>
                                          </p:val>
                                        </p:tav>
                                      </p:tavLst>
                                    </p:anim>
                                  </p:childTnLst>
                                </p:cTn>
                              </p:par>
                              <p:par>
                                <p:cTn id="116" presetID="2" presetClass="entr" presetSubtype="6" fill="hold" grpId="0" nodeType="withEffect">
                                  <p:stCondLst>
                                    <p:cond delay="0"/>
                                  </p:stCondLst>
                                  <p:childTnLst>
                                    <p:set>
                                      <p:cBhvr>
                                        <p:cTn id="117" dur="1" fill="hold">
                                          <p:stCondLst>
                                            <p:cond delay="0"/>
                                          </p:stCondLst>
                                        </p:cTn>
                                        <p:tgtEl>
                                          <p:spTgt spid="55"/>
                                        </p:tgtEl>
                                        <p:attrNameLst>
                                          <p:attrName>style.visibility</p:attrName>
                                        </p:attrNameLst>
                                      </p:cBhvr>
                                      <p:to>
                                        <p:strVal val="visible"/>
                                      </p:to>
                                    </p:set>
                                    <p:anim calcmode="lin" valueType="num">
                                      <p:cBhvr additive="base">
                                        <p:cTn id="118" dur="500" fill="hold"/>
                                        <p:tgtEl>
                                          <p:spTgt spid="55"/>
                                        </p:tgtEl>
                                        <p:attrNameLst>
                                          <p:attrName>ppt_x</p:attrName>
                                        </p:attrNameLst>
                                      </p:cBhvr>
                                      <p:tavLst>
                                        <p:tav tm="0">
                                          <p:val>
                                            <p:strVal val="1+#ppt_w/2"/>
                                          </p:val>
                                        </p:tav>
                                        <p:tav tm="100000">
                                          <p:val>
                                            <p:strVal val="#ppt_x"/>
                                          </p:val>
                                        </p:tav>
                                      </p:tavLst>
                                    </p:anim>
                                    <p:anim calcmode="lin" valueType="num">
                                      <p:cBhvr additive="base">
                                        <p:cTn id="119" dur="500" fill="hold"/>
                                        <p:tgtEl>
                                          <p:spTgt spid="55"/>
                                        </p:tgtEl>
                                        <p:attrNameLst>
                                          <p:attrName>ppt_y</p:attrName>
                                        </p:attrNameLst>
                                      </p:cBhvr>
                                      <p:tavLst>
                                        <p:tav tm="0">
                                          <p:val>
                                            <p:strVal val="1+#ppt_h/2"/>
                                          </p:val>
                                        </p:tav>
                                        <p:tav tm="100000">
                                          <p:val>
                                            <p:strVal val="#ppt_y"/>
                                          </p:val>
                                        </p:tav>
                                      </p:tavLst>
                                    </p:anim>
                                  </p:childTnLst>
                                </p:cTn>
                              </p:par>
                              <p:par>
                                <p:cTn id="120" presetID="2" presetClass="entr" presetSubtype="6" fill="hold" grpId="0" nodeType="withEffect">
                                  <p:stCondLst>
                                    <p:cond delay="0"/>
                                  </p:stCondLst>
                                  <p:childTnLst>
                                    <p:set>
                                      <p:cBhvr>
                                        <p:cTn id="121" dur="1" fill="hold">
                                          <p:stCondLst>
                                            <p:cond delay="0"/>
                                          </p:stCondLst>
                                        </p:cTn>
                                        <p:tgtEl>
                                          <p:spTgt spid="56"/>
                                        </p:tgtEl>
                                        <p:attrNameLst>
                                          <p:attrName>style.visibility</p:attrName>
                                        </p:attrNameLst>
                                      </p:cBhvr>
                                      <p:to>
                                        <p:strVal val="visible"/>
                                      </p:to>
                                    </p:set>
                                    <p:anim calcmode="lin" valueType="num">
                                      <p:cBhvr additive="base">
                                        <p:cTn id="122" dur="500" fill="hold"/>
                                        <p:tgtEl>
                                          <p:spTgt spid="56"/>
                                        </p:tgtEl>
                                        <p:attrNameLst>
                                          <p:attrName>ppt_x</p:attrName>
                                        </p:attrNameLst>
                                      </p:cBhvr>
                                      <p:tavLst>
                                        <p:tav tm="0">
                                          <p:val>
                                            <p:strVal val="1+#ppt_w/2"/>
                                          </p:val>
                                        </p:tav>
                                        <p:tav tm="100000">
                                          <p:val>
                                            <p:strVal val="#ppt_x"/>
                                          </p:val>
                                        </p:tav>
                                      </p:tavLst>
                                    </p:anim>
                                    <p:anim calcmode="lin" valueType="num">
                                      <p:cBhvr additive="base">
                                        <p:cTn id="123" dur="500" fill="hold"/>
                                        <p:tgtEl>
                                          <p:spTgt spid="56"/>
                                        </p:tgtEl>
                                        <p:attrNameLst>
                                          <p:attrName>ppt_y</p:attrName>
                                        </p:attrNameLst>
                                      </p:cBhvr>
                                      <p:tavLst>
                                        <p:tav tm="0">
                                          <p:val>
                                            <p:strVal val="1+#ppt_h/2"/>
                                          </p:val>
                                        </p:tav>
                                        <p:tav tm="100000">
                                          <p:val>
                                            <p:strVal val="#ppt_y"/>
                                          </p:val>
                                        </p:tav>
                                      </p:tavLst>
                                    </p:anim>
                                  </p:childTnLst>
                                </p:cTn>
                              </p:par>
                              <p:par>
                                <p:cTn id="124" presetID="2" presetClass="entr" presetSubtype="6" fill="hold" grpId="0" nodeType="withEffect">
                                  <p:stCondLst>
                                    <p:cond delay="0"/>
                                  </p:stCondLst>
                                  <p:childTnLst>
                                    <p:set>
                                      <p:cBhvr>
                                        <p:cTn id="125" dur="1" fill="hold">
                                          <p:stCondLst>
                                            <p:cond delay="0"/>
                                          </p:stCondLst>
                                        </p:cTn>
                                        <p:tgtEl>
                                          <p:spTgt spid="57"/>
                                        </p:tgtEl>
                                        <p:attrNameLst>
                                          <p:attrName>style.visibility</p:attrName>
                                        </p:attrNameLst>
                                      </p:cBhvr>
                                      <p:to>
                                        <p:strVal val="visible"/>
                                      </p:to>
                                    </p:set>
                                    <p:anim calcmode="lin" valueType="num">
                                      <p:cBhvr additive="base">
                                        <p:cTn id="126" dur="500" fill="hold"/>
                                        <p:tgtEl>
                                          <p:spTgt spid="57"/>
                                        </p:tgtEl>
                                        <p:attrNameLst>
                                          <p:attrName>ppt_x</p:attrName>
                                        </p:attrNameLst>
                                      </p:cBhvr>
                                      <p:tavLst>
                                        <p:tav tm="0">
                                          <p:val>
                                            <p:strVal val="1+#ppt_w/2"/>
                                          </p:val>
                                        </p:tav>
                                        <p:tav tm="100000">
                                          <p:val>
                                            <p:strVal val="#ppt_x"/>
                                          </p:val>
                                        </p:tav>
                                      </p:tavLst>
                                    </p:anim>
                                    <p:anim calcmode="lin" valueType="num">
                                      <p:cBhvr additive="base">
                                        <p:cTn id="127" dur="500" fill="hold"/>
                                        <p:tgtEl>
                                          <p:spTgt spid="57"/>
                                        </p:tgtEl>
                                        <p:attrNameLst>
                                          <p:attrName>ppt_y</p:attrName>
                                        </p:attrNameLst>
                                      </p:cBhvr>
                                      <p:tavLst>
                                        <p:tav tm="0">
                                          <p:val>
                                            <p:strVal val="1+#ppt_h/2"/>
                                          </p:val>
                                        </p:tav>
                                        <p:tav tm="100000">
                                          <p:val>
                                            <p:strVal val="#ppt_y"/>
                                          </p:val>
                                        </p:tav>
                                      </p:tavLst>
                                    </p:anim>
                                  </p:childTnLst>
                                </p:cTn>
                              </p:par>
                              <p:par>
                                <p:cTn id="128" presetID="2" presetClass="entr" presetSubtype="6" fill="hold" grpId="0" nodeType="withEffect">
                                  <p:stCondLst>
                                    <p:cond delay="0"/>
                                  </p:stCondLst>
                                  <p:childTnLst>
                                    <p:set>
                                      <p:cBhvr>
                                        <p:cTn id="129" dur="1" fill="hold">
                                          <p:stCondLst>
                                            <p:cond delay="0"/>
                                          </p:stCondLst>
                                        </p:cTn>
                                        <p:tgtEl>
                                          <p:spTgt spid="58"/>
                                        </p:tgtEl>
                                        <p:attrNameLst>
                                          <p:attrName>style.visibility</p:attrName>
                                        </p:attrNameLst>
                                      </p:cBhvr>
                                      <p:to>
                                        <p:strVal val="visible"/>
                                      </p:to>
                                    </p:set>
                                    <p:anim calcmode="lin" valueType="num">
                                      <p:cBhvr additive="base">
                                        <p:cTn id="130" dur="500" fill="hold"/>
                                        <p:tgtEl>
                                          <p:spTgt spid="58"/>
                                        </p:tgtEl>
                                        <p:attrNameLst>
                                          <p:attrName>ppt_x</p:attrName>
                                        </p:attrNameLst>
                                      </p:cBhvr>
                                      <p:tavLst>
                                        <p:tav tm="0">
                                          <p:val>
                                            <p:strVal val="1+#ppt_w/2"/>
                                          </p:val>
                                        </p:tav>
                                        <p:tav tm="100000">
                                          <p:val>
                                            <p:strVal val="#ppt_x"/>
                                          </p:val>
                                        </p:tav>
                                      </p:tavLst>
                                    </p:anim>
                                    <p:anim calcmode="lin" valueType="num">
                                      <p:cBhvr additive="base">
                                        <p:cTn id="131" dur="500" fill="hold"/>
                                        <p:tgtEl>
                                          <p:spTgt spid="58"/>
                                        </p:tgtEl>
                                        <p:attrNameLst>
                                          <p:attrName>ppt_y</p:attrName>
                                        </p:attrNameLst>
                                      </p:cBhvr>
                                      <p:tavLst>
                                        <p:tav tm="0">
                                          <p:val>
                                            <p:strVal val="1+#ppt_h/2"/>
                                          </p:val>
                                        </p:tav>
                                        <p:tav tm="100000">
                                          <p:val>
                                            <p:strVal val="#ppt_y"/>
                                          </p:val>
                                        </p:tav>
                                      </p:tavLst>
                                    </p:anim>
                                  </p:childTnLst>
                                </p:cTn>
                              </p:par>
                              <p:par>
                                <p:cTn id="132" presetID="2" presetClass="entr" presetSubtype="6" fill="hold" grpId="0" nodeType="withEffect">
                                  <p:stCondLst>
                                    <p:cond delay="0"/>
                                  </p:stCondLst>
                                  <p:childTnLst>
                                    <p:set>
                                      <p:cBhvr>
                                        <p:cTn id="133" dur="1" fill="hold">
                                          <p:stCondLst>
                                            <p:cond delay="0"/>
                                          </p:stCondLst>
                                        </p:cTn>
                                        <p:tgtEl>
                                          <p:spTgt spid="59"/>
                                        </p:tgtEl>
                                        <p:attrNameLst>
                                          <p:attrName>style.visibility</p:attrName>
                                        </p:attrNameLst>
                                      </p:cBhvr>
                                      <p:to>
                                        <p:strVal val="visible"/>
                                      </p:to>
                                    </p:set>
                                    <p:anim calcmode="lin" valueType="num">
                                      <p:cBhvr additive="base">
                                        <p:cTn id="134" dur="500" fill="hold"/>
                                        <p:tgtEl>
                                          <p:spTgt spid="59"/>
                                        </p:tgtEl>
                                        <p:attrNameLst>
                                          <p:attrName>ppt_x</p:attrName>
                                        </p:attrNameLst>
                                      </p:cBhvr>
                                      <p:tavLst>
                                        <p:tav tm="0">
                                          <p:val>
                                            <p:strVal val="1+#ppt_w/2"/>
                                          </p:val>
                                        </p:tav>
                                        <p:tav tm="100000">
                                          <p:val>
                                            <p:strVal val="#ppt_x"/>
                                          </p:val>
                                        </p:tav>
                                      </p:tavLst>
                                    </p:anim>
                                    <p:anim calcmode="lin" valueType="num">
                                      <p:cBhvr additive="base">
                                        <p:cTn id="135" dur="500" fill="hold"/>
                                        <p:tgtEl>
                                          <p:spTgt spid="59"/>
                                        </p:tgtEl>
                                        <p:attrNameLst>
                                          <p:attrName>ppt_y</p:attrName>
                                        </p:attrNameLst>
                                      </p:cBhvr>
                                      <p:tavLst>
                                        <p:tav tm="0">
                                          <p:val>
                                            <p:strVal val="1+#ppt_h/2"/>
                                          </p:val>
                                        </p:tav>
                                        <p:tav tm="100000">
                                          <p:val>
                                            <p:strVal val="#ppt_y"/>
                                          </p:val>
                                        </p:tav>
                                      </p:tavLst>
                                    </p:anim>
                                  </p:childTnLst>
                                </p:cTn>
                              </p:par>
                              <p:par>
                                <p:cTn id="136" presetID="2" presetClass="entr" presetSubtype="6" fill="hold" grpId="0" nodeType="withEffect">
                                  <p:stCondLst>
                                    <p:cond delay="0"/>
                                  </p:stCondLst>
                                  <p:childTnLst>
                                    <p:set>
                                      <p:cBhvr>
                                        <p:cTn id="137" dur="1" fill="hold">
                                          <p:stCondLst>
                                            <p:cond delay="0"/>
                                          </p:stCondLst>
                                        </p:cTn>
                                        <p:tgtEl>
                                          <p:spTgt spid="60"/>
                                        </p:tgtEl>
                                        <p:attrNameLst>
                                          <p:attrName>style.visibility</p:attrName>
                                        </p:attrNameLst>
                                      </p:cBhvr>
                                      <p:to>
                                        <p:strVal val="visible"/>
                                      </p:to>
                                    </p:set>
                                    <p:anim calcmode="lin" valueType="num">
                                      <p:cBhvr additive="base">
                                        <p:cTn id="138" dur="500" fill="hold"/>
                                        <p:tgtEl>
                                          <p:spTgt spid="60"/>
                                        </p:tgtEl>
                                        <p:attrNameLst>
                                          <p:attrName>ppt_x</p:attrName>
                                        </p:attrNameLst>
                                      </p:cBhvr>
                                      <p:tavLst>
                                        <p:tav tm="0">
                                          <p:val>
                                            <p:strVal val="1+#ppt_w/2"/>
                                          </p:val>
                                        </p:tav>
                                        <p:tav tm="100000">
                                          <p:val>
                                            <p:strVal val="#ppt_x"/>
                                          </p:val>
                                        </p:tav>
                                      </p:tavLst>
                                    </p:anim>
                                    <p:anim calcmode="lin" valueType="num">
                                      <p:cBhvr additive="base">
                                        <p:cTn id="139" dur="500" fill="hold"/>
                                        <p:tgtEl>
                                          <p:spTgt spid="60"/>
                                        </p:tgtEl>
                                        <p:attrNameLst>
                                          <p:attrName>ppt_y</p:attrName>
                                        </p:attrNameLst>
                                      </p:cBhvr>
                                      <p:tavLst>
                                        <p:tav tm="0">
                                          <p:val>
                                            <p:strVal val="1+#ppt_h/2"/>
                                          </p:val>
                                        </p:tav>
                                        <p:tav tm="100000">
                                          <p:val>
                                            <p:strVal val="#ppt_y"/>
                                          </p:val>
                                        </p:tav>
                                      </p:tavLst>
                                    </p:anim>
                                  </p:childTnLst>
                                </p:cTn>
                              </p:par>
                              <p:par>
                                <p:cTn id="140" presetID="2" presetClass="entr" presetSubtype="6" fill="hold" grpId="0" nodeType="withEffect">
                                  <p:stCondLst>
                                    <p:cond delay="0"/>
                                  </p:stCondLst>
                                  <p:childTnLst>
                                    <p:set>
                                      <p:cBhvr>
                                        <p:cTn id="141" dur="1" fill="hold">
                                          <p:stCondLst>
                                            <p:cond delay="0"/>
                                          </p:stCondLst>
                                        </p:cTn>
                                        <p:tgtEl>
                                          <p:spTgt spid="61"/>
                                        </p:tgtEl>
                                        <p:attrNameLst>
                                          <p:attrName>style.visibility</p:attrName>
                                        </p:attrNameLst>
                                      </p:cBhvr>
                                      <p:to>
                                        <p:strVal val="visible"/>
                                      </p:to>
                                    </p:set>
                                    <p:anim calcmode="lin" valueType="num">
                                      <p:cBhvr additive="base">
                                        <p:cTn id="142" dur="500" fill="hold"/>
                                        <p:tgtEl>
                                          <p:spTgt spid="61"/>
                                        </p:tgtEl>
                                        <p:attrNameLst>
                                          <p:attrName>ppt_x</p:attrName>
                                        </p:attrNameLst>
                                      </p:cBhvr>
                                      <p:tavLst>
                                        <p:tav tm="0">
                                          <p:val>
                                            <p:strVal val="1+#ppt_w/2"/>
                                          </p:val>
                                        </p:tav>
                                        <p:tav tm="100000">
                                          <p:val>
                                            <p:strVal val="#ppt_x"/>
                                          </p:val>
                                        </p:tav>
                                      </p:tavLst>
                                    </p:anim>
                                    <p:anim calcmode="lin" valueType="num">
                                      <p:cBhvr additive="base">
                                        <p:cTn id="143" dur="500" fill="hold"/>
                                        <p:tgtEl>
                                          <p:spTgt spid="61"/>
                                        </p:tgtEl>
                                        <p:attrNameLst>
                                          <p:attrName>ppt_y</p:attrName>
                                        </p:attrNameLst>
                                      </p:cBhvr>
                                      <p:tavLst>
                                        <p:tav tm="0">
                                          <p:val>
                                            <p:strVal val="1+#ppt_h/2"/>
                                          </p:val>
                                        </p:tav>
                                        <p:tav tm="100000">
                                          <p:val>
                                            <p:strVal val="#ppt_y"/>
                                          </p:val>
                                        </p:tav>
                                      </p:tavLst>
                                    </p:anim>
                                  </p:childTnLst>
                                </p:cTn>
                              </p:par>
                              <p:par>
                                <p:cTn id="144" presetID="2" presetClass="entr" presetSubtype="2" fill="hold" grpId="0" nodeType="withEffect">
                                  <p:stCondLst>
                                    <p:cond delay="0"/>
                                  </p:stCondLst>
                                  <p:childTnLst>
                                    <p:set>
                                      <p:cBhvr>
                                        <p:cTn id="145" dur="1" fill="hold">
                                          <p:stCondLst>
                                            <p:cond delay="0"/>
                                          </p:stCondLst>
                                        </p:cTn>
                                        <p:tgtEl>
                                          <p:spTgt spid="66"/>
                                        </p:tgtEl>
                                        <p:attrNameLst>
                                          <p:attrName>style.visibility</p:attrName>
                                        </p:attrNameLst>
                                      </p:cBhvr>
                                      <p:to>
                                        <p:strVal val="visible"/>
                                      </p:to>
                                    </p:set>
                                    <p:anim calcmode="lin" valueType="num">
                                      <p:cBhvr additive="base">
                                        <p:cTn id="146" dur="500" fill="hold"/>
                                        <p:tgtEl>
                                          <p:spTgt spid="66"/>
                                        </p:tgtEl>
                                        <p:attrNameLst>
                                          <p:attrName>ppt_x</p:attrName>
                                        </p:attrNameLst>
                                      </p:cBhvr>
                                      <p:tavLst>
                                        <p:tav tm="0">
                                          <p:val>
                                            <p:strVal val="1+#ppt_w/2"/>
                                          </p:val>
                                        </p:tav>
                                        <p:tav tm="100000">
                                          <p:val>
                                            <p:strVal val="#ppt_x"/>
                                          </p:val>
                                        </p:tav>
                                      </p:tavLst>
                                    </p:anim>
                                    <p:anim calcmode="lin" valueType="num">
                                      <p:cBhvr additive="base">
                                        <p:cTn id="147" dur="500" fill="hold"/>
                                        <p:tgtEl>
                                          <p:spTgt spid="66"/>
                                        </p:tgtEl>
                                        <p:attrNameLst>
                                          <p:attrName>ppt_y</p:attrName>
                                        </p:attrNameLst>
                                      </p:cBhvr>
                                      <p:tavLst>
                                        <p:tav tm="0">
                                          <p:val>
                                            <p:strVal val="#ppt_y"/>
                                          </p:val>
                                        </p:tav>
                                        <p:tav tm="100000">
                                          <p:val>
                                            <p:strVal val="#ppt_y"/>
                                          </p:val>
                                        </p:tav>
                                      </p:tavLst>
                                    </p:anim>
                                  </p:childTnLst>
                                </p:cTn>
                              </p:par>
                              <p:par>
                                <p:cTn id="148" presetID="2" presetClass="entr" presetSubtype="2" fill="hold" grpId="0" nodeType="withEffect">
                                  <p:stCondLst>
                                    <p:cond delay="0"/>
                                  </p:stCondLst>
                                  <p:childTnLst>
                                    <p:set>
                                      <p:cBhvr>
                                        <p:cTn id="149" dur="1" fill="hold">
                                          <p:stCondLst>
                                            <p:cond delay="0"/>
                                          </p:stCondLst>
                                        </p:cTn>
                                        <p:tgtEl>
                                          <p:spTgt spid="67"/>
                                        </p:tgtEl>
                                        <p:attrNameLst>
                                          <p:attrName>style.visibility</p:attrName>
                                        </p:attrNameLst>
                                      </p:cBhvr>
                                      <p:to>
                                        <p:strVal val="visible"/>
                                      </p:to>
                                    </p:set>
                                    <p:anim calcmode="lin" valueType="num">
                                      <p:cBhvr additive="base">
                                        <p:cTn id="150" dur="500" fill="hold"/>
                                        <p:tgtEl>
                                          <p:spTgt spid="67"/>
                                        </p:tgtEl>
                                        <p:attrNameLst>
                                          <p:attrName>ppt_x</p:attrName>
                                        </p:attrNameLst>
                                      </p:cBhvr>
                                      <p:tavLst>
                                        <p:tav tm="0">
                                          <p:val>
                                            <p:strVal val="1+#ppt_w/2"/>
                                          </p:val>
                                        </p:tav>
                                        <p:tav tm="100000">
                                          <p:val>
                                            <p:strVal val="#ppt_x"/>
                                          </p:val>
                                        </p:tav>
                                      </p:tavLst>
                                    </p:anim>
                                    <p:anim calcmode="lin" valueType="num">
                                      <p:cBhvr additive="base">
                                        <p:cTn id="151"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矩形 8"/>
          <p:cNvSpPr>
            <a:spLocks noChangeArrowheads="1"/>
          </p:cNvSpPr>
          <p:nvPr/>
        </p:nvSpPr>
        <p:spPr bwMode="auto">
          <a:xfrm>
            <a:off x="1109663" y="1398588"/>
            <a:ext cx="7502525" cy="2922587"/>
          </a:xfrm>
          <a:prstGeom prst="rect">
            <a:avLst/>
          </a:prstGeom>
          <a:solidFill>
            <a:schemeClr val="bg1">
              <a:alpha val="58038"/>
            </a:schemeClr>
          </a:solidFill>
          <a:ln w="15875" algn="ctr">
            <a:solidFill>
              <a:srgbClr val="0070C0"/>
            </a:solidFill>
            <a:round/>
            <a:headEnd/>
            <a:tailEnd/>
          </a:ln>
        </p:spPr>
        <p:txBody>
          <a:bodyPr/>
          <a:lstStyle/>
          <a:p>
            <a:endParaRPr lang="zh-CN" altLang="en-US"/>
          </a:p>
        </p:txBody>
      </p:sp>
      <p:sp>
        <p:nvSpPr>
          <p:cNvPr id="10" name="TextBox 9"/>
          <p:cNvSpPr txBox="1">
            <a:spLocks noChangeArrowheads="1"/>
          </p:cNvSpPr>
          <p:nvPr/>
        </p:nvSpPr>
        <p:spPr bwMode="auto">
          <a:xfrm>
            <a:off x="1333500" y="2114550"/>
            <a:ext cx="7064375" cy="1925638"/>
          </a:xfrm>
          <a:prstGeom prst="rect">
            <a:avLst/>
          </a:prstGeom>
          <a:noFill/>
          <a:ln w="9525">
            <a:noFill/>
            <a:miter lim="800000"/>
            <a:headEnd/>
            <a:tailEnd/>
          </a:ln>
        </p:spPr>
        <p:txBody>
          <a:bodyPr>
            <a:spAutoFit/>
          </a:bodyPr>
          <a:lstStyle/>
          <a:p>
            <a:pPr algn="just">
              <a:lnSpc>
                <a:spcPct val="150000"/>
              </a:lnSpc>
            </a:pPr>
            <a:r>
              <a:rPr lang="zh-CN" altLang="en-US" sz="1600" dirty="0">
                <a:solidFill>
                  <a:srgbClr val="0D0D0D"/>
                </a:solidFill>
                <a:latin typeface="微软雅黑" pitchFamily="34" charset="-122"/>
                <a:ea typeface="微软雅黑" pitchFamily="34" charset="-122"/>
              </a:rPr>
              <a:t>回顾这一年的工作，在取得成绩的同时，我们也找到了工作中的不足和问题，主要反映于</a:t>
            </a:r>
            <a:r>
              <a:rPr lang="en-US" altLang="zh-CN" sz="1600" dirty="0">
                <a:solidFill>
                  <a:srgbClr val="0D0D0D"/>
                </a:solidFill>
                <a:latin typeface="微软雅黑" pitchFamily="34" charset="-122"/>
                <a:ea typeface="微软雅黑" pitchFamily="34" charset="-122"/>
              </a:rPr>
              <a:t>xx</a:t>
            </a:r>
            <a:r>
              <a:rPr lang="zh-CN" altLang="en-US" sz="1600" dirty="0">
                <a:solidFill>
                  <a:srgbClr val="0D0D0D"/>
                </a:solidFill>
                <a:latin typeface="微软雅黑" pitchFamily="34" charset="-122"/>
                <a:ea typeface="微软雅黑" pitchFamily="34" charset="-122"/>
              </a:rPr>
              <a:t>及</a:t>
            </a:r>
            <a:r>
              <a:rPr lang="en-US" altLang="zh-CN" sz="1600" dirty="0">
                <a:solidFill>
                  <a:srgbClr val="0D0D0D"/>
                </a:solidFill>
                <a:latin typeface="微软雅黑" pitchFamily="34" charset="-122"/>
                <a:ea typeface="微软雅黑" pitchFamily="34" charset="-122"/>
              </a:rPr>
              <a:t>xxx</a:t>
            </a:r>
            <a:r>
              <a:rPr lang="zh-CN" altLang="en-US" sz="1600" dirty="0">
                <a:solidFill>
                  <a:srgbClr val="0D0D0D"/>
                </a:solidFill>
                <a:latin typeface="微软雅黑" pitchFamily="34" charset="-122"/>
                <a:ea typeface="微软雅黑" pitchFamily="34" charset="-122"/>
              </a:rPr>
              <a:t>的风格、定型还有待进一步探索，尤其是网上的公司产品库充分体现我们</a:t>
            </a:r>
            <a:r>
              <a:rPr lang="en-US" altLang="zh-CN" sz="1600" dirty="0" err="1">
                <a:solidFill>
                  <a:srgbClr val="0D0D0D"/>
                </a:solidFill>
                <a:latin typeface="微软雅黑" pitchFamily="34" charset="-122"/>
                <a:ea typeface="微软雅黑" pitchFamily="34" charset="-122"/>
              </a:rPr>
              <a:t>xxxxx</a:t>
            </a:r>
            <a:r>
              <a:rPr lang="zh-CN" altLang="en-US" sz="1600" dirty="0">
                <a:solidFill>
                  <a:srgbClr val="0D0D0D"/>
                </a:solidFill>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和我们这个平台能为客户提供良好的商机和快捷方便的信息、导航的功能发挥。展望新的一年，我们将继续努力，力争各项工作更上一个新台阶。</a:t>
            </a:r>
          </a:p>
        </p:txBody>
      </p:sp>
      <p:sp>
        <p:nvSpPr>
          <p:cNvPr id="18" name="矩形 17"/>
          <p:cNvSpPr>
            <a:spLocks noChangeArrowheads="1"/>
          </p:cNvSpPr>
          <p:nvPr/>
        </p:nvSpPr>
        <p:spPr bwMode="auto">
          <a:xfrm>
            <a:off x="1646238" y="952500"/>
            <a:ext cx="2219325" cy="744538"/>
          </a:xfrm>
          <a:prstGeom prst="rect">
            <a:avLst/>
          </a:prstGeom>
          <a:solidFill>
            <a:srgbClr val="0070C0"/>
          </a:solidFill>
          <a:ln w="9525" algn="ctr">
            <a:noFill/>
            <a:round/>
            <a:headEnd/>
            <a:tailEnd/>
          </a:ln>
        </p:spPr>
        <p:txBody>
          <a:bodyPr/>
          <a:lstStyle/>
          <a:p>
            <a:endParaRPr lang="zh-CN" altLang="en-US"/>
          </a:p>
        </p:txBody>
      </p:sp>
      <p:sp>
        <p:nvSpPr>
          <p:cNvPr id="19" name="TextBox 18"/>
          <p:cNvSpPr txBox="1"/>
          <p:nvPr/>
        </p:nvSpPr>
        <p:spPr bwMode="auto">
          <a:xfrm>
            <a:off x="1887642" y="888150"/>
            <a:ext cx="1639551" cy="669442"/>
          </a:xfrm>
          <a:prstGeom prst="rect">
            <a:avLst/>
          </a:prstGeom>
          <a:noFill/>
        </p:spPr>
        <p:txBody>
          <a:bodyPr wrap="none">
            <a:spAutoFit/>
          </a:bodyPr>
          <a:lstStyle/>
          <a:p>
            <a:pPr algn="ctr" fontAlgn="auto">
              <a:spcBef>
                <a:spcPts val="0"/>
              </a:spcBef>
              <a:spcAft>
                <a:spcPts val="0"/>
              </a:spcAft>
              <a:defRPr/>
            </a:pPr>
            <a:r>
              <a:rPr lang="zh-CN" altLang="en-US" sz="4000" kern="0" spc="-150" dirty="0">
                <a:ln w="1905">
                  <a:noFill/>
                </a:ln>
                <a:blipFill dpi="0" rotWithShape="1">
                  <a:blip r:embed="rId3"/>
                  <a:srcRect/>
                  <a:tile tx="0" ty="0" sx="100000" sy="100000" flip="none" algn="tl"/>
                </a:blipFill>
                <a:effectLst>
                  <a:outerShdw blurRad="50800" dist="50800" dir="5400000" algn="t" rotWithShape="0">
                    <a:srgbClr val="6C0000"/>
                  </a:outerShdw>
                </a:effectLst>
                <a:latin typeface="方正大黑简体" pitchFamily="65" charset="-122"/>
                <a:ea typeface="方正大黑简体" pitchFamily="65" charset="-122"/>
              </a:rPr>
              <a:t>前   言</a:t>
            </a:r>
          </a:p>
        </p:txBody>
      </p:sp>
      <p:sp>
        <p:nvSpPr>
          <p:cNvPr id="20" name="TextBox 19"/>
          <p:cNvSpPr txBox="1"/>
          <p:nvPr/>
        </p:nvSpPr>
        <p:spPr bwMode="auto">
          <a:xfrm>
            <a:off x="1921543" y="1397706"/>
            <a:ext cx="1579467" cy="349213"/>
          </a:xfrm>
          <a:prstGeom prst="rect">
            <a:avLst/>
          </a:prstGeom>
          <a:noFill/>
        </p:spPr>
        <p:txBody>
          <a:bodyPr wrap="none">
            <a:spAutoFit/>
          </a:bodyPr>
          <a:lstStyle/>
          <a:p>
            <a:pPr fontAlgn="auto">
              <a:spcBef>
                <a:spcPts val="0"/>
              </a:spcBef>
              <a:spcAft>
                <a:spcPts val="0"/>
              </a:spcAft>
              <a:defRPr/>
            </a:pPr>
            <a:r>
              <a:rPr lang="en-US" altLang="zh-CN" kern="0" spc="-150" dirty="0">
                <a:ln w="1905">
                  <a:noFill/>
                </a:ln>
                <a:blipFill dpi="0" rotWithShape="1">
                  <a:blip r:embed="rId3"/>
                  <a:srcRect/>
                  <a:tile tx="0" ty="0" sx="100000" sy="100000" flip="none" algn="tl"/>
                </a:blipFill>
                <a:effectLst>
                  <a:outerShdw blurRad="50800" dist="50800" dir="5400000" algn="t" rotWithShape="0">
                    <a:srgbClr val="6C0000"/>
                  </a:outerShdw>
                </a:effectLst>
                <a:latin typeface="Arial Black" pitchFamily="34" charset="0"/>
                <a:ea typeface="方正大黑简体" pitchFamily="65" charset="-122"/>
              </a:rPr>
              <a:t>QIAN    YAN</a:t>
            </a:r>
            <a:endParaRPr lang="zh-CN" altLang="en-US" kern="0" spc="-150" dirty="0">
              <a:ln w="1905">
                <a:noFill/>
              </a:ln>
              <a:blipFill dpi="0" rotWithShape="1">
                <a:blip r:embed="rId3"/>
                <a:srcRect/>
                <a:tile tx="0" ty="0" sx="100000" sy="100000" flip="none" algn="tl"/>
              </a:blipFill>
              <a:effectLst>
                <a:outerShdw blurRad="50800" dist="50800" dir="5400000" algn="t" rotWithShape="0">
                  <a:srgbClr val="6C0000"/>
                </a:outerShdw>
              </a:effectLst>
              <a:latin typeface="Arial Black" pitchFamily="34" charset="0"/>
              <a:ea typeface="方正大黑简体" pitchFamily="65" charset="-122"/>
            </a:endParaRPr>
          </a:p>
        </p:txBody>
      </p:sp>
      <p:sp>
        <p:nvSpPr>
          <p:cNvPr id="21" name="椭圆 20"/>
          <p:cNvSpPr/>
          <p:nvPr/>
        </p:nvSpPr>
        <p:spPr>
          <a:xfrm>
            <a:off x="5467350" y="862013"/>
            <a:ext cx="1201738" cy="1069975"/>
          </a:xfrm>
          <a:prstGeom prst="ellipse">
            <a:avLst/>
          </a:prstGeom>
          <a:blipFill>
            <a:blip r:embed="rId4"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椭圆 21"/>
          <p:cNvSpPr/>
          <p:nvPr/>
        </p:nvSpPr>
        <p:spPr>
          <a:xfrm>
            <a:off x="6851436" y="996412"/>
            <a:ext cx="937600" cy="83342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250"/>
                                        <p:tgtEl>
                                          <p:spTgt spid="18"/>
                                        </p:tgtEl>
                                      </p:cBhvr>
                                    </p:animEffect>
                                  </p:childTnLst>
                                </p:cTn>
                              </p:par>
                            </p:childTnLst>
                          </p:cTn>
                        </p:par>
                        <p:par>
                          <p:cTn id="8" fill="hold">
                            <p:stCondLst>
                              <p:cond delay="250"/>
                            </p:stCondLst>
                            <p:childTnLst>
                              <p:par>
                                <p:cTn id="9" presetID="42"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250"/>
                                        <p:tgtEl>
                                          <p:spTgt spid="19"/>
                                        </p:tgtEl>
                                      </p:cBhvr>
                                    </p:animEffect>
                                    <p:anim calcmode="lin" valueType="num">
                                      <p:cBhvr>
                                        <p:cTn id="12" dur="250" fill="hold"/>
                                        <p:tgtEl>
                                          <p:spTgt spid="19"/>
                                        </p:tgtEl>
                                        <p:attrNameLst>
                                          <p:attrName>ppt_x</p:attrName>
                                        </p:attrNameLst>
                                      </p:cBhvr>
                                      <p:tavLst>
                                        <p:tav tm="0">
                                          <p:val>
                                            <p:strVal val="#ppt_x"/>
                                          </p:val>
                                        </p:tav>
                                        <p:tav tm="100000">
                                          <p:val>
                                            <p:strVal val="#ppt_x"/>
                                          </p:val>
                                        </p:tav>
                                      </p:tavLst>
                                    </p:anim>
                                    <p:anim calcmode="lin" valueType="num">
                                      <p:cBhvr>
                                        <p:cTn id="13" dur="250" fill="hold"/>
                                        <p:tgtEl>
                                          <p:spTgt spid="19"/>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250"/>
                                        <p:tgtEl>
                                          <p:spTgt spid="20"/>
                                        </p:tgtEl>
                                      </p:cBhvr>
                                    </p:animEffect>
                                    <p:anim calcmode="lin" valueType="num">
                                      <p:cBhvr>
                                        <p:cTn id="17" dur="250" fill="hold"/>
                                        <p:tgtEl>
                                          <p:spTgt spid="20"/>
                                        </p:tgtEl>
                                        <p:attrNameLst>
                                          <p:attrName>ppt_x</p:attrName>
                                        </p:attrNameLst>
                                      </p:cBhvr>
                                      <p:tavLst>
                                        <p:tav tm="0">
                                          <p:val>
                                            <p:strVal val="#ppt_x"/>
                                          </p:val>
                                        </p:tav>
                                        <p:tav tm="100000">
                                          <p:val>
                                            <p:strVal val="#ppt_x"/>
                                          </p:val>
                                        </p:tav>
                                      </p:tavLst>
                                    </p:anim>
                                    <p:anim calcmode="lin" valueType="num">
                                      <p:cBhvr>
                                        <p:cTn id="18" dur="25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1250"/>
                            </p:stCondLst>
                            <p:childTnLst>
                              <p:par>
                                <p:cTn id="24" presetID="14" presetClass="entr" presetSubtype="1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childTnLst>
                          </p:cTn>
                        </p:par>
                        <p:par>
                          <p:cTn id="27" fill="hold">
                            <p:stCondLst>
                              <p:cond delay="1750"/>
                            </p:stCondLst>
                            <p:childTnLst>
                              <p:par>
                                <p:cTn id="28" presetID="52" presetClass="entr" presetSubtype="0"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Scale>
                                      <p:cBhvr>
                                        <p:cTn id="30" dur="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250" decel="50000" fill="hold">
                                          <p:stCondLst>
                                            <p:cond delay="0"/>
                                          </p:stCondLst>
                                        </p:cTn>
                                        <p:tgtEl>
                                          <p:spTgt spid="21"/>
                                        </p:tgtEl>
                                        <p:attrNameLst>
                                          <p:attrName>ppt_x</p:attrName>
                                          <p:attrName>ppt_y</p:attrName>
                                        </p:attrNameLst>
                                      </p:cBhvr>
                                    </p:animMotion>
                                    <p:animEffect transition="in" filter="fade">
                                      <p:cBhvr>
                                        <p:cTn id="32" dur="250"/>
                                        <p:tgtEl>
                                          <p:spTgt spid="21"/>
                                        </p:tgtEl>
                                      </p:cBhvr>
                                    </p:animEffect>
                                  </p:childTnLst>
                                </p:cTn>
                              </p:par>
                              <p:par>
                                <p:cTn id="33" presetID="52" presetClass="entr" presetSubtype="0" fill="hold" nodeType="withEffect">
                                  <p:stCondLst>
                                    <p:cond delay="250"/>
                                  </p:stCondLst>
                                  <p:childTnLst>
                                    <p:set>
                                      <p:cBhvr>
                                        <p:cTn id="34" dur="1" fill="hold">
                                          <p:stCondLst>
                                            <p:cond delay="0"/>
                                          </p:stCondLst>
                                        </p:cTn>
                                        <p:tgtEl>
                                          <p:spTgt spid="22"/>
                                        </p:tgtEl>
                                        <p:attrNameLst>
                                          <p:attrName>style.visibility</p:attrName>
                                        </p:attrNameLst>
                                      </p:cBhvr>
                                      <p:to>
                                        <p:strVal val="visible"/>
                                      </p:to>
                                    </p:set>
                                    <p:animScale>
                                      <p:cBhvr>
                                        <p:cTn id="35" dur="25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250" decel="50000" fill="hold">
                                          <p:stCondLst>
                                            <p:cond delay="0"/>
                                          </p:stCondLst>
                                        </p:cTn>
                                        <p:tgtEl>
                                          <p:spTgt spid="22"/>
                                        </p:tgtEl>
                                        <p:attrNameLst>
                                          <p:attrName>ppt_x</p:attrName>
                                          <p:attrName>ppt_y</p:attrName>
                                        </p:attrNameLst>
                                      </p:cBhvr>
                                    </p:animMotion>
                                    <p:animEffect transition="in" filter="fade">
                                      <p:cBhvr>
                                        <p:cTn id="37" dur="2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8"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9" name="组合 8"/>
          <p:cNvGrpSpPr/>
          <p:nvPr/>
        </p:nvGrpSpPr>
        <p:grpSpPr>
          <a:xfrm>
            <a:off x="3025336" y="1499513"/>
            <a:ext cx="3409119" cy="3068294"/>
            <a:chOff x="2740422" y="1159995"/>
            <a:chExt cx="3812778" cy="3431598"/>
          </a:xfrm>
        </p:grpSpPr>
        <p:sp>
          <p:nvSpPr>
            <p:cNvPr id="80" name="Freeform 5"/>
            <p:cNvSpPr>
              <a:spLocks/>
            </p:cNvSpPr>
            <p:nvPr/>
          </p:nvSpPr>
          <p:spPr bwMode="auto">
            <a:xfrm>
              <a:off x="2740422" y="1975975"/>
              <a:ext cx="1579315" cy="2020938"/>
            </a:xfrm>
            <a:custGeom>
              <a:avLst/>
              <a:gdLst>
                <a:gd name="T0" fmla="*/ 821 w 821"/>
                <a:gd name="T1" fmla="*/ 0 h 1051"/>
                <a:gd name="T2" fmla="*/ 387 w 821"/>
                <a:gd name="T3" fmla="*/ 66 h 1051"/>
                <a:gd name="T4" fmla="*/ 101 w 821"/>
                <a:gd name="T5" fmla="*/ 248 h 1051"/>
                <a:gd name="T6" fmla="*/ 25 w 821"/>
                <a:gd name="T7" fmla="*/ 371 h 1051"/>
                <a:gd name="T8" fmla="*/ 45 w 821"/>
                <a:gd name="T9" fmla="*/ 613 h 1051"/>
                <a:gd name="T10" fmla="*/ 298 w 821"/>
                <a:gd name="T11" fmla="*/ 1051 h 1051"/>
                <a:gd name="T12" fmla="*/ 306 w 821"/>
                <a:gd name="T13" fmla="*/ 783 h 1051"/>
                <a:gd name="T14" fmla="*/ 585 w 821"/>
                <a:gd name="T15" fmla="*/ 179 h 1051"/>
                <a:gd name="T16" fmla="*/ 821 w 821"/>
                <a:gd name="T17"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81" name="Freeform 6"/>
            <p:cNvSpPr>
              <a:spLocks/>
            </p:cNvSpPr>
            <p:nvPr/>
          </p:nvSpPr>
          <p:spPr bwMode="auto">
            <a:xfrm>
              <a:off x="3007540" y="1163894"/>
              <a:ext cx="2254910" cy="1119169"/>
            </a:xfrm>
            <a:custGeom>
              <a:avLst/>
              <a:gdLst>
                <a:gd name="T0" fmla="*/ 507 w 1172"/>
                <a:gd name="T1" fmla="*/ 0 h 582"/>
                <a:gd name="T2" fmla="*/ 453 w 1172"/>
                <a:gd name="T3" fmla="*/ 4 h 582"/>
                <a:gd name="T4" fmla="*/ 254 w 1172"/>
                <a:gd name="T5" fmla="*/ 143 h 582"/>
                <a:gd name="T6" fmla="*/ 0 w 1172"/>
                <a:gd name="T7" fmla="*/ 582 h 582"/>
                <a:gd name="T8" fmla="*/ 237 w 1172"/>
                <a:gd name="T9" fmla="*/ 454 h 582"/>
                <a:gd name="T10" fmla="*/ 721 w 1172"/>
                <a:gd name="T11" fmla="*/ 386 h 582"/>
                <a:gd name="T12" fmla="*/ 898 w 1172"/>
                <a:gd name="T13" fmla="*/ 394 h 582"/>
                <a:gd name="T14" fmla="*/ 1172 w 1172"/>
                <a:gd name="T15" fmla="*/ 508 h 582"/>
                <a:gd name="T16" fmla="*/ 898 w 1172"/>
                <a:gd name="T17" fmla="*/ 166 h 582"/>
                <a:gd name="T18" fmla="*/ 507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82" name="Freeform 7"/>
            <p:cNvSpPr>
              <a:spLocks/>
            </p:cNvSpPr>
            <p:nvPr/>
          </p:nvSpPr>
          <p:spPr bwMode="auto">
            <a:xfrm>
              <a:off x="4339235" y="1159995"/>
              <a:ext cx="1607587" cy="1879580"/>
            </a:xfrm>
            <a:custGeom>
              <a:avLst/>
              <a:gdLst>
                <a:gd name="T0" fmla="*/ 508 w 836"/>
                <a:gd name="T1" fmla="*/ 0 h 977"/>
                <a:gd name="T2" fmla="*/ 0 w 836"/>
                <a:gd name="T3" fmla="*/ 0 h 977"/>
                <a:gd name="T4" fmla="*/ 230 w 836"/>
                <a:gd name="T5" fmla="*/ 141 h 977"/>
                <a:gd name="T6" fmla="*/ 609 w 836"/>
                <a:gd name="T7" fmla="*/ 675 h 977"/>
                <a:gd name="T8" fmla="*/ 658 w 836"/>
                <a:gd name="T9" fmla="*/ 892 h 977"/>
                <a:gd name="T10" fmla="*/ 651 w 836"/>
                <a:gd name="T11" fmla="*/ 977 h 977"/>
                <a:gd name="T12" fmla="*/ 810 w 836"/>
                <a:gd name="T13" fmla="*/ 570 h 977"/>
                <a:gd name="T14" fmla="*/ 796 w 836"/>
                <a:gd name="T15" fmla="*/ 231 h 977"/>
                <a:gd name="T16" fmla="*/ 728 w 836"/>
                <a:gd name="T17" fmla="*/ 104 h 977"/>
                <a:gd name="T18" fmla="*/ 508 w 836"/>
                <a:gd name="T19"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83" name="Freeform 8"/>
            <p:cNvSpPr>
              <a:spLocks/>
            </p:cNvSpPr>
            <p:nvPr/>
          </p:nvSpPr>
          <p:spPr bwMode="auto">
            <a:xfrm>
              <a:off x="4975835" y="1752726"/>
              <a:ext cx="1577365" cy="2022888"/>
            </a:xfrm>
            <a:custGeom>
              <a:avLst/>
              <a:gdLst>
                <a:gd name="T0" fmla="*/ 522 w 820"/>
                <a:gd name="T1" fmla="*/ 0 h 1052"/>
                <a:gd name="T2" fmla="*/ 515 w 820"/>
                <a:gd name="T3" fmla="*/ 269 h 1052"/>
                <a:gd name="T4" fmla="*/ 235 w 820"/>
                <a:gd name="T5" fmla="*/ 873 h 1052"/>
                <a:gd name="T6" fmla="*/ 0 w 820"/>
                <a:gd name="T7" fmla="*/ 1052 h 1052"/>
                <a:gd name="T8" fmla="*/ 433 w 820"/>
                <a:gd name="T9" fmla="*/ 986 h 1052"/>
                <a:gd name="T10" fmla="*/ 796 w 820"/>
                <a:gd name="T11" fmla="*/ 681 h 1052"/>
                <a:gd name="T12" fmla="*/ 775 w 820"/>
                <a:gd name="T13" fmla="*/ 439 h 1052"/>
                <a:gd name="T14" fmla="*/ 522 w 820"/>
                <a:gd name="T15" fmla="*/ 0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84" name="Freeform 9"/>
            <p:cNvSpPr>
              <a:spLocks/>
            </p:cNvSpPr>
            <p:nvPr/>
          </p:nvSpPr>
          <p:spPr bwMode="auto">
            <a:xfrm>
              <a:off x="3277584" y="2712013"/>
              <a:ext cx="1676804" cy="1879580"/>
            </a:xfrm>
            <a:custGeom>
              <a:avLst/>
              <a:gdLst>
                <a:gd name="T0" fmla="*/ 221 w 872"/>
                <a:gd name="T1" fmla="*/ 0 h 977"/>
                <a:gd name="T2" fmla="*/ 62 w 872"/>
                <a:gd name="T3" fmla="*/ 407 h 977"/>
                <a:gd name="T4" fmla="*/ 145 w 872"/>
                <a:gd name="T5" fmla="*/ 873 h 977"/>
                <a:gd name="T6" fmla="*/ 365 w 872"/>
                <a:gd name="T7" fmla="*/ 977 h 977"/>
                <a:gd name="T8" fmla="*/ 872 w 872"/>
                <a:gd name="T9" fmla="*/ 977 h 977"/>
                <a:gd name="T10" fmla="*/ 642 w 872"/>
                <a:gd name="T11" fmla="*/ 836 h 977"/>
                <a:gd name="T12" fmla="*/ 263 w 872"/>
                <a:gd name="T13" fmla="*/ 302 h 977"/>
                <a:gd name="T14" fmla="*/ 214 w 872"/>
                <a:gd name="T15" fmla="*/ 85 h 977"/>
                <a:gd name="T16" fmla="*/ 221 w 872"/>
                <a:gd name="T17"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85" name="Freeform 10"/>
            <p:cNvSpPr>
              <a:spLocks/>
            </p:cNvSpPr>
            <p:nvPr/>
          </p:nvSpPr>
          <p:spPr bwMode="auto">
            <a:xfrm>
              <a:off x="4031171" y="3468525"/>
              <a:ext cx="2253936" cy="1119169"/>
            </a:xfrm>
            <a:custGeom>
              <a:avLst/>
              <a:gdLst>
                <a:gd name="T0" fmla="*/ 1172 w 1172"/>
                <a:gd name="T1" fmla="*/ 0 h 582"/>
                <a:gd name="T2" fmla="*/ 936 w 1172"/>
                <a:gd name="T3" fmla="*/ 128 h 582"/>
                <a:gd name="T4" fmla="*/ 451 w 1172"/>
                <a:gd name="T5" fmla="*/ 196 h 582"/>
                <a:gd name="T6" fmla="*/ 275 w 1172"/>
                <a:gd name="T7" fmla="*/ 188 h 582"/>
                <a:gd name="T8" fmla="*/ 0 w 1172"/>
                <a:gd name="T9" fmla="*/ 74 h 582"/>
                <a:gd name="T10" fmla="*/ 274 w 1172"/>
                <a:gd name="T11" fmla="*/ 416 h 582"/>
                <a:gd name="T12" fmla="*/ 665 w 1172"/>
                <a:gd name="T13" fmla="*/ 582 h 582"/>
                <a:gd name="T14" fmla="*/ 719 w 1172"/>
                <a:gd name="T15" fmla="*/ 578 h 582"/>
                <a:gd name="T16" fmla="*/ 919 w 1172"/>
                <a:gd name="T17" fmla="*/ 439 h 582"/>
                <a:gd name="T18" fmla="*/ 1172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grpSp>
          <p:nvGrpSpPr>
            <p:cNvPr id="86" name="Group 121"/>
            <p:cNvGrpSpPr/>
            <p:nvPr/>
          </p:nvGrpSpPr>
          <p:grpSpPr>
            <a:xfrm>
              <a:off x="5262450" y="1408206"/>
              <a:ext cx="417494" cy="418208"/>
              <a:chOff x="9145588" y="4435475"/>
              <a:chExt cx="464344" cy="465138"/>
            </a:xfrm>
            <a:solidFill>
              <a:schemeClr val="bg2"/>
            </a:solidFill>
          </p:grpSpPr>
          <p:sp>
            <p:nvSpPr>
              <p:cNvPr id="99"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00"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02"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0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0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0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0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0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0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grpSp>
        <p:grpSp>
          <p:nvGrpSpPr>
            <p:cNvPr id="110" name="Group 131"/>
            <p:cNvGrpSpPr/>
            <p:nvPr/>
          </p:nvGrpSpPr>
          <p:grpSpPr>
            <a:xfrm>
              <a:off x="5971868" y="2724050"/>
              <a:ext cx="417494" cy="405362"/>
              <a:chOff x="8216107" y="4449763"/>
              <a:chExt cx="464344" cy="450850"/>
            </a:xfrm>
            <a:solidFill>
              <a:schemeClr val="tx2"/>
            </a:solidFill>
          </p:grpSpPr>
          <p:sp>
            <p:nvSpPr>
              <p:cNvPr id="111" name="AutoShape 16"/>
              <p:cNvSpPr>
                <a:spLocks/>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12" name="AutoShape 17"/>
              <p:cNvSpPr>
                <a:spLocks/>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grpSp>
        <p:grpSp>
          <p:nvGrpSpPr>
            <p:cNvPr id="113" name="Group 134"/>
            <p:cNvGrpSpPr/>
            <p:nvPr/>
          </p:nvGrpSpPr>
          <p:grpSpPr>
            <a:xfrm>
              <a:off x="5104730" y="4072266"/>
              <a:ext cx="418208" cy="351837"/>
              <a:chOff x="5368132" y="2625725"/>
              <a:chExt cx="465138" cy="391319"/>
            </a:xfrm>
            <a:solidFill>
              <a:schemeClr val="bg2"/>
            </a:solidFill>
          </p:grpSpPr>
          <p:sp>
            <p:nvSpPr>
              <p:cNvPr id="11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1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1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grpSp>
        <p:grpSp>
          <p:nvGrpSpPr>
            <p:cNvPr id="117" name="Group 138"/>
            <p:cNvGrpSpPr/>
            <p:nvPr/>
          </p:nvGrpSpPr>
          <p:grpSpPr>
            <a:xfrm>
              <a:off x="3613677" y="3918874"/>
              <a:ext cx="417494" cy="417494"/>
              <a:chOff x="4439444" y="2582069"/>
              <a:chExt cx="464344" cy="464344"/>
            </a:xfrm>
            <a:solidFill>
              <a:schemeClr val="tx2"/>
            </a:solidFill>
          </p:grpSpPr>
          <p:sp>
            <p:nvSpPr>
              <p:cNvPr id="11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1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2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grpSp>
        <p:grpSp>
          <p:nvGrpSpPr>
            <p:cNvPr id="121" name="Group 142"/>
            <p:cNvGrpSpPr/>
            <p:nvPr/>
          </p:nvGrpSpPr>
          <p:grpSpPr>
            <a:xfrm>
              <a:off x="2918494" y="2646273"/>
              <a:ext cx="417494" cy="417494"/>
              <a:chOff x="4439444" y="1652588"/>
              <a:chExt cx="464344" cy="464344"/>
            </a:xfrm>
            <a:solidFill>
              <a:schemeClr val="bg2"/>
            </a:solidFill>
          </p:grpSpPr>
          <p:sp>
            <p:nvSpPr>
              <p:cNvPr id="122"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23"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24"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grpSp>
        <p:grpSp>
          <p:nvGrpSpPr>
            <p:cNvPr id="125" name="Group 146"/>
            <p:cNvGrpSpPr/>
            <p:nvPr/>
          </p:nvGrpSpPr>
          <p:grpSpPr>
            <a:xfrm>
              <a:off x="3768545" y="1369668"/>
              <a:ext cx="417494" cy="326145"/>
              <a:chOff x="2581275" y="1710532"/>
              <a:chExt cx="464344" cy="362744"/>
            </a:xfrm>
            <a:solidFill>
              <a:schemeClr val="tx2"/>
            </a:solidFill>
          </p:grpSpPr>
          <p:sp>
            <p:nvSpPr>
              <p:cNvPr id="126"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27"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28"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29"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30"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44"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55"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grpSp>
        <p:sp>
          <p:nvSpPr>
            <p:cNvPr id="156" name="TextBox 155"/>
            <p:cNvSpPr txBox="1"/>
            <p:nvPr/>
          </p:nvSpPr>
          <p:spPr>
            <a:xfrm>
              <a:off x="4242866" y="3188878"/>
              <a:ext cx="808915" cy="464695"/>
            </a:xfrm>
            <a:prstGeom prst="rect">
              <a:avLst/>
            </a:prstGeom>
            <a:noFill/>
          </p:spPr>
          <p:txBody>
            <a:bodyPr wrap="none" rtlCol="0">
              <a:spAutoFit/>
            </a:bodyPr>
            <a:lstStyle/>
            <a:p>
              <a:pPr algn="ctr"/>
              <a:r>
                <a:rPr lang="zh-CN" altLang="en-US" sz="2100" dirty="0">
                  <a:latin typeface="Source Sans Pro" panose="020B0503030403020204" pitchFamily="34" charset="0"/>
                </a:rPr>
                <a:t>标题</a:t>
              </a:r>
              <a:endParaRPr lang="en-GB" sz="2100" dirty="0">
                <a:latin typeface="Source Sans Pro" panose="020B0503030403020204" pitchFamily="34" charset="0"/>
              </a:endParaRPr>
            </a:p>
          </p:txBody>
        </p:sp>
        <p:sp>
          <p:nvSpPr>
            <p:cNvPr id="158" name="Oval 2"/>
            <p:cNvSpPr>
              <a:spLocks noChangeAspect="1"/>
            </p:cNvSpPr>
            <p:nvPr/>
          </p:nvSpPr>
          <p:spPr bwMode="auto">
            <a:xfrm>
              <a:off x="4215758" y="2340044"/>
              <a:ext cx="862107" cy="879847"/>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chemeClr val="bg2"/>
            </a:solidFill>
            <a:ln w="9525" cap="flat" cmpd="sng" algn="ctr">
              <a:noFill/>
              <a:prstDash val="solid"/>
              <a:headEnd type="none" w="med" len="med"/>
              <a:tailEnd type="none" w="med" len="med"/>
            </a:ln>
            <a:effectLst/>
          </p:spPr>
          <p:txBody>
            <a:bodyPr vert="horz" wrap="square" lIns="97919" tIns="48959" rIns="97919" bIns="48959" numCol="1" rtlCol="0" anchor="ctr" anchorCtr="0" compatLnSpc="1">
              <a:prstTxWarp prst="textNoShape">
                <a:avLst/>
              </a:prstTxWarp>
            </a:bodyPr>
            <a:lstStyle/>
            <a:p>
              <a:pPr algn="ctr" defTabSz="978536">
                <a:lnSpc>
                  <a:spcPct val="90000"/>
                </a:lnSpc>
                <a:defRPr/>
              </a:pPr>
              <a:endParaRPr lang="en-US" sz="2310" kern="0" dirty="0">
                <a:gradFill>
                  <a:gsLst>
                    <a:gs pos="0">
                      <a:srgbClr val="FFFFFF"/>
                    </a:gs>
                    <a:gs pos="100000">
                      <a:srgbClr val="FFFFFF"/>
                    </a:gs>
                  </a:gsLst>
                  <a:lin ang="5400000" scaled="0"/>
                </a:gradFill>
              </a:endParaRPr>
            </a:p>
          </p:txBody>
        </p:sp>
      </p:grpSp>
      <p:grpSp>
        <p:nvGrpSpPr>
          <p:cNvPr id="171" name="组合 170"/>
          <p:cNvGrpSpPr/>
          <p:nvPr/>
        </p:nvGrpSpPr>
        <p:grpSpPr>
          <a:xfrm>
            <a:off x="758123" y="1527052"/>
            <a:ext cx="2019955" cy="1238578"/>
            <a:chOff x="1072034" y="1783252"/>
            <a:chExt cx="1923767" cy="1179598"/>
          </a:xfrm>
        </p:grpSpPr>
        <p:sp>
          <p:nvSpPr>
            <p:cNvPr id="172" name="TextBox 171"/>
            <p:cNvSpPr txBox="1"/>
            <p:nvPr/>
          </p:nvSpPr>
          <p:spPr>
            <a:xfrm>
              <a:off x="1072034" y="2087885"/>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173" name="TextBox 172"/>
            <p:cNvSpPr txBox="1"/>
            <p:nvPr/>
          </p:nvSpPr>
          <p:spPr>
            <a:xfrm>
              <a:off x="2118310" y="1783252"/>
              <a:ext cx="818295" cy="246221"/>
            </a:xfrm>
            <a:prstGeom prst="rect">
              <a:avLst/>
            </a:prstGeom>
            <a:noFill/>
          </p:spPr>
          <p:txBody>
            <a:bodyPr wrap="none" lIns="0" tIns="0" rIns="0" bIns="0" rtlCol="0" anchor="t">
              <a:spAutoFit/>
            </a:bodyPr>
            <a:lstStyle/>
            <a:p>
              <a:pPr algn="ctr"/>
              <a:r>
                <a:rPr lang="zh-CN" altLang="en-US" sz="1680" dirty="0">
                  <a:solidFill>
                    <a:schemeClr val="bg2"/>
                  </a:solidFill>
                  <a:latin typeface="+mj-ea"/>
                  <a:ea typeface="+mj-ea"/>
                </a:rPr>
                <a:t>标题文字</a:t>
              </a:r>
              <a:endParaRPr lang="en-US" sz="1680" dirty="0">
                <a:solidFill>
                  <a:schemeClr val="bg2"/>
                </a:solidFill>
                <a:latin typeface="+mj-ea"/>
                <a:ea typeface="+mj-ea"/>
              </a:endParaRPr>
            </a:p>
          </p:txBody>
        </p:sp>
      </p:grpSp>
      <p:grpSp>
        <p:nvGrpSpPr>
          <p:cNvPr id="174" name="组合 173"/>
          <p:cNvGrpSpPr/>
          <p:nvPr/>
        </p:nvGrpSpPr>
        <p:grpSpPr>
          <a:xfrm>
            <a:off x="758123" y="2630039"/>
            <a:ext cx="2019955" cy="1238578"/>
            <a:chOff x="1072034" y="1783252"/>
            <a:chExt cx="1923767" cy="1179598"/>
          </a:xfrm>
        </p:grpSpPr>
        <p:sp>
          <p:nvSpPr>
            <p:cNvPr id="175" name="TextBox 174"/>
            <p:cNvSpPr txBox="1"/>
            <p:nvPr/>
          </p:nvSpPr>
          <p:spPr>
            <a:xfrm>
              <a:off x="1072034" y="2087885"/>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176" name="TextBox 175"/>
            <p:cNvSpPr txBox="1"/>
            <p:nvPr/>
          </p:nvSpPr>
          <p:spPr>
            <a:xfrm>
              <a:off x="2035138" y="1783252"/>
              <a:ext cx="818295" cy="246221"/>
            </a:xfrm>
            <a:prstGeom prst="rect">
              <a:avLst/>
            </a:prstGeom>
            <a:noFill/>
          </p:spPr>
          <p:txBody>
            <a:bodyPr wrap="none" lIns="0" tIns="0" rIns="0" bIns="0" rtlCol="0" anchor="t">
              <a:spAutoFit/>
            </a:bodyPr>
            <a:lstStyle/>
            <a:p>
              <a:pPr algn="ctr"/>
              <a:r>
                <a:rPr lang="zh-CN" altLang="en-US" sz="1680" dirty="0">
                  <a:solidFill>
                    <a:schemeClr val="tx2"/>
                  </a:solidFill>
                  <a:latin typeface="+mj-ea"/>
                  <a:ea typeface="+mj-ea"/>
                </a:rPr>
                <a:t>标题文字</a:t>
              </a:r>
              <a:endParaRPr lang="en-US" sz="1680" dirty="0">
                <a:solidFill>
                  <a:schemeClr val="tx2"/>
                </a:solidFill>
                <a:latin typeface="+mj-ea"/>
                <a:ea typeface="+mj-ea"/>
              </a:endParaRPr>
            </a:p>
          </p:txBody>
        </p:sp>
      </p:grpSp>
      <p:grpSp>
        <p:nvGrpSpPr>
          <p:cNvPr id="177" name="组合 176"/>
          <p:cNvGrpSpPr/>
          <p:nvPr/>
        </p:nvGrpSpPr>
        <p:grpSpPr>
          <a:xfrm>
            <a:off x="758123" y="3777803"/>
            <a:ext cx="2019955" cy="1238578"/>
            <a:chOff x="1072034" y="1783252"/>
            <a:chExt cx="1923767" cy="1179598"/>
          </a:xfrm>
        </p:grpSpPr>
        <p:sp>
          <p:nvSpPr>
            <p:cNvPr id="178" name="TextBox 177"/>
            <p:cNvSpPr txBox="1"/>
            <p:nvPr/>
          </p:nvSpPr>
          <p:spPr>
            <a:xfrm>
              <a:off x="1072034" y="2087885"/>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179" name="TextBox 178"/>
            <p:cNvSpPr txBox="1"/>
            <p:nvPr/>
          </p:nvSpPr>
          <p:spPr>
            <a:xfrm>
              <a:off x="2035138" y="1783252"/>
              <a:ext cx="818295" cy="246221"/>
            </a:xfrm>
            <a:prstGeom prst="rect">
              <a:avLst/>
            </a:prstGeom>
            <a:noFill/>
          </p:spPr>
          <p:txBody>
            <a:bodyPr wrap="none" lIns="0" tIns="0" rIns="0" bIns="0" rtlCol="0" anchor="t">
              <a:spAutoFit/>
            </a:bodyPr>
            <a:lstStyle/>
            <a:p>
              <a:pPr algn="ctr"/>
              <a:r>
                <a:rPr lang="zh-CN" altLang="en-US" sz="1680" dirty="0">
                  <a:solidFill>
                    <a:schemeClr val="bg2"/>
                  </a:solidFill>
                  <a:latin typeface="+mj-ea"/>
                  <a:ea typeface="+mj-ea"/>
                </a:rPr>
                <a:t>标题文字</a:t>
              </a:r>
              <a:endParaRPr lang="en-US" sz="1680" dirty="0">
                <a:solidFill>
                  <a:schemeClr val="bg2"/>
                </a:solidFill>
                <a:latin typeface="+mj-ea"/>
                <a:ea typeface="+mj-ea"/>
              </a:endParaRPr>
            </a:p>
          </p:txBody>
        </p:sp>
      </p:grpSp>
      <p:grpSp>
        <p:nvGrpSpPr>
          <p:cNvPr id="180" name="组合 179"/>
          <p:cNvGrpSpPr/>
          <p:nvPr/>
        </p:nvGrpSpPr>
        <p:grpSpPr>
          <a:xfrm>
            <a:off x="6847155" y="1530744"/>
            <a:ext cx="2019955" cy="1238578"/>
            <a:chOff x="1072034" y="1783252"/>
            <a:chExt cx="1923767" cy="1179598"/>
          </a:xfrm>
        </p:grpSpPr>
        <p:sp>
          <p:nvSpPr>
            <p:cNvPr id="181" name="TextBox 180"/>
            <p:cNvSpPr txBox="1"/>
            <p:nvPr/>
          </p:nvSpPr>
          <p:spPr>
            <a:xfrm>
              <a:off x="1072034" y="2087885"/>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182" name="TextBox 181"/>
            <p:cNvSpPr txBox="1"/>
            <p:nvPr/>
          </p:nvSpPr>
          <p:spPr>
            <a:xfrm>
              <a:off x="1073255" y="1783252"/>
              <a:ext cx="818295" cy="246221"/>
            </a:xfrm>
            <a:prstGeom prst="rect">
              <a:avLst/>
            </a:prstGeom>
            <a:noFill/>
          </p:spPr>
          <p:txBody>
            <a:bodyPr wrap="none" lIns="0" tIns="0" rIns="0" bIns="0" rtlCol="0" anchor="t">
              <a:spAutoFit/>
            </a:bodyPr>
            <a:lstStyle/>
            <a:p>
              <a:pPr algn="ctr"/>
              <a:r>
                <a:rPr lang="zh-CN" altLang="en-US" sz="1680" dirty="0">
                  <a:solidFill>
                    <a:schemeClr val="tx2"/>
                  </a:solidFill>
                  <a:latin typeface="+mj-ea"/>
                  <a:ea typeface="+mj-ea"/>
                </a:rPr>
                <a:t>标题文字</a:t>
              </a:r>
              <a:endParaRPr lang="en-US" sz="1680" dirty="0">
                <a:solidFill>
                  <a:schemeClr val="tx2"/>
                </a:solidFill>
                <a:latin typeface="+mj-ea"/>
                <a:ea typeface="+mj-ea"/>
              </a:endParaRPr>
            </a:p>
          </p:txBody>
        </p:sp>
      </p:grpSp>
      <p:grpSp>
        <p:nvGrpSpPr>
          <p:cNvPr id="183" name="组合 182"/>
          <p:cNvGrpSpPr/>
          <p:nvPr/>
        </p:nvGrpSpPr>
        <p:grpSpPr>
          <a:xfrm>
            <a:off x="6847155" y="2678509"/>
            <a:ext cx="2019955" cy="1238578"/>
            <a:chOff x="1072034" y="1783252"/>
            <a:chExt cx="1923767" cy="1179598"/>
          </a:xfrm>
        </p:grpSpPr>
        <p:sp>
          <p:nvSpPr>
            <p:cNvPr id="184" name="TextBox 183"/>
            <p:cNvSpPr txBox="1"/>
            <p:nvPr/>
          </p:nvSpPr>
          <p:spPr>
            <a:xfrm>
              <a:off x="1072034" y="2087885"/>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185" name="TextBox 184"/>
            <p:cNvSpPr txBox="1"/>
            <p:nvPr/>
          </p:nvSpPr>
          <p:spPr>
            <a:xfrm>
              <a:off x="1073255" y="1783252"/>
              <a:ext cx="818295" cy="246221"/>
            </a:xfrm>
            <a:prstGeom prst="rect">
              <a:avLst/>
            </a:prstGeom>
            <a:noFill/>
          </p:spPr>
          <p:txBody>
            <a:bodyPr wrap="none" lIns="0" tIns="0" rIns="0" bIns="0" rtlCol="0" anchor="t">
              <a:spAutoFit/>
            </a:bodyPr>
            <a:lstStyle/>
            <a:p>
              <a:pPr algn="ctr"/>
              <a:r>
                <a:rPr lang="zh-CN" altLang="en-US" sz="1680" dirty="0">
                  <a:solidFill>
                    <a:schemeClr val="bg2"/>
                  </a:solidFill>
                  <a:latin typeface="+mj-ea"/>
                  <a:ea typeface="+mj-ea"/>
                </a:rPr>
                <a:t>标题文字</a:t>
              </a:r>
              <a:endParaRPr lang="en-US" sz="1680" dirty="0">
                <a:solidFill>
                  <a:schemeClr val="bg2"/>
                </a:solidFill>
                <a:latin typeface="+mj-ea"/>
                <a:ea typeface="+mj-ea"/>
              </a:endParaRPr>
            </a:p>
          </p:txBody>
        </p:sp>
      </p:grpSp>
      <p:grpSp>
        <p:nvGrpSpPr>
          <p:cNvPr id="186" name="组合 185"/>
          <p:cNvGrpSpPr/>
          <p:nvPr/>
        </p:nvGrpSpPr>
        <p:grpSpPr>
          <a:xfrm>
            <a:off x="6847155" y="3695361"/>
            <a:ext cx="2019955" cy="1238578"/>
            <a:chOff x="1072034" y="1783252"/>
            <a:chExt cx="1923767" cy="1179598"/>
          </a:xfrm>
        </p:grpSpPr>
        <p:sp>
          <p:nvSpPr>
            <p:cNvPr id="187" name="TextBox 186"/>
            <p:cNvSpPr txBox="1"/>
            <p:nvPr/>
          </p:nvSpPr>
          <p:spPr>
            <a:xfrm>
              <a:off x="1072034" y="2087885"/>
              <a:ext cx="1923767" cy="874965"/>
            </a:xfrm>
            <a:prstGeom prst="rect">
              <a:avLst/>
            </a:prstGeom>
            <a:noFill/>
          </p:spPr>
          <p:txBody>
            <a:bodyPr wrap="square" lIns="0" tIns="0" rtlCol="0" anchor="t">
              <a:spAutoFit/>
            </a:bodyPr>
            <a:lstStyle/>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a:p>
              <a:r>
                <a:rPr lang="zh-CN" altLang="en-US" sz="945" dirty="0">
                  <a:latin typeface="+mj-ea"/>
                </a:rPr>
                <a:t>单击此处添加文本单击此处添加文本</a:t>
              </a:r>
              <a:endParaRPr lang="en-US" altLang="zh-CN" sz="945" dirty="0">
                <a:latin typeface="+mj-ea"/>
              </a:endParaRPr>
            </a:p>
          </p:txBody>
        </p:sp>
        <p:sp>
          <p:nvSpPr>
            <p:cNvPr id="188" name="TextBox 187"/>
            <p:cNvSpPr txBox="1"/>
            <p:nvPr/>
          </p:nvSpPr>
          <p:spPr>
            <a:xfrm>
              <a:off x="1073255" y="1783252"/>
              <a:ext cx="818295" cy="246221"/>
            </a:xfrm>
            <a:prstGeom prst="rect">
              <a:avLst/>
            </a:prstGeom>
            <a:noFill/>
          </p:spPr>
          <p:txBody>
            <a:bodyPr wrap="none" lIns="0" tIns="0" rIns="0" bIns="0" rtlCol="0" anchor="t">
              <a:spAutoFit/>
            </a:bodyPr>
            <a:lstStyle/>
            <a:p>
              <a:pPr algn="ctr"/>
              <a:r>
                <a:rPr lang="zh-CN" altLang="en-US" sz="1680" dirty="0">
                  <a:solidFill>
                    <a:schemeClr val="tx2"/>
                  </a:solidFill>
                  <a:latin typeface="+mj-ea"/>
                  <a:ea typeface="+mj-ea"/>
                </a:rPr>
                <a:t>标题文字</a:t>
              </a:r>
              <a:endParaRPr lang="en-US" sz="1680" dirty="0">
                <a:solidFill>
                  <a:schemeClr val="tx2"/>
                </a:solidFill>
                <a:latin typeface="+mj-ea"/>
                <a:ea typeface="+mj-ea"/>
              </a:endParaRPr>
            </a:p>
          </p:txBody>
        </p:sp>
      </p:grpSp>
    </p:spTree>
    <p:extLst>
      <p:ext uri="{BB962C8B-B14F-4D97-AF65-F5344CB8AC3E}">
        <p14:creationId xmlns:p14="http://schemas.microsoft.com/office/powerpoint/2010/main" val="178552482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71"/>
                                        </p:tgtEl>
                                        <p:attrNameLst>
                                          <p:attrName>style.visibility</p:attrName>
                                        </p:attrNameLst>
                                      </p:cBhvr>
                                      <p:to>
                                        <p:strVal val="visible"/>
                                      </p:to>
                                    </p:set>
                                    <p:anim calcmode="lin" valueType="num">
                                      <p:cBhvr additive="base">
                                        <p:cTn id="25" dur="500" fill="hold"/>
                                        <p:tgtEl>
                                          <p:spTgt spid="171"/>
                                        </p:tgtEl>
                                        <p:attrNameLst>
                                          <p:attrName>ppt_x</p:attrName>
                                        </p:attrNameLst>
                                      </p:cBhvr>
                                      <p:tavLst>
                                        <p:tav tm="0">
                                          <p:val>
                                            <p:strVal val="0-#ppt_w/2"/>
                                          </p:val>
                                        </p:tav>
                                        <p:tav tm="100000">
                                          <p:val>
                                            <p:strVal val="#ppt_x"/>
                                          </p:val>
                                        </p:tav>
                                      </p:tavLst>
                                    </p:anim>
                                    <p:anim calcmode="lin" valueType="num">
                                      <p:cBhvr additive="base">
                                        <p:cTn id="26" dur="500" fill="hold"/>
                                        <p:tgtEl>
                                          <p:spTgt spid="17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74"/>
                                        </p:tgtEl>
                                        <p:attrNameLst>
                                          <p:attrName>style.visibility</p:attrName>
                                        </p:attrNameLst>
                                      </p:cBhvr>
                                      <p:to>
                                        <p:strVal val="visible"/>
                                      </p:to>
                                    </p:set>
                                    <p:anim calcmode="lin" valueType="num">
                                      <p:cBhvr additive="base">
                                        <p:cTn id="31" dur="500" fill="hold"/>
                                        <p:tgtEl>
                                          <p:spTgt spid="174"/>
                                        </p:tgtEl>
                                        <p:attrNameLst>
                                          <p:attrName>ppt_x</p:attrName>
                                        </p:attrNameLst>
                                      </p:cBhvr>
                                      <p:tavLst>
                                        <p:tav tm="0">
                                          <p:val>
                                            <p:strVal val="0-#ppt_w/2"/>
                                          </p:val>
                                        </p:tav>
                                        <p:tav tm="100000">
                                          <p:val>
                                            <p:strVal val="#ppt_x"/>
                                          </p:val>
                                        </p:tav>
                                      </p:tavLst>
                                    </p:anim>
                                    <p:anim calcmode="lin" valueType="num">
                                      <p:cBhvr additive="base">
                                        <p:cTn id="32" dur="500" fill="hold"/>
                                        <p:tgtEl>
                                          <p:spTgt spid="17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77"/>
                                        </p:tgtEl>
                                        <p:attrNameLst>
                                          <p:attrName>style.visibility</p:attrName>
                                        </p:attrNameLst>
                                      </p:cBhvr>
                                      <p:to>
                                        <p:strVal val="visible"/>
                                      </p:to>
                                    </p:set>
                                    <p:anim calcmode="lin" valueType="num">
                                      <p:cBhvr additive="base">
                                        <p:cTn id="37" dur="500" fill="hold"/>
                                        <p:tgtEl>
                                          <p:spTgt spid="177"/>
                                        </p:tgtEl>
                                        <p:attrNameLst>
                                          <p:attrName>ppt_x</p:attrName>
                                        </p:attrNameLst>
                                      </p:cBhvr>
                                      <p:tavLst>
                                        <p:tav tm="0">
                                          <p:val>
                                            <p:strVal val="0-#ppt_w/2"/>
                                          </p:val>
                                        </p:tav>
                                        <p:tav tm="100000">
                                          <p:val>
                                            <p:strVal val="#ppt_x"/>
                                          </p:val>
                                        </p:tav>
                                      </p:tavLst>
                                    </p:anim>
                                    <p:anim calcmode="lin" valueType="num">
                                      <p:cBhvr additive="base">
                                        <p:cTn id="38" dur="500" fill="hold"/>
                                        <p:tgtEl>
                                          <p:spTgt spid="177"/>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180"/>
                                        </p:tgtEl>
                                        <p:attrNameLst>
                                          <p:attrName>style.visibility</p:attrName>
                                        </p:attrNameLst>
                                      </p:cBhvr>
                                      <p:to>
                                        <p:strVal val="visible"/>
                                      </p:to>
                                    </p:set>
                                    <p:anim calcmode="lin" valueType="num">
                                      <p:cBhvr additive="base">
                                        <p:cTn id="41" dur="500" fill="hold"/>
                                        <p:tgtEl>
                                          <p:spTgt spid="180"/>
                                        </p:tgtEl>
                                        <p:attrNameLst>
                                          <p:attrName>ppt_x</p:attrName>
                                        </p:attrNameLst>
                                      </p:cBhvr>
                                      <p:tavLst>
                                        <p:tav tm="0">
                                          <p:val>
                                            <p:strVal val="1+#ppt_w/2"/>
                                          </p:val>
                                        </p:tav>
                                        <p:tav tm="100000">
                                          <p:val>
                                            <p:strVal val="#ppt_x"/>
                                          </p:val>
                                        </p:tav>
                                      </p:tavLst>
                                    </p:anim>
                                    <p:anim calcmode="lin" valueType="num">
                                      <p:cBhvr additive="base">
                                        <p:cTn id="42" dur="500" fill="hold"/>
                                        <p:tgtEl>
                                          <p:spTgt spid="180"/>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83"/>
                                        </p:tgtEl>
                                        <p:attrNameLst>
                                          <p:attrName>style.visibility</p:attrName>
                                        </p:attrNameLst>
                                      </p:cBhvr>
                                      <p:to>
                                        <p:strVal val="visible"/>
                                      </p:to>
                                    </p:set>
                                    <p:anim calcmode="lin" valueType="num">
                                      <p:cBhvr additive="base">
                                        <p:cTn id="47" dur="500" fill="hold"/>
                                        <p:tgtEl>
                                          <p:spTgt spid="183"/>
                                        </p:tgtEl>
                                        <p:attrNameLst>
                                          <p:attrName>ppt_x</p:attrName>
                                        </p:attrNameLst>
                                      </p:cBhvr>
                                      <p:tavLst>
                                        <p:tav tm="0">
                                          <p:val>
                                            <p:strVal val="1+#ppt_w/2"/>
                                          </p:val>
                                        </p:tav>
                                        <p:tav tm="100000">
                                          <p:val>
                                            <p:strVal val="#ppt_x"/>
                                          </p:val>
                                        </p:tav>
                                      </p:tavLst>
                                    </p:anim>
                                    <p:anim calcmode="lin" valueType="num">
                                      <p:cBhvr additive="base">
                                        <p:cTn id="48" dur="500" fill="hold"/>
                                        <p:tgtEl>
                                          <p:spTgt spid="183"/>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186"/>
                                        </p:tgtEl>
                                        <p:attrNameLst>
                                          <p:attrName>style.visibility</p:attrName>
                                        </p:attrNameLst>
                                      </p:cBhvr>
                                      <p:to>
                                        <p:strVal val="visible"/>
                                      </p:to>
                                    </p:set>
                                    <p:anim calcmode="lin" valueType="num">
                                      <p:cBhvr additive="base">
                                        <p:cTn id="53" dur="500" fill="hold"/>
                                        <p:tgtEl>
                                          <p:spTgt spid="186"/>
                                        </p:tgtEl>
                                        <p:attrNameLst>
                                          <p:attrName>ppt_x</p:attrName>
                                        </p:attrNameLst>
                                      </p:cBhvr>
                                      <p:tavLst>
                                        <p:tav tm="0">
                                          <p:val>
                                            <p:strVal val="1+#ppt_w/2"/>
                                          </p:val>
                                        </p:tav>
                                        <p:tav tm="100000">
                                          <p:val>
                                            <p:strVal val="#ppt_x"/>
                                          </p:val>
                                        </p:tav>
                                      </p:tavLst>
                                    </p:anim>
                                    <p:anim calcmode="lin" valueType="num">
                                      <p:cBhvr additive="base">
                                        <p:cTn id="54" dur="500" fill="hold"/>
                                        <p:tgtEl>
                                          <p:spTgt spid="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
        <p:nvSpPr>
          <p:cNvPr id="110" name="Rounded Rectangle 5"/>
          <p:cNvSpPr/>
          <p:nvPr/>
        </p:nvSpPr>
        <p:spPr>
          <a:xfrm>
            <a:off x="896559" y="2901834"/>
            <a:ext cx="7894856" cy="73448"/>
          </a:xfrm>
          <a:prstGeom prst="roundRect">
            <a:avLst>
              <a:gd name="adj" fmla="val 50000"/>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grpSp>
        <p:nvGrpSpPr>
          <p:cNvPr id="116" name="Group 24"/>
          <p:cNvGrpSpPr/>
          <p:nvPr/>
        </p:nvGrpSpPr>
        <p:grpSpPr>
          <a:xfrm>
            <a:off x="7458164" y="1266825"/>
            <a:ext cx="1151887" cy="1567090"/>
            <a:chOff x="800793" y="1501529"/>
            <a:chExt cx="1619915" cy="2203823"/>
          </a:xfrm>
        </p:grpSpPr>
        <p:grpSp>
          <p:nvGrpSpPr>
            <p:cNvPr id="117" name="Group 25"/>
            <p:cNvGrpSpPr/>
            <p:nvPr/>
          </p:nvGrpSpPr>
          <p:grpSpPr>
            <a:xfrm>
              <a:off x="800793" y="1501529"/>
              <a:ext cx="1619915" cy="1817422"/>
              <a:chOff x="2897739" y="3942989"/>
              <a:chExt cx="1619915" cy="1817422"/>
            </a:xfrm>
          </p:grpSpPr>
          <p:sp>
            <p:nvSpPr>
              <p:cNvPr id="119" name="Isosceles Triangle 27"/>
              <p:cNvSpPr/>
              <p:nvPr/>
            </p:nvSpPr>
            <p:spPr>
              <a:xfrm flipV="1">
                <a:off x="3554072" y="5469055"/>
                <a:ext cx="307248" cy="291356"/>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20" name="Donut 28"/>
              <p:cNvSpPr/>
              <p:nvPr/>
            </p:nvSpPr>
            <p:spPr>
              <a:xfrm>
                <a:off x="2897739" y="3942989"/>
                <a:ext cx="1619915" cy="1619915"/>
              </a:xfrm>
              <a:prstGeom prst="donut">
                <a:avLst>
                  <a:gd name="adj" fmla="val 885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grpSp>
        <p:cxnSp>
          <p:nvCxnSpPr>
            <p:cNvPr id="118" name="Straight Connector 26"/>
            <p:cNvCxnSpPr>
              <a:endCxn id="119" idx="0"/>
            </p:cNvCxnSpPr>
            <p:nvPr/>
          </p:nvCxnSpPr>
          <p:spPr>
            <a:xfrm flipH="1" flipV="1">
              <a:off x="1610750" y="3318951"/>
              <a:ext cx="1" cy="386401"/>
            </a:xfrm>
            <a:prstGeom prst="line">
              <a:avLst/>
            </a:prstGeom>
            <a:gradFill flip="none" rotWithShape="1">
              <a:gsLst>
                <a:gs pos="100000">
                  <a:srgbClr val="FCFCFC"/>
                </a:gs>
                <a:gs pos="0">
                  <a:srgbClr val="CCCCCC"/>
                </a:gs>
              </a:gsLst>
              <a:lin ang="7200000" scaled="0"/>
              <a:tileRect/>
            </a:gradFill>
            <a:ln w="12700">
              <a:solidFill>
                <a:schemeClr val="tx2"/>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cxnSp>
      </p:grpSp>
      <p:sp>
        <p:nvSpPr>
          <p:cNvPr id="121" name="AutoShape 59"/>
          <p:cNvSpPr>
            <a:spLocks/>
          </p:cNvSpPr>
          <p:nvPr/>
        </p:nvSpPr>
        <p:spPr bwMode="auto">
          <a:xfrm>
            <a:off x="7851438" y="1657206"/>
            <a:ext cx="363825" cy="363203"/>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tx2"/>
          </a:solidFill>
          <a:ln>
            <a:noFill/>
          </a:ln>
          <a:effectLst/>
          <a:extLst/>
        </p:spPr>
        <p:txBody>
          <a:bodyPr lIns="20003" tIns="20003" rIns="20003" bIns="20003" anchor="ctr"/>
          <a:lstStyle/>
          <a:p>
            <a:pPr algn="ctr" defTabSz="240030" hangingPunct="0"/>
            <a:endParaRPr lang="en-US">
              <a:sym typeface="Gill Sans" charset="0"/>
            </a:endParaRPr>
          </a:p>
        </p:txBody>
      </p:sp>
      <p:grpSp>
        <p:nvGrpSpPr>
          <p:cNvPr id="122" name="Group 39"/>
          <p:cNvGrpSpPr/>
          <p:nvPr/>
        </p:nvGrpSpPr>
        <p:grpSpPr>
          <a:xfrm flipV="1">
            <a:off x="5862727" y="3041093"/>
            <a:ext cx="1151887" cy="1567090"/>
            <a:chOff x="800793" y="1501529"/>
            <a:chExt cx="1619915" cy="2203823"/>
          </a:xfrm>
        </p:grpSpPr>
        <p:grpSp>
          <p:nvGrpSpPr>
            <p:cNvPr id="123" name="Group 40"/>
            <p:cNvGrpSpPr/>
            <p:nvPr/>
          </p:nvGrpSpPr>
          <p:grpSpPr>
            <a:xfrm>
              <a:off x="800793" y="1501529"/>
              <a:ext cx="1619915" cy="1817422"/>
              <a:chOff x="2897739" y="3942989"/>
              <a:chExt cx="1619915" cy="1817422"/>
            </a:xfrm>
          </p:grpSpPr>
          <p:sp>
            <p:nvSpPr>
              <p:cNvPr id="125" name="Isosceles Triangle 42"/>
              <p:cNvSpPr/>
              <p:nvPr/>
            </p:nvSpPr>
            <p:spPr>
              <a:xfrm flipV="1">
                <a:off x="3554072" y="5469055"/>
                <a:ext cx="307248" cy="291356"/>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26" name="Donut 43"/>
              <p:cNvSpPr/>
              <p:nvPr/>
            </p:nvSpPr>
            <p:spPr>
              <a:xfrm>
                <a:off x="2897739" y="3942989"/>
                <a:ext cx="1619915" cy="1619915"/>
              </a:xfrm>
              <a:prstGeom prst="donut">
                <a:avLst>
                  <a:gd name="adj" fmla="val 885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grpSp>
        <p:cxnSp>
          <p:nvCxnSpPr>
            <p:cNvPr id="124" name="Straight Connector 41"/>
            <p:cNvCxnSpPr>
              <a:endCxn id="125" idx="0"/>
            </p:cNvCxnSpPr>
            <p:nvPr/>
          </p:nvCxnSpPr>
          <p:spPr>
            <a:xfrm flipH="1" flipV="1">
              <a:off x="1610750" y="3318951"/>
              <a:ext cx="1" cy="386401"/>
            </a:xfrm>
            <a:prstGeom prst="lin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27" name="Group 45"/>
          <p:cNvGrpSpPr/>
          <p:nvPr/>
        </p:nvGrpSpPr>
        <p:grpSpPr>
          <a:xfrm>
            <a:off x="6256757" y="3850638"/>
            <a:ext cx="363825" cy="340852"/>
            <a:chOff x="5368132" y="3540125"/>
            <a:chExt cx="465138" cy="435769"/>
          </a:xfrm>
          <a:solidFill>
            <a:schemeClr val="bg2"/>
          </a:solidFill>
        </p:grpSpPr>
        <p:sp>
          <p:nvSpPr>
            <p:cNvPr id="128"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29"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grpSp>
      <p:grpSp>
        <p:nvGrpSpPr>
          <p:cNvPr id="130" name="Group 18"/>
          <p:cNvGrpSpPr/>
          <p:nvPr/>
        </p:nvGrpSpPr>
        <p:grpSpPr>
          <a:xfrm>
            <a:off x="1078682" y="1267879"/>
            <a:ext cx="1151887" cy="1577094"/>
            <a:chOff x="800793" y="1501529"/>
            <a:chExt cx="1619915" cy="2217891"/>
          </a:xfrm>
        </p:grpSpPr>
        <p:grpSp>
          <p:nvGrpSpPr>
            <p:cNvPr id="140" name="Group 13"/>
            <p:cNvGrpSpPr/>
            <p:nvPr/>
          </p:nvGrpSpPr>
          <p:grpSpPr>
            <a:xfrm>
              <a:off x="800793" y="1501529"/>
              <a:ext cx="1619915" cy="1817422"/>
              <a:chOff x="2897739" y="3942989"/>
              <a:chExt cx="1619915" cy="1817422"/>
            </a:xfrm>
          </p:grpSpPr>
          <p:sp>
            <p:nvSpPr>
              <p:cNvPr id="143" name="Isosceles Triangle 12"/>
              <p:cNvSpPr/>
              <p:nvPr/>
            </p:nvSpPr>
            <p:spPr>
              <a:xfrm flipV="1">
                <a:off x="3554072" y="5469055"/>
                <a:ext cx="307248" cy="291356"/>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44" name="Donut 11"/>
              <p:cNvSpPr/>
              <p:nvPr/>
            </p:nvSpPr>
            <p:spPr>
              <a:xfrm>
                <a:off x="2897739" y="3942989"/>
                <a:ext cx="1619915" cy="1619915"/>
              </a:xfrm>
              <a:prstGeom prst="donut">
                <a:avLst>
                  <a:gd name="adj" fmla="val 885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grpSp>
        <p:cxnSp>
          <p:nvCxnSpPr>
            <p:cNvPr id="142" name="Straight Connector 15"/>
            <p:cNvCxnSpPr>
              <a:stCxn id="113" idx="0"/>
              <a:endCxn id="143" idx="0"/>
            </p:cNvCxnSpPr>
            <p:nvPr/>
          </p:nvCxnSpPr>
          <p:spPr>
            <a:xfrm flipH="1" flipV="1">
              <a:off x="1610750" y="3318950"/>
              <a:ext cx="1" cy="400470"/>
            </a:xfrm>
            <a:prstGeom prst="line">
              <a:avLst/>
            </a:prstGeom>
            <a:gradFill flip="none" rotWithShape="1">
              <a:gsLst>
                <a:gs pos="100000">
                  <a:srgbClr val="FCFCFC"/>
                </a:gs>
                <a:gs pos="0">
                  <a:srgbClr val="CCCCCC"/>
                </a:gs>
              </a:gsLst>
              <a:lin ang="7200000" scaled="0"/>
              <a:tileRect/>
            </a:gradFill>
            <a:ln w="12700">
              <a:solidFill>
                <a:schemeClr val="tx2"/>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45" name="Group 48"/>
          <p:cNvGrpSpPr/>
          <p:nvPr/>
        </p:nvGrpSpPr>
        <p:grpSpPr>
          <a:xfrm>
            <a:off x="1529831" y="1660855"/>
            <a:ext cx="249586" cy="363825"/>
            <a:chOff x="3582988" y="3510757"/>
            <a:chExt cx="319088" cy="465138"/>
          </a:xfrm>
          <a:solidFill>
            <a:schemeClr val="tx2"/>
          </a:solidFill>
        </p:grpSpPr>
        <p:sp>
          <p:nvSpPr>
            <p:cNvPr id="14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4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grpSp>
      <p:grpSp>
        <p:nvGrpSpPr>
          <p:cNvPr id="148" name="Group 19"/>
          <p:cNvGrpSpPr/>
          <p:nvPr/>
        </p:nvGrpSpPr>
        <p:grpSpPr>
          <a:xfrm>
            <a:off x="4268045" y="1266825"/>
            <a:ext cx="1151887" cy="1567090"/>
            <a:chOff x="800793" y="1501529"/>
            <a:chExt cx="1619915" cy="2203823"/>
          </a:xfrm>
        </p:grpSpPr>
        <p:grpSp>
          <p:nvGrpSpPr>
            <p:cNvPr id="149" name="Group 20"/>
            <p:cNvGrpSpPr/>
            <p:nvPr/>
          </p:nvGrpSpPr>
          <p:grpSpPr>
            <a:xfrm>
              <a:off x="800793" y="1501529"/>
              <a:ext cx="1619915" cy="1817422"/>
              <a:chOff x="2897739" y="3942989"/>
              <a:chExt cx="1619915" cy="1817422"/>
            </a:xfrm>
          </p:grpSpPr>
          <p:sp>
            <p:nvSpPr>
              <p:cNvPr id="156" name="Isosceles Triangle 22"/>
              <p:cNvSpPr/>
              <p:nvPr/>
            </p:nvSpPr>
            <p:spPr>
              <a:xfrm flipV="1">
                <a:off x="3554072" y="5469055"/>
                <a:ext cx="307248" cy="291356"/>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58" name="Donut 23"/>
              <p:cNvSpPr/>
              <p:nvPr/>
            </p:nvSpPr>
            <p:spPr>
              <a:xfrm>
                <a:off x="2897739" y="3942989"/>
                <a:ext cx="1619915" cy="1619915"/>
              </a:xfrm>
              <a:prstGeom prst="donut">
                <a:avLst>
                  <a:gd name="adj" fmla="val 885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grpSp>
        <p:cxnSp>
          <p:nvCxnSpPr>
            <p:cNvPr id="155" name="Straight Connector 21"/>
            <p:cNvCxnSpPr>
              <a:endCxn id="156" idx="0"/>
            </p:cNvCxnSpPr>
            <p:nvPr/>
          </p:nvCxnSpPr>
          <p:spPr>
            <a:xfrm flipH="1" flipV="1">
              <a:off x="1610750" y="3318951"/>
              <a:ext cx="1" cy="386401"/>
            </a:xfrm>
            <a:prstGeom prst="line">
              <a:avLst/>
            </a:prstGeom>
            <a:gradFill flip="none" rotWithShape="1">
              <a:gsLst>
                <a:gs pos="100000">
                  <a:srgbClr val="FCFCFC"/>
                </a:gs>
                <a:gs pos="0">
                  <a:srgbClr val="CCCCCC"/>
                </a:gs>
              </a:gsLst>
              <a:lin ang="7200000" scaled="0"/>
              <a:tileRect/>
            </a:gradFill>
            <a:ln w="12700">
              <a:solidFill>
                <a:schemeClr val="tx2"/>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59" name="Group 51"/>
          <p:cNvGrpSpPr/>
          <p:nvPr/>
        </p:nvGrpSpPr>
        <p:grpSpPr>
          <a:xfrm>
            <a:off x="4662076" y="1690780"/>
            <a:ext cx="363825" cy="306084"/>
            <a:chOff x="5368132" y="2625725"/>
            <a:chExt cx="465138" cy="391319"/>
          </a:xfrm>
          <a:solidFill>
            <a:schemeClr val="tx2"/>
          </a:solidFill>
        </p:grpSpPr>
        <p:sp>
          <p:nvSpPr>
            <p:cNvPr id="160"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61"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sp>
          <p:nvSpPr>
            <p:cNvPr id="162"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sz="1575">
                <a:solidFill>
                  <a:srgbClr val="FFFFFF"/>
                </a:solidFill>
                <a:effectLst>
                  <a:outerShdw blurRad="38100" dist="38100" dir="2700000" algn="tl">
                    <a:srgbClr val="000000"/>
                  </a:outerShdw>
                </a:effectLst>
                <a:latin typeface="Gill Sans" charset="0"/>
                <a:sym typeface="Gill Sans" charset="0"/>
              </a:endParaRPr>
            </a:p>
          </p:txBody>
        </p:sp>
      </p:grpSp>
      <p:grpSp>
        <p:nvGrpSpPr>
          <p:cNvPr id="163" name="Group 29"/>
          <p:cNvGrpSpPr/>
          <p:nvPr/>
        </p:nvGrpSpPr>
        <p:grpSpPr>
          <a:xfrm flipV="1">
            <a:off x="2673364" y="3041093"/>
            <a:ext cx="1151887" cy="1567090"/>
            <a:chOff x="800793" y="1501529"/>
            <a:chExt cx="1619915" cy="2203823"/>
          </a:xfrm>
        </p:grpSpPr>
        <p:grpSp>
          <p:nvGrpSpPr>
            <p:cNvPr id="164" name="Group 30"/>
            <p:cNvGrpSpPr/>
            <p:nvPr/>
          </p:nvGrpSpPr>
          <p:grpSpPr>
            <a:xfrm>
              <a:off x="800793" y="1501529"/>
              <a:ext cx="1619915" cy="1817422"/>
              <a:chOff x="2897739" y="3942989"/>
              <a:chExt cx="1619915" cy="1817422"/>
            </a:xfrm>
          </p:grpSpPr>
          <p:sp>
            <p:nvSpPr>
              <p:cNvPr id="166" name="Isosceles Triangle 32"/>
              <p:cNvSpPr/>
              <p:nvPr/>
            </p:nvSpPr>
            <p:spPr>
              <a:xfrm flipV="1">
                <a:off x="3554072" y="5469055"/>
                <a:ext cx="307248" cy="291356"/>
              </a:xfrm>
              <a:prstGeom prst="triangl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67" name="Donut 33"/>
              <p:cNvSpPr/>
              <p:nvPr/>
            </p:nvSpPr>
            <p:spPr>
              <a:xfrm>
                <a:off x="2897739" y="3942989"/>
                <a:ext cx="1619915" cy="1619915"/>
              </a:xfrm>
              <a:prstGeom prst="donut">
                <a:avLst>
                  <a:gd name="adj" fmla="val 8850"/>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grpSp>
        <p:cxnSp>
          <p:nvCxnSpPr>
            <p:cNvPr id="165" name="Straight Connector 31"/>
            <p:cNvCxnSpPr>
              <a:endCxn id="166" idx="0"/>
            </p:cNvCxnSpPr>
            <p:nvPr/>
          </p:nvCxnSpPr>
          <p:spPr>
            <a:xfrm flipH="1" flipV="1">
              <a:off x="1610750" y="3318951"/>
              <a:ext cx="1" cy="386401"/>
            </a:xfrm>
            <a:prstGeom prst="line">
              <a:avLst/>
            </a:prstGeom>
            <a:gradFill flip="none" rotWithShape="1">
              <a:gsLst>
                <a:gs pos="100000">
                  <a:srgbClr val="FCFCFC"/>
                </a:gs>
                <a:gs pos="0">
                  <a:srgbClr val="CCCCCC"/>
                </a:gs>
              </a:gsLst>
              <a:lin ang="7200000" scaled="0"/>
              <a:tileRect/>
            </a:gradFill>
            <a:ln w="12700">
              <a:solidFill>
                <a:schemeClr val="bg2"/>
              </a:soli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68" name="Group 55"/>
          <p:cNvGrpSpPr/>
          <p:nvPr/>
        </p:nvGrpSpPr>
        <p:grpSpPr>
          <a:xfrm>
            <a:off x="3067705" y="3850637"/>
            <a:ext cx="363203" cy="363203"/>
            <a:chOff x="4439444" y="1652588"/>
            <a:chExt cx="464344" cy="464344"/>
          </a:xfrm>
          <a:solidFill>
            <a:schemeClr val="bg2"/>
          </a:solidFill>
        </p:grpSpPr>
        <p:sp>
          <p:nvSpPr>
            <p:cNvPr id="169"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70"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sp>
          <p:nvSpPr>
            <p:cNvPr id="171"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03" tIns="20003" rIns="20003" bIns="20003" anchor="ctr"/>
            <a:lstStyle/>
            <a:p>
              <a:pPr algn="ctr" defTabSz="240030" hangingPunct="0"/>
              <a:endParaRPr lang="en-US">
                <a:sym typeface="Gill Sans" charset="0"/>
              </a:endParaRPr>
            </a:p>
          </p:txBody>
        </p:sp>
      </p:grpSp>
      <p:sp>
        <p:nvSpPr>
          <p:cNvPr id="111" name="Oval 6"/>
          <p:cNvSpPr/>
          <p:nvPr/>
        </p:nvSpPr>
        <p:spPr>
          <a:xfrm>
            <a:off x="4740400" y="2834969"/>
            <a:ext cx="207177" cy="207177"/>
          </a:xfrm>
          <a:prstGeom prst="ellipse">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12" name="Oval 7"/>
          <p:cNvSpPr/>
          <p:nvPr/>
        </p:nvSpPr>
        <p:spPr>
          <a:xfrm>
            <a:off x="7929763" y="2836024"/>
            <a:ext cx="207177" cy="207177"/>
          </a:xfrm>
          <a:prstGeom prst="ellipse">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13" name="Oval 8"/>
          <p:cNvSpPr/>
          <p:nvPr/>
        </p:nvSpPr>
        <p:spPr>
          <a:xfrm>
            <a:off x="1551037" y="2834969"/>
            <a:ext cx="207177" cy="207177"/>
          </a:xfrm>
          <a:prstGeom prst="ellipse">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14" name="Oval 9"/>
          <p:cNvSpPr/>
          <p:nvPr/>
        </p:nvSpPr>
        <p:spPr>
          <a:xfrm>
            <a:off x="3145718" y="2834970"/>
            <a:ext cx="207177" cy="207177"/>
          </a:xfrm>
          <a:prstGeom prst="ellipse">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15" name="Oval 10"/>
          <p:cNvSpPr/>
          <p:nvPr/>
        </p:nvSpPr>
        <p:spPr>
          <a:xfrm>
            <a:off x="6335081" y="2834969"/>
            <a:ext cx="207177" cy="207177"/>
          </a:xfrm>
          <a:prstGeom prst="ellipse">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mj-ea"/>
              <a:ea typeface="+mj-ea"/>
            </a:endParaRPr>
          </a:p>
        </p:txBody>
      </p:sp>
      <p:sp>
        <p:nvSpPr>
          <p:cNvPr id="187" name="TextBox 77"/>
          <p:cNvSpPr txBox="1"/>
          <p:nvPr/>
        </p:nvSpPr>
        <p:spPr>
          <a:xfrm>
            <a:off x="2442073" y="1694134"/>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60" dirty="0">
                <a:solidFill>
                  <a:schemeClr val="tx2"/>
                </a:solidFill>
                <a:latin typeface="+mj-ea"/>
              </a:rPr>
              <a:t>标题文字</a:t>
            </a:r>
            <a:endParaRPr lang="en-US" altLang="zh-CN" sz="1260" dirty="0">
              <a:solidFill>
                <a:schemeClr val="tx2"/>
              </a:solidFill>
              <a:latin typeface="+mj-ea"/>
            </a:endParaRPr>
          </a:p>
          <a:p>
            <a:r>
              <a:rPr lang="zh-CN" altLang="en-US" sz="840" dirty="0">
                <a:latin typeface="+mj-ea"/>
              </a:rPr>
              <a:t>单击此处添加文本单击此处添加</a:t>
            </a:r>
            <a:endParaRPr lang="en-US" altLang="zh-CN" sz="840" dirty="0">
              <a:latin typeface="+mj-ea"/>
            </a:endParaRPr>
          </a:p>
          <a:p>
            <a:r>
              <a:rPr lang="zh-CN" altLang="en-US" sz="840" dirty="0">
                <a:latin typeface="+mj-ea"/>
              </a:rPr>
              <a:t>单击此处添加文本单击此处添加</a:t>
            </a:r>
            <a:endParaRPr lang="en-US" altLang="zh-CN" sz="840" dirty="0">
              <a:latin typeface="+mj-ea"/>
            </a:endParaRPr>
          </a:p>
        </p:txBody>
      </p:sp>
      <p:sp>
        <p:nvSpPr>
          <p:cNvPr id="188" name="TextBox 77"/>
          <p:cNvSpPr txBox="1"/>
          <p:nvPr/>
        </p:nvSpPr>
        <p:spPr>
          <a:xfrm>
            <a:off x="5607165" y="1694134"/>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60" dirty="0">
                <a:solidFill>
                  <a:schemeClr val="tx2"/>
                </a:solidFill>
                <a:latin typeface="+mj-ea"/>
              </a:rPr>
              <a:t>标题文字</a:t>
            </a:r>
            <a:endParaRPr lang="en-US" altLang="zh-CN" sz="1260" dirty="0">
              <a:solidFill>
                <a:schemeClr val="tx2"/>
              </a:solidFill>
              <a:latin typeface="+mj-ea"/>
            </a:endParaRPr>
          </a:p>
          <a:p>
            <a:r>
              <a:rPr lang="zh-CN" altLang="en-US" sz="840" dirty="0">
                <a:latin typeface="+mj-ea"/>
              </a:rPr>
              <a:t>单击此处添加文本单击此处添加</a:t>
            </a:r>
            <a:endParaRPr lang="en-US" altLang="zh-CN" sz="840" dirty="0">
              <a:latin typeface="+mj-ea"/>
            </a:endParaRPr>
          </a:p>
          <a:p>
            <a:r>
              <a:rPr lang="zh-CN" altLang="en-US" sz="840" dirty="0">
                <a:latin typeface="+mj-ea"/>
              </a:rPr>
              <a:t>单击此处添加文本单击此处添加</a:t>
            </a:r>
            <a:endParaRPr lang="en-US" altLang="zh-CN" sz="840" dirty="0">
              <a:latin typeface="+mj-ea"/>
            </a:endParaRPr>
          </a:p>
        </p:txBody>
      </p:sp>
      <p:sp>
        <p:nvSpPr>
          <p:cNvPr id="189" name="TextBox 77"/>
          <p:cNvSpPr txBox="1"/>
          <p:nvPr/>
        </p:nvSpPr>
        <p:spPr>
          <a:xfrm>
            <a:off x="924789" y="3813752"/>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60" dirty="0">
                <a:solidFill>
                  <a:schemeClr val="bg2"/>
                </a:solidFill>
                <a:latin typeface="+mj-ea"/>
              </a:rPr>
              <a:t>标题文字</a:t>
            </a:r>
            <a:endParaRPr lang="en-US" altLang="zh-CN" sz="1260" dirty="0">
              <a:solidFill>
                <a:schemeClr val="bg2"/>
              </a:solidFill>
              <a:latin typeface="+mj-ea"/>
            </a:endParaRPr>
          </a:p>
          <a:p>
            <a:r>
              <a:rPr lang="zh-CN" altLang="en-US" sz="840" dirty="0">
                <a:latin typeface="+mj-ea"/>
              </a:rPr>
              <a:t>单击此处添加文本单击此处添加</a:t>
            </a:r>
            <a:endParaRPr lang="en-US" altLang="zh-CN" sz="840" dirty="0">
              <a:latin typeface="+mj-ea"/>
            </a:endParaRPr>
          </a:p>
          <a:p>
            <a:r>
              <a:rPr lang="zh-CN" altLang="en-US" sz="840" dirty="0">
                <a:latin typeface="+mj-ea"/>
              </a:rPr>
              <a:t>单击此处添加文本单击此处添加</a:t>
            </a:r>
            <a:endParaRPr lang="en-US" altLang="zh-CN" sz="840" dirty="0">
              <a:latin typeface="+mj-ea"/>
            </a:endParaRPr>
          </a:p>
        </p:txBody>
      </p:sp>
      <p:sp>
        <p:nvSpPr>
          <p:cNvPr id="190" name="TextBox 77"/>
          <p:cNvSpPr txBox="1"/>
          <p:nvPr/>
        </p:nvSpPr>
        <p:spPr>
          <a:xfrm>
            <a:off x="4089880" y="3813752"/>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60" dirty="0">
                <a:solidFill>
                  <a:schemeClr val="bg2"/>
                </a:solidFill>
                <a:latin typeface="+mj-ea"/>
              </a:rPr>
              <a:t>标题文字</a:t>
            </a:r>
            <a:endParaRPr lang="en-US" altLang="zh-CN" sz="1260" dirty="0">
              <a:solidFill>
                <a:schemeClr val="bg2"/>
              </a:solidFill>
              <a:latin typeface="+mj-ea"/>
            </a:endParaRPr>
          </a:p>
          <a:p>
            <a:r>
              <a:rPr lang="zh-CN" altLang="en-US" sz="840" dirty="0">
                <a:latin typeface="+mj-ea"/>
              </a:rPr>
              <a:t>单击此处添加文本单击此处添加</a:t>
            </a:r>
            <a:endParaRPr lang="en-US" altLang="zh-CN" sz="840" dirty="0">
              <a:latin typeface="+mj-ea"/>
            </a:endParaRPr>
          </a:p>
          <a:p>
            <a:r>
              <a:rPr lang="zh-CN" altLang="en-US" sz="840" dirty="0">
                <a:latin typeface="+mj-ea"/>
              </a:rPr>
              <a:t>单击此处添加文本单击此处添加</a:t>
            </a:r>
            <a:endParaRPr lang="en-US" altLang="zh-CN" sz="840" dirty="0">
              <a:latin typeface="+mj-ea"/>
            </a:endParaRPr>
          </a:p>
        </p:txBody>
      </p:sp>
      <p:sp>
        <p:nvSpPr>
          <p:cNvPr id="191" name="TextBox 77"/>
          <p:cNvSpPr txBox="1"/>
          <p:nvPr/>
        </p:nvSpPr>
        <p:spPr>
          <a:xfrm>
            <a:off x="7100257" y="3813752"/>
            <a:ext cx="2426943" cy="54476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60" dirty="0">
                <a:solidFill>
                  <a:schemeClr val="bg2"/>
                </a:solidFill>
                <a:latin typeface="+mj-ea"/>
              </a:rPr>
              <a:t>标题文字</a:t>
            </a:r>
            <a:endParaRPr lang="en-US" altLang="zh-CN" sz="1260" dirty="0">
              <a:solidFill>
                <a:schemeClr val="bg2"/>
              </a:solidFill>
              <a:latin typeface="+mj-ea"/>
            </a:endParaRPr>
          </a:p>
          <a:p>
            <a:r>
              <a:rPr lang="zh-CN" altLang="en-US" sz="840" dirty="0">
                <a:latin typeface="+mj-ea"/>
              </a:rPr>
              <a:t>单击此处添加文本单击此处添加</a:t>
            </a:r>
            <a:endParaRPr lang="en-US" altLang="zh-CN" sz="840" dirty="0">
              <a:latin typeface="+mj-ea"/>
            </a:endParaRPr>
          </a:p>
          <a:p>
            <a:r>
              <a:rPr lang="zh-CN" altLang="en-US" sz="840" dirty="0">
                <a:latin typeface="+mj-ea"/>
              </a:rPr>
              <a:t>单击此处添加文本单击此处添加</a:t>
            </a:r>
            <a:endParaRPr lang="en-US" altLang="zh-CN" sz="840" dirty="0">
              <a:latin typeface="+mj-ea"/>
            </a:endParaRPr>
          </a:p>
        </p:txBody>
      </p:sp>
    </p:spTree>
    <p:extLst>
      <p:ext uri="{BB962C8B-B14F-4D97-AF65-F5344CB8AC3E}">
        <p14:creationId xmlns:p14="http://schemas.microsoft.com/office/powerpoint/2010/main" val="62446834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10"/>
                                        </p:tgtEl>
                                        <p:attrNameLst>
                                          <p:attrName>style.visibility</p:attrName>
                                        </p:attrNameLst>
                                      </p:cBhvr>
                                      <p:to>
                                        <p:strVal val="visible"/>
                                      </p:to>
                                    </p:set>
                                    <p:anim calcmode="lin" valueType="num">
                                      <p:cBhvr additive="base">
                                        <p:cTn id="18" dur="500" fill="hold"/>
                                        <p:tgtEl>
                                          <p:spTgt spid="110"/>
                                        </p:tgtEl>
                                        <p:attrNameLst>
                                          <p:attrName>ppt_x</p:attrName>
                                        </p:attrNameLst>
                                      </p:cBhvr>
                                      <p:tavLst>
                                        <p:tav tm="0">
                                          <p:val>
                                            <p:strVal val="0-#ppt_w/2"/>
                                          </p:val>
                                        </p:tav>
                                        <p:tav tm="100000">
                                          <p:val>
                                            <p:strVal val="#ppt_x"/>
                                          </p:val>
                                        </p:tav>
                                      </p:tavLst>
                                    </p:anim>
                                    <p:anim calcmode="lin" valueType="num">
                                      <p:cBhvr additive="base">
                                        <p:cTn id="19" dur="500" fill="hold"/>
                                        <p:tgtEl>
                                          <p:spTgt spid="11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11"/>
                                        </p:tgtEl>
                                        <p:attrNameLst>
                                          <p:attrName>style.visibility</p:attrName>
                                        </p:attrNameLst>
                                      </p:cBhvr>
                                      <p:to>
                                        <p:strVal val="visible"/>
                                      </p:to>
                                    </p:set>
                                    <p:animEffect transition="in" filter="fade">
                                      <p:cBhvr>
                                        <p:cTn id="24" dur="500"/>
                                        <p:tgtEl>
                                          <p:spTgt spid="1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12"/>
                                        </p:tgtEl>
                                        <p:attrNameLst>
                                          <p:attrName>style.visibility</p:attrName>
                                        </p:attrNameLst>
                                      </p:cBhvr>
                                      <p:to>
                                        <p:strVal val="visible"/>
                                      </p:to>
                                    </p:set>
                                    <p:animEffect transition="in" filter="fade">
                                      <p:cBhvr>
                                        <p:cTn id="27" dur="500"/>
                                        <p:tgtEl>
                                          <p:spTgt spid="1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3"/>
                                        </p:tgtEl>
                                        <p:attrNameLst>
                                          <p:attrName>style.visibility</p:attrName>
                                        </p:attrNameLst>
                                      </p:cBhvr>
                                      <p:to>
                                        <p:strVal val="visible"/>
                                      </p:to>
                                    </p:set>
                                    <p:animEffect transition="in" filter="fade">
                                      <p:cBhvr>
                                        <p:cTn id="30" dur="500"/>
                                        <p:tgtEl>
                                          <p:spTgt spid="1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4"/>
                                        </p:tgtEl>
                                        <p:attrNameLst>
                                          <p:attrName>style.visibility</p:attrName>
                                        </p:attrNameLst>
                                      </p:cBhvr>
                                      <p:to>
                                        <p:strVal val="visible"/>
                                      </p:to>
                                    </p:set>
                                    <p:animEffect transition="in" filter="fade">
                                      <p:cBhvr>
                                        <p:cTn id="33" dur="500"/>
                                        <p:tgtEl>
                                          <p:spTgt spid="1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5"/>
                                        </p:tgtEl>
                                        <p:attrNameLst>
                                          <p:attrName>style.visibility</p:attrName>
                                        </p:attrNameLst>
                                      </p:cBhvr>
                                      <p:to>
                                        <p:strVal val="visible"/>
                                      </p:to>
                                    </p:set>
                                    <p:animEffect transition="in" filter="fade">
                                      <p:cBhvr>
                                        <p:cTn id="36" dur="500"/>
                                        <p:tgtEl>
                                          <p:spTgt spid="115"/>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16"/>
                                        </p:tgtEl>
                                        <p:attrNameLst>
                                          <p:attrName>style.visibility</p:attrName>
                                        </p:attrNameLst>
                                      </p:cBhvr>
                                      <p:to>
                                        <p:strVal val="visible"/>
                                      </p:to>
                                    </p:set>
                                    <p:animEffect transition="in" filter="fade">
                                      <p:cBhvr>
                                        <p:cTn id="41" dur="500"/>
                                        <p:tgtEl>
                                          <p:spTgt spid="116"/>
                                        </p:tgtEl>
                                      </p:cBhvr>
                                    </p:animEffect>
                                    <p:anim calcmode="lin" valueType="num">
                                      <p:cBhvr>
                                        <p:cTn id="42" dur="500" fill="hold"/>
                                        <p:tgtEl>
                                          <p:spTgt spid="116"/>
                                        </p:tgtEl>
                                        <p:attrNameLst>
                                          <p:attrName>ppt_x</p:attrName>
                                        </p:attrNameLst>
                                      </p:cBhvr>
                                      <p:tavLst>
                                        <p:tav tm="0">
                                          <p:val>
                                            <p:strVal val="#ppt_x"/>
                                          </p:val>
                                        </p:tav>
                                        <p:tav tm="100000">
                                          <p:val>
                                            <p:strVal val="#ppt_x"/>
                                          </p:val>
                                        </p:tav>
                                      </p:tavLst>
                                    </p:anim>
                                    <p:anim calcmode="lin" valueType="num">
                                      <p:cBhvr>
                                        <p:cTn id="43" dur="500" fill="hold"/>
                                        <p:tgtEl>
                                          <p:spTgt spid="11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21"/>
                                        </p:tgtEl>
                                        <p:attrNameLst>
                                          <p:attrName>style.visibility</p:attrName>
                                        </p:attrNameLst>
                                      </p:cBhvr>
                                      <p:to>
                                        <p:strVal val="visible"/>
                                      </p:to>
                                    </p:set>
                                    <p:animEffect transition="in" filter="fade">
                                      <p:cBhvr>
                                        <p:cTn id="46" dur="500"/>
                                        <p:tgtEl>
                                          <p:spTgt spid="121"/>
                                        </p:tgtEl>
                                      </p:cBhvr>
                                    </p:animEffect>
                                    <p:anim calcmode="lin" valueType="num">
                                      <p:cBhvr>
                                        <p:cTn id="47" dur="500" fill="hold"/>
                                        <p:tgtEl>
                                          <p:spTgt spid="121"/>
                                        </p:tgtEl>
                                        <p:attrNameLst>
                                          <p:attrName>ppt_x</p:attrName>
                                        </p:attrNameLst>
                                      </p:cBhvr>
                                      <p:tavLst>
                                        <p:tav tm="0">
                                          <p:val>
                                            <p:strVal val="#ppt_x"/>
                                          </p:val>
                                        </p:tav>
                                        <p:tav tm="100000">
                                          <p:val>
                                            <p:strVal val="#ppt_x"/>
                                          </p:val>
                                        </p:tav>
                                      </p:tavLst>
                                    </p:anim>
                                    <p:anim calcmode="lin" valueType="num">
                                      <p:cBhvr>
                                        <p:cTn id="48" dur="500" fill="hold"/>
                                        <p:tgtEl>
                                          <p:spTgt spid="121"/>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30"/>
                                        </p:tgtEl>
                                        <p:attrNameLst>
                                          <p:attrName>style.visibility</p:attrName>
                                        </p:attrNameLst>
                                      </p:cBhvr>
                                      <p:to>
                                        <p:strVal val="visible"/>
                                      </p:to>
                                    </p:set>
                                    <p:animEffect transition="in" filter="fade">
                                      <p:cBhvr>
                                        <p:cTn id="51" dur="500"/>
                                        <p:tgtEl>
                                          <p:spTgt spid="130"/>
                                        </p:tgtEl>
                                      </p:cBhvr>
                                    </p:animEffect>
                                    <p:anim calcmode="lin" valueType="num">
                                      <p:cBhvr>
                                        <p:cTn id="52" dur="500" fill="hold"/>
                                        <p:tgtEl>
                                          <p:spTgt spid="130"/>
                                        </p:tgtEl>
                                        <p:attrNameLst>
                                          <p:attrName>ppt_x</p:attrName>
                                        </p:attrNameLst>
                                      </p:cBhvr>
                                      <p:tavLst>
                                        <p:tav tm="0">
                                          <p:val>
                                            <p:strVal val="#ppt_x"/>
                                          </p:val>
                                        </p:tav>
                                        <p:tav tm="100000">
                                          <p:val>
                                            <p:strVal val="#ppt_x"/>
                                          </p:val>
                                        </p:tav>
                                      </p:tavLst>
                                    </p:anim>
                                    <p:anim calcmode="lin" valueType="num">
                                      <p:cBhvr>
                                        <p:cTn id="53" dur="500" fill="hold"/>
                                        <p:tgtEl>
                                          <p:spTgt spid="130"/>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45"/>
                                        </p:tgtEl>
                                        <p:attrNameLst>
                                          <p:attrName>style.visibility</p:attrName>
                                        </p:attrNameLst>
                                      </p:cBhvr>
                                      <p:to>
                                        <p:strVal val="visible"/>
                                      </p:to>
                                    </p:set>
                                    <p:animEffect transition="in" filter="fade">
                                      <p:cBhvr>
                                        <p:cTn id="56" dur="500"/>
                                        <p:tgtEl>
                                          <p:spTgt spid="145"/>
                                        </p:tgtEl>
                                      </p:cBhvr>
                                    </p:animEffect>
                                    <p:anim calcmode="lin" valueType="num">
                                      <p:cBhvr>
                                        <p:cTn id="57" dur="500" fill="hold"/>
                                        <p:tgtEl>
                                          <p:spTgt spid="145"/>
                                        </p:tgtEl>
                                        <p:attrNameLst>
                                          <p:attrName>ppt_x</p:attrName>
                                        </p:attrNameLst>
                                      </p:cBhvr>
                                      <p:tavLst>
                                        <p:tav tm="0">
                                          <p:val>
                                            <p:strVal val="#ppt_x"/>
                                          </p:val>
                                        </p:tav>
                                        <p:tav tm="100000">
                                          <p:val>
                                            <p:strVal val="#ppt_x"/>
                                          </p:val>
                                        </p:tav>
                                      </p:tavLst>
                                    </p:anim>
                                    <p:anim calcmode="lin" valueType="num">
                                      <p:cBhvr>
                                        <p:cTn id="58" dur="500" fill="hold"/>
                                        <p:tgtEl>
                                          <p:spTgt spid="145"/>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48"/>
                                        </p:tgtEl>
                                        <p:attrNameLst>
                                          <p:attrName>style.visibility</p:attrName>
                                        </p:attrNameLst>
                                      </p:cBhvr>
                                      <p:to>
                                        <p:strVal val="visible"/>
                                      </p:to>
                                    </p:set>
                                    <p:animEffect transition="in" filter="fade">
                                      <p:cBhvr>
                                        <p:cTn id="61" dur="500"/>
                                        <p:tgtEl>
                                          <p:spTgt spid="148"/>
                                        </p:tgtEl>
                                      </p:cBhvr>
                                    </p:animEffect>
                                    <p:anim calcmode="lin" valueType="num">
                                      <p:cBhvr>
                                        <p:cTn id="62" dur="500" fill="hold"/>
                                        <p:tgtEl>
                                          <p:spTgt spid="148"/>
                                        </p:tgtEl>
                                        <p:attrNameLst>
                                          <p:attrName>ppt_x</p:attrName>
                                        </p:attrNameLst>
                                      </p:cBhvr>
                                      <p:tavLst>
                                        <p:tav tm="0">
                                          <p:val>
                                            <p:strVal val="#ppt_x"/>
                                          </p:val>
                                        </p:tav>
                                        <p:tav tm="100000">
                                          <p:val>
                                            <p:strVal val="#ppt_x"/>
                                          </p:val>
                                        </p:tav>
                                      </p:tavLst>
                                    </p:anim>
                                    <p:anim calcmode="lin" valueType="num">
                                      <p:cBhvr>
                                        <p:cTn id="63" dur="500" fill="hold"/>
                                        <p:tgtEl>
                                          <p:spTgt spid="148"/>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59"/>
                                        </p:tgtEl>
                                        <p:attrNameLst>
                                          <p:attrName>style.visibility</p:attrName>
                                        </p:attrNameLst>
                                      </p:cBhvr>
                                      <p:to>
                                        <p:strVal val="visible"/>
                                      </p:to>
                                    </p:set>
                                    <p:animEffect transition="in" filter="fade">
                                      <p:cBhvr>
                                        <p:cTn id="66" dur="500"/>
                                        <p:tgtEl>
                                          <p:spTgt spid="159"/>
                                        </p:tgtEl>
                                      </p:cBhvr>
                                    </p:animEffect>
                                    <p:anim calcmode="lin" valueType="num">
                                      <p:cBhvr>
                                        <p:cTn id="67" dur="500" fill="hold"/>
                                        <p:tgtEl>
                                          <p:spTgt spid="159"/>
                                        </p:tgtEl>
                                        <p:attrNameLst>
                                          <p:attrName>ppt_x</p:attrName>
                                        </p:attrNameLst>
                                      </p:cBhvr>
                                      <p:tavLst>
                                        <p:tav tm="0">
                                          <p:val>
                                            <p:strVal val="#ppt_x"/>
                                          </p:val>
                                        </p:tav>
                                        <p:tav tm="100000">
                                          <p:val>
                                            <p:strVal val="#ppt_x"/>
                                          </p:val>
                                        </p:tav>
                                      </p:tavLst>
                                    </p:anim>
                                    <p:anim calcmode="lin" valueType="num">
                                      <p:cBhvr>
                                        <p:cTn id="68" dur="500" fill="hold"/>
                                        <p:tgtEl>
                                          <p:spTgt spid="159"/>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7" presetClass="entr" presetSubtype="0" fill="hold" nodeType="clickEffect">
                                  <p:stCondLst>
                                    <p:cond delay="0"/>
                                  </p:stCondLst>
                                  <p:childTnLst>
                                    <p:set>
                                      <p:cBhvr>
                                        <p:cTn id="72" dur="1" fill="hold">
                                          <p:stCondLst>
                                            <p:cond delay="0"/>
                                          </p:stCondLst>
                                        </p:cTn>
                                        <p:tgtEl>
                                          <p:spTgt spid="122"/>
                                        </p:tgtEl>
                                        <p:attrNameLst>
                                          <p:attrName>style.visibility</p:attrName>
                                        </p:attrNameLst>
                                      </p:cBhvr>
                                      <p:to>
                                        <p:strVal val="visible"/>
                                      </p:to>
                                    </p:set>
                                    <p:animEffect transition="in" filter="fade">
                                      <p:cBhvr>
                                        <p:cTn id="73" dur="500"/>
                                        <p:tgtEl>
                                          <p:spTgt spid="122"/>
                                        </p:tgtEl>
                                      </p:cBhvr>
                                    </p:animEffect>
                                    <p:anim calcmode="lin" valueType="num">
                                      <p:cBhvr>
                                        <p:cTn id="74" dur="500" fill="hold"/>
                                        <p:tgtEl>
                                          <p:spTgt spid="122"/>
                                        </p:tgtEl>
                                        <p:attrNameLst>
                                          <p:attrName>ppt_x</p:attrName>
                                        </p:attrNameLst>
                                      </p:cBhvr>
                                      <p:tavLst>
                                        <p:tav tm="0">
                                          <p:val>
                                            <p:strVal val="#ppt_x"/>
                                          </p:val>
                                        </p:tav>
                                        <p:tav tm="100000">
                                          <p:val>
                                            <p:strVal val="#ppt_x"/>
                                          </p:val>
                                        </p:tav>
                                      </p:tavLst>
                                    </p:anim>
                                    <p:anim calcmode="lin" valueType="num">
                                      <p:cBhvr>
                                        <p:cTn id="75" dur="500" fill="hold"/>
                                        <p:tgtEl>
                                          <p:spTgt spid="122"/>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fade">
                                      <p:cBhvr>
                                        <p:cTn id="78" dur="500"/>
                                        <p:tgtEl>
                                          <p:spTgt spid="127"/>
                                        </p:tgtEl>
                                      </p:cBhvr>
                                    </p:animEffect>
                                    <p:anim calcmode="lin" valueType="num">
                                      <p:cBhvr>
                                        <p:cTn id="79" dur="500" fill="hold"/>
                                        <p:tgtEl>
                                          <p:spTgt spid="127"/>
                                        </p:tgtEl>
                                        <p:attrNameLst>
                                          <p:attrName>ppt_x</p:attrName>
                                        </p:attrNameLst>
                                      </p:cBhvr>
                                      <p:tavLst>
                                        <p:tav tm="0">
                                          <p:val>
                                            <p:strVal val="#ppt_x"/>
                                          </p:val>
                                        </p:tav>
                                        <p:tav tm="100000">
                                          <p:val>
                                            <p:strVal val="#ppt_x"/>
                                          </p:val>
                                        </p:tav>
                                      </p:tavLst>
                                    </p:anim>
                                    <p:anim calcmode="lin" valueType="num">
                                      <p:cBhvr>
                                        <p:cTn id="80" dur="500" fill="hold"/>
                                        <p:tgtEl>
                                          <p:spTgt spid="127"/>
                                        </p:tgtEl>
                                        <p:attrNameLst>
                                          <p:attrName>ppt_y</p:attrName>
                                        </p:attrNameLst>
                                      </p:cBhvr>
                                      <p:tavLst>
                                        <p:tav tm="0">
                                          <p:val>
                                            <p:strVal val="#ppt_y-.1"/>
                                          </p:val>
                                        </p:tav>
                                        <p:tav tm="100000">
                                          <p:val>
                                            <p:strVal val="#ppt_y"/>
                                          </p:val>
                                        </p:tav>
                                      </p:tavLst>
                                    </p:anim>
                                  </p:childTnLst>
                                </p:cTn>
                              </p:par>
                              <p:par>
                                <p:cTn id="81" presetID="47" presetClass="entr" presetSubtype="0" fill="hold" nodeType="withEffect">
                                  <p:stCondLst>
                                    <p:cond delay="0"/>
                                  </p:stCondLst>
                                  <p:childTnLst>
                                    <p:set>
                                      <p:cBhvr>
                                        <p:cTn id="82" dur="1" fill="hold">
                                          <p:stCondLst>
                                            <p:cond delay="0"/>
                                          </p:stCondLst>
                                        </p:cTn>
                                        <p:tgtEl>
                                          <p:spTgt spid="163"/>
                                        </p:tgtEl>
                                        <p:attrNameLst>
                                          <p:attrName>style.visibility</p:attrName>
                                        </p:attrNameLst>
                                      </p:cBhvr>
                                      <p:to>
                                        <p:strVal val="visible"/>
                                      </p:to>
                                    </p:set>
                                    <p:animEffect transition="in" filter="fade">
                                      <p:cBhvr>
                                        <p:cTn id="83" dur="500"/>
                                        <p:tgtEl>
                                          <p:spTgt spid="163"/>
                                        </p:tgtEl>
                                      </p:cBhvr>
                                    </p:animEffect>
                                    <p:anim calcmode="lin" valueType="num">
                                      <p:cBhvr>
                                        <p:cTn id="84" dur="500" fill="hold"/>
                                        <p:tgtEl>
                                          <p:spTgt spid="163"/>
                                        </p:tgtEl>
                                        <p:attrNameLst>
                                          <p:attrName>ppt_x</p:attrName>
                                        </p:attrNameLst>
                                      </p:cBhvr>
                                      <p:tavLst>
                                        <p:tav tm="0">
                                          <p:val>
                                            <p:strVal val="#ppt_x"/>
                                          </p:val>
                                        </p:tav>
                                        <p:tav tm="100000">
                                          <p:val>
                                            <p:strVal val="#ppt_x"/>
                                          </p:val>
                                        </p:tav>
                                      </p:tavLst>
                                    </p:anim>
                                    <p:anim calcmode="lin" valueType="num">
                                      <p:cBhvr>
                                        <p:cTn id="85" dur="500" fill="hold"/>
                                        <p:tgtEl>
                                          <p:spTgt spid="163"/>
                                        </p:tgtEl>
                                        <p:attrNameLst>
                                          <p:attrName>ppt_y</p:attrName>
                                        </p:attrNameLst>
                                      </p:cBhvr>
                                      <p:tavLst>
                                        <p:tav tm="0">
                                          <p:val>
                                            <p:strVal val="#ppt_y-.1"/>
                                          </p:val>
                                        </p:tav>
                                        <p:tav tm="100000">
                                          <p:val>
                                            <p:strVal val="#ppt_y"/>
                                          </p:val>
                                        </p:tav>
                                      </p:tavLst>
                                    </p:anim>
                                  </p:childTnLst>
                                </p:cTn>
                              </p:par>
                              <p:par>
                                <p:cTn id="86" presetID="47" presetClass="entr" presetSubtype="0" fill="hold" nodeType="withEffect">
                                  <p:stCondLst>
                                    <p:cond delay="0"/>
                                  </p:stCondLst>
                                  <p:childTnLst>
                                    <p:set>
                                      <p:cBhvr>
                                        <p:cTn id="87" dur="1" fill="hold">
                                          <p:stCondLst>
                                            <p:cond delay="0"/>
                                          </p:stCondLst>
                                        </p:cTn>
                                        <p:tgtEl>
                                          <p:spTgt spid="168"/>
                                        </p:tgtEl>
                                        <p:attrNameLst>
                                          <p:attrName>style.visibility</p:attrName>
                                        </p:attrNameLst>
                                      </p:cBhvr>
                                      <p:to>
                                        <p:strVal val="visible"/>
                                      </p:to>
                                    </p:set>
                                    <p:animEffect transition="in" filter="fade">
                                      <p:cBhvr>
                                        <p:cTn id="88" dur="500"/>
                                        <p:tgtEl>
                                          <p:spTgt spid="168"/>
                                        </p:tgtEl>
                                      </p:cBhvr>
                                    </p:animEffect>
                                    <p:anim calcmode="lin" valueType="num">
                                      <p:cBhvr>
                                        <p:cTn id="89" dur="500" fill="hold"/>
                                        <p:tgtEl>
                                          <p:spTgt spid="168"/>
                                        </p:tgtEl>
                                        <p:attrNameLst>
                                          <p:attrName>ppt_x</p:attrName>
                                        </p:attrNameLst>
                                      </p:cBhvr>
                                      <p:tavLst>
                                        <p:tav tm="0">
                                          <p:val>
                                            <p:strVal val="#ppt_x"/>
                                          </p:val>
                                        </p:tav>
                                        <p:tav tm="100000">
                                          <p:val>
                                            <p:strVal val="#ppt_x"/>
                                          </p:val>
                                        </p:tav>
                                      </p:tavLst>
                                    </p:anim>
                                    <p:anim calcmode="lin" valueType="num">
                                      <p:cBhvr>
                                        <p:cTn id="90" dur="500" fill="hold"/>
                                        <p:tgtEl>
                                          <p:spTgt spid="168"/>
                                        </p:tgtEl>
                                        <p:attrNameLst>
                                          <p:attrName>ppt_y</p:attrName>
                                        </p:attrNameLst>
                                      </p:cBhvr>
                                      <p:tavLst>
                                        <p:tav tm="0">
                                          <p:val>
                                            <p:strVal val="#ppt_y-.1"/>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187"/>
                                        </p:tgtEl>
                                        <p:attrNameLst>
                                          <p:attrName>style.visibility</p:attrName>
                                        </p:attrNameLst>
                                      </p:cBhvr>
                                      <p:to>
                                        <p:strVal val="visible"/>
                                      </p:to>
                                    </p:set>
                                    <p:anim calcmode="lin" valueType="num">
                                      <p:cBhvr additive="base">
                                        <p:cTn id="93" dur="500" fill="hold"/>
                                        <p:tgtEl>
                                          <p:spTgt spid="187"/>
                                        </p:tgtEl>
                                        <p:attrNameLst>
                                          <p:attrName>ppt_x</p:attrName>
                                        </p:attrNameLst>
                                      </p:cBhvr>
                                      <p:tavLst>
                                        <p:tav tm="0">
                                          <p:val>
                                            <p:strVal val="1+#ppt_w/2"/>
                                          </p:val>
                                        </p:tav>
                                        <p:tav tm="100000">
                                          <p:val>
                                            <p:strVal val="#ppt_x"/>
                                          </p:val>
                                        </p:tav>
                                      </p:tavLst>
                                    </p:anim>
                                    <p:anim calcmode="lin" valueType="num">
                                      <p:cBhvr additive="base">
                                        <p:cTn id="94" dur="500" fill="hold"/>
                                        <p:tgtEl>
                                          <p:spTgt spid="187"/>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188"/>
                                        </p:tgtEl>
                                        <p:attrNameLst>
                                          <p:attrName>style.visibility</p:attrName>
                                        </p:attrNameLst>
                                      </p:cBhvr>
                                      <p:to>
                                        <p:strVal val="visible"/>
                                      </p:to>
                                    </p:set>
                                    <p:anim calcmode="lin" valueType="num">
                                      <p:cBhvr additive="base">
                                        <p:cTn id="97" dur="500" fill="hold"/>
                                        <p:tgtEl>
                                          <p:spTgt spid="188"/>
                                        </p:tgtEl>
                                        <p:attrNameLst>
                                          <p:attrName>ppt_x</p:attrName>
                                        </p:attrNameLst>
                                      </p:cBhvr>
                                      <p:tavLst>
                                        <p:tav tm="0">
                                          <p:val>
                                            <p:strVal val="1+#ppt_w/2"/>
                                          </p:val>
                                        </p:tav>
                                        <p:tav tm="100000">
                                          <p:val>
                                            <p:strVal val="#ppt_x"/>
                                          </p:val>
                                        </p:tav>
                                      </p:tavLst>
                                    </p:anim>
                                    <p:anim calcmode="lin" valueType="num">
                                      <p:cBhvr additive="base">
                                        <p:cTn id="98" dur="500" fill="hold"/>
                                        <p:tgtEl>
                                          <p:spTgt spid="188"/>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189"/>
                                        </p:tgtEl>
                                        <p:attrNameLst>
                                          <p:attrName>style.visibility</p:attrName>
                                        </p:attrNameLst>
                                      </p:cBhvr>
                                      <p:to>
                                        <p:strVal val="visible"/>
                                      </p:to>
                                    </p:set>
                                    <p:anim calcmode="lin" valueType="num">
                                      <p:cBhvr additive="base">
                                        <p:cTn id="101" dur="500" fill="hold"/>
                                        <p:tgtEl>
                                          <p:spTgt spid="189"/>
                                        </p:tgtEl>
                                        <p:attrNameLst>
                                          <p:attrName>ppt_x</p:attrName>
                                        </p:attrNameLst>
                                      </p:cBhvr>
                                      <p:tavLst>
                                        <p:tav tm="0">
                                          <p:val>
                                            <p:strVal val="1+#ppt_w/2"/>
                                          </p:val>
                                        </p:tav>
                                        <p:tav tm="100000">
                                          <p:val>
                                            <p:strVal val="#ppt_x"/>
                                          </p:val>
                                        </p:tav>
                                      </p:tavLst>
                                    </p:anim>
                                    <p:anim calcmode="lin" valueType="num">
                                      <p:cBhvr additive="base">
                                        <p:cTn id="102" dur="500" fill="hold"/>
                                        <p:tgtEl>
                                          <p:spTgt spid="189"/>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190"/>
                                        </p:tgtEl>
                                        <p:attrNameLst>
                                          <p:attrName>style.visibility</p:attrName>
                                        </p:attrNameLst>
                                      </p:cBhvr>
                                      <p:to>
                                        <p:strVal val="visible"/>
                                      </p:to>
                                    </p:set>
                                    <p:anim calcmode="lin" valueType="num">
                                      <p:cBhvr additive="base">
                                        <p:cTn id="105" dur="500" fill="hold"/>
                                        <p:tgtEl>
                                          <p:spTgt spid="190"/>
                                        </p:tgtEl>
                                        <p:attrNameLst>
                                          <p:attrName>ppt_x</p:attrName>
                                        </p:attrNameLst>
                                      </p:cBhvr>
                                      <p:tavLst>
                                        <p:tav tm="0">
                                          <p:val>
                                            <p:strVal val="1+#ppt_w/2"/>
                                          </p:val>
                                        </p:tav>
                                        <p:tav tm="100000">
                                          <p:val>
                                            <p:strVal val="#ppt_x"/>
                                          </p:val>
                                        </p:tav>
                                      </p:tavLst>
                                    </p:anim>
                                    <p:anim calcmode="lin" valueType="num">
                                      <p:cBhvr additive="base">
                                        <p:cTn id="106" dur="500" fill="hold"/>
                                        <p:tgtEl>
                                          <p:spTgt spid="190"/>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191"/>
                                        </p:tgtEl>
                                        <p:attrNameLst>
                                          <p:attrName>style.visibility</p:attrName>
                                        </p:attrNameLst>
                                      </p:cBhvr>
                                      <p:to>
                                        <p:strVal val="visible"/>
                                      </p:to>
                                    </p:set>
                                    <p:anim calcmode="lin" valueType="num">
                                      <p:cBhvr additive="base">
                                        <p:cTn id="109" dur="500" fill="hold"/>
                                        <p:tgtEl>
                                          <p:spTgt spid="191"/>
                                        </p:tgtEl>
                                        <p:attrNameLst>
                                          <p:attrName>ppt_x</p:attrName>
                                        </p:attrNameLst>
                                      </p:cBhvr>
                                      <p:tavLst>
                                        <p:tav tm="0">
                                          <p:val>
                                            <p:strVal val="1+#ppt_w/2"/>
                                          </p:val>
                                        </p:tav>
                                        <p:tav tm="100000">
                                          <p:val>
                                            <p:strVal val="#ppt_x"/>
                                          </p:val>
                                        </p:tav>
                                      </p:tavLst>
                                    </p:anim>
                                    <p:anim calcmode="lin" valueType="num">
                                      <p:cBhvr additive="base">
                                        <p:cTn id="110" dur="500" fill="hold"/>
                                        <p:tgtEl>
                                          <p:spTgt spid="1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110" grpId="0" animBg="1"/>
      <p:bldP spid="121" grpId="0" animBg="1"/>
      <p:bldP spid="111" grpId="0" animBg="1"/>
      <p:bldP spid="112" grpId="0" animBg="1"/>
      <p:bldP spid="113" grpId="0" animBg="1"/>
      <p:bldP spid="114" grpId="0" animBg="1"/>
      <p:bldP spid="115" grpId="0" animBg="1"/>
      <p:bldP spid="187" grpId="0"/>
      <p:bldP spid="188" grpId="0"/>
      <p:bldP spid="189" grpId="0"/>
      <p:bldP spid="190" grpId="0"/>
      <p:bldP spid="19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447" name="Rectangle 71"/>
          <p:cNvSpPr>
            <a:spLocks noChangeArrowheads="1"/>
          </p:cNvSpPr>
          <p:nvPr/>
        </p:nvSpPr>
        <p:spPr bwMode="auto">
          <a:xfrm>
            <a:off x="2917825" y="2538413"/>
            <a:ext cx="4248150" cy="809625"/>
          </a:xfrm>
          <a:prstGeom prst="rect">
            <a:avLst/>
          </a:prstGeom>
          <a:noFill/>
          <a:ln w="15875" algn="ctr">
            <a:noFill/>
            <a:miter lim="800000"/>
            <a:headEnd/>
            <a:tailEnd/>
          </a:ln>
        </p:spPr>
        <p:txBody>
          <a:bodyPr lIns="76197" tIns="38098" rIns="76197" bIns="38098">
            <a:spAutoFit/>
          </a:bodyPr>
          <a:lstStyle/>
          <a:p>
            <a:pPr algn="ctr" defTabSz="762000"/>
            <a:r>
              <a:rPr lang="zh-CN" altLang="en-US" sz="1600">
                <a:latin typeface="Amosis Technik"/>
                <a:ea typeface="楷体_GB2312"/>
                <a:cs typeface="楷体_GB2312"/>
              </a:rPr>
              <a:t>点击添加文本点击</a:t>
            </a:r>
            <a:r>
              <a:rPr lang="zh-CN" altLang="en-US" sz="1600">
                <a:ea typeface="楷体_GB2312"/>
                <a:cs typeface="楷体_GB2312"/>
              </a:rPr>
              <a:t>添加文本点击添加文本点击添加文本点击添加文本点击添加文本</a:t>
            </a:r>
            <a:r>
              <a:rPr lang="zh-CN" altLang="en-US" sz="1600">
                <a:latin typeface="Amosis Technik"/>
                <a:ea typeface="楷体_GB2312"/>
                <a:cs typeface="楷体_GB2312"/>
              </a:rPr>
              <a:t>点击添加文本点击</a:t>
            </a:r>
            <a:r>
              <a:rPr lang="zh-CN" altLang="en-US" sz="1600">
                <a:ea typeface="楷体_GB2312"/>
                <a:cs typeface="楷体_GB2312"/>
              </a:rPr>
              <a:t>添加</a:t>
            </a:r>
          </a:p>
        </p:txBody>
      </p:sp>
      <p:sp>
        <p:nvSpPr>
          <p:cNvPr id="485448" name="WordArt 72"/>
          <p:cNvSpPr>
            <a:spLocks noChangeArrowheads="1" noChangeShapeType="1" noTextEdit="1"/>
          </p:cNvSpPr>
          <p:nvPr/>
        </p:nvSpPr>
        <p:spPr bwMode="auto">
          <a:xfrm>
            <a:off x="4300538" y="1670851"/>
            <a:ext cx="838200" cy="733425"/>
          </a:xfrm>
          <a:prstGeom prst="rect">
            <a:avLst/>
          </a:prstGeom>
        </p:spPr>
        <p:txBody>
          <a:bodyPr wrap="none" fromWordArt="1">
            <a:prstTxWarp prst="textPlain">
              <a:avLst>
                <a:gd name="adj" fmla="val 50000"/>
              </a:avLst>
            </a:prstTxWarp>
          </a:bodyPr>
          <a:lstStyle/>
          <a:p>
            <a:pPr algn="ctr"/>
            <a:r>
              <a:rPr lang="en-US" altLang="zh-CN" sz="3600" b="1" kern="10" dirty="0" smtClean="0">
                <a:ln w="9525">
                  <a:noFill/>
                  <a:round/>
                  <a:headEnd/>
                  <a:tailEnd/>
                </a:ln>
                <a:solidFill>
                  <a:schemeClr val="accent1"/>
                </a:solidFill>
                <a:effectLst>
                  <a:outerShdw dist="45791" dir="2021404" algn="ctr" rotWithShape="0">
                    <a:srgbClr val="B2B2B2">
                      <a:alpha val="79999"/>
                    </a:srgbClr>
                  </a:outerShdw>
                </a:effectLst>
                <a:latin typeface="Arial"/>
                <a:cs typeface="Arial"/>
              </a:rPr>
              <a:t>03</a:t>
            </a:r>
            <a:endParaRPr lang="zh-CN" altLang="en-US" sz="3600" b="1" kern="10" dirty="0">
              <a:ln w="9525">
                <a:noFill/>
                <a:round/>
                <a:headEnd/>
                <a:tailEnd/>
              </a:ln>
              <a:solidFill>
                <a:schemeClr val="accent1"/>
              </a:solidFill>
              <a:effectLst>
                <a:outerShdw dist="45791" dir="2021404" algn="ctr" rotWithShape="0">
                  <a:srgbClr val="B2B2B2">
                    <a:alpha val="79999"/>
                  </a:srgbClr>
                </a:outerShdw>
              </a:effectLst>
              <a:latin typeface="Arial"/>
              <a:cs typeface="Arial"/>
            </a:endParaRPr>
          </a:p>
        </p:txBody>
      </p:sp>
      <p:sp>
        <p:nvSpPr>
          <p:cNvPr id="485449" name="Rectangle 73"/>
          <p:cNvSpPr>
            <a:spLocks noChangeArrowheads="1"/>
          </p:cNvSpPr>
          <p:nvPr/>
        </p:nvSpPr>
        <p:spPr bwMode="auto">
          <a:xfrm>
            <a:off x="2751137" y="1468401"/>
            <a:ext cx="3505200" cy="1066800"/>
          </a:xfrm>
          <a:prstGeom prst="rect">
            <a:avLst/>
          </a:prstGeom>
          <a:noFill/>
          <a:ln w="15875" algn="ctr">
            <a:noFill/>
            <a:miter lim="800000"/>
            <a:headEnd/>
            <a:tailEnd/>
          </a:ln>
        </p:spPr>
        <p:txBody>
          <a:bodyPr lIns="76197" tIns="38098" rIns="76197" bIns="38098">
            <a:spAutoFit/>
          </a:bodyPr>
          <a:lstStyle/>
          <a:p>
            <a:pPr algn="r" defTabSz="762000"/>
            <a:r>
              <a:rPr lang="zh-CN" altLang="en-US" sz="6500" dirty="0">
                <a:solidFill>
                  <a:schemeClr val="accent1"/>
                </a:solidFill>
                <a:latin typeface="宋体" charset="-122"/>
              </a:rPr>
              <a:t>［   ］</a:t>
            </a:r>
          </a:p>
        </p:txBody>
      </p:sp>
      <p:grpSp>
        <p:nvGrpSpPr>
          <p:cNvPr id="11285" name="Group 21"/>
          <p:cNvGrpSpPr>
            <a:grpSpLocks/>
          </p:cNvGrpSpPr>
          <p:nvPr/>
        </p:nvGrpSpPr>
        <p:grpSpPr bwMode="auto">
          <a:xfrm rot="10800000">
            <a:off x="495300" y="3563938"/>
            <a:ext cx="9226550" cy="2528887"/>
            <a:chOff x="44" y="-294"/>
            <a:chExt cx="5812" cy="1593"/>
          </a:xfrm>
        </p:grpSpPr>
        <p:pic>
          <p:nvPicPr>
            <p:cNvPr id="14" name="图片 13"/>
            <p:cNvPicPr>
              <a:picLocks noChangeAspect="1"/>
            </p:cNvPicPr>
            <p:nvPr/>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8"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6"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7"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8"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11296" name="图片 24"/>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19"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2"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8"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6"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5"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1"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11325" name="图片 55"/>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29"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7"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7"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7"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Tree>
    <p:extLst>
      <p:ext uri="{BB962C8B-B14F-4D97-AF65-F5344CB8AC3E}">
        <p14:creationId xmlns:p14="http://schemas.microsoft.com/office/powerpoint/2010/main" val="1992800860"/>
      </p:ext>
    </p:extLst>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285"/>
                                        </p:tgtEl>
                                        <p:attrNameLst>
                                          <p:attrName>style.visibility</p:attrName>
                                        </p:attrNameLst>
                                      </p:cBhvr>
                                      <p:to>
                                        <p:strVal val="visible"/>
                                      </p:to>
                                    </p:set>
                                    <p:animEffect transition="in" filter="wipe(down)">
                                      <p:cBhvr>
                                        <p:cTn id="7" dur="500"/>
                                        <p:tgtEl>
                                          <p:spTgt spid="11285"/>
                                        </p:tgtEl>
                                      </p:cBhvr>
                                    </p:animEffect>
                                  </p:childTnLst>
                                </p:cTn>
                              </p:par>
                              <p:par>
                                <p:cTn id="8" presetID="17" presetClass="entr" presetSubtype="10" fill="hold" grpId="0" nodeType="withEffect">
                                  <p:stCondLst>
                                    <p:cond delay="1200"/>
                                  </p:stCondLst>
                                  <p:childTnLst>
                                    <p:set>
                                      <p:cBhvr>
                                        <p:cTn id="9" dur="1" fill="hold">
                                          <p:stCondLst>
                                            <p:cond delay="0"/>
                                          </p:stCondLst>
                                        </p:cTn>
                                        <p:tgtEl>
                                          <p:spTgt spid="485449"/>
                                        </p:tgtEl>
                                        <p:attrNameLst>
                                          <p:attrName>style.visibility</p:attrName>
                                        </p:attrNameLst>
                                      </p:cBhvr>
                                      <p:to>
                                        <p:strVal val="visible"/>
                                      </p:to>
                                    </p:set>
                                    <p:anim calcmode="lin" valueType="num">
                                      <p:cBhvr>
                                        <p:cTn id="10" dur="500" fill="hold"/>
                                        <p:tgtEl>
                                          <p:spTgt spid="485449"/>
                                        </p:tgtEl>
                                        <p:attrNameLst>
                                          <p:attrName>ppt_w</p:attrName>
                                        </p:attrNameLst>
                                      </p:cBhvr>
                                      <p:tavLst>
                                        <p:tav tm="0">
                                          <p:val>
                                            <p:fltVal val="0"/>
                                          </p:val>
                                        </p:tav>
                                        <p:tav tm="100000">
                                          <p:val>
                                            <p:strVal val="#ppt_w"/>
                                          </p:val>
                                        </p:tav>
                                      </p:tavLst>
                                    </p:anim>
                                    <p:anim calcmode="lin" valueType="num">
                                      <p:cBhvr>
                                        <p:cTn id="11" dur="500" fill="hold"/>
                                        <p:tgtEl>
                                          <p:spTgt spid="485449"/>
                                        </p:tgtEl>
                                        <p:attrNameLst>
                                          <p:attrName>ppt_h</p:attrName>
                                        </p:attrNameLst>
                                      </p:cBhvr>
                                      <p:tavLst>
                                        <p:tav tm="0">
                                          <p:val>
                                            <p:strVal val="#ppt_h"/>
                                          </p:val>
                                        </p:tav>
                                        <p:tav tm="100000">
                                          <p:val>
                                            <p:strVal val="#ppt_h"/>
                                          </p:val>
                                        </p:tav>
                                      </p:tavLst>
                                    </p:anim>
                                  </p:childTnLst>
                                </p:cTn>
                              </p:par>
                              <p:par>
                                <p:cTn id="12" presetID="23" presetClass="entr" presetSubtype="16" fill="hold" grpId="0" nodeType="withEffect">
                                  <p:stCondLst>
                                    <p:cond delay="1500"/>
                                  </p:stCondLst>
                                  <p:childTnLst>
                                    <p:set>
                                      <p:cBhvr>
                                        <p:cTn id="13" dur="1" fill="hold">
                                          <p:stCondLst>
                                            <p:cond delay="0"/>
                                          </p:stCondLst>
                                        </p:cTn>
                                        <p:tgtEl>
                                          <p:spTgt spid="485448"/>
                                        </p:tgtEl>
                                        <p:attrNameLst>
                                          <p:attrName>style.visibility</p:attrName>
                                        </p:attrNameLst>
                                      </p:cBhvr>
                                      <p:to>
                                        <p:strVal val="visible"/>
                                      </p:to>
                                    </p:set>
                                    <p:anim calcmode="lin" valueType="num">
                                      <p:cBhvr>
                                        <p:cTn id="14" dur="500" fill="hold"/>
                                        <p:tgtEl>
                                          <p:spTgt spid="485448"/>
                                        </p:tgtEl>
                                        <p:attrNameLst>
                                          <p:attrName>ppt_w</p:attrName>
                                        </p:attrNameLst>
                                      </p:cBhvr>
                                      <p:tavLst>
                                        <p:tav tm="0">
                                          <p:val>
                                            <p:fltVal val="0"/>
                                          </p:val>
                                        </p:tav>
                                        <p:tav tm="100000">
                                          <p:val>
                                            <p:strVal val="#ppt_w"/>
                                          </p:val>
                                        </p:tav>
                                      </p:tavLst>
                                    </p:anim>
                                    <p:anim calcmode="lin" valueType="num">
                                      <p:cBhvr>
                                        <p:cTn id="15" dur="500" fill="hold"/>
                                        <p:tgtEl>
                                          <p:spTgt spid="485448"/>
                                        </p:tgtEl>
                                        <p:attrNameLst>
                                          <p:attrName>ppt_h</p:attrName>
                                        </p:attrNameLst>
                                      </p:cBhvr>
                                      <p:tavLst>
                                        <p:tav tm="0">
                                          <p:val>
                                            <p:fltVal val="0"/>
                                          </p:val>
                                        </p:tav>
                                        <p:tav tm="100000">
                                          <p:val>
                                            <p:strVal val="#ppt_h"/>
                                          </p:val>
                                        </p:tav>
                                      </p:tavLst>
                                    </p:anim>
                                  </p:childTnLst>
                                </p:cTn>
                              </p:par>
                              <p:par>
                                <p:cTn id="16" presetID="12" presetClass="entr" presetSubtype="2" fill="hold" grpId="0" nodeType="withEffect">
                                  <p:stCondLst>
                                    <p:cond delay="1900"/>
                                  </p:stCondLst>
                                  <p:childTnLst>
                                    <p:set>
                                      <p:cBhvr>
                                        <p:cTn id="17" dur="1" fill="hold">
                                          <p:stCondLst>
                                            <p:cond delay="0"/>
                                          </p:stCondLst>
                                        </p:cTn>
                                        <p:tgtEl>
                                          <p:spTgt spid="485447"/>
                                        </p:tgtEl>
                                        <p:attrNameLst>
                                          <p:attrName>style.visibility</p:attrName>
                                        </p:attrNameLst>
                                      </p:cBhvr>
                                      <p:to>
                                        <p:strVal val="visible"/>
                                      </p:to>
                                    </p:set>
                                    <p:animEffect transition="in" filter="slide(fromRight)">
                                      <p:cBhvr>
                                        <p:cTn id="18" dur="500"/>
                                        <p:tgtEl>
                                          <p:spTgt spid="485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7" grpId="0"/>
      <p:bldP spid="485448" grpId="0"/>
      <p:bldP spid="485449"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
        <p:nvSpPr>
          <p:cNvPr id="104" name="空心弧 103"/>
          <p:cNvSpPr/>
          <p:nvPr/>
        </p:nvSpPr>
        <p:spPr>
          <a:xfrm rot="5400000">
            <a:off x="5828066" y="1860819"/>
            <a:ext cx="2097878" cy="2097878"/>
          </a:xfrm>
          <a:prstGeom prst="blockArc">
            <a:avLst>
              <a:gd name="adj1" fmla="val 10884798"/>
              <a:gd name="adj2" fmla="val 21542696"/>
              <a:gd name="adj3" fmla="val 3108"/>
            </a:avLst>
          </a:prstGeom>
          <a:solidFill>
            <a:schemeClr val="tx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5" name="右箭头 104"/>
          <p:cNvSpPr/>
          <p:nvPr/>
        </p:nvSpPr>
        <p:spPr>
          <a:xfrm flipH="1">
            <a:off x="4944785" y="3843863"/>
            <a:ext cx="1319362" cy="103494"/>
          </a:xfrm>
          <a:prstGeom prst="rightArrow">
            <a:avLst>
              <a:gd name="adj1" fmla="val 50000"/>
              <a:gd name="adj2" fmla="val 72226"/>
            </a:avLst>
          </a:prstGeom>
          <a:solidFill>
            <a:schemeClr val="tx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7" name="右箭头 106"/>
          <p:cNvSpPr/>
          <p:nvPr/>
        </p:nvSpPr>
        <p:spPr>
          <a:xfrm>
            <a:off x="4885981" y="1895448"/>
            <a:ext cx="1319362" cy="103494"/>
          </a:xfrm>
          <a:prstGeom prst="rightArrow">
            <a:avLst>
              <a:gd name="adj1" fmla="val 50000"/>
              <a:gd name="adj2" fmla="val 72226"/>
            </a:avLst>
          </a:prstGeom>
          <a:solidFill>
            <a:schemeClr val="tx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8" name="右箭头 107"/>
          <p:cNvSpPr/>
          <p:nvPr/>
        </p:nvSpPr>
        <p:spPr>
          <a:xfrm flipH="1">
            <a:off x="2871712" y="3850200"/>
            <a:ext cx="1319362" cy="103494"/>
          </a:xfrm>
          <a:prstGeom prst="rightArrow">
            <a:avLst>
              <a:gd name="adj1" fmla="val 50000"/>
              <a:gd name="adj2" fmla="val 72226"/>
            </a:avLst>
          </a:prstGeom>
          <a:solidFill>
            <a:schemeClr val="tx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0" name="右箭头 109"/>
          <p:cNvSpPr/>
          <p:nvPr/>
        </p:nvSpPr>
        <p:spPr>
          <a:xfrm>
            <a:off x="2782879" y="1888416"/>
            <a:ext cx="1319362" cy="103494"/>
          </a:xfrm>
          <a:prstGeom prst="rightArrow">
            <a:avLst>
              <a:gd name="adj1" fmla="val 50000"/>
              <a:gd name="adj2" fmla="val 72226"/>
            </a:avLst>
          </a:prstGeom>
          <a:solidFill>
            <a:schemeClr val="tx1"/>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nvGrpSpPr>
          <p:cNvPr id="10" name="组合 9"/>
          <p:cNvGrpSpPr/>
          <p:nvPr/>
        </p:nvGrpSpPr>
        <p:grpSpPr>
          <a:xfrm>
            <a:off x="2028300" y="1570639"/>
            <a:ext cx="784322" cy="784322"/>
            <a:chOff x="1874262" y="1495847"/>
            <a:chExt cx="746973" cy="746973"/>
          </a:xfrm>
        </p:grpSpPr>
        <p:sp>
          <p:nvSpPr>
            <p:cNvPr id="112" name="椭圆 111"/>
            <p:cNvSpPr/>
            <p:nvPr/>
          </p:nvSpPr>
          <p:spPr>
            <a:xfrm>
              <a:off x="1874262" y="1495847"/>
              <a:ext cx="746973" cy="74697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3" name="Freeform 13"/>
            <p:cNvSpPr>
              <a:spLocks noEditPoints="1"/>
            </p:cNvSpPr>
            <p:nvPr/>
          </p:nvSpPr>
          <p:spPr bwMode="auto">
            <a:xfrm>
              <a:off x="2036244" y="1612427"/>
              <a:ext cx="423008" cy="486088"/>
            </a:xfrm>
            <a:custGeom>
              <a:avLst/>
              <a:gdLst>
                <a:gd name="T0" fmla="*/ 27 w 94"/>
                <a:gd name="T1" fmla="*/ 39 h 108"/>
                <a:gd name="T2" fmla="*/ 52 w 94"/>
                <a:gd name="T3" fmla="*/ 37 h 108"/>
                <a:gd name="T4" fmla="*/ 93 w 94"/>
                <a:gd name="T5" fmla="*/ 58 h 108"/>
                <a:gd name="T6" fmla="*/ 90 w 94"/>
                <a:gd name="T7" fmla="*/ 50 h 108"/>
                <a:gd name="T8" fmla="*/ 88 w 94"/>
                <a:gd name="T9" fmla="*/ 43 h 108"/>
                <a:gd name="T10" fmla="*/ 89 w 94"/>
                <a:gd name="T11" fmla="*/ 39 h 108"/>
                <a:gd name="T12" fmla="*/ 87 w 94"/>
                <a:gd name="T13" fmla="*/ 32 h 108"/>
                <a:gd name="T14" fmla="*/ 84 w 94"/>
                <a:gd name="T15" fmla="*/ 25 h 108"/>
                <a:gd name="T16" fmla="*/ 84 w 94"/>
                <a:gd name="T17" fmla="*/ 19 h 108"/>
                <a:gd name="T18" fmla="*/ 80 w 94"/>
                <a:gd name="T19" fmla="*/ 14 h 108"/>
                <a:gd name="T20" fmla="*/ 76 w 94"/>
                <a:gd name="T21" fmla="*/ 10 h 108"/>
                <a:gd name="T22" fmla="*/ 75 w 94"/>
                <a:gd name="T23" fmla="*/ 7 h 108"/>
                <a:gd name="T24" fmla="*/ 70 w 94"/>
                <a:gd name="T25" fmla="*/ 4 h 108"/>
                <a:gd name="T26" fmla="*/ 65 w 94"/>
                <a:gd name="T27" fmla="*/ 2 h 108"/>
                <a:gd name="T28" fmla="*/ 58 w 94"/>
                <a:gd name="T29" fmla="*/ 1 h 108"/>
                <a:gd name="T30" fmla="*/ 51 w 94"/>
                <a:gd name="T31" fmla="*/ 0 h 108"/>
                <a:gd name="T32" fmla="*/ 45 w 94"/>
                <a:gd name="T33" fmla="*/ 0 h 108"/>
                <a:gd name="T34" fmla="*/ 38 w 94"/>
                <a:gd name="T35" fmla="*/ 1 h 108"/>
                <a:gd name="T36" fmla="*/ 31 w 94"/>
                <a:gd name="T37" fmla="*/ 2 h 108"/>
                <a:gd name="T38" fmla="*/ 24 w 94"/>
                <a:gd name="T39" fmla="*/ 4 h 108"/>
                <a:gd name="T40" fmla="*/ 18 w 94"/>
                <a:gd name="T41" fmla="*/ 8 h 108"/>
                <a:gd name="T42" fmla="*/ 13 w 94"/>
                <a:gd name="T43" fmla="*/ 12 h 108"/>
                <a:gd name="T44" fmla="*/ 8 w 94"/>
                <a:gd name="T45" fmla="*/ 17 h 108"/>
                <a:gd name="T46" fmla="*/ 5 w 94"/>
                <a:gd name="T47" fmla="*/ 22 h 108"/>
                <a:gd name="T48" fmla="*/ 2 w 94"/>
                <a:gd name="T49" fmla="*/ 28 h 108"/>
                <a:gd name="T50" fmla="*/ 0 w 94"/>
                <a:gd name="T51" fmla="*/ 36 h 108"/>
                <a:gd name="T52" fmla="*/ 1 w 94"/>
                <a:gd name="T53" fmla="*/ 49 h 108"/>
                <a:gd name="T54" fmla="*/ 24 w 94"/>
                <a:gd name="T55" fmla="*/ 97 h 108"/>
                <a:gd name="T56" fmla="*/ 71 w 94"/>
                <a:gd name="T57" fmla="*/ 107 h 108"/>
                <a:gd name="T58" fmla="*/ 72 w 94"/>
                <a:gd name="T59" fmla="*/ 93 h 108"/>
                <a:gd name="T60" fmla="*/ 73 w 94"/>
                <a:gd name="T61" fmla="*/ 90 h 108"/>
                <a:gd name="T62" fmla="*/ 76 w 94"/>
                <a:gd name="T63" fmla="*/ 89 h 108"/>
                <a:gd name="T64" fmla="*/ 79 w 94"/>
                <a:gd name="T65" fmla="*/ 89 h 108"/>
                <a:gd name="T66" fmla="*/ 82 w 94"/>
                <a:gd name="T67" fmla="*/ 90 h 108"/>
                <a:gd name="T68" fmla="*/ 83 w 94"/>
                <a:gd name="T69" fmla="*/ 90 h 108"/>
                <a:gd name="T70" fmla="*/ 86 w 94"/>
                <a:gd name="T71" fmla="*/ 90 h 108"/>
                <a:gd name="T72" fmla="*/ 89 w 94"/>
                <a:gd name="T73" fmla="*/ 88 h 108"/>
                <a:gd name="T74" fmla="*/ 89 w 94"/>
                <a:gd name="T75" fmla="*/ 84 h 108"/>
                <a:gd name="T76" fmla="*/ 90 w 94"/>
                <a:gd name="T77" fmla="*/ 81 h 108"/>
                <a:gd name="T78" fmla="*/ 91 w 94"/>
                <a:gd name="T79" fmla="*/ 79 h 108"/>
                <a:gd name="T80" fmla="*/ 90 w 94"/>
                <a:gd name="T81" fmla="*/ 77 h 108"/>
                <a:gd name="T82" fmla="*/ 89 w 94"/>
                <a:gd name="T83" fmla="*/ 75 h 108"/>
                <a:gd name="T84" fmla="*/ 90 w 94"/>
                <a:gd name="T85" fmla="*/ 73 h 108"/>
                <a:gd name="T86" fmla="*/ 91 w 94"/>
                <a:gd name="T87" fmla="*/ 71 h 108"/>
                <a:gd name="T88" fmla="*/ 90 w 94"/>
                <a:gd name="T89" fmla="*/ 66 h 108"/>
                <a:gd name="T90" fmla="*/ 92 w 94"/>
                <a:gd name="T91" fmla="*/ 63 h 108"/>
                <a:gd name="T92" fmla="*/ 94 w 94"/>
                <a:gd name="T93" fmla="*/ 61 h 108"/>
                <a:gd name="T94" fmla="*/ 28 w 94"/>
                <a:gd name="T95" fmla="*/ 46 h 108"/>
                <a:gd name="T96" fmla="*/ 22 w 94"/>
                <a:gd name="T97" fmla="*/ 47 h 108"/>
                <a:gd name="T98" fmla="*/ 18 w 94"/>
                <a:gd name="T99" fmla="*/ 44 h 108"/>
                <a:gd name="T100" fmla="*/ 17 w 94"/>
                <a:gd name="T101" fmla="*/ 38 h 108"/>
                <a:gd name="T102" fmla="*/ 20 w 94"/>
                <a:gd name="T103" fmla="*/ 33 h 108"/>
                <a:gd name="T104" fmla="*/ 26 w 94"/>
                <a:gd name="T105" fmla="*/ 33 h 108"/>
                <a:gd name="T106" fmla="*/ 30 w 94"/>
                <a:gd name="T107" fmla="*/ 36 h 108"/>
                <a:gd name="T108" fmla="*/ 31 w 94"/>
                <a:gd name="T109" fmla="*/ 42 h 108"/>
                <a:gd name="T110" fmla="*/ 67 w 94"/>
                <a:gd name="T111" fmla="*/ 35 h 108"/>
                <a:gd name="T112" fmla="*/ 59 w 94"/>
                <a:gd name="T113" fmla="*/ 44 h 108"/>
                <a:gd name="T114" fmla="*/ 47 w 94"/>
                <a:gd name="T115" fmla="*/ 45 h 108"/>
                <a:gd name="T116" fmla="*/ 38 w 94"/>
                <a:gd name="T117" fmla="*/ 37 h 108"/>
                <a:gd name="T118" fmla="*/ 37 w 94"/>
                <a:gd name="T119" fmla="*/ 25 h 108"/>
                <a:gd name="T120" fmla="*/ 45 w 94"/>
                <a:gd name="T121" fmla="*/ 16 h 108"/>
                <a:gd name="T122" fmla="*/ 57 w 94"/>
                <a:gd name="T123" fmla="*/ 15 h 108"/>
                <a:gd name="T124" fmla="*/ 66 w 94"/>
                <a:gd name="T125" fmla="*/ 2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 h="108">
                  <a:moveTo>
                    <a:pt x="25" y="43"/>
                  </a:moveTo>
                  <a:cubicBezTo>
                    <a:pt x="23" y="43"/>
                    <a:pt x="22" y="42"/>
                    <a:pt x="21" y="41"/>
                  </a:cubicBezTo>
                  <a:cubicBezTo>
                    <a:pt x="21" y="39"/>
                    <a:pt x="22" y="37"/>
                    <a:pt x="23" y="37"/>
                  </a:cubicBezTo>
                  <a:cubicBezTo>
                    <a:pt x="25" y="36"/>
                    <a:pt x="27" y="37"/>
                    <a:pt x="27" y="39"/>
                  </a:cubicBezTo>
                  <a:cubicBezTo>
                    <a:pt x="28" y="41"/>
                    <a:pt x="27" y="43"/>
                    <a:pt x="25" y="43"/>
                  </a:cubicBezTo>
                  <a:close/>
                  <a:moveTo>
                    <a:pt x="52" y="24"/>
                  </a:moveTo>
                  <a:cubicBezTo>
                    <a:pt x="48" y="24"/>
                    <a:pt x="45" y="26"/>
                    <a:pt x="45" y="30"/>
                  </a:cubicBezTo>
                  <a:cubicBezTo>
                    <a:pt x="45" y="34"/>
                    <a:pt x="48" y="37"/>
                    <a:pt x="52" y="37"/>
                  </a:cubicBezTo>
                  <a:cubicBezTo>
                    <a:pt x="56" y="37"/>
                    <a:pt x="59" y="34"/>
                    <a:pt x="59" y="30"/>
                  </a:cubicBezTo>
                  <a:cubicBezTo>
                    <a:pt x="59" y="26"/>
                    <a:pt x="56" y="24"/>
                    <a:pt x="52" y="24"/>
                  </a:cubicBezTo>
                  <a:close/>
                  <a:moveTo>
                    <a:pt x="94" y="61"/>
                  </a:moveTo>
                  <a:cubicBezTo>
                    <a:pt x="93" y="58"/>
                    <a:pt x="93" y="58"/>
                    <a:pt x="93" y="58"/>
                  </a:cubicBezTo>
                  <a:cubicBezTo>
                    <a:pt x="92" y="56"/>
                    <a:pt x="92" y="56"/>
                    <a:pt x="92" y="56"/>
                  </a:cubicBezTo>
                  <a:cubicBezTo>
                    <a:pt x="92" y="54"/>
                    <a:pt x="92" y="54"/>
                    <a:pt x="92" y="54"/>
                  </a:cubicBezTo>
                  <a:cubicBezTo>
                    <a:pt x="91" y="52"/>
                    <a:pt x="91" y="52"/>
                    <a:pt x="91" y="52"/>
                  </a:cubicBezTo>
                  <a:cubicBezTo>
                    <a:pt x="90" y="50"/>
                    <a:pt x="90" y="50"/>
                    <a:pt x="90" y="50"/>
                  </a:cubicBezTo>
                  <a:cubicBezTo>
                    <a:pt x="89" y="48"/>
                    <a:pt x="89" y="48"/>
                    <a:pt x="89" y="48"/>
                  </a:cubicBezTo>
                  <a:cubicBezTo>
                    <a:pt x="89" y="46"/>
                    <a:pt x="89" y="46"/>
                    <a:pt x="89" y="46"/>
                  </a:cubicBezTo>
                  <a:cubicBezTo>
                    <a:pt x="88" y="44"/>
                    <a:pt x="88" y="44"/>
                    <a:pt x="88" y="44"/>
                  </a:cubicBezTo>
                  <a:cubicBezTo>
                    <a:pt x="88" y="43"/>
                    <a:pt x="88" y="43"/>
                    <a:pt x="88" y="43"/>
                  </a:cubicBezTo>
                  <a:cubicBezTo>
                    <a:pt x="89" y="43"/>
                    <a:pt x="89" y="43"/>
                    <a:pt x="89" y="43"/>
                  </a:cubicBezTo>
                  <a:cubicBezTo>
                    <a:pt x="89" y="42"/>
                    <a:pt x="89" y="42"/>
                    <a:pt x="89" y="42"/>
                  </a:cubicBezTo>
                  <a:cubicBezTo>
                    <a:pt x="89" y="41"/>
                    <a:pt x="89" y="41"/>
                    <a:pt x="89" y="41"/>
                  </a:cubicBezTo>
                  <a:cubicBezTo>
                    <a:pt x="89" y="39"/>
                    <a:pt x="89" y="39"/>
                    <a:pt x="89" y="39"/>
                  </a:cubicBezTo>
                  <a:cubicBezTo>
                    <a:pt x="89" y="37"/>
                    <a:pt x="89" y="37"/>
                    <a:pt x="89" y="37"/>
                  </a:cubicBezTo>
                  <a:cubicBezTo>
                    <a:pt x="88" y="36"/>
                    <a:pt x="88" y="36"/>
                    <a:pt x="88" y="36"/>
                  </a:cubicBezTo>
                  <a:cubicBezTo>
                    <a:pt x="87" y="34"/>
                    <a:pt x="87" y="34"/>
                    <a:pt x="87" y="34"/>
                  </a:cubicBezTo>
                  <a:cubicBezTo>
                    <a:pt x="87" y="32"/>
                    <a:pt x="87" y="32"/>
                    <a:pt x="87" y="32"/>
                  </a:cubicBezTo>
                  <a:cubicBezTo>
                    <a:pt x="86" y="30"/>
                    <a:pt x="86" y="30"/>
                    <a:pt x="86" y="30"/>
                  </a:cubicBezTo>
                  <a:cubicBezTo>
                    <a:pt x="86" y="29"/>
                    <a:pt x="86" y="29"/>
                    <a:pt x="86" y="29"/>
                  </a:cubicBezTo>
                  <a:cubicBezTo>
                    <a:pt x="85" y="27"/>
                    <a:pt x="85" y="27"/>
                    <a:pt x="85" y="27"/>
                  </a:cubicBezTo>
                  <a:cubicBezTo>
                    <a:pt x="84" y="25"/>
                    <a:pt x="84" y="25"/>
                    <a:pt x="84" y="25"/>
                  </a:cubicBezTo>
                  <a:cubicBezTo>
                    <a:pt x="83" y="24"/>
                    <a:pt x="83" y="24"/>
                    <a:pt x="83" y="24"/>
                  </a:cubicBezTo>
                  <a:cubicBezTo>
                    <a:pt x="83" y="22"/>
                    <a:pt x="83" y="22"/>
                    <a:pt x="83" y="22"/>
                  </a:cubicBezTo>
                  <a:cubicBezTo>
                    <a:pt x="85" y="21"/>
                    <a:pt x="85" y="21"/>
                    <a:pt x="85" y="21"/>
                  </a:cubicBezTo>
                  <a:cubicBezTo>
                    <a:pt x="84" y="19"/>
                    <a:pt x="84" y="19"/>
                    <a:pt x="84" y="19"/>
                  </a:cubicBezTo>
                  <a:cubicBezTo>
                    <a:pt x="83" y="18"/>
                    <a:pt x="83" y="18"/>
                    <a:pt x="83" y="18"/>
                  </a:cubicBezTo>
                  <a:cubicBezTo>
                    <a:pt x="82" y="16"/>
                    <a:pt x="82" y="16"/>
                    <a:pt x="82" y="16"/>
                  </a:cubicBezTo>
                  <a:cubicBezTo>
                    <a:pt x="81" y="15"/>
                    <a:pt x="81" y="15"/>
                    <a:pt x="81" y="15"/>
                  </a:cubicBezTo>
                  <a:cubicBezTo>
                    <a:pt x="80" y="14"/>
                    <a:pt x="80" y="14"/>
                    <a:pt x="80" y="14"/>
                  </a:cubicBezTo>
                  <a:cubicBezTo>
                    <a:pt x="79" y="13"/>
                    <a:pt x="79" y="13"/>
                    <a:pt x="79" y="13"/>
                  </a:cubicBezTo>
                  <a:cubicBezTo>
                    <a:pt x="78" y="12"/>
                    <a:pt x="78" y="12"/>
                    <a:pt x="78" y="12"/>
                  </a:cubicBezTo>
                  <a:cubicBezTo>
                    <a:pt x="77" y="11"/>
                    <a:pt x="77" y="11"/>
                    <a:pt x="77" y="11"/>
                  </a:cubicBezTo>
                  <a:cubicBezTo>
                    <a:pt x="76" y="10"/>
                    <a:pt x="76" y="10"/>
                    <a:pt x="76" y="10"/>
                  </a:cubicBezTo>
                  <a:cubicBezTo>
                    <a:pt x="79" y="9"/>
                    <a:pt x="79" y="9"/>
                    <a:pt x="79" y="9"/>
                  </a:cubicBezTo>
                  <a:cubicBezTo>
                    <a:pt x="78" y="8"/>
                    <a:pt x="78" y="8"/>
                    <a:pt x="78" y="8"/>
                  </a:cubicBezTo>
                  <a:cubicBezTo>
                    <a:pt x="76" y="7"/>
                    <a:pt x="76" y="7"/>
                    <a:pt x="76" y="7"/>
                  </a:cubicBezTo>
                  <a:cubicBezTo>
                    <a:pt x="75" y="7"/>
                    <a:pt x="75" y="7"/>
                    <a:pt x="75" y="7"/>
                  </a:cubicBezTo>
                  <a:cubicBezTo>
                    <a:pt x="74" y="6"/>
                    <a:pt x="74" y="6"/>
                    <a:pt x="74" y="6"/>
                  </a:cubicBezTo>
                  <a:cubicBezTo>
                    <a:pt x="73" y="5"/>
                    <a:pt x="73" y="5"/>
                    <a:pt x="73" y="5"/>
                  </a:cubicBezTo>
                  <a:cubicBezTo>
                    <a:pt x="72" y="5"/>
                    <a:pt x="72" y="5"/>
                    <a:pt x="72" y="5"/>
                  </a:cubicBezTo>
                  <a:cubicBezTo>
                    <a:pt x="70" y="4"/>
                    <a:pt x="70" y="4"/>
                    <a:pt x="70" y="4"/>
                  </a:cubicBezTo>
                  <a:cubicBezTo>
                    <a:pt x="69" y="4"/>
                    <a:pt x="69" y="4"/>
                    <a:pt x="69" y="4"/>
                  </a:cubicBezTo>
                  <a:cubicBezTo>
                    <a:pt x="68" y="3"/>
                    <a:pt x="68" y="3"/>
                    <a:pt x="68" y="3"/>
                  </a:cubicBezTo>
                  <a:cubicBezTo>
                    <a:pt x="66" y="3"/>
                    <a:pt x="66" y="3"/>
                    <a:pt x="66" y="3"/>
                  </a:cubicBezTo>
                  <a:cubicBezTo>
                    <a:pt x="65" y="2"/>
                    <a:pt x="65" y="2"/>
                    <a:pt x="65" y="2"/>
                  </a:cubicBezTo>
                  <a:cubicBezTo>
                    <a:pt x="63" y="2"/>
                    <a:pt x="63" y="2"/>
                    <a:pt x="63" y="2"/>
                  </a:cubicBezTo>
                  <a:cubicBezTo>
                    <a:pt x="61" y="1"/>
                    <a:pt x="61" y="1"/>
                    <a:pt x="61" y="1"/>
                  </a:cubicBezTo>
                  <a:cubicBezTo>
                    <a:pt x="60" y="1"/>
                    <a:pt x="60" y="1"/>
                    <a:pt x="60" y="1"/>
                  </a:cubicBezTo>
                  <a:cubicBezTo>
                    <a:pt x="58" y="1"/>
                    <a:pt x="58" y="1"/>
                    <a:pt x="58" y="1"/>
                  </a:cubicBezTo>
                  <a:cubicBezTo>
                    <a:pt x="56" y="0"/>
                    <a:pt x="56" y="0"/>
                    <a:pt x="56" y="0"/>
                  </a:cubicBezTo>
                  <a:cubicBezTo>
                    <a:pt x="55" y="0"/>
                    <a:pt x="55" y="0"/>
                    <a:pt x="55" y="0"/>
                  </a:cubicBezTo>
                  <a:cubicBezTo>
                    <a:pt x="53" y="0"/>
                    <a:pt x="53" y="0"/>
                    <a:pt x="53" y="0"/>
                  </a:cubicBezTo>
                  <a:cubicBezTo>
                    <a:pt x="51" y="0"/>
                    <a:pt x="51" y="0"/>
                    <a:pt x="51" y="0"/>
                  </a:cubicBezTo>
                  <a:cubicBezTo>
                    <a:pt x="50" y="0"/>
                    <a:pt x="50" y="0"/>
                    <a:pt x="50" y="0"/>
                  </a:cubicBezTo>
                  <a:cubicBezTo>
                    <a:pt x="48" y="0"/>
                    <a:pt x="48" y="0"/>
                    <a:pt x="48" y="0"/>
                  </a:cubicBezTo>
                  <a:cubicBezTo>
                    <a:pt x="46" y="0"/>
                    <a:pt x="46" y="0"/>
                    <a:pt x="46" y="0"/>
                  </a:cubicBezTo>
                  <a:cubicBezTo>
                    <a:pt x="45" y="0"/>
                    <a:pt x="45" y="0"/>
                    <a:pt x="45" y="0"/>
                  </a:cubicBezTo>
                  <a:cubicBezTo>
                    <a:pt x="43" y="0"/>
                    <a:pt x="43" y="0"/>
                    <a:pt x="43" y="0"/>
                  </a:cubicBezTo>
                  <a:cubicBezTo>
                    <a:pt x="41" y="0"/>
                    <a:pt x="41" y="0"/>
                    <a:pt x="41" y="0"/>
                  </a:cubicBezTo>
                  <a:cubicBezTo>
                    <a:pt x="40" y="0"/>
                    <a:pt x="40" y="0"/>
                    <a:pt x="40" y="0"/>
                  </a:cubicBezTo>
                  <a:cubicBezTo>
                    <a:pt x="38" y="1"/>
                    <a:pt x="38" y="1"/>
                    <a:pt x="38" y="1"/>
                  </a:cubicBezTo>
                  <a:cubicBezTo>
                    <a:pt x="36" y="1"/>
                    <a:pt x="36" y="1"/>
                    <a:pt x="36" y="1"/>
                  </a:cubicBezTo>
                  <a:cubicBezTo>
                    <a:pt x="35" y="1"/>
                    <a:pt x="35" y="1"/>
                    <a:pt x="35" y="1"/>
                  </a:cubicBezTo>
                  <a:cubicBezTo>
                    <a:pt x="33" y="2"/>
                    <a:pt x="33" y="2"/>
                    <a:pt x="33" y="2"/>
                  </a:cubicBezTo>
                  <a:cubicBezTo>
                    <a:pt x="31" y="2"/>
                    <a:pt x="31" y="2"/>
                    <a:pt x="31" y="2"/>
                  </a:cubicBezTo>
                  <a:cubicBezTo>
                    <a:pt x="29" y="3"/>
                    <a:pt x="29" y="3"/>
                    <a:pt x="29" y="3"/>
                  </a:cubicBezTo>
                  <a:cubicBezTo>
                    <a:pt x="28" y="3"/>
                    <a:pt x="28" y="3"/>
                    <a:pt x="28" y="3"/>
                  </a:cubicBezTo>
                  <a:cubicBezTo>
                    <a:pt x="26" y="4"/>
                    <a:pt x="26" y="4"/>
                    <a:pt x="26" y="4"/>
                  </a:cubicBezTo>
                  <a:cubicBezTo>
                    <a:pt x="24" y="4"/>
                    <a:pt x="24" y="4"/>
                    <a:pt x="24" y="4"/>
                  </a:cubicBezTo>
                  <a:cubicBezTo>
                    <a:pt x="23" y="5"/>
                    <a:pt x="23" y="5"/>
                    <a:pt x="23" y="5"/>
                  </a:cubicBezTo>
                  <a:cubicBezTo>
                    <a:pt x="21" y="6"/>
                    <a:pt x="21" y="6"/>
                    <a:pt x="21" y="6"/>
                  </a:cubicBezTo>
                  <a:cubicBezTo>
                    <a:pt x="20" y="7"/>
                    <a:pt x="20" y="7"/>
                    <a:pt x="20" y="7"/>
                  </a:cubicBezTo>
                  <a:cubicBezTo>
                    <a:pt x="18" y="8"/>
                    <a:pt x="18" y="8"/>
                    <a:pt x="18" y="8"/>
                  </a:cubicBezTo>
                  <a:cubicBezTo>
                    <a:pt x="17" y="9"/>
                    <a:pt x="17" y="9"/>
                    <a:pt x="17" y="9"/>
                  </a:cubicBezTo>
                  <a:cubicBezTo>
                    <a:pt x="15" y="10"/>
                    <a:pt x="15" y="10"/>
                    <a:pt x="15" y="10"/>
                  </a:cubicBezTo>
                  <a:cubicBezTo>
                    <a:pt x="14" y="11"/>
                    <a:pt x="14" y="11"/>
                    <a:pt x="14" y="11"/>
                  </a:cubicBezTo>
                  <a:cubicBezTo>
                    <a:pt x="13" y="12"/>
                    <a:pt x="13" y="12"/>
                    <a:pt x="13" y="12"/>
                  </a:cubicBezTo>
                  <a:cubicBezTo>
                    <a:pt x="12" y="13"/>
                    <a:pt x="12" y="13"/>
                    <a:pt x="12" y="13"/>
                  </a:cubicBezTo>
                  <a:cubicBezTo>
                    <a:pt x="10" y="14"/>
                    <a:pt x="10" y="14"/>
                    <a:pt x="10" y="14"/>
                  </a:cubicBezTo>
                  <a:cubicBezTo>
                    <a:pt x="9" y="15"/>
                    <a:pt x="9" y="15"/>
                    <a:pt x="9" y="15"/>
                  </a:cubicBezTo>
                  <a:cubicBezTo>
                    <a:pt x="8" y="17"/>
                    <a:pt x="8" y="17"/>
                    <a:pt x="8" y="17"/>
                  </a:cubicBezTo>
                  <a:cubicBezTo>
                    <a:pt x="7" y="18"/>
                    <a:pt x="7" y="18"/>
                    <a:pt x="7" y="18"/>
                  </a:cubicBezTo>
                  <a:cubicBezTo>
                    <a:pt x="6" y="19"/>
                    <a:pt x="6" y="19"/>
                    <a:pt x="6" y="19"/>
                  </a:cubicBezTo>
                  <a:cubicBezTo>
                    <a:pt x="5" y="21"/>
                    <a:pt x="5" y="21"/>
                    <a:pt x="5" y="21"/>
                  </a:cubicBezTo>
                  <a:cubicBezTo>
                    <a:pt x="5" y="22"/>
                    <a:pt x="5" y="22"/>
                    <a:pt x="5" y="22"/>
                  </a:cubicBezTo>
                  <a:cubicBezTo>
                    <a:pt x="4" y="24"/>
                    <a:pt x="4" y="24"/>
                    <a:pt x="4" y="24"/>
                  </a:cubicBezTo>
                  <a:cubicBezTo>
                    <a:pt x="3" y="25"/>
                    <a:pt x="3" y="25"/>
                    <a:pt x="3" y="25"/>
                  </a:cubicBezTo>
                  <a:cubicBezTo>
                    <a:pt x="3" y="27"/>
                    <a:pt x="3" y="27"/>
                    <a:pt x="3" y="27"/>
                  </a:cubicBezTo>
                  <a:cubicBezTo>
                    <a:pt x="2" y="28"/>
                    <a:pt x="2" y="28"/>
                    <a:pt x="2" y="28"/>
                  </a:cubicBezTo>
                  <a:cubicBezTo>
                    <a:pt x="2" y="30"/>
                    <a:pt x="2" y="30"/>
                    <a:pt x="2" y="30"/>
                  </a:cubicBezTo>
                  <a:cubicBezTo>
                    <a:pt x="1" y="31"/>
                    <a:pt x="1" y="31"/>
                    <a:pt x="1" y="31"/>
                  </a:cubicBezTo>
                  <a:cubicBezTo>
                    <a:pt x="1" y="33"/>
                    <a:pt x="1" y="33"/>
                    <a:pt x="1" y="33"/>
                  </a:cubicBezTo>
                  <a:cubicBezTo>
                    <a:pt x="0" y="36"/>
                    <a:pt x="0" y="36"/>
                    <a:pt x="0" y="36"/>
                  </a:cubicBezTo>
                  <a:cubicBezTo>
                    <a:pt x="0" y="40"/>
                    <a:pt x="0" y="40"/>
                    <a:pt x="0" y="40"/>
                  </a:cubicBezTo>
                  <a:cubicBezTo>
                    <a:pt x="0" y="43"/>
                    <a:pt x="0" y="43"/>
                    <a:pt x="0" y="43"/>
                  </a:cubicBezTo>
                  <a:cubicBezTo>
                    <a:pt x="1" y="46"/>
                    <a:pt x="1" y="46"/>
                    <a:pt x="1" y="46"/>
                  </a:cubicBezTo>
                  <a:cubicBezTo>
                    <a:pt x="1" y="49"/>
                    <a:pt x="1" y="49"/>
                    <a:pt x="1" y="49"/>
                  </a:cubicBezTo>
                  <a:cubicBezTo>
                    <a:pt x="2" y="52"/>
                    <a:pt x="2" y="52"/>
                    <a:pt x="2" y="52"/>
                  </a:cubicBezTo>
                  <a:cubicBezTo>
                    <a:pt x="3" y="56"/>
                    <a:pt x="3" y="56"/>
                    <a:pt x="3" y="56"/>
                  </a:cubicBezTo>
                  <a:cubicBezTo>
                    <a:pt x="11" y="69"/>
                    <a:pt x="11" y="69"/>
                    <a:pt x="11" y="69"/>
                  </a:cubicBezTo>
                  <a:cubicBezTo>
                    <a:pt x="25" y="83"/>
                    <a:pt x="24" y="97"/>
                    <a:pt x="24" y="97"/>
                  </a:cubicBezTo>
                  <a:cubicBezTo>
                    <a:pt x="24" y="100"/>
                    <a:pt x="24" y="100"/>
                    <a:pt x="24" y="100"/>
                  </a:cubicBezTo>
                  <a:cubicBezTo>
                    <a:pt x="24" y="108"/>
                    <a:pt x="24" y="108"/>
                    <a:pt x="24" y="108"/>
                  </a:cubicBezTo>
                  <a:cubicBezTo>
                    <a:pt x="71" y="108"/>
                    <a:pt x="71" y="108"/>
                    <a:pt x="71" y="108"/>
                  </a:cubicBezTo>
                  <a:cubicBezTo>
                    <a:pt x="71" y="107"/>
                    <a:pt x="71" y="107"/>
                    <a:pt x="71" y="107"/>
                  </a:cubicBezTo>
                  <a:cubicBezTo>
                    <a:pt x="71" y="105"/>
                    <a:pt x="71" y="105"/>
                    <a:pt x="71" y="105"/>
                  </a:cubicBezTo>
                  <a:cubicBezTo>
                    <a:pt x="71" y="102"/>
                    <a:pt x="71" y="102"/>
                    <a:pt x="71" y="102"/>
                  </a:cubicBezTo>
                  <a:cubicBezTo>
                    <a:pt x="72" y="96"/>
                    <a:pt x="72" y="96"/>
                    <a:pt x="72" y="96"/>
                  </a:cubicBezTo>
                  <a:cubicBezTo>
                    <a:pt x="72" y="93"/>
                    <a:pt x="72" y="93"/>
                    <a:pt x="72" y="93"/>
                  </a:cubicBezTo>
                  <a:cubicBezTo>
                    <a:pt x="72" y="92"/>
                    <a:pt x="72" y="92"/>
                    <a:pt x="72" y="92"/>
                  </a:cubicBezTo>
                  <a:cubicBezTo>
                    <a:pt x="72" y="91"/>
                    <a:pt x="72" y="91"/>
                    <a:pt x="72" y="91"/>
                  </a:cubicBezTo>
                  <a:cubicBezTo>
                    <a:pt x="73" y="91"/>
                    <a:pt x="73" y="91"/>
                    <a:pt x="73" y="91"/>
                  </a:cubicBezTo>
                  <a:cubicBezTo>
                    <a:pt x="73" y="90"/>
                    <a:pt x="73" y="90"/>
                    <a:pt x="73" y="90"/>
                  </a:cubicBezTo>
                  <a:cubicBezTo>
                    <a:pt x="74" y="90"/>
                    <a:pt x="74" y="90"/>
                    <a:pt x="74" y="90"/>
                  </a:cubicBezTo>
                  <a:cubicBezTo>
                    <a:pt x="74" y="90"/>
                    <a:pt x="74" y="90"/>
                    <a:pt x="74" y="90"/>
                  </a:cubicBezTo>
                  <a:cubicBezTo>
                    <a:pt x="75" y="90"/>
                    <a:pt x="75" y="90"/>
                    <a:pt x="75" y="90"/>
                  </a:cubicBezTo>
                  <a:cubicBezTo>
                    <a:pt x="76" y="89"/>
                    <a:pt x="76" y="89"/>
                    <a:pt x="76" y="89"/>
                  </a:cubicBezTo>
                  <a:cubicBezTo>
                    <a:pt x="77" y="89"/>
                    <a:pt x="77" y="89"/>
                    <a:pt x="77" y="89"/>
                  </a:cubicBezTo>
                  <a:cubicBezTo>
                    <a:pt x="78" y="89"/>
                    <a:pt x="78" y="89"/>
                    <a:pt x="78" y="89"/>
                  </a:cubicBezTo>
                  <a:cubicBezTo>
                    <a:pt x="78" y="89"/>
                    <a:pt x="78" y="89"/>
                    <a:pt x="78" y="89"/>
                  </a:cubicBezTo>
                  <a:cubicBezTo>
                    <a:pt x="79" y="89"/>
                    <a:pt x="79" y="89"/>
                    <a:pt x="79" y="89"/>
                  </a:cubicBezTo>
                  <a:cubicBezTo>
                    <a:pt x="80" y="89"/>
                    <a:pt x="80" y="89"/>
                    <a:pt x="80" y="89"/>
                  </a:cubicBezTo>
                  <a:cubicBezTo>
                    <a:pt x="81" y="90"/>
                    <a:pt x="81" y="90"/>
                    <a:pt x="81" y="90"/>
                  </a:cubicBezTo>
                  <a:cubicBezTo>
                    <a:pt x="81" y="90"/>
                    <a:pt x="81" y="90"/>
                    <a:pt x="81" y="90"/>
                  </a:cubicBezTo>
                  <a:cubicBezTo>
                    <a:pt x="82" y="90"/>
                    <a:pt x="82" y="90"/>
                    <a:pt x="82" y="90"/>
                  </a:cubicBezTo>
                  <a:cubicBezTo>
                    <a:pt x="83" y="90"/>
                    <a:pt x="83" y="90"/>
                    <a:pt x="83" y="90"/>
                  </a:cubicBezTo>
                  <a:cubicBezTo>
                    <a:pt x="81" y="90"/>
                    <a:pt x="81" y="90"/>
                    <a:pt x="81" y="90"/>
                  </a:cubicBezTo>
                  <a:cubicBezTo>
                    <a:pt x="82" y="90"/>
                    <a:pt x="82" y="90"/>
                    <a:pt x="82" y="90"/>
                  </a:cubicBezTo>
                  <a:cubicBezTo>
                    <a:pt x="83" y="90"/>
                    <a:pt x="83" y="90"/>
                    <a:pt x="83" y="90"/>
                  </a:cubicBezTo>
                  <a:cubicBezTo>
                    <a:pt x="84" y="90"/>
                    <a:pt x="84" y="90"/>
                    <a:pt x="84" y="90"/>
                  </a:cubicBezTo>
                  <a:cubicBezTo>
                    <a:pt x="85" y="90"/>
                    <a:pt x="85" y="90"/>
                    <a:pt x="85" y="90"/>
                  </a:cubicBezTo>
                  <a:cubicBezTo>
                    <a:pt x="86" y="90"/>
                    <a:pt x="86" y="90"/>
                    <a:pt x="86" y="90"/>
                  </a:cubicBezTo>
                  <a:cubicBezTo>
                    <a:pt x="86" y="90"/>
                    <a:pt x="86" y="90"/>
                    <a:pt x="86" y="90"/>
                  </a:cubicBezTo>
                  <a:cubicBezTo>
                    <a:pt x="87" y="89"/>
                    <a:pt x="87" y="89"/>
                    <a:pt x="87" y="89"/>
                  </a:cubicBezTo>
                  <a:cubicBezTo>
                    <a:pt x="88" y="89"/>
                    <a:pt x="88" y="89"/>
                    <a:pt x="88" y="89"/>
                  </a:cubicBezTo>
                  <a:cubicBezTo>
                    <a:pt x="88" y="88"/>
                    <a:pt x="88" y="88"/>
                    <a:pt x="88" y="88"/>
                  </a:cubicBezTo>
                  <a:cubicBezTo>
                    <a:pt x="89" y="88"/>
                    <a:pt x="89" y="88"/>
                    <a:pt x="89" y="88"/>
                  </a:cubicBezTo>
                  <a:cubicBezTo>
                    <a:pt x="89" y="87"/>
                    <a:pt x="89" y="87"/>
                    <a:pt x="89" y="87"/>
                  </a:cubicBezTo>
                  <a:cubicBezTo>
                    <a:pt x="89" y="86"/>
                    <a:pt x="89" y="86"/>
                    <a:pt x="89" y="86"/>
                  </a:cubicBezTo>
                  <a:cubicBezTo>
                    <a:pt x="89" y="85"/>
                    <a:pt x="89" y="85"/>
                    <a:pt x="89" y="85"/>
                  </a:cubicBezTo>
                  <a:cubicBezTo>
                    <a:pt x="89" y="84"/>
                    <a:pt x="89" y="84"/>
                    <a:pt x="89" y="84"/>
                  </a:cubicBezTo>
                  <a:cubicBezTo>
                    <a:pt x="89" y="82"/>
                    <a:pt x="89" y="82"/>
                    <a:pt x="89" y="82"/>
                  </a:cubicBezTo>
                  <a:cubicBezTo>
                    <a:pt x="89" y="82"/>
                    <a:pt x="89" y="82"/>
                    <a:pt x="89" y="82"/>
                  </a:cubicBezTo>
                  <a:cubicBezTo>
                    <a:pt x="89" y="81"/>
                    <a:pt x="89" y="81"/>
                    <a:pt x="89" y="81"/>
                  </a:cubicBezTo>
                  <a:cubicBezTo>
                    <a:pt x="90" y="81"/>
                    <a:pt x="90" y="81"/>
                    <a:pt x="90" y="81"/>
                  </a:cubicBezTo>
                  <a:cubicBezTo>
                    <a:pt x="90" y="80"/>
                    <a:pt x="90" y="80"/>
                    <a:pt x="90" y="80"/>
                  </a:cubicBezTo>
                  <a:cubicBezTo>
                    <a:pt x="90" y="80"/>
                    <a:pt x="90" y="80"/>
                    <a:pt x="90" y="80"/>
                  </a:cubicBezTo>
                  <a:cubicBezTo>
                    <a:pt x="90" y="79"/>
                    <a:pt x="90" y="79"/>
                    <a:pt x="90" y="79"/>
                  </a:cubicBezTo>
                  <a:cubicBezTo>
                    <a:pt x="91" y="79"/>
                    <a:pt x="91" y="79"/>
                    <a:pt x="91" y="79"/>
                  </a:cubicBezTo>
                  <a:cubicBezTo>
                    <a:pt x="91" y="78"/>
                    <a:pt x="91" y="78"/>
                    <a:pt x="91" y="78"/>
                  </a:cubicBezTo>
                  <a:cubicBezTo>
                    <a:pt x="91" y="78"/>
                    <a:pt x="91" y="78"/>
                    <a:pt x="91" y="78"/>
                  </a:cubicBezTo>
                  <a:cubicBezTo>
                    <a:pt x="91" y="77"/>
                    <a:pt x="91" y="77"/>
                    <a:pt x="91" y="77"/>
                  </a:cubicBezTo>
                  <a:cubicBezTo>
                    <a:pt x="90" y="77"/>
                    <a:pt x="90" y="77"/>
                    <a:pt x="90" y="77"/>
                  </a:cubicBezTo>
                  <a:cubicBezTo>
                    <a:pt x="90" y="76"/>
                    <a:pt x="90" y="76"/>
                    <a:pt x="90" y="76"/>
                  </a:cubicBezTo>
                  <a:cubicBezTo>
                    <a:pt x="90" y="76"/>
                    <a:pt x="90" y="76"/>
                    <a:pt x="90" y="76"/>
                  </a:cubicBezTo>
                  <a:cubicBezTo>
                    <a:pt x="89" y="75"/>
                    <a:pt x="89" y="75"/>
                    <a:pt x="89" y="75"/>
                  </a:cubicBezTo>
                  <a:cubicBezTo>
                    <a:pt x="89" y="75"/>
                    <a:pt x="89" y="75"/>
                    <a:pt x="89" y="75"/>
                  </a:cubicBezTo>
                  <a:cubicBezTo>
                    <a:pt x="88" y="75"/>
                    <a:pt x="88" y="75"/>
                    <a:pt x="88" y="75"/>
                  </a:cubicBezTo>
                  <a:cubicBezTo>
                    <a:pt x="89" y="74"/>
                    <a:pt x="89" y="74"/>
                    <a:pt x="89" y="74"/>
                  </a:cubicBezTo>
                  <a:cubicBezTo>
                    <a:pt x="89" y="74"/>
                    <a:pt x="89" y="74"/>
                    <a:pt x="89" y="74"/>
                  </a:cubicBezTo>
                  <a:cubicBezTo>
                    <a:pt x="90" y="73"/>
                    <a:pt x="90" y="73"/>
                    <a:pt x="90" y="73"/>
                  </a:cubicBezTo>
                  <a:cubicBezTo>
                    <a:pt x="90" y="73"/>
                    <a:pt x="90" y="73"/>
                    <a:pt x="90" y="73"/>
                  </a:cubicBezTo>
                  <a:cubicBezTo>
                    <a:pt x="91" y="72"/>
                    <a:pt x="91" y="72"/>
                    <a:pt x="91" y="72"/>
                  </a:cubicBezTo>
                  <a:cubicBezTo>
                    <a:pt x="91" y="72"/>
                    <a:pt x="91" y="72"/>
                    <a:pt x="91" y="72"/>
                  </a:cubicBezTo>
                  <a:cubicBezTo>
                    <a:pt x="91" y="71"/>
                    <a:pt x="91" y="71"/>
                    <a:pt x="91" y="71"/>
                  </a:cubicBezTo>
                  <a:cubicBezTo>
                    <a:pt x="91" y="71"/>
                    <a:pt x="91" y="71"/>
                    <a:pt x="91" y="71"/>
                  </a:cubicBezTo>
                  <a:cubicBezTo>
                    <a:pt x="90" y="69"/>
                    <a:pt x="90" y="69"/>
                    <a:pt x="90" y="69"/>
                  </a:cubicBezTo>
                  <a:cubicBezTo>
                    <a:pt x="90" y="67"/>
                    <a:pt x="90" y="67"/>
                    <a:pt x="90" y="67"/>
                  </a:cubicBezTo>
                  <a:cubicBezTo>
                    <a:pt x="90" y="66"/>
                    <a:pt x="90" y="66"/>
                    <a:pt x="90" y="66"/>
                  </a:cubicBezTo>
                  <a:cubicBezTo>
                    <a:pt x="90" y="64"/>
                    <a:pt x="90" y="64"/>
                    <a:pt x="90" y="64"/>
                  </a:cubicBezTo>
                  <a:cubicBezTo>
                    <a:pt x="91" y="64"/>
                    <a:pt x="91" y="64"/>
                    <a:pt x="91" y="64"/>
                  </a:cubicBezTo>
                  <a:cubicBezTo>
                    <a:pt x="92" y="63"/>
                    <a:pt x="92" y="63"/>
                    <a:pt x="92" y="63"/>
                  </a:cubicBezTo>
                  <a:cubicBezTo>
                    <a:pt x="92" y="63"/>
                    <a:pt x="92" y="63"/>
                    <a:pt x="92" y="63"/>
                  </a:cubicBezTo>
                  <a:cubicBezTo>
                    <a:pt x="93" y="63"/>
                    <a:pt x="93" y="63"/>
                    <a:pt x="93" y="63"/>
                  </a:cubicBezTo>
                  <a:cubicBezTo>
                    <a:pt x="93" y="62"/>
                    <a:pt x="93" y="62"/>
                    <a:pt x="93" y="62"/>
                  </a:cubicBezTo>
                  <a:cubicBezTo>
                    <a:pt x="94" y="62"/>
                    <a:pt x="94" y="62"/>
                    <a:pt x="94" y="62"/>
                  </a:cubicBezTo>
                  <a:cubicBezTo>
                    <a:pt x="94" y="61"/>
                    <a:pt x="94" y="61"/>
                    <a:pt x="94" y="61"/>
                  </a:cubicBezTo>
                  <a:close/>
                  <a:moveTo>
                    <a:pt x="33" y="44"/>
                  </a:moveTo>
                  <a:cubicBezTo>
                    <a:pt x="32" y="46"/>
                    <a:pt x="32" y="46"/>
                    <a:pt x="32" y="46"/>
                  </a:cubicBezTo>
                  <a:cubicBezTo>
                    <a:pt x="32" y="46"/>
                    <a:pt x="29" y="46"/>
                    <a:pt x="29" y="46"/>
                  </a:cubicBezTo>
                  <a:cubicBezTo>
                    <a:pt x="28" y="46"/>
                    <a:pt x="28" y="46"/>
                    <a:pt x="28" y="46"/>
                  </a:cubicBezTo>
                  <a:cubicBezTo>
                    <a:pt x="28" y="46"/>
                    <a:pt x="28" y="49"/>
                    <a:pt x="28" y="49"/>
                  </a:cubicBezTo>
                  <a:cubicBezTo>
                    <a:pt x="25" y="50"/>
                    <a:pt x="25" y="50"/>
                    <a:pt x="25" y="50"/>
                  </a:cubicBezTo>
                  <a:cubicBezTo>
                    <a:pt x="25" y="50"/>
                    <a:pt x="24" y="47"/>
                    <a:pt x="24" y="47"/>
                  </a:cubicBezTo>
                  <a:cubicBezTo>
                    <a:pt x="22" y="47"/>
                    <a:pt x="22" y="47"/>
                    <a:pt x="22" y="47"/>
                  </a:cubicBezTo>
                  <a:cubicBezTo>
                    <a:pt x="22" y="47"/>
                    <a:pt x="20" y="49"/>
                    <a:pt x="20" y="49"/>
                  </a:cubicBezTo>
                  <a:cubicBezTo>
                    <a:pt x="18" y="48"/>
                    <a:pt x="18" y="48"/>
                    <a:pt x="18" y="48"/>
                  </a:cubicBezTo>
                  <a:cubicBezTo>
                    <a:pt x="18" y="48"/>
                    <a:pt x="19" y="45"/>
                    <a:pt x="19" y="45"/>
                  </a:cubicBezTo>
                  <a:cubicBezTo>
                    <a:pt x="18" y="44"/>
                    <a:pt x="18" y="44"/>
                    <a:pt x="18" y="44"/>
                  </a:cubicBezTo>
                  <a:cubicBezTo>
                    <a:pt x="18" y="44"/>
                    <a:pt x="15" y="43"/>
                    <a:pt x="15" y="43"/>
                  </a:cubicBezTo>
                  <a:cubicBezTo>
                    <a:pt x="14" y="41"/>
                    <a:pt x="14" y="41"/>
                    <a:pt x="14" y="41"/>
                  </a:cubicBezTo>
                  <a:cubicBezTo>
                    <a:pt x="14" y="41"/>
                    <a:pt x="17" y="39"/>
                    <a:pt x="17" y="39"/>
                  </a:cubicBezTo>
                  <a:cubicBezTo>
                    <a:pt x="17" y="38"/>
                    <a:pt x="17" y="38"/>
                    <a:pt x="17" y="38"/>
                  </a:cubicBezTo>
                  <a:cubicBezTo>
                    <a:pt x="17" y="38"/>
                    <a:pt x="15" y="36"/>
                    <a:pt x="15" y="36"/>
                  </a:cubicBezTo>
                  <a:cubicBezTo>
                    <a:pt x="16" y="34"/>
                    <a:pt x="16" y="34"/>
                    <a:pt x="16" y="34"/>
                  </a:cubicBezTo>
                  <a:cubicBezTo>
                    <a:pt x="16" y="34"/>
                    <a:pt x="19" y="34"/>
                    <a:pt x="19" y="34"/>
                  </a:cubicBezTo>
                  <a:cubicBezTo>
                    <a:pt x="20" y="33"/>
                    <a:pt x="20" y="33"/>
                    <a:pt x="20" y="33"/>
                  </a:cubicBezTo>
                  <a:cubicBezTo>
                    <a:pt x="20" y="33"/>
                    <a:pt x="21" y="31"/>
                    <a:pt x="21" y="31"/>
                  </a:cubicBezTo>
                  <a:cubicBezTo>
                    <a:pt x="23" y="30"/>
                    <a:pt x="23" y="30"/>
                    <a:pt x="23" y="30"/>
                  </a:cubicBezTo>
                  <a:cubicBezTo>
                    <a:pt x="23" y="30"/>
                    <a:pt x="25" y="32"/>
                    <a:pt x="25" y="32"/>
                  </a:cubicBezTo>
                  <a:cubicBezTo>
                    <a:pt x="26" y="33"/>
                    <a:pt x="26" y="33"/>
                    <a:pt x="26" y="33"/>
                  </a:cubicBezTo>
                  <a:cubicBezTo>
                    <a:pt x="26" y="33"/>
                    <a:pt x="28" y="31"/>
                    <a:pt x="28" y="31"/>
                  </a:cubicBezTo>
                  <a:cubicBezTo>
                    <a:pt x="30" y="32"/>
                    <a:pt x="30" y="32"/>
                    <a:pt x="30" y="32"/>
                  </a:cubicBezTo>
                  <a:cubicBezTo>
                    <a:pt x="30" y="32"/>
                    <a:pt x="30" y="35"/>
                    <a:pt x="30" y="35"/>
                  </a:cubicBezTo>
                  <a:cubicBezTo>
                    <a:pt x="30" y="36"/>
                    <a:pt x="30" y="36"/>
                    <a:pt x="30" y="36"/>
                  </a:cubicBezTo>
                  <a:cubicBezTo>
                    <a:pt x="30" y="36"/>
                    <a:pt x="33" y="36"/>
                    <a:pt x="33" y="37"/>
                  </a:cubicBezTo>
                  <a:cubicBezTo>
                    <a:pt x="34" y="39"/>
                    <a:pt x="34" y="39"/>
                    <a:pt x="34" y="39"/>
                  </a:cubicBezTo>
                  <a:cubicBezTo>
                    <a:pt x="34" y="39"/>
                    <a:pt x="32" y="40"/>
                    <a:pt x="32" y="40"/>
                  </a:cubicBezTo>
                  <a:cubicBezTo>
                    <a:pt x="31" y="42"/>
                    <a:pt x="31" y="42"/>
                    <a:pt x="31" y="42"/>
                  </a:cubicBezTo>
                  <a:cubicBezTo>
                    <a:pt x="31" y="42"/>
                    <a:pt x="33" y="44"/>
                    <a:pt x="33" y="44"/>
                  </a:cubicBezTo>
                  <a:close/>
                  <a:moveTo>
                    <a:pt x="73" y="32"/>
                  </a:moveTo>
                  <a:cubicBezTo>
                    <a:pt x="73" y="32"/>
                    <a:pt x="73" y="32"/>
                    <a:pt x="73" y="32"/>
                  </a:cubicBezTo>
                  <a:cubicBezTo>
                    <a:pt x="73" y="33"/>
                    <a:pt x="67" y="35"/>
                    <a:pt x="67" y="35"/>
                  </a:cubicBezTo>
                  <a:cubicBezTo>
                    <a:pt x="66" y="37"/>
                    <a:pt x="66" y="37"/>
                    <a:pt x="66" y="37"/>
                  </a:cubicBezTo>
                  <a:cubicBezTo>
                    <a:pt x="66" y="37"/>
                    <a:pt x="69" y="43"/>
                    <a:pt x="68" y="43"/>
                  </a:cubicBezTo>
                  <a:cubicBezTo>
                    <a:pt x="65" y="46"/>
                    <a:pt x="65" y="46"/>
                    <a:pt x="65" y="46"/>
                  </a:cubicBezTo>
                  <a:cubicBezTo>
                    <a:pt x="65" y="46"/>
                    <a:pt x="59" y="44"/>
                    <a:pt x="59" y="44"/>
                  </a:cubicBezTo>
                  <a:cubicBezTo>
                    <a:pt x="57" y="45"/>
                    <a:pt x="57" y="45"/>
                    <a:pt x="57" y="45"/>
                  </a:cubicBezTo>
                  <a:cubicBezTo>
                    <a:pt x="57" y="45"/>
                    <a:pt x="55" y="50"/>
                    <a:pt x="54" y="50"/>
                  </a:cubicBezTo>
                  <a:cubicBezTo>
                    <a:pt x="50" y="50"/>
                    <a:pt x="50" y="50"/>
                    <a:pt x="50" y="50"/>
                  </a:cubicBezTo>
                  <a:cubicBezTo>
                    <a:pt x="49" y="50"/>
                    <a:pt x="47" y="45"/>
                    <a:pt x="47" y="45"/>
                  </a:cubicBezTo>
                  <a:cubicBezTo>
                    <a:pt x="45" y="44"/>
                    <a:pt x="45" y="44"/>
                    <a:pt x="45" y="44"/>
                  </a:cubicBezTo>
                  <a:cubicBezTo>
                    <a:pt x="45" y="44"/>
                    <a:pt x="39" y="46"/>
                    <a:pt x="39" y="46"/>
                  </a:cubicBezTo>
                  <a:cubicBezTo>
                    <a:pt x="36" y="43"/>
                    <a:pt x="36" y="43"/>
                    <a:pt x="36" y="43"/>
                  </a:cubicBezTo>
                  <a:cubicBezTo>
                    <a:pt x="36" y="43"/>
                    <a:pt x="38" y="37"/>
                    <a:pt x="38" y="37"/>
                  </a:cubicBezTo>
                  <a:cubicBezTo>
                    <a:pt x="37" y="35"/>
                    <a:pt x="37" y="35"/>
                    <a:pt x="37" y="35"/>
                  </a:cubicBezTo>
                  <a:cubicBezTo>
                    <a:pt x="37" y="35"/>
                    <a:pt x="31" y="32"/>
                    <a:pt x="31" y="32"/>
                  </a:cubicBezTo>
                  <a:cubicBezTo>
                    <a:pt x="31" y="28"/>
                    <a:pt x="31" y="28"/>
                    <a:pt x="31" y="28"/>
                  </a:cubicBezTo>
                  <a:cubicBezTo>
                    <a:pt x="31" y="27"/>
                    <a:pt x="37" y="25"/>
                    <a:pt x="37" y="25"/>
                  </a:cubicBezTo>
                  <a:cubicBezTo>
                    <a:pt x="38" y="23"/>
                    <a:pt x="38" y="23"/>
                    <a:pt x="38" y="23"/>
                  </a:cubicBezTo>
                  <a:cubicBezTo>
                    <a:pt x="38" y="23"/>
                    <a:pt x="36" y="17"/>
                    <a:pt x="36" y="17"/>
                  </a:cubicBezTo>
                  <a:cubicBezTo>
                    <a:pt x="39" y="14"/>
                    <a:pt x="39" y="14"/>
                    <a:pt x="39" y="14"/>
                  </a:cubicBezTo>
                  <a:cubicBezTo>
                    <a:pt x="39" y="14"/>
                    <a:pt x="45" y="16"/>
                    <a:pt x="45" y="16"/>
                  </a:cubicBezTo>
                  <a:cubicBezTo>
                    <a:pt x="47" y="15"/>
                    <a:pt x="47" y="15"/>
                    <a:pt x="47" y="15"/>
                  </a:cubicBezTo>
                  <a:cubicBezTo>
                    <a:pt x="47" y="15"/>
                    <a:pt x="50" y="10"/>
                    <a:pt x="50" y="10"/>
                  </a:cubicBezTo>
                  <a:cubicBezTo>
                    <a:pt x="55" y="10"/>
                    <a:pt x="55" y="10"/>
                    <a:pt x="55" y="10"/>
                  </a:cubicBezTo>
                  <a:cubicBezTo>
                    <a:pt x="55" y="10"/>
                    <a:pt x="57" y="15"/>
                    <a:pt x="57" y="15"/>
                  </a:cubicBezTo>
                  <a:cubicBezTo>
                    <a:pt x="59" y="16"/>
                    <a:pt x="59" y="16"/>
                    <a:pt x="59" y="16"/>
                  </a:cubicBezTo>
                  <a:cubicBezTo>
                    <a:pt x="59" y="16"/>
                    <a:pt x="65" y="14"/>
                    <a:pt x="65" y="14"/>
                  </a:cubicBezTo>
                  <a:cubicBezTo>
                    <a:pt x="69" y="17"/>
                    <a:pt x="69" y="17"/>
                    <a:pt x="69" y="17"/>
                  </a:cubicBezTo>
                  <a:cubicBezTo>
                    <a:pt x="69" y="18"/>
                    <a:pt x="66" y="23"/>
                    <a:pt x="66" y="23"/>
                  </a:cubicBezTo>
                  <a:cubicBezTo>
                    <a:pt x="67" y="25"/>
                    <a:pt x="67" y="25"/>
                    <a:pt x="67" y="25"/>
                  </a:cubicBezTo>
                  <a:cubicBezTo>
                    <a:pt x="67" y="25"/>
                    <a:pt x="73" y="28"/>
                    <a:pt x="73" y="28"/>
                  </a:cubicBezTo>
                  <a:cubicBezTo>
                    <a:pt x="73" y="32"/>
                    <a:pt x="73" y="32"/>
                    <a:pt x="73" y="32"/>
                  </a:cubicBezTo>
                  <a:close/>
                </a:path>
              </a:pathLst>
            </a:custGeom>
            <a:solidFill>
              <a:schemeClr val="tx2"/>
            </a:solidFill>
            <a:ln>
              <a:noFill/>
            </a:ln>
            <a:extLst/>
          </p:spPr>
          <p:txBody>
            <a:bodyPr vert="horz" wrap="square" lIns="96012" tIns="48006" rIns="96012" bIns="48006" numCol="1" anchor="t" anchorCtr="0" compatLnSpc="1">
              <a:prstTxWarp prst="textNoShape">
                <a:avLst/>
              </a:prstTxWarp>
            </a:bodyPr>
            <a:lstStyle/>
            <a:p>
              <a:endParaRPr lang="zh-CN" altLang="en-US">
                <a:solidFill>
                  <a:srgbClr val="000000"/>
                </a:solidFill>
              </a:endParaRPr>
            </a:p>
          </p:txBody>
        </p:sp>
      </p:grpSp>
      <p:grpSp>
        <p:nvGrpSpPr>
          <p:cNvPr id="15" name="组合 14"/>
          <p:cNvGrpSpPr/>
          <p:nvPr/>
        </p:nvGrpSpPr>
        <p:grpSpPr>
          <a:xfrm>
            <a:off x="2042223" y="3458038"/>
            <a:ext cx="784322" cy="784322"/>
            <a:chOff x="1887522" y="3293370"/>
            <a:chExt cx="746973" cy="746973"/>
          </a:xfrm>
        </p:grpSpPr>
        <p:sp>
          <p:nvSpPr>
            <p:cNvPr id="115" name="椭圆 114"/>
            <p:cNvSpPr/>
            <p:nvPr/>
          </p:nvSpPr>
          <p:spPr>
            <a:xfrm>
              <a:off x="1887522" y="3293370"/>
              <a:ext cx="746973" cy="74697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6" name="Freeform 5"/>
            <p:cNvSpPr>
              <a:spLocks noEditPoints="1"/>
            </p:cNvSpPr>
            <p:nvPr/>
          </p:nvSpPr>
          <p:spPr bwMode="auto">
            <a:xfrm>
              <a:off x="2041457" y="3468078"/>
              <a:ext cx="439103" cy="397557"/>
            </a:xfrm>
            <a:custGeom>
              <a:avLst/>
              <a:gdLst>
                <a:gd name="T0" fmla="*/ 70 w 288"/>
                <a:gd name="T1" fmla="*/ 96 h 260"/>
                <a:gd name="T2" fmla="*/ 70 w 288"/>
                <a:gd name="T3" fmla="*/ 76 h 260"/>
                <a:gd name="T4" fmla="*/ 70 w 288"/>
                <a:gd name="T5" fmla="*/ 72 h 260"/>
                <a:gd name="T6" fmla="*/ 139 w 288"/>
                <a:gd name="T7" fmla="*/ 53 h 260"/>
                <a:gd name="T8" fmla="*/ 40 w 288"/>
                <a:gd name="T9" fmla="*/ 52 h 260"/>
                <a:gd name="T10" fmla="*/ 47 w 288"/>
                <a:gd name="T11" fmla="*/ 58 h 260"/>
                <a:gd name="T12" fmla="*/ 59 w 288"/>
                <a:gd name="T13" fmla="*/ 54 h 260"/>
                <a:gd name="T14" fmla="*/ 70 w 288"/>
                <a:gd name="T15" fmla="*/ 101 h 260"/>
                <a:gd name="T16" fmla="*/ 70 w 288"/>
                <a:gd name="T17" fmla="*/ 122 h 260"/>
                <a:gd name="T18" fmla="*/ 70 w 288"/>
                <a:gd name="T19" fmla="*/ 101 h 260"/>
                <a:gd name="T20" fmla="*/ 0 w 288"/>
                <a:gd name="T21" fmla="*/ 128 h 260"/>
                <a:gd name="T22" fmla="*/ 139 w 288"/>
                <a:gd name="T23" fmla="*/ 108 h 260"/>
                <a:gd name="T24" fmla="*/ 0 w 288"/>
                <a:gd name="T25" fmla="*/ 133 h 260"/>
                <a:gd name="T26" fmla="*/ 139 w 288"/>
                <a:gd name="T27" fmla="*/ 154 h 260"/>
                <a:gd name="T28" fmla="*/ 70 w 288"/>
                <a:gd name="T29" fmla="*/ 177 h 260"/>
                <a:gd name="T30" fmla="*/ 70 w 288"/>
                <a:gd name="T31" fmla="*/ 197 h 260"/>
                <a:gd name="T32" fmla="*/ 70 w 288"/>
                <a:gd name="T33" fmla="*/ 177 h 260"/>
                <a:gd name="T34" fmla="*/ 0 w 288"/>
                <a:gd name="T35" fmla="*/ 203 h 260"/>
                <a:gd name="T36" fmla="*/ 139 w 288"/>
                <a:gd name="T37" fmla="*/ 183 h 260"/>
                <a:gd name="T38" fmla="*/ 150 w 288"/>
                <a:gd name="T39" fmla="*/ 58 h 260"/>
                <a:gd name="T40" fmla="*/ 258 w 288"/>
                <a:gd name="T41" fmla="*/ 43 h 260"/>
                <a:gd name="T42" fmla="*/ 118 w 288"/>
                <a:gd name="T43" fmla="*/ 23 h 260"/>
                <a:gd name="T44" fmla="*/ 149 w 288"/>
                <a:gd name="T45" fmla="*/ 58 h 260"/>
                <a:gd name="T46" fmla="*/ 258 w 288"/>
                <a:gd name="T47" fmla="*/ 19 h 260"/>
                <a:gd name="T48" fmla="*/ 155 w 288"/>
                <a:gd name="T49" fmla="*/ 20 h 260"/>
                <a:gd name="T50" fmla="*/ 216 w 288"/>
                <a:gd name="T51" fmla="*/ 20 h 260"/>
                <a:gd name="T52" fmla="*/ 200 w 288"/>
                <a:gd name="T53" fmla="*/ 13 h 260"/>
                <a:gd name="T54" fmla="*/ 157 w 288"/>
                <a:gd name="T55" fmla="*/ 15 h 260"/>
                <a:gd name="T56" fmla="*/ 258 w 288"/>
                <a:gd name="T57" fmla="*/ 68 h 260"/>
                <a:gd name="T58" fmla="*/ 150 w 288"/>
                <a:gd name="T59" fmla="*/ 64 h 260"/>
                <a:gd name="T60" fmla="*/ 150 w 288"/>
                <a:gd name="T61" fmla="*/ 84 h 260"/>
                <a:gd name="T62" fmla="*/ 150 w 288"/>
                <a:gd name="T63" fmla="*/ 109 h 260"/>
                <a:gd name="T64" fmla="*/ 258 w 288"/>
                <a:gd name="T65" fmla="*/ 94 h 260"/>
                <a:gd name="T66" fmla="*/ 150 w 288"/>
                <a:gd name="T67" fmla="*/ 90 h 260"/>
                <a:gd name="T68" fmla="*/ 150 w 288"/>
                <a:gd name="T69" fmla="*/ 109 h 260"/>
                <a:gd name="T70" fmla="*/ 229 w 288"/>
                <a:gd name="T71" fmla="*/ 114 h 260"/>
                <a:gd name="T72" fmla="*/ 177 w 288"/>
                <a:gd name="T73" fmla="*/ 118 h 260"/>
                <a:gd name="T74" fmla="*/ 218 w 288"/>
                <a:gd name="T75" fmla="*/ 164 h 260"/>
                <a:gd name="T76" fmla="*/ 218 w 288"/>
                <a:gd name="T77" fmla="*/ 184 h 260"/>
                <a:gd name="T78" fmla="*/ 218 w 288"/>
                <a:gd name="T79" fmla="*/ 164 h 260"/>
                <a:gd name="T80" fmla="*/ 218 w 288"/>
                <a:gd name="T81" fmla="*/ 160 h 260"/>
                <a:gd name="T82" fmla="*/ 229 w 288"/>
                <a:gd name="T83" fmla="*/ 140 h 260"/>
                <a:gd name="T84" fmla="*/ 246 w 288"/>
                <a:gd name="T85" fmla="*/ 146 h 260"/>
                <a:gd name="T86" fmla="*/ 241 w 288"/>
                <a:gd name="T87" fmla="*/ 137 h 260"/>
                <a:gd name="T88" fmla="*/ 229 w 288"/>
                <a:gd name="T89" fmla="*/ 137 h 260"/>
                <a:gd name="T90" fmla="*/ 149 w 288"/>
                <a:gd name="T91" fmla="*/ 170 h 260"/>
                <a:gd name="T92" fmla="*/ 288 w 288"/>
                <a:gd name="T93" fmla="*/ 190 h 260"/>
                <a:gd name="T94" fmla="*/ 218 w 288"/>
                <a:gd name="T95" fmla="*/ 215 h 260"/>
                <a:gd name="T96" fmla="*/ 218 w 288"/>
                <a:gd name="T97" fmla="*/ 235 h 260"/>
                <a:gd name="T98" fmla="*/ 218 w 288"/>
                <a:gd name="T99" fmla="*/ 215 h 260"/>
                <a:gd name="T100" fmla="*/ 149 w 288"/>
                <a:gd name="T101" fmla="*/ 241 h 260"/>
                <a:gd name="T102" fmla="*/ 288 w 288"/>
                <a:gd name="T103" fmla="*/ 22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8" h="260">
                  <a:moveTo>
                    <a:pt x="139" y="57"/>
                  </a:moveTo>
                  <a:cubicBezTo>
                    <a:pt x="139" y="77"/>
                    <a:pt x="139" y="77"/>
                    <a:pt x="139" y="77"/>
                  </a:cubicBezTo>
                  <a:cubicBezTo>
                    <a:pt x="139" y="88"/>
                    <a:pt x="108" y="96"/>
                    <a:pt x="70" y="96"/>
                  </a:cubicBezTo>
                  <a:cubicBezTo>
                    <a:pt x="31" y="96"/>
                    <a:pt x="0" y="88"/>
                    <a:pt x="0" y="77"/>
                  </a:cubicBezTo>
                  <a:cubicBezTo>
                    <a:pt x="0" y="57"/>
                    <a:pt x="0" y="57"/>
                    <a:pt x="0" y="57"/>
                  </a:cubicBezTo>
                  <a:cubicBezTo>
                    <a:pt x="0" y="67"/>
                    <a:pt x="31" y="76"/>
                    <a:pt x="70" y="76"/>
                  </a:cubicBezTo>
                  <a:cubicBezTo>
                    <a:pt x="108" y="76"/>
                    <a:pt x="139" y="67"/>
                    <a:pt x="139" y="57"/>
                  </a:cubicBezTo>
                  <a:close/>
                  <a:moveTo>
                    <a:pt x="139" y="53"/>
                  </a:moveTo>
                  <a:cubicBezTo>
                    <a:pt x="139" y="64"/>
                    <a:pt x="108" y="72"/>
                    <a:pt x="70" y="72"/>
                  </a:cubicBezTo>
                  <a:cubicBezTo>
                    <a:pt x="31" y="72"/>
                    <a:pt x="0" y="64"/>
                    <a:pt x="0" y="53"/>
                  </a:cubicBezTo>
                  <a:cubicBezTo>
                    <a:pt x="0" y="43"/>
                    <a:pt x="31" y="34"/>
                    <a:pt x="70" y="34"/>
                  </a:cubicBezTo>
                  <a:cubicBezTo>
                    <a:pt x="108" y="34"/>
                    <a:pt x="139" y="43"/>
                    <a:pt x="139" y="53"/>
                  </a:cubicBezTo>
                  <a:close/>
                  <a:moveTo>
                    <a:pt x="103" y="52"/>
                  </a:moveTo>
                  <a:cubicBezTo>
                    <a:pt x="42" y="48"/>
                    <a:pt x="42" y="48"/>
                    <a:pt x="42" y="48"/>
                  </a:cubicBezTo>
                  <a:cubicBezTo>
                    <a:pt x="40" y="52"/>
                    <a:pt x="40" y="52"/>
                    <a:pt x="40" y="52"/>
                  </a:cubicBezTo>
                  <a:cubicBezTo>
                    <a:pt x="42" y="52"/>
                    <a:pt x="42" y="52"/>
                    <a:pt x="42" y="52"/>
                  </a:cubicBezTo>
                  <a:cubicBezTo>
                    <a:pt x="45" y="52"/>
                    <a:pt x="49" y="53"/>
                    <a:pt x="47" y="57"/>
                  </a:cubicBezTo>
                  <a:cubicBezTo>
                    <a:pt x="47" y="58"/>
                    <a:pt x="47" y="58"/>
                    <a:pt x="47" y="58"/>
                  </a:cubicBezTo>
                  <a:cubicBezTo>
                    <a:pt x="58" y="58"/>
                    <a:pt x="58" y="58"/>
                    <a:pt x="58" y="58"/>
                  </a:cubicBezTo>
                  <a:cubicBezTo>
                    <a:pt x="59" y="57"/>
                    <a:pt x="59" y="57"/>
                    <a:pt x="59" y="57"/>
                  </a:cubicBezTo>
                  <a:cubicBezTo>
                    <a:pt x="60" y="56"/>
                    <a:pt x="60" y="55"/>
                    <a:pt x="59" y="54"/>
                  </a:cubicBezTo>
                  <a:cubicBezTo>
                    <a:pt x="101" y="56"/>
                    <a:pt x="101" y="56"/>
                    <a:pt x="101" y="56"/>
                  </a:cubicBezTo>
                  <a:lnTo>
                    <a:pt x="103" y="52"/>
                  </a:lnTo>
                  <a:close/>
                  <a:moveTo>
                    <a:pt x="70" y="101"/>
                  </a:moveTo>
                  <a:cubicBezTo>
                    <a:pt x="31" y="101"/>
                    <a:pt x="0" y="93"/>
                    <a:pt x="0" y="82"/>
                  </a:cubicBezTo>
                  <a:cubicBezTo>
                    <a:pt x="0" y="103"/>
                    <a:pt x="0" y="103"/>
                    <a:pt x="0" y="103"/>
                  </a:cubicBezTo>
                  <a:cubicBezTo>
                    <a:pt x="0" y="113"/>
                    <a:pt x="31" y="122"/>
                    <a:pt x="70" y="122"/>
                  </a:cubicBezTo>
                  <a:cubicBezTo>
                    <a:pt x="108" y="122"/>
                    <a:pt x="139" y="113"/>
                    <a:pt x="139" y="103"/>
                  </a:cubicBezTo>
                  <a:cubicBezTo>
                    <a:pt x="139" y="82"/>
                    <a:pt x="139" y="82"/>
                    <a:pt x="139" y="82"/>
                  </a:cubicBezTo>
                  <a:cubicBezTo>
                    <a:pt x="139" y="93"/>
                    <a:pt x="108" y="101"/>
                    <a:pt x="70" y="101"/>
                  </a:cubicBezTo>
                  <a:close/>
                  <a:moveTo>
                    <a:pt x="70" y="127"/>
                  </a:moveTo>
                  <a:cubicBezTo>
                    <a:pt x="31" y="127"/>
                    <a:pt x="0" y="119"/>
                    <a:pt x="0" y="108"/>
                  </a:cubicBezTo>
                  <a:cubicBezTo>
                    <a:pt x="0" y="128"/>
                    <a:pt x="0" y="128"/>
                    <a:pt x="0" y="128"/>
                  </a:cubicBezTo>
                  <a:cubicBezTo>
                    <a:pt x="0" y="139"/>
                    <a:pt x="31" y="147"/>
                    <a:pt x="70" y="147"/>
                  </a:cubicBezTo>
                  <a:cubicBezTo>
                    <a:pt x="108" y="147"/>
                    <a:pt x="139" y="139"/>
                    <a:pt x="139" y="128"/>
                  </a:cubicBezTo>
                  <a:cubicBezTo>
                    <a:pt x="139" y="108"/>
                    <a:pt x="139" y="108"/>
                    <a:pt x="139" y="108"/>
                  </a:cubicBezTo>
                  <a:cubicBezTo>
                    <a:pt x="139" y="119"/>
                    <a:pt x="108" y="127"/>
                    <a:pt x="70" y="127"/>
                  </a:cubicBezTo>
                  <a:close/>
                  <a:moveTo>
                    <a:pt x="70" y="152"/>
                  </a:moveTo>
                  <a:cubicBezTo>
                    <a:pt x="31" y="152"/>
                    <a:pt x="0" y="144"/>
                    <a:pt x="0" y="133"/>
                  </a:cubicBezTo>
                  <a:cubicBezTo>
                    <a:pt x="0" y="154"/>
                    <a:pt x="0" y="154"/>
                    <a:pt x="0" y="154"/>
                  </a:cubicBezTo>
                  <a:cubicBezTo>
                    <a:pt x="0" y="164"/>
                    <a:pt x="31" y="173"/>
                    <a:pt x="70" y="173"/>
                  </a:cubicBezTo>
                  <a:cubicBezTo>
                    <a:pt x="108" y="173"/>
                    <a:pt x="139" y="164"/>
                    <a:pt x="139" y="154"/>
                  </a:cubicBezTo>
                  <a:cubicBezTo>
                    <a:pt x="139" y="133"/>
                    <a:pt x="139" y="133"/>
                    <a:pt x="139" y="133"/>
                  </a:cubicBezTo>
                  <a:cubicBezTo>
                    <a:pt x="139" y="144"/>
                    <a:pt x="108" y="152"/>
                    <a:pt x="70" y="152"/>
                  </a:cubicBezTo>
                  <a:close/>
                  <a:moveTo>
                    <a:pt x="70" y="177"/>
                  </a:moveTo>
                  <a:cubicBezTo>
                    <a:pt x="31" y="177"/>
                    <a:pt x="0" y="169"/>
                    <a:pt x="0" y="158"/>
                  </a:cubicBezTo>
                  <a:cubicBezTo>
                    <a:pt x="0" y="178"/>
                    <a:pt x="0" y="178"/>
                    <a:pt x="0" y="178"/>
                  </a:cubicBezTo>
                  <a:cubicBezTo>
                    <a:pt x="0" y="189"/>
                    <a:pt x="31" y="197"/>
                    <a:pt x="70" y="197"/>
                  </a:cubicBezTo>
                  <a:cubicBezTo>
                    <a:pt x="108" y="197"/>
                    <a:pt x="139" y="189"/>
                    <a:pt x="139" y="178"/>
                  </a:cubicBezTo>
                  <a:cubicBezTo>
                    <a:pt x="139" y="158"/>
                    <a:pt x="139" y="158"/>
                    <a:pt x="139" y="158"/>
                  </a:cubicBezTo>
                  <a:cubicBezTo>
                    <a:pt x="139" y="169"/>
                    <a:pt x="108" y="177"/>
                    <a:pt x="70" y="177"/>
                  </a:cubicBezTo>
                  <a:close/>
                  <a:moveTo>
                    <a:pt x="70" y="202"/>
                  </a:moveTo>
                  <a:cubicBezTo>
                    <a:pt x="31" y="202"/>
                    <a:pt x="0" y="193"/>
                    <a:pt x="0" y="183"/>
                  </a:cubicBezTo>
                  <a:cubicBezTo>
                    <a:pt x="0" y="203"/>
                    <a:pt x="0" y="203"/>
                    <a:pt x="0" y="203"/>
                  </a:cubicBezTo>
                  <a:cubicBezTo>
                    <a:pt x="0" y="214"/>
                    <a:pt x="31" y="222"/>
                    <a:pt x="70" y="222"/>
                  </a:cubicBezTo>
                  <a:cubicBezTo>
                    <a:pt x="108" y="222"/>
                    <a:pt x="139" y="214"/>
                    <a:pt x="139" y="203"/>
                  </a:cubicBezTo>
                  <a:cubicBezTo>
                    <a:pt x="139" y="183"/>
                    <a:pt x="139" y="183"/>
                    <a:pt x="139" y="183"/>
                  </a:cubicBezTo>
                  <a:cubicBezTo>
                    <a:pt x="139" y="193"/>
                    <a:pt x="108" y="202"/>
                    <a:pt x="70" y="202"/>
                  </a:cubicBezTo>
                  <a:close/>
                  <a:moveTo>
                    <a:pt x="149" y="58"/>
                  </a:moveTo>
                  <a:cubicBezTo>
                    <a:pt x="150" y="58"/>
                    <a:pt x="150" y="58"/>
                    <a:pt x="150" y="58"/>
                  </a:cubicBezTo>
                  <a:cubicBezTo>
                    <a:pt x="150" y="59"/>
                    <a:pt x="150" y="59"/>
                    <a:pt x="150" y="59"/>
                  </a:cubicBezTo>
                  <a:cubicBezTo>
                    <a:pt x="161" y="61"/>
                    <a:pt x="174" y="62"/>
                    <a:pt x="188" y="62"/>
                  </a:cubicBezTo>
                  <a:cubicBezTo>
                    <a:pt x="227" y="62"/>
                    <a:pt x="258" y="53"/>
                    <a:pt x="258" y="43"/>
                  </a:cubicBezTo>
                  <a:cubicBezTo>
                    <a:pt x="258" y="23"/>
                    <a:pt x="258" y="23"/>
                    <a:pt x="258" y="23"/>
                  </a:cubicBezTo>
                  <a:cubicBezTo>
                    <a:pt x="258" y="33"/>
                    <a:pt x="227" y="42"/>
                    <a:pt x="188" y="42"/>
                  </a:cubicBezTo>
                  <a:cubicBezTo>
                    <a:pt x="150" y="42"/>
                    <a:pt x="118" y="33"/>
                    <a:pt x="118" y="23"/>
                  </a:cubicBezTo>
                  <a:cubicBezTo>
                    <a:pt x="118" y="30"/>
                    <a:pt x="118" y="30"/>
                    <a:pt x="118" y="30"/>
                  </a:cubicBezTo>
                  <a:cubicBezTo>
                    <a:pt x="135" y="34"/>
                    <a:pt x="150" y="41"/>
                    <a:pt x="150" y="54"/>
                  </a:cubicBezTo>
                  <a:cubicBezTo>
                    <a:pt x="150" y="56"/>
                    <a:pt x="149" y="57"/>
                    <a:pt x="149" y="58"/>
                  </a:cubicBezTo>
                  <a:close/>
                  <a:moveTo>
                    <a:pt x="118" y="19"/>
                  </a:moveTo>
                  <a:cubicBezTo>
                    <a:pt x="118" y="8"/>
                    <a:pt x="150" y="0"/>
                    <a:pt x="188" y="0"/>
                  </a:cubicBezTo>
                  <a:cubicBezTo>
                    <a:pt x="227" y="0"/>
                    <a:pt x="258" y="8"/>
                    <a:pt x="258" y="19"/>
                  </a:cubicBezTo>
                  <a:cubicBezTo>
                    <a:pt x="258" y="29"/>
                    <a:pt x="227" y="38"/>
                    <a:pt x="188" y="38"/>
                  </a:cubicBezTo>
                  <a:cubicBezTo>
                    <a:pt x="150" y="38"/>
                    <a:pt x="118" y="29"/>
                    <a:pt x="118" y="19"/>
                  </a:cubicBezTo>
                  <a:close/>
                  <a:moveTo>
                    <a:pt x="155" y="20"/>
                  </a:moveTo>
                  <a:cubicBezTo>
                    <a:pt x="216" y="24"/>
                    <a:pt x="216" y="24"/>
                    <a:pt x="216" y="24"/>
                  </a:cubicBezTo>
                  <a:cubicBezTo>
                    <a:pt x="218" y="20"/>
                    <a:pt x="218" y="20"/>
                    <a:pt x="218" y="20"/>
                  </a:cubicBezTo>
                  <a:cubicBezTo>
                    <a:pt x="216" y="20"/>
                    <a:pt x="216" y="20"/>
                    <a:pt x="216" y="20"/>
                  </a:cubicBezTo>
                  <a:cubicBezTo>
                    <a:pt x="213" y="20"/>
                    <a:pt x="209" y="19"/>
                    <a:pt x="210" y="15"/>
                  </a:cubicBezTo>
                  <a:cubicBezTo>
                    <a:pt x="211" y="14"/>
                    <a:pt x="211" y="14"/>
                    <a:pt x="211" y="14"/>
                  </a:cubicBezTo>
                  <a:cubicBezTo>
                    <a:pt x="200" y="13"/>
                    <a:pt x="200" y="13"/>
                    <a:pt x="200" y="13"/>
                  </a:cubicBezTo>
                  <a:cubicBezTo>
                    <a:pt x="199" y="15"/>
                    <a:pt x="199" y="15"/>
                    <a:pt x="199" y="15"/>
                  </a:cubicBezTo>
                  <a:cubicBezTo>
                    <a:pt x="198" y="16"/>
                    <a:pt x="198" y="17"/>
                    <a:pt x="198" y="18"/>
                  </a:cubicBezTo>
                  <a:cubicBezTo>
                    <a:pt x="157" y="15"/>
                    <a:pt x="157" y="15"/>
                    <a:pt x="157" y="15"/>
                  </a:cubicBezTo>
                  <a:lnTo>
                    <a:pt x="155" y="20"/>
                  </a:lnTo>
                  <a:close/>
                  <a:moveTo>
                    <a:pt x="188" y="87"/>
                  </a:moveTo>
                  <a:cubicBezTo>
                    <a:pt x="227" y="87"/>
                    <a:pt x="258" y="79"/>
                    <a:pt x="258" y="68"/>
                  </a:cubicBezTo>
                  <a:cubicBezTo>
                    <a:pt x="258" y="48"/>
                    <a:pt x="258" y="48"/>
                    <a:pt x="258" y="48"/>
                  </a:cubicBezTo>
                  <a:cubicBezTo>
                    <a:pt x="258" y="59"/>
                    <a:pt x="227" y="67"/>
                    <a:pt x="188" y="67"/>
                  </a:cubicBezTo>
                  <a:cubicBezTo>
                    <a:pt x="174" y="67"/>
                    <a:pt x="161" y="66"/>
                    <a:pt x="150" y="64"/>
                  </a:cubicBezTo>
                  <a:cubicBezTo>
                    <a:pt x="150" y="79"/>
                    <a:pt x="150" y="79"/>
                    <a:pt x="150" y="79"/>
                  </a:cubicBezTo>
                  <a:cubicBezTo>
                    <a:pt x="150" y="80"/>
                    <a:pt x="149" y="82"/>
                    <a:pt x="149" y="84"/>
                  </a:cubicBezTo>
                  <a:cubicBezTo>
                    <a:pt x="150" y="84"/>
                    <a:pt x="150" y="84"/>
                    <a:pt x="150" y="84"/>
                  </a:cubicBezTo>
                  <a:cubicBezTo>
                    <a:pt x="150" y="84"/>
                    <a:pt x="150" y="84"/>
                    <a:pt x="150" y="84"/>
                  </a:cubicBezTo>
                  <a:cubicBezTo>
                    <a:pt x="161" y="86"/>
                    <a:pt x="174" y="87"/>
                    <a:pt x="188" y="87"/>
                  </a:cubicBezTo>
                  <a:close/>
                  <a:moveTo>
                    <a:pt x="150" y="109"/>
                  </a:moveTo>
                  <a:cubicBezTo>
                    <a:pt x="150" y="110"/>
                    <a:pt x="150" y="110"/>
                    <a:pt x="150" y="110"/>
                  </a:cubicBezTo>
                  <a:cubicBezTo>
                    <a:pt x="161" y="112"/>
                    <a:pt x="174" y="113"/>
                    <a:pt x="188" y="113"/>
                  </a:cubicBezTo>
                  <a:cubicBezTo>
                    <a:pt x="227" y="113"/>
                    <a:pt x="258" y="105"/>
                    <a:pt x="258" y="94"/>
                  </a:cubicBezTo>
                  <a:cubicBezTo>
                    <a:pt x="258" y="74"/>
                    <a:pt x="258" y="74"/>
                    <a:pt x="258" y="74"/>
                  </a:cubicBezTo>
                  <a:cubicBezTo>
                    <a:pt x="258" y="84"/>
                    <a:pt x="227" y="93"/>
                    <a:pt x="188" y="93"/>
                  </a:cubicBezTo>
                  <a:cubicBezTo>
                    <a:pt x="174" y="93"/>
                    <a:pt x="161" y="92"/>
                    <a:pt x="150" y="90"/>
                  </a:cubicBezTo>
                  <a:cubicBezTo>
                    <a:pt x="150" y="104"/>
                    <a:pt x="150" y="104"/>
                    <a:pt x="150" y="104"/>
                  </a:cubicBezTo>
                  <a:cubicBezTo>
                    <a:pt x="150" y="106"/>
                    <a:pt x="149" y="108"/>
                    <a:pt x="149" y="109"/>
                  </a:cubicBezTo>
                  <a:lnTo>
                    <a:pt x="150" y="109"/>
                  </a:lnTo>
                  <a:close/>
                  <a:moveTo>
                    <a:pt x="258" y="117"/>
                  </a:moveTo>
                  <a:cubicBezTo>
                    <a:pt x="258" y="99"/>
                    <a:pt x="258" y="99"/>
                    <a:pt x="258" y="99"/>
                  </a:cubicBezTo>
                  <a:cubicBezTo>
                    <a:pt x="258" y="105"/>
                    <a:pt x="247" y="111"/>
                    <a:pt x="229" y="114"/>
                  </a:cubicBezTo>
                  <a:cubicBezTo>
                    <a:pt x="237" y="115"/>
                    <a:pt x="247" y="115"/>
                    <a:pt x="258" y="117"/>
                  </a:cubicBezTo>
                  <a:close/>
                  <a:moveTo>
                    <a:pt x="150" y="127"/>
                  </a:moveTo>
                  <a:cubicBezTo>
                    <a:pt x="156" y="123"/>
                    <a:pt x="166" y="120"/>
                    <a:pt x="177" y="118"/>
                  </a:cubicBezTo>
                  <a:cubicBezTo>
                    <a:pt x="167" y="117"/>
                    <a:pt x="158" y="116"/>
                    <a:pt x="150" y="115"/>
                  </a:cubicBezTo>
                  <a:lnTo>
                    <a:pt x="150" y="127"/>
                  </a:lnTo>
                  <a:close/>
                  <a:moveTo>
                    <a:pt x="218" y="164"/>
                  </a:moveTo>
                  <a:cubicBezTo>
                    <a:pt x="180" y="164"/>
                    <a:pt x="149" y="155"/>
                    <a:pt x="149" y="145"/>
                  </a:cubicBezTo>
                  <a:cubicBezTo>
                    <a:pt x="149" y="165"/>
                    <a:pt x="149" y="165"/>
                    <a:pt x="149" y="165"/>
                  </a:cubicBezTo>
                  <a:cubicBezTo>
                    <a:pt x="149" y="175"/>
                    <a:pt x="180" y="184"/>
                    <a:pt x="218" y="184"/>
                  </a:cubicBezTo>
                  <a:cubicBezTo>
                    <a:pt x="257" y="184"/>
                    <a:pt x="288" y="175"/>
                    <a:pt x="288" y="165"/>
                  </a:cubicBezTo>
                  <a:cubicBezTo>
                    <a:pt x="288" y="145"/>
                    <a:pt x="288" y="145"/>
                    <a:pt x="288" y="145"/>
                  </a:cubicBezTo>
                  <a:cubicBezTo>
                    <a:pt x="288" y="155"/>
                    <a:pt x="257" y="164"/>
                    <a:pt x="218" y="164"/>
                  </a:cubicBezTo>
                  <a:close/>
                  <a:moveTo>
                    <a:pt x="218" y="122"/>
                  </a:moveTo>
                  <a:cubicBezTo>
                    <a:pt x="257" y="122"/>
                    <a:pt x="288" y="130"/>
                    <a:pt x="288" y="141"/>
                  </a:cubicBezTo>
                  <a:cubicBezTo>
                    <a:pt x="288" y="151"/>
                    <a:pt x="257" y="160"/>
                    <a:pt x="218" y="160"/>
                  </a:cubicBezTo>
                  <a:cubicBezTo>
                    <a:pt x="180" y="160"/>
                    <a:pt x="149" y="151"/>
                    <a:pt x="149" y="141"/>
                  </a:cubicBezTo>
                  <a:cubicBezTo>
                    <a:pt x="149" y="130"/>
                    <a:pt x="180" y="122"/>
                    <a:pt x="218" y="122"/>
                  </a:cubicBezTo>
                  <a:close/>
                  <a:moveTo>
                    <a:pt x="229" y="140"/>
                  </a:moveTo>
                  <a:cubicBezTo>
                    <a:pt x="187" y="137"/>
                    <a:pt x="187" y="137"/>
                    <a:pt x="187" y="137"/>
                  </a:cubicBezTo>
                  <a:cubicBezTo>
                    <a:pt x="185" y="142"/>
                    <a:pt x="185" y="142"/>
                    <a:pt x="185" y="142"/>
                  </a:cubicBezTo>
                  <a:cubicBezTo>
                    <a:pt x="246" y="146"/>
                    <a:pt x="246" y="146"/>
                    <a:pt x="246" y="146"/>
                  </a:cubicBezTo>
                  <a:cubicBezTo>
                    <a:pt x="248" y="142"/>
                    <a:pt x="248" y="142"/>
                    <a:pt x="248" y="142"/>
                  </a:cubicBezTo>
                  <a:cubicBezTo>
                    <a:pt x="246" y="142"/>
                    <a:pt x="246" y="142"/>
                    <a:pt x="246" y="142"/>
                  </a:cubicBezTo>
                  <a:cubicBezTo>
                    <a:pt x="243" y="142"/>
                    <a:pt x="239" y="141"/>
                    <a:pt x="241" y="137"/>
                  </a:cubicBezTo>
                  <a:cubicBezTo>
                    <a:pt x="241" y="136"/>
                    <a:pt x="241" y="136"/>
                    <a:pt x="241" y="136"/>
                  </a:cubicBezTo>
                  <a:cubicBezTo>
                    <a:pt x="230" y="135"/>
                    <a:pt x="230" y="135"/>
                    <a:pt x="230" y="135"/>
                  </a:cubicBezTo>
                  <a:cubicBezTo>
                    <a:pt x="229" y="137"/>
                    <a:pt x="229" y="137"/>
                    <a:pt x="229" y="137"/>
                  </a:cubicBezTo>
                  <a:cubicBezTo>
                    <a:pt x="229" y="138"/>
                    <a:pt x="228" y="139"/>
                    <a:pt x="229" y="140"/>
                  </a:cubicBezTo>
                  <a:close/>
                  <a:moveTo>
                    <a:pt x="218" y="189"/>
                  </a:moveTo>
                  <a:cubicBezTo>
                    <a:pt x="180" y="189"/>
                    <a:pt x="149" y="181"/>
                    <a:pt x="149" y="170"/>
                  </a:cubicBezTo>
                  <a:cubicBezTo>
                    <a:pt x="149" y="190"/>
                    <a:pt x="149" y="190"/>
                    <a:pt x="149" y="190"/>
                  </a:cubicBezTo>
                  <a:cubicBezTo>
                    <a:pt x="149" y="201"/>
                    <a:pt x="180" y="209"/>
                    <a:pt x="218" y="209"/>
                  </a:cubicBezTo>
                  <a:cubicBezTo>
                    <a:pt x="257" y="209"/>
                    <a:pt x="288" y="201"/>
                    <a:pt x="288" y="190"/>
                  </a:cubicBezTo>
                  <a:cubicBezTo>
                    <a:pt x="288" y="170"/>
                    <a:pt x="288" y="170"/>
                    <a:pt x="288" y="170"/>
                  </a:cubicBezTo>
                  <a:cubicBezTo>
                    <a:pt x="288" y="181"/>
                    <a:pt x="257" y="189"/>
                    <a:pt x="218" y="189"/>
                  </a:cubicBezTo>
                  <a:close/>
                  <a:moveTo>
                    <a:pt x="218" y="215"/>
                  </a:moveTo>
                  <a:cubicBezTo>
                    <a:pt x="180" y="215"/>
                    <a:pt x="149" y="206"/>
                    <a:pt x="149" y="196"/>
                  </a:cubicBezTo>
                  <a:cubicBezTo>
                    <a:pt x="149" y="216"/>
                    <a:pt x="149" y="216"/>
                    <a:pt x="149" y="216"/>
                  </a:cubicBezTo>
                  <a:cubicBezTo>
                    <a:pt x="149" y="227"/>
                    <a:pt x="180" y="235"/>
                    <a:pt x="218" y="235"/>
                  </a:cubicBezTo>
                  <a:cubicBezTo>
                    <a:pt x="257" y="235"/>
                    <a:pt x="288" y="227"/>
                    <a:pt x="288" y="216"/>
                  </a:cubicBezTo>
                  <a:cubicBezTo>
                    <a:pt x="288" y="196"/>
                    <a:pt x="288" y="196"/>
                    <a:pt x="288" y="196"/>
                  </a:cubicBezTo>
                  <a:cubicBezTo>
                    <a:pt x="288" y="206"/>
                    <a:pt x="257" y="215"/>
                    <a:pt x="218" y="215"/>
                  </a:cubicBezTo>
                  <a:close/>
                  <a:moveTo>
                    <a:pt x="218" y="240"/>
                  </a:moveTo>
                  <a:cubicBezTo>
                    <a:pt x="180" y="240"/>
                    <a:pt x="149" y="231"/>
                    <a:pt x="149" y="221"/>
                  </a:cubicBezTo>
                  <a:cubicBezTo>
                    <a:pt x="149" y="241"/>
                    <a:pt x="149" y="241"/>
                    <a:pt x="149" y="241"/>
                  </a:cubicBezTo>
                  <a:cubicBezTo>
                    <a:pt x="149" y="252"/>
                    <a:pt x="180" y="260"/>
                    <a:pt x="218" y="260"/>
                  </a:cubicBezTo>
                  <a:cubicBezTo>
                    <a:pt x="257" y="260"/>
                    <a:pt x="288" y="252"/>
                    <a:pt x="288" y="241"/>
                  </a:cubicBezTo>
                  <a:cubicBezTo>
                    <a:pt x="288" y="221"/>
                    <a:pt x="288" y="221"/>
                    <a:pt x="288" y="221"/>
                  </a:cubicBezTo>
                  <a:cubicBezTo>
                    <a:pt x="288" y="231"/>
                    <a:pt x="257" y="240"/>
                    <a:pt x="218" y="240"/>
                  </a:cubicBezTo>
                  <a:close/>
                </a:path>
              </a:pathLst>
            </a:custGeom>
            <a:solidFill>
              <a:schemeClr val="bg2"/>
            </a:solidFill>
            <a:ln>
              <a:noFill/>
            </a:ln>
            <a:extLst/>
          </p:spPr>
          <p:txBody>
            <a:bodyPr vert="horz" wrap="square" lIns="96012" tIns="48006" rIns="96012" bIns="48006" numCol="1" anchor="t" anchorCtr="0" compatLnSpc="1">
              <a:prstTxWarp prst="textNoShape">
                <a:avLst/>
              </a:prstTxWarp>
            </a:bodyPr>
            <a:lstStyle/>
            <a:p>
              <a:endParaRPr lang="zh-CN" altLang="en-US">
                <a:solidFill>
                  <a:srgbClr val="000000"/>
                </a:solidFill>
              </a:endParaRPr>
            </a:p>
          </p:txBody>
        </p:sp>
      </p:grpSp>
      <p:grpSp>
        <p:nvGrpSpPr>
          <p:cNvPr id="11" name="组合 10"/>
          <p:cNvGrpSpPr/>
          <p:nvPr/>
        </p:nvGrpSpPr>
        <p:grpSpPr>
          <a:xfrm>
            <a:off x="4145907" y="1568951"/>
            <a:ext cx="784322" cy="784322"/>
            <a:chOff x="3891030" y="1494239"/>
            <a:chExt cx="746973" cy="746973"/>
          </a:xfrm>
        </p:grpSpPr>
        <p:sp>
          <p:nvSpPr>
            <p:cNvPr id="118" name="椭圆 117"/>
            <p:cNvSpPr/>
            <p:nvPr/>
          </p:nvSpPr>
          <p:spPr>
            <a:xfrm>
              <a:off x="3891030" y="1494239"/>
              <a:ext cx="746973" cy="74697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nvGrpSpPr>
            <p:cNvPr id="119" name="组合 118"/>
            <p:cNvGrpSpPr/>
            <p:nvPr/>
          </p:nvGrpSpPr>
          <p:grpSpPr>
            <a:xfrm>
              <a:off x="4058107" y="1694150"/>
              <a:ext cx="461647" cy="322016"/>
              <a:chOff x="-60285" y="3175"/>
              <a:chExt cx="1354138" cy="944563"/>
            </a:xfrm>
            <a:solidFill>
              <a:schemeClr val="bg2"/>
            </a:solidFill>
          </p:grpSpPr>
          <p:sp>
            <p:nvSpPr>
              <p:cNvPr id="120" name="Freeform 51"/>
              <p:cNvSpPr>
                <a:spLocks noEditPoints="1"/>
              </p:cNvSpPr>
              <p:nvPr/>
            </p:nvSpPr>
            <p:spPr bwMode="auto">
              <a:xfrm>
                <a:off x="-42803" y="3175"/>
                <a:ext cx="1255713" cy="804863"/>
              </a:xfrm>
              <a:custGeom>
                <a:avLst/>
                <a:gdLst>
                  <a:gd name="T0" fmla="*/ 16 w 332"/>
                  <a:gd name="T1" fmla="*/ 212 h 212"/>
                  <a:gd name="T2" fmla="*/ 316 w 332"/>
                  <a:gd name="T3" fmla="*/ 212 h 212"/>
                  <a:gd name="T4" fmla="*/ 332 w 332"/>
                  <a:gd name="T5" fmla="*/ 196 h 212"/>
                  <a:gd name="T6" fmla="*/ 332 w 332"/>
                  <a:gd name="T7" fmla="*/ 16 h 212"/>
                  <a:gd name="T8" fmla="*/ 316 w 332"/>
                  <a:gd name="T9" fmla="*/ 0 h 212"/>
                  <a:gd name="T10" fmla="*/ 24 w 332"/>
                  <a:gd name="T11" fmla="*/ 0 h 212"/>
                  <a:gd name="T12" fmla="*/ 0 w 332"/>
                  <a:gd name="T13" fmla="*/ 16 h 212"/>
                  <a:gd name="T14" fmla="*/ 0 w 332"/>
                  <a:gd name="T15" fmla="*/ 196 h 212"/>
                  <a:gd name="T16" fmla="*/ 16 w 332"/>
                  <a:gd name="T17" fmla="*/ 212 h 212"/>
                  <a:gd name="T18" fmla="*/ 22 w 332"/>
                  <a:gd name="T19" fmla="*/ 23 h 212"/>
                  <a:gd name="T20" fmla="*/ 24 w 332"/>
                  <a:gd name="T21" fmla="*/ 22 h 212"/>
                  <a:gd name="T22" fmla="*/ 310 w 332"/>
                  <a:gd name="T23" fmla="*/ 22 h 212"/>
                  <a:gd name="T24" fmla="*/ 310 w 332"/>
                  <a:gd name="T25" fmla="*/ 190 h 212"/>
                  <a:gd name="T26" fmla="*/ 22 w 332"/>
                  <a:gd name="T27" fmla="*/ 190 h 212"/>
                  <a:gd name="T28" fmla="*/ 22 w 332"/>
                  <a:gd name="T29" fmla="*/ 2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212">
                    <a:moveTo>
                      <a:pt x="16" y="212"/>
                    </a:moveTo>
                    <a:cubicBezTo>
                      <a:pt x="316" y="212"/>
                      <a:pt x="316" y="212"/>
                      <a:pt x="316" y="212"/>
                    </a:cubicBezTo>
                    <a:cubicBezTo>
                      <a:pt x="325" y="212"/>
                      <a:pt x="332" y="205"/>
                      <a:pt x="332" y="196"/>
                    </a:cubicBezTo>
                    <a:cubicBezTo>
                      <a:pt x="332" y="16"/>
                      <a:pt x="332" y="16"/>
                      <a:pt x="332" y="16"/>
                    </a:cubicBezTo>
                    <a:cubicBezTo>
                      <a:pt x="332" y="7"/>
                      <a:pt x="325" y="0"/>
                      <a:pt x="316" y="0"/>
                    </a:cubicBezTo>
                    <a:cubicBezTo>
                      <a:pt x="24" y="0"/>
                      <a:pt x="24" y="0"/>
                      <a:pt x="24" y="0"/>
                    </a:cubicBezTo>
                    <a:cubicBezTo>
                      <a:pt x="15" y="0"/>
                      <a:pt x="0" y="7"/>
                      <a:pt x="0" y="16"/>
                    </a:cubicBezTo>
                    <a:cubicBezTo>
                      <a:pt x="0" y="196"/>
                      <a:pt x="0" y="196"/>
                      <a:pt x="0" y="196"/>
                    </a:cubicBezTo>
                    <a:cubicBezTo>
                      <a:pt x="0" y="205"/>
                      <a:pt x="7" y="212"/>
                      <a:pt x="16" y="212"/>
                    </a:cubicBezTo>
                    <a:close/>
                    <a:moveTo>
                      <a:pt x="22" y="23"/>
                    </a:moveTo>
                    <a:cubicBezTo>
                      <a:pt x="23" y="22"/>
                      <a:pt x="24" y="22"/>
                      <a:pt x="24" y="22"/>
                    </a:cubicBezTo>
                    <a:cubicBezTo>
                      <a:pt x="310" y="22"/>
                      <a:pt x="310" y="22"/>
                      <a:pt x="310" y="22"/>
                    </a:cubicBezTo>
                    <a:cubicBezTo>
                      <a:pt x="310" y="190"/>
                      <a:pt x="310" y="190"/>
                      <a:pt x="310" y="190"/>
                    </a:cubicBezTo>
                    <a:cubicBezTo>
                      <a:pt x="22" y="190"/>
                      <a:pt x="22" y="190"/>
                      <a:pt x="22" y="190"/>
                    </a:cubicBezTo>
                    <a:lnTo>
                      <a:pt x="22"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000000"/>
                  </a:solidFill>
                </a:endParaRPr>
              </a:p>
            </p:txBody>
          </p:sp>
          <p:sp>
            <p:nvSpPr>
              <p:cNvPr id="121" name="Freeform 52"/>
              <p:cNvSpPr>
                <a:spLocks/>
              </p:cNvSpPr>
              <p:nvPr/>
            </p:nvSpPr>
            <p:spPr bwMode="auto">
              <a:xfrm>
                <a:off x="209570" y="249238"/>
                <a:ext cx="836614" cy="338137"/>
              </a:xfrm>
              <a:custGeom>
                <a:avLst/>
                <a:gdLst>
                  <a:gd name="T0" fmla="*/ 221 w 221"/>
                  <a:gd name="T1" fmla="*/ 9 h 89"/>
                  <a:gd name="T2" fmla="*/ 220 w 221"/>
                  <a:gd name="T3" fmla="*/ 7 h 89"/>
                  <a:gd name="T4" fmla="*/ 220 w 221"/>
                  <a:gd name="T5" fmla="*/ 5 h 89"/>
                  <a:gd name="T6" fmla="*/ 218 w 221"/>
                  <a:gd name="T7" fmla="*/ 3 h 89"/>
                  <a:gd name="T8" fmla="*/ 217 w 221"/>
                  <a:gd name="T9" fmla="*/ 2 h 89"/>
                  <a:gd name="T10" fmla="*/ 212 w 221"/>
                  <a:gd name="T11" fmla="*/ 0 h 89"/>
                  <a:gd name="T12" fmla="*/ 209 w 221"/>
                  <a:gd name="T13" fmla="*/ 0 h 89"/>
                  <a:gd name="T14" fmla="*/ 208 w 221"/>
                  <a:gd name="T15" fmla="*/ 0 h 89"/>
                  <a:gd name="T16" fmla="*/ 185 w 221"/>
                  <a:gd name="T17" fmla="*/ 4 h 89"/>
                  <a:gd name="T18" fmla="*/ 184 w 221"/>
                  <a:gd name="T19" fmla="*/ 4 h 89"/>
                  <a:gd name="T20" fmla="*/ 182 w 221"/>
                  <a:gd name="T21" fmla="*/ 5 h 89"/>
                  <a:gd name="T22" fmla="*/ 180 w 221"/>
                  <a:gd name="T23" fmla="*/ 6 h 89"/>
                  <a:gd name="T24" fmla="*/ 179 w 221"/>
                  <a:gd name="T25" fmla="*/ 7 h 89"/>
                  <a:gd name="T26" fmla="*/ 178 w 221"/>
                  <a:gd name="T27" fmla="*/ 9 h 89"/>
                  <a:gd name="T28" fmla="*/ 177 w 221"/>
                  <a:gd name="T29" fmla="*/ 10 h 89"/>
                  <a:gd name="T30" fmla="*/ 176 w 221"/>
                  <a:gd name="T31" fmla="*/ 12 h 89"/>
                  <a:gd name="T32" fmla="*/ 176 w 221"/>
                  <a:gd name="T33" fmla="*/ 15 h 89"/>
                  <a:gd name="T34" fmla="*/ 176 w 221"/>
                  <a:gd name="T35" fmla="*/ 16 h 89"/>
                  <a:gd name="T36" fmla="*/ 177 w 221"/>
                  <a:gd name="T37" fmla="*/ 18 h 89"/>
                  <a:gd name="T38" fmla="*/ 177 w 221"/>
                  <a:gd name="T39" fmla="*/ 20 h 89"/>
                  <a:gd name="T40" fmla="*/ 178 w 221"/>
                  <a:gd name="T41" fmla="*/ 21 h 89"/>
                  <a:gd name="T42" fmla="*/ 124 w 221"/>
                  <a:gd name="T43" fmla="*/ 64 h 89"/>
                  <a:gd name="T44" fmla="*/ 77 w 221"/>
                  <a:gd name="T45" fmla="*/ 30 h 89"/>
                  <a:gd name="T46" fmla="*/ 75 w 221"/>
                  <a:gd name="T47" fmla="*/ 29 h 89"/>
                  <a:gd name="T48" fmla="*/ 73 w 221"/>
                  <a:gd name="T49" fmla="*/ 28 h 89"/>
                  <a:gd name="T50" fmla="*/ 71 w 221"/>
                  <a:gd name="T51" fmla="*/ 28 h 89"/>
                  <a:gd name="T52" fmla="*/ 69 w 221"/>
                  <a:gd name="T53" fmla="*/ 28 h 89"/>
                  <a:gd name="T54" fmla="*/ 67 w 221"/>
                  <a:gd name="T55" fmla="*/ 29 h 89"/>
                  <a:gd name="T56" fmla="*/ 65 w 221"/>
                  <a:gd name="T57" fmla="*/ 30 h 89"/>
                  <a:gd name="T58" fmla="*/ 6 w 221"/>
                  <a:gd name="T59" fmla="*/ 68 h 89"/>
                  <a:gd name="T60" fmla="*/ 12 w 221"/>
                  <a:gd name="T61" fmla="*/ 89 h 89"/>
                  <a:gd name="T62" fmla="*/ 71 w 221"/>
                  <a:gd name="T63" fmla="*/ 52 h 89"/>
                  <a:gd name="T64" fmla="*/ 120 w 221"/>
                  <a:gd name="T65" fmla="*/ 87 h 89"/>
                  <a:gd name="T66" fmla="*/ 122 w 221"/>
                  <a:gd name="T67" fmla="*/ 88 h 89"/>
                  <a:gd name="T68" fmla="*/ 125 w 221"/>
                  <a:gd name="T69" fmla="*/ 89 h 89"/>
                  <a:gd name="T70" fmla="*/ 125 w 221"/>
                  <a:gd name="T71" fmla="*/ 89 h 89"/>
                  <a:gd name="T72" fmla="*/ 127 w 221"/>
                  <a:gd name="T73" fmla="*/ 88 h 89"/>
                  <a:gd name="T74" fmla="*/ 130 w 221"/>
                  <a:gd name="T75" fmla="*/ 87 h 89"/>
                  <a:gd name="T76" fmla="*/ 192 w 221"/>
                  <a:gd name="T77" fmla="*/ 39 h 89"/>
                  <a:gd name="T78" fmla="*/ 193 w 221"/>
                  <a:gd name="T79" fmla="*/ 41 h 89"/>
                  <a:gd name="T80" fmla="*/ 196 w 221"/>
                  <a:gd name="T81" fmla="*/ 42 h 89"/>
                  <a:gd name="T82" fmla="*/ 197 w 221"/>
                  <a:gd name="T83" fmla="*/ 43 h 89"/>
                  <a:gd name="T84" fmla="*/ 200 w 221"/>
                  <a:gd name="T85" fmla="*/ 43 h 89"/>
                  <a:gd name="T86" fmla="*/ 200 w 221"/>
                  <a:gd name="T87" fmla="*/ 43 h 89"/>
                  <a:gd name="T88" fmla="*/ 203 w 221"/>
                  <a:gd name="T89" fmla="*/ 43 h 89"/>
                  <a:gd name="T90" fmla="*/ 206 w 221"/>
                  <a:gd name="T91" fmla="*/ 41 h 89"/>
                  <a:gd name="T92" fmla="*/ 208 w 221"/>
                  <a:gd name="T93" fmla="*/ 40 h 89"/>
                  <a:gd name="T94" fmla="*/ 210 w 221"/>
                  <a:gd name="T95" fmla="*/ 37 h 89"/>
                  <a:gd name="T96" fmla="*/ 220 w 221"/>
                  <a:gd name="T97" fmla="*/ 16 h 89"/>
                  <a:gd name="T98" fmla="*/ 220 w 221"/>
                  <a:gd name="T99" fmla="*/ 16 h 89"/>
                  <a:gd name="T100" fmla="*/ 221 w 221"/>
                  <a:gd name="T101" fmla="*/ 14 h 89"/>
                  <a:gd name="T102" fmla="*/ 221 w 221"/>
                  <a:gd name="T103" fmla="*/ 1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1" h="89">
                    <a:moveTo>
                      <a:pt x="221" y="9"/>
                    </a:moveTo>
                    <a:cubicBezTo>
                      <a:pt x="221" y="9"/>
                      <a:pt x="221" y="9"/>
                      <a:pt x="221" y="9"/>
                    </a:cubicBezTo>
                    <a:cubicBezTo>
                      <a:pt x="221" y="9"/>
                      <a:pt x="221" y="9"/>
                      <a:pt x="221" y="9"/>
                    </a:cubicBezTo>
                    <a:cubicBezTo>
                      <a:pt x="221" y="9"/>
                      <a:pt x="221" y="8"/>
                      <a:pt x="220" y="7"/>
                    </a:cubicBezTo>
                    <a:cubicBezTo>
                      <a:pt x="220" y="7"/>
                      <a:pt x="220" y="7"/>
                      <a:pt x="220" y="6"/>
                    </a:cubicBezTo>
                    <a:cubicBezTo>
                      <a:pt x="220" y="6"/>
                      <a:pt x="220" y="6"/>
                      <a:pt x="220" y="5"/>
                    </a:cubicBezTo>
                    <a:cubicBezTo>
                      <a:pt x="219" y="5"/>
                      <a:pt x="219" y="5"/>
                      <a:pt x="219" y="4"/>
                    </a:cubicBezTo>
                    <a:cubicBezTo>
                      <a:pt x="219" y="4"/>
                      <a:pt x="219" y="4"/>
                      <a:pt x="218" y="3"/>
                    </a:cubicBezTo>
                    <a:cubicBezTo>
                      <a:pt x="218" y="3"/>
                      <a:pt x="218" y="3"/>
                      <a:pt x="217" y="3"/>
                    </a:cubicBezTo>
                    <a:cubicBezTo>
                      <a:pt x="217" y="3"/>
                      <a:pt x="217" y="2"/>
                      <a:pt x="217" y="2"/>
                    </a:cubicBezTo>
                    <a:cubicBezTo>
                      <a:pt x="215" y="1"/>
                      <a:pt x="214" y="1"/>
                      <a:pt x="213" y="0"/>
                    </a:cubicBezTo>
                    <a:cubicBezTo>
                      <a:pt x="213" y="0"/>
                      <a:pt x="212" y="0"/>
                      <a:pt x="212" y="0"/>
                    </a:cubicBezTo>
                    <a:cubicBezTo>
                      <a:pt x="212" y="0"/>
                      <a:pt x="211" y="0"/>
                      <a:pt x="211" y="0"/>
                    </a:cubicBezTo>
                    <a:cubicBezTo>
                      <a:pt x="210" y="0"/>
                      <a:pt x="209" y="0"/>
                      <a:pt x="209" y="0"/>
                    </a:cubicBezTo>
                    <a:cubicBezTo>
                      <a:pt x="209" y="0"/>
                      <a:pt x="209" y="0"/>
                      <a:pt x="208" y="0"/>
                    </a:cubicBezTo>
                    <a:cubicBezTo>
                      <a:pt x="208" y="0"/>
                      <a:pt x="208" y="0"/>
                      <a:pt x="208" y="0"/>
                    </a:cubicBezTo>
                    <a:cubicBezTo>
                      <a:pt x="208" y="0"/>
                      <a:pt x="208" y="0"/>
                      <a:pt x="208" y="0"/>
                    </a:cubicBezTo>
                    <a:cubicBezTo>
                      <a:pt x="185" y="4"/>
                      <a:pt x="185" y="4"/>
                      <a:pt x="185" y="4"/>
                    </a:cubicBezTo>
                    <a:cubicBezTo>
                      <a:pt x="185" y="4"/>
                      <a:pt x="185" y="4"/>
                      <a:pt x="185" y="4"/>
                    </a:cubicBezTo>
                    <a:cubicBezTo>
                      <a:pt x="185" y="4"/>
                      <a:pt x="184" y="4"/>
                      <a:pt x="184" y="4"/>
                    </a:cubicBezTo>
                    <a:cubicBezTo>
                      <a:pt x="183" y="4"/>
                      <a:pt x="183" y="4"/>
                      <a:pt x="183" y="4"/>
                    </a:cubicBezTo>
                    <a:cubicBezTo>
                      <a:pt x="182" y="5"/>
                      <a:pt x="182" y="5"/>
                      <a:pt x="182" y="5"/>
                    </a:cubicBezTo>
                    <a:cubicBezTo>
                      <a:pt x="181" y="5"/>
                      <a:pt x="181" y="5"/>
                      <a:pt x="181" y="5"/>
                    </a:cubicBezTo>
                    <a:cubicBezTo>
                      <a:pt x="181" y="6"/>
                      <a:pt x="181" y="6"/>
                      <a:pt x="180" y="6"/>
                    </a:cubicBezTo>
                    <a:cubicBezTo>
                      <a:pt x="180" y="6"/>
                      <a:pt x="180" y="6"/>
                      <a:pt x="180" y="6"/>
                    </a:cubicBezTo>
                    <a:cubicBezTo>
                      <a:pt x="180" y="6"/>
                      <a:pt x="179" y="7"/>
                      <a:pt x="179" y="7"/>
                    </a:cubicBezTo>
                    <a:cubicBezTo>
                      <a:pt x="179" y="7"/>
                      <a:pt x="179" y="7"/>
                      <a:pt x="178" y="8"/>
                    </a:cubicBezTo>
                    <a:cubicBezTo>
                      <a:pt x="178" y="8"/>
                      <a:pt x="178" y="8"/>
                      <a:pt x="178" y="9"/>
                    </a:cubicBezTo>
                    <a:cubicBezTo>
                      <a:pt x="178" y="9"/>
                      <a:pt x="177" y="9"/>
                      <a:pt x="177" y="9"/>
                    </a:cubicBezTo>
                    <a:cubicBezTo>
                      <a:pt x="177" y="10"/>
                      <a:pt x="177" y="10"/>
                      <a:pt x="177" y="10"/>
                    </a:cubicBezTo>
                    <a:cubicBezTo>
                      <a:pt x="177" y="11"/>
                      <a:pt x="177" y="11"/>
                      <a:pt x="177" y="11"/>
                    </a:cubicBezTo>
                    <a:cubicBezTo>
                      <a:pt x="176" y="12"/>
                      <a:pt x="176" y="12"/>
                      <a:pt x="176" y="12"/>
                    </a:cubicBezTo>
                    <a:cubicBezTo>
                      <a:pt x="176" y="13"/>
                      <a:pt x="176" y="13"/>
                      <a:pt x="176" y="13"/>
                    </a:cubicBezTo>
                    <a:cubicBezTo>
                      <a:pt x="176" y="14"/>
                      <a:pt x="176" y="14"/>
                      <a:pt x="176" y="15"/>
                    </a:cubicBezTo>
                    <a:cubicBezTo>
                      <a:pt x="176" y="15"/>
                      <a:pt x="176" y="15"/>
                      <a:pt x="176" y="16"/>
                    </a:cubicBezTo>
                    <a:cubicBezTo>
                      <a:pt x="176" y="16"/>
                      <a:pt x="176" y="16"/>
                      <a:pt x="176" y="16"/>
                    </a:cubicBezTo>
                    <a:cubicBezTo>
                      <a:pt x="176" y="16"/>
                      <a:pt x="176" y="17"/>
                      <a:pt x="176" y="17"/>
                    </a:cubicBezTo>
                    <a:cubicBezTo>
                      <a:pt x="176" y="17"/>
                      <a:pt x="176" y="17"/>
                      <a:pt x="177" y="18"/>
                    </a:cubicBezTo>
                    <a:cubicBezTo>
                      <a:pt x="177" y="18"/>
                      <a:pt x="177" y="18"/>
                      <a:pt x="177" y="19"/>
                    </a:cubicBezTo>
                    <a:cubicBezTo>
                      <a:pt x="177" y="19"/>
                      <a:pt x="177" y="19"/>
                      <a:pt x="177" y="20"/>
                    </a:cubicBezTo>
                    <a:cubicBezTo>
                      <a:pt x="177" y="20"/>
                      <a:pt x="178" y="20"/>
                      <a:pt x="178" y="21"/>
                    </a:cubicBezTo>
                    <a:cubicBezTo>
                      <a:pt x="178" y="21"/>
                      <a:pt x="178" y="21"/>
                      <a:pt x="178" y="21"/>
                    </a:cubicBezTo>
                    <a:cubicBezTo>
                      <a:pt x="179" y="22"/>
                      <a:pt x="179" y="22"/>
                      <a:pt x="179" y="22"/>
                    </a:cubicBezTo>
                    <a:cubicBezTo>
                      <a:pt x="124" y="64"/>
                      <a:pt x="124" y="64"/>
                      <a:pt x="124" y="64"/>
                    </a:cubicBezTo>
                    <a:cubicBezTo>
                      <a:pt x="77" y="30"/>
                      <a:pt x="77" y="30"/>
                      <a:pt x="77" y="30"/>
                    </a:cubicBezTo>
                    <a:cubicBezTo>
                      <a:pt x="77" y="30"/>
                      <a:pt x="77" y="30"/>
                      <a:pt x="77" y="30"/>
                    </a:cubicBezTo>
                    <a:cubicBezTo>
                      <a:pt x="77" y="30"/>
                      <a:pt x="77" y="30"/>
                      <a:pt x="76" y="29"/>
                    </a:cubicBezTo>
                    <a:cubicBezTo>
                      <a:pt x="76" y="29"/>
                      <a:pt x="76" y="29"/>
                      <a:pt x="75" y="29"/>
                    </a:cubicBezTo>
                    <a:cubicBezTo>
                      <a:pt x="75" y="29"/>
                      <a:pt x="75" y="29"/>
                      <a:pt x="74" y="29"/>
                    </a:cubicBezTo>
                    <a:cubicBezTo>
                      <a:pt x="74" y="29"/>
                      <a:pt x="74" y="28"/>
                      <a:pt x="73" y="28"/>
                    </a:cubicBezTo>
                    <a:cubicBezTo>
                      <a:pt x="73" y="28"/>
                      <a:pt x="73" y="28"/>
                      <a:pt x="73" y="28"/>
                    </a:cubicBezTo>
                    <a:cubicBezTo>
                      <a:pt x="72" y="28"/>
                      <a:pt x="72" y="28"/>
                      <a:pt x="71" y="28"/>
                    </a:cubicBezTo>
                    <a:cubicBezTo>
                      <a:pt x="71" y="28"/>
                      <a:pt x="71" y="28"/>
                      <a:pt x="70" y="28"/>
                    </a:cubicBezTo>
                    <a:cubicBezTo>
                      <a:pt x="70" y="28"/>
                      <a:pt x="70" y="28"/>
                      <a:pt x="69" y="28"/>
                    </a:cubicBezTo>
                    <a:cubicBezTo>
                      <a:pt x="69" y="28"/>
                      <a:pt x="69" y="28"/>
                      <a:pt x="68" y="28"/>
                    </a:cubicBezTo>
                    <a:cubicBezTo>
                      <a:pt x="68" y="29"/>
                      <a:pt x="67" y="29"/>
                      <a:pt x="67" y="29"/>
                    </a:cubicBezTo>
                    <a:cubicBezTo>
                      <a:pt x="67" y="29"/>
                      <a:pt x="67" y="29"/>
                      <a:pt x="66" y="29"/>
                    </a:cubicBezTo>
                    <a:cubicBezTo>
                      <a:pt x="66" y="29"/>
                      <a:pt x="66" y="30"/>
                      <a:pt x="65" y="30"/>
                    </a:cubicBezTo>
                    <a:cubicBezTo>
                      <a:pt x="65" y="30"/>
                      <a:pt x="65" y="30"/>
                      <a:pt x="65" y="30"/>
                    </a:cubicBezTo>
                    <a:cubicBezTo>
                      <a:pt x="6" y="68"/>
                      <a:pt x="6" y="68"/>
                      <a:pt x="6" y="68"/>
                    </a:cubicBezTo>
                    <a:cubicBezTo>
                      <a:pt x="1" y="72"/>
                      <a:pt x="0" y="79"/>
                      <a:pt x="3" y="84"/>
                    </a:cubicBezTo>
                    <a:cubicBezTo>
                      <a:pt x="5" y="87"/>
                      <a:pt x="9" y="89"/>
                      <a:pt x="12" y="89"/>
                    </a:cubicBezTo>
                    <a:cubicBezTo>
                      <a:pt x="15" y="89"/>
                      <a:pt x="17" y="88"/>
                      <a:pt x="18" y="87"/>
                    </a:cubicBezTo>
                    <a:cubicBezTo>
                      <a:pt x="71" y="52"/>
                      <a:pt x="71" y="52"/>
                      <a:pt x="71" y="52"/>
                    </a:cubicBezTo>
                    <a:cubicBezTo>
                      <a:pt x="118" y="87"/>
                      <a:pt x="118" y="87"/>
                      <a:pt x="118" y="87"/>
                    </a:cubicBezTo>
                    <a:cubicBezTo>
                      <a:pt x="119" y="87"/>
                      <a:pt x="119" y="87"/>
                      <a:pt x="120" y="87"/>
                    </a:cubicBezTo>
                    <a:cubicBezTo>
                      <a:pt x="120" y="88"/>
                      <a:pt x="120" y="88"/>
                      <a:pt x="120" y="88"/>
                    </a:cubicBezTo>
                    <a:cubicBezTo>
                      <a:pt x="121" y="88"/>
                      <a:pt x="121" y="88"/>
                      <a:pt x="122" y="88"/>
                    </a:cubicBezTo>
                    <a:cubicBezTo>
                      <a:pt x="122" y="88"/>
                      <a:pt x="122" y="88"/>
                      <a:pt x="122" y="88"/>
                    </a:cubicBezTo>
                    <a:cubicBezTo>
                      <a:pt x="123" y="88"/>
                      <a:pt x="124" y="89"/>
                      <a:pt x="125" y="89"/>
                    </a:cubicBezTo>
                    <a:cubicBezTo>
                      <a:pt x="125" y="89"/>
                      <a:pt x="125" y="89"/>
                      <a:pt x="125" y="89"/>
                    </a:cubicBezTo>
                    <a:cubicBezTo>
                      <a:pt x="125" y="89"/>
                      <a:pt x="125" y="89"/>
                      <a:pt x="125" y="89"/>
                    </a:cubicBezTo>
                    <a:cubicBezTo>
                      <a:pt x="125" y="89"/>
                      <a:pt x="126" y="88"/>
                      <a:pt x="127" y="88"/>
                    </a:cubicBezTo>
                    <a:cubicBezTo>
                      <a:pt x="127" y="88"/>
                      <a:pt x="127" y="88"/>
                      <a:pt x="127" y="88"/>
                    </a:cubicBezTo>
                    <a:cubicBezTo>
                      <a:pt x="128" y="88"/>
                      <a:pt x="129" y="88"/>
                      <a:pt x="129" y="88"/>
                    </a:cubicBezTo>
                    <a:cubicBezTo>
                      <a:pt x="129" y="87"/>
                      <a:pt x="129" y="87"/>
                      <a:pt x="130" y="87"/>
                    </a:cubicBezTo>
                    <a:cubicBezTo>
                      <a:pt x="130" y="87"/>
                      <a:pt x="131" y="87"/>
                      <a:pt x="131" y="86"/>
                    </a:cubicBezTo>
                    <a:cubicBezTo>
                      <a:pt x="192" y="39"/>
                      <a:pt x="192" y="39"/>
                      <a:pt x="192" y="39"/>
                    </a:cubicBezTo>
                    <a:cubicBezTo>
                      <a:pt x="192" y="40"/>
                      <a:pt x="193" y="40"/>
                      <a:pt x="193" y="40"/>
                    </a:cubicBezTo>
                    <a:cubicBezTo>
                      <a:pt x="193" y="40"/>
                      <a:pt x="193" y="41"/>
                      <a:pt x="193" y="41"/>
                    </a:cubicBezTo>
                    <a:cubicBezTo>
                      <a:pt x="194" y="41"/>
                      <a:pt x="194" y="41"/>
                      <a:pt x="195" y="42"/>
                    </a:cubicBezTo>
                    <a:cubicBezTo>
                      <a:pt x="195" y="42"/>
                      <a:pt x="195" y="42"/>
                      <a:pt x="196" y="42"/>
                    </a:cubicBezTo>
                    <a:cubicBezTo>
                      <a:pt x="196" y="42"/>
                      <a:pt x="196" y="42"/>
                      <a:pt x="196" y="42"/>
                    </a:cubicBezTo>
                    <a:cubicBezTo>
                      <a:pt x="196" y="42"/>
                      <a:pt x="197" y="42"/>
                      <a:pt x="197" y="43"/>
                    </a:cubicBezTo>
                    <a:cubicBezTo>
                      <a:pt x="197" y="43"/>
                      <a:pt x="198" y="43"/>
                      <a:pt x="198" y="43"/>
                    </a:cubicBezTo>
                    <a:cubicBezTo>
                      <a:pt x="199" y="43"/>
                      <a:pt x="199" y="43"/>
                      <a:pt x="200" y="43"/>
                    </a:cubicBezTo>
                    <a:cubicBezTo>
                      <a:pt x="200" y="43"/>
                      <a:pt x="200" y="43"/>
                      <a:pt x="200" y="43"/>
                    </a:cubicBezTo>
                    <a:cubicBezTo>
                      <a:pt x="200" y="43"/>
                      <a:pt x="200" y="43"/>
                      <a:pt x="200" y="43"/>
                    </a:cubicBezTo>
                    <a:cubicBezTo>
                      <a:pt x="201" y="43"/>
                      <a:pt x="202" y="43"/>
                      <a:pt x="203" y="43"/>
                    </a:cubicBezTo>
                    <a:cubicBezTo>
                      <a:pt x="203" y="43"/>
                      <a:pt x="203" y="43"/>
                      <a:pt x="203" y="43"/>
                    </a:cubicBezTo>
                    <a:cubicBezTo>
                      <a:pt x="204" y="42"/>
                      <a:pt x="205" y="42"/>
                      <a:pt x="206" y="42"/>
                    </a:cubicBezTo>
                    <a:cubicBezTo>
                      <a:pt x="206" y="41"/>
                      <a:pt x="206" y="41"/>
                      <a:pt x="206" y="41"/>
                    </a:cubicBezTo>
                    <a:cubicBezTo>
                      <a:pt x="207" y="41"/>
                      <a:pt x="207" y="41"/>
                      <a:pt x="207" y="41"/>
                    </a:cubicBezTo>
                    <a:cubicBezTo>
                      <a:pt x="207" y="41"/>
                      <a:pt x="208" y="40"/>
                      <a:pt x="208" y="40"/>
                    </a:cubicBezTo>
                    <a:cubicBezTo>
                      <a:pt x="208" y="40"/>
                      <a:pt x="208" y="39"/>
                      <a:pt x="208" y="39"/>
                    </a:cubicBezTo>
                    <a:cubicBezTo>
                      <a:pt x="209" y="39"/>
                      <a:pt x="210" y="38"/>
                      <a:pt x="210" y="37"/>
                    </a:cubicBezTo>
                    <a:cubicBezTo>
                      <a:pt x="210" y="37"/>
                      <a:pt x="210" y="37"/>
                      <a:pt x="210" y="37"/>
                    </a:cubicBezTo>
                    <a:cubicBezTo>
                      <a:pt x="220" y="16"/>
                      <a:pt x="220" y="16"/>
                      <a:pt x="220" y="16"/>
                    </a:cubicBezTo>
                    <a:cubicBezTo>
                      <a:pt x="220" y="16"/>
                      <a:pt x="220" y="16"/>
                      <a:pt x="220" y="16"/>
                    </a:cubicBezTo>
                    <a:cubicBezTo>
                      <a:pt x="220" y="16"/>
                      <a:pt x="220" y="16"/>
                      <a:pt x="220" y="16"/>
                    </a:cubicBezTo>
                    <a:cubicBezTo>
                      <a:pt x="220" y="15"/>
                      <a:pt x="220" y="15"/>
                      <a:pt x="220" y="15"/>
                    </a:cubicBezTo>
                    <a:cubicBezTo>
                      <a:pt x="220" y="15"/>
                      <a:pt x="221" y="14"/>
                      <a:pt x="221" y="14"/>
                    </a:cubicBezTo>
                    <a:cubicBezTo>
                      <a:pt x="221" y="13"/>
                      <a:pt x="221" y="13"/>
                      <a:pt x="221" y="12"/>
                    </a:cubicBezTo>
                    <a:cubicBezTo>
                      <a:pt x="221" y="12"/>
                      <a:pt x="221" y="12"/>
                      <a:pt x="221" y="11"/>
                    </a:cubicBezTo>
                    <a:cubicBezTo>
                      <a:pt x="221" y="11"/>
                      <a:pt x="221" y="10"/>
                      <a:pt x="22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000000"/>
                  </a:solidFill>
                </a:endParaRPr>
              </a:p>
            </p:txBody>
          </p:sp>
          <p:sp>
            <p:nvSpPr>
              <p:cNvPr id="122" name="Freeform 53"/>
              <p:cNvSpPr>
                <a:spLocks/>
              </p:cNvSpPr>
              <p:nvPr/>
            </p:nvSpPr>
            <p:spPr bwMode="auto">
              <a:xfrm>
                <a:off x="-60285" y="865188"/>
                <a:ext cx="1354138" cy="82550"/>
              </a:xfrm>
              <a:custGeom>
                <a:avLst/>
                <a:gdLst>
                  <a:gd name="T0" fmla="*/ 347 w 358"/>
                  <a:gd name="T1" fmla="*/ 0 h 22"/>
                  <a:gd name="T2" fmla="*/ 11 w 358"/>
                  <a:gd name="T3" fmla="*/ 0 h 22"/>
                  <a:gd name="T4" fmla="*/ 0 w 358"/>
                  <a:gd name="T5" fmla="*/ 11 h 22"/>
                  <a:gd name="T6" fmla="*/ 11 w 358"/>
                  <a:gd name="T7" fmla="*/ 22 h 22"/>
                  <a:gd name="T8" fmla="*/ 347 w 358"/>
                  <a:gd name="T9" fmla="*/ 22 h 22"/>
                  <a:gd name="T10" fmla="*/ 358 w 358"/>
                  <a:gd name="T11" fmla="*/ 11 h 22"/>
                  <a:gd name="T12" fmla="*/ 347 w 35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358" h="22">
                    <a:moveTo>
                      <a:pt x="347" y="0"/>
                    </a:moveTo>
                    <a:cubicBezTo>
                      <a:pt x="11" y="0"/>
                      <a:pt x="11" y="0"/>
                      <a:pt x="11" y="0"/>
                    </a:cubicBezTo>
                    <a:cubicBezTo>
                      <a:pt x="5" y="0"/>
                      <a:pt x="0" y="5"/>
                      <a:pt x="0" y="11"/>
                    </a:cubicBezTo>
                    <a:cubicBezTo>
                      <a:pt x="0" y="17"/>
                      <a:pt x="5" y="22"/>
                      <a:pt x="11" y="22"/>
                    </a:cubicBezTo>
                    <a:cubicBezTo>
                      <a:pt x="347" y="22"/>
                      <a:pt x="347" y="22"/>
                      <a:pt x="347" y="22"/>
                    </a:cubicBezTo>
                    <a:cubicBezTo>
                      <a:pt x="353" y="22"/>
                      <a:pt x="358" y="17"/>
                      <a:pt x="358" y="11"/>
                    </a:cubicBezTo>
                    <a:cubicBezTo>
                      <a:pt x="358" y="5"/>
                      <a:pt x="353" y="0"/>
                      <a:pt x="34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000000"/>
                  </a:solidFill>
                </a:endParaRPr>
              </a:p>
            </p:txBody>
          </p:sp>
        </p:grpSp>
      </p:grpSp>
      <p:grpSp>
        <p:nvGrpSpPr>
          <p:cNvPr id="14" name="组合 13"/>
          <p:cNvGrpSpPr/>
          <p:nvPr/>
        </p:nvGrpSpPr>
        <p:grpSpPr>
          <a:xfrm>
            <a:off x="4145907" y="3458038"/>
            <a:ext cx="784322" cy="784322"/>
            <a:chOff x="3891030" y="3293370"/>
            <a:chExt cx="746973" cy="746973"/>
          </a:xfrm>
        </p:grpSpPr>
        <p:sp>
          <p:nvSpPr>
            <p:cNvPr id="124" name="椭圆 123"/>
            <p:cNvSpPr/>
            <p:nvPr/>
          </p:nvSpPr>
          <p:spPr>
            <a:xfrm>
              <a:off x="3891030" y="3293370"/>
              <a:ext cx="746973" cy="74697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5" name="Freeform 5"/>
            <p:cNvSpPr>
              <a:spLocks noEditPoints="1"/>
            </p:cNvSpPr>
            <p:nvPr/>
          </p:nvSpPr>
          <p:spPr bwMode="auto">
            <a:xfrm>
              <a:off x="3998536" y="3471741"/>
              <a:ext cx="535368" cy="335359"/>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tx2"/>
            </a:solidFill>
            <a:ln>
              <a:noFill/>
            </a:ln>
          </p:spPr>
          <p:txBody>
            <a:bodyPr vert="horz" wrap="square" lIns="96012" tIns="48006" rIns="96012" bIns="48006" numCol="1" anchor="t" anchorCtr="0" compatLnSpc="1">
              <a:prstTxWarp prst="textNoShape">
                <a:avLst/>
              </a:prstTxWarp>
            </a:bodyPr>
            <a:lstStyle/>
            <a:p>
              <a:endParaRPr lang="zh-CN" altLang="en-US">
                <a:solidFill>
                  <a:srgbClr val="000000"/>
                </a:solidFill>
              </a:endParaRPr>
            </a:p>
          </p:txBody>
        </p:sp>
      </p:grpSp>
      <p:grpSp>
        <p:nvGrpSpPr>
          <p:cNvPr id="12" name="组合 11"/>
          <p:cNvGrpSpPr/>
          <p:nvPr/>
        </p:nvGrpSpPr>
        <p:grpSpPr>
          <a:xfrm>
            <a:off x="6249590" y="1556083"/>
            <a:ext cx="784322" cy="784322"/>
            <a:chOff x="5894538" y="1481984"/>
            <a:chExt cx="746973" cy="746973"/>
          </a:xfrm>
        </p:grpSpPr>
        <p:sp>
          <p:nvSpPr>
            <p:cNvPr id="127" name="椭圆 126"/>
            <p:cNvSpPr/>
            <p:nvPr/>
          </p:nvSpPr>
          <p:spPr>
            <a:xfrm>
              <a:off x="5894538" y="1481984"/>
              <a:ext cx="746973" cy="74697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nvGrpSpPr>
            <p:cNvPr id="128" name="组合 127"/>
            <p:cNvGrpSpPr/>
            <p:nvPr/>
          </p:nvGrpSpPr>
          <p:grpSpPr>
            <a:xfrm>
              <a:off x="6106960" y="1707018"/>
              <a:ext cx="322128" cy="321416"/>
              <a:chOff x="9166770" y="4602851"/>
              <a:chExt cx="482923" cy="481855"/>
            </a:xfrm>
            <a:solidFill>
              <a:schemeClr val="tx2"/>
            </a:solidFill>
          </p:grpSpPr>
          <p:sp>
            <p:nvSpPr>
              <p:cNvPr id="129" name="Freeform 9"/>
              <p:cNvSpPr>
                <a:spLocks/>
              </p:cNvSpPr>
              <p:nvPr/>
            </p:nvSpPr>
            <p:spPr bwMode="auto">
              <a:xfrm>
                <a:off x="9457379" y="4895596"/>
                <a:ext cx="192314" cy="189110"/>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130" name="Freeform 10"/>
              <p:cNvSpPr>
                <a:spLocks noEditPoints="1"/>
              </p:cNvSpPr>
              <p:nvPr/>
            </p:nvSpPr>
            <p:spPr bwMode="auto">
              <a:xfrm>
                <a:off x="9166770" y="4602851"/>
                <a:ext cx="356850" cy="358987"/>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134" name="Freeform 11"/>
              <p:cNvSpPr>
                <a:spLocks/>
              </p:cNvSpPr>
              <p:nvPr/>
            </p:nvSpPr>
            <p:spPr bwMode="auto">
              <a:xfrm>
                <a:off x="9241559" y="4677640"/>
                <a:ext cx="105773" cy="10470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grpSp>
      </p:grpSp>
      <p:grpSp>
        <p:nvGrpSpPr>
          <p:cNvPr id="13" name="组合 12"/>
          <p:cNvGrpSpPr/>
          <p:nvPr/>
        </p:nvGrpSpPr>
        <p:grpSpPr>
          <a:xfrm>
            <a:off x="6249590" y="3458038"/>
            <a:ext cx="784322" cy="784322"/>
            <a:chOff x="5894538" y="3293370"/>
            <a:chExt cx="746973" cy="746973"/>
          </a:xfrm>
        </p:grpSpPr>
        <p:sp>
          <p:nvSpPr>
            <p:cNvPr id="137" name="椭圆 136"/>
            <p:cNvSpPr/>
            <p:nvPr/>
          </p:nvSpPr>
          <p:spPr>
            <a:xfrm>
              <a:off x="5894538" y="3293370"/>
              <a:ext cx="746973" cy="74697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8" name="Freeform 7"/>
            <p:cNvSpPr>
              <a:spLocks noEditPoints="1"/>
            </p:cNvSpPr>
            <p:nvPr/>
          </p:nvSpPr>
          <p:spPr bwMode="auto">
            <a:xfrm>
              <a:off x="6102471" y="3450467"/>
              <a:ext cx="363652" cy="395507"/>
            </a:xfrm>
            <a:custGeom>
              <a:avLst/>
              <a:gdLst>
                <a:gd name="T0" fmla="*/ 50 w 100"/>
                <a:gd name="T1" fmla="*/ 70 h 132"/>
                <a:gd name="T2" fmla="*/ 30 w 100"/>
                <a:gd name="T3" fmla="*/ 90 h 132"/>
                <a:gd name="T4" fmla="*/ 50 w 100"/>
                <a:gd name="T5" fmla="*/ 111 h 132"/>
                <a:gd name="T6" fmla="*/ 70 w 100"/>
                <a:gd name="T7" fmla="*/ 90 h 132"/>
                <a:gd name="T8" fmla="*/ 50 w 100"/>
                <a:gd name="T9" fmla="*/ 70 h 132"/>
                <a:gd name="T10" fmla="*/ 53 w 100"/>
                <a:gd name="T11" fmla="*/ 93 h 132"/>
                <a:gd name="T12" fmla="*/ 53 w 100"/>
                <a:gd name="T13" fmla="*/ 102 h 132"/>
                <a:gd name="T14" fmla="*/ 50 w 100"/>
                <a:gd name="T15" fmla="*/ 105 h 132"/>
                <a:gd name="T16" fmla="*/ 47 w 100"/>
                <a:gd name="T17" fmla="*/ 102 h 132"/>
                <a:gd name="T18" fmla="*/ 47 w 100"/>
                <a:gd name="T19" fmla="*/ 93 h 132"/>
                <a:gd name="T20" fmla="*/ 41 w 100"/>
                <a:gd name="T21" fmla="*/ 84 h 132"/>
                <a:gd name="T22" fmla="*/ 50 w 100"/>
                <a:gd name="T23" fmla="*/ 76 h 132"/>
                <a:gd name="T24" fmla="*/ 59 w 100"/>
                <a:gd name="T25" fmla="*/ 84 h 132"/>
                <a:gd name="T26" fmla="*/ 53 w 100"/>
                <a:gd name="T27" fmla="*/ 93 h 132"/>
                <a:gd name="T28" fmla="*/ 86 w 100"/>
                <a:gd name="T29" fmla="*/ 50 h 132"/>
                <a:gd name="T30" fmla="*/ 86 w 100"/>
                <a:gd name="T31" fmla="*/ 36 h 132"/>
                <a:gd name="T32" fmla="*/ 50 w 100"/>
                <a:gd name="T33" fmla="*/ 0 h 132"/>
                <a:gd name="T34" fmla="*/ 14 w 100"/>
                <a:gd name="T35" fmla="*/ 36 h 132"/>
                <a:gd name="T36" fmla="*/ 14 w 100"/>
                <a:gd name="T37" fmla="*/ 50 h 132"/>
                <a:gd name="T38" fmla="*/ 0 w 100"/>
                <a:gd name="T39" fmla="*/ 69 h 132"/>
                <a:gd name="T40" fmla="*/ 0 w 100"/>
                <a:gd name="T41" fmla="*/ 112 h 132"/>
                <a:gd name="T42" fmla="*/ 20 w 100"/>
                <a:gd name="T43" fmla="*/ 132 h 132"/>
                <a:gd name="T44" fmla="*/ 80 w 100"/>
                <a:gd name="T45" fmla="*/ 132 h 132"/>
                <a:gd name="T46" fmla="*/ 100 w 100"/>
                <a:gd name="T47" fmla="*/ 112 h 132"/>
                <a:gd name="T48" fmla="*/ 100 w 100"/>
                <a:gd name="T49" fmla="*/ 69 h 132"/>
                <a:gd name="T50" fmla="*/ 86 w 100"/>
                <a:gd name="T51" fmla="*/ 50 h 132"/>
                <a:gd name="T52" fmla="*/ 50 w 100"/>
                <a:gd name="T53" fmla="*/ 115 h 132"/>
                <a:gd name="T54" fmla="*/ 25 w 100"/>
                <a:gd name="T55" fmla="*/ 90 h 132"/>
                <a:gd name="T56" fmla="*/ 50 w 100"/>
                <a:gd name="T57" fmla="*/ 66 h 132"/>
                <a:gd name="T58" fmla="*/ 75 w 100"/>
                <a:gd name="T59" fmla="*/ 90 h 132"/>
                <a:gd name="T60" fmla="*/ 50 w 100"/>
                <a:gd name="T61" fmla="*/ 115 h 132"/>
                <a:gd name="T62" fmla="*/ 76 w 100"/>
                <a:gd name="T63" fmla="*/ 49 h 132"/>
                <a:gd name="T64" fmla="*/ 24 w 100"/>
                <a:gd name="T65" fmla="*/ 49 h 132"/>
                <a:gd name="T66" fmla="*/ 24 w 100"/>
                <a:gd name="T67" fmla="*/ 36 h 132"/>
                <a:gd name="T68" fmla="*/ 50 w 100"/>
                <a:gd name="T69" fmla="*/ 11 h 132"/>
                <a:gd name="T70" fmla="*/ 76 w 100"/>
                <a:gd name="T71" fmla="*/ 36 h 132"/>
                <a:gd name="T72" fmla="*/ 76 w 100"/>
                <a:gd name="T73" fmla="*/ 4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32">
                  <a:moveTo>
                    <a:pt x="50" y="70"/>
                  </a:moveTo>
                  <a:cubicBezTo>
                    <a:pt x="39" y="70"/>
                    <a:pt x="30" y="79"/>
                    <a:pt x="30" y="90"/>
                  </a:cubicBezTo>
                  <a:cubicBezTo>
                    <a:pt x="30" y="102"/>
                    <a:pt x="39" y="111"/>
                    <a:pt x="50" y="111"/>
                  </a:cubicBezTo>
                  <a:cubicBezTo>
                    <a:pt x="61" y="111"/>
                    <a:pt x="70" y="102"/>
                    <a:pt x="70" y="90"/>
                  </a:cubicBezTo>
                  <a:cubicBezTo>
                    <a:pt x="70" y="79"/>
                    <a:pt x="61" y="70"/>
                    <a:pt x="50" y="70"/>
                  </a:cubicBezTo>
                  <a:close/>
                  <a:moveTo>
                    <a:pt x="53" y="93"/>
                  </a:moveTo>
                  <a:cubicBezTo>
                    <a:pt x="53" y="102"/>
                    <a:pt x="53" y="102"/>
                    <a:pt x="53" y="102"/>
                  </a:cubicBezTo>
                  <a:cubicBezTo>
                    <a:pt x="53" y="104"/>
                    <a:pt x="52" y="105"/>
                    <a:pt x="50" y="105"/>
                  </a:cubicBezTo>
                  <a:cubicBezTo>
                    <a:pt x="48" y="105"/>
                    <a:pt x="47" y="104"/>
                    <a:pt x="47" y="102"/>
                  </a:cubicBezTo>
                  <a:cubicBezTo>
                    <a:pt x="47" y="93"/>
                    <a:pt x="47" y="93"/>
                    <a:pt x="47" y="93"/>
                  </a:cubicBezTo>
                  <a:cubicBezTo>
                    <a:pt x="44" y="91"/>
                    <a:pt x="41" y="88"/>
                    <a:pt x="41" y="84"/>
                  </a:cubicBezTo>
                  <a:cubicBezTo>
                    <a:pt x="41" y="80"/>
                    <a:pt x="45" y="76"/>
                    <a:pt x="50" y="76"/>
                  </a:cubicBezTo>
                  <a:cubicBezTo>
                    <a:pt x="55" y="76"/>
                    <a:pt x="59" y="80"/>
                    <a:pt x="59" y="84"/>
                  </a:cubicBezTo>
                  <a:cubicBezTo>
                    <a:pt x="59" y="88"/>
                    <a:pt x="56" y="91"/>
                    <a:pt x="53" y="93"/>
                  </a:cubicBezTo>
                  <a:close/>
                  <a:moveTo>
                    <a:pt x="86" y="50"/>
                  </a:moveTo>
                  <a:cubicBezTo>
                    <a:pt x="86" y="36"/>
                    <a:pt x="86" y="36"/>
                    <a:pt x="86" y="36"/>
                  </a:cubicBezTo>
                  <a:cubicBezTo>
                    <a:pt x="86" y="16"/>
                    <a:pt x="70" y="0"/>
                    <a:pt x="50" y="0"/>
                  </a:cubicBezTo>
                  <a:cubicBezTo>
                    <a:pt x="30" y="0"/>
                    <a:pt x="14" y="16"/>
                    <a:pt x="14" y="36"/>
                  </a:cubicBezTo>
                  <a:cubicBezTo>
                    <a:pt x="14" y="50"/>
                    <a:pt x="14" y="50"/>
                    <a:pt x="14" y="50"/>
                  </a:cubicBezTo>
                  <a:cubicBezTo>
                    <a:pt x="6" y="53"/>
                    <a:pt x="0" y="60"/>
                    <a:pt x="0" y="69"/>
                  </a:cubicBezTo>
                  <a:cubicBezTo>
                    <a:pt x="0" y="112"/>
                    <a:pt x="0" y="112"/>
                    <a:pt x="0" y="112"/>
                  </a:cubicBezTo>
                  <a:cubicBezTo>
                    <a:pt x="0" y="123"/>
                    <a:pt x="9" y="132"/>
                    <a:pt x="20" y="132"/>
                  </a:cubicBezTo>
                  <a:cubicBezTo>
                    <a:pt x="80" y="132"/>
                    <a:pt x="80" y="132"/>
                    <a:pt x="80" y="132"/>
                  </a:cubicBezTo>
                  <a:cubicBezTo>
                    <a:pt x="91" y="132"/>
                    <a:pt x="100" y="123"/>
                    <a:pt x="100" y="112"/>
                  </a:cubicBezTo>
                  <a:cubicBezTo>
                    <a:pt x="100" y="69"/>
                    <a:pt x="100" y="69"/>
                    <a:pt x="100" y="69"/>
                  </a:cubicBezTo>
                  <a:cubicBezTo>
                    <a:pt x="100" y="60"/>
                    <a:pt x="94" y="53"/>
                    <a:pt x="86" y="50"/>
                  </a:cubicBezTo>
                  <a:close/>
                  <a:moveTo>
                    <a:pt x="50" y="115"/>
                  </a:moveTo>
                  <a:cubicBezTo>
                    <a:pt x="36" y="115"/>
                    <a:pt x="25" y="104"/>
                    <a:pt x="25" y="90"/>
                  </a:cubicBezTo>
                  <a:cubicBezTo>
                    <a:pt x="25" y="77"/>
                    <a:pt x="36" y="66"/>
                    <a:pt x="50" y="66"/>
                  </a:cubicBezTo>
                  <a:cubicBezTo>
                    <a:pt x="64" y="66"/>
                    <a:pt x="75" y="77"/>
                    <a:pt x="75" y="90"/>
                  </a:cubicBezTo>
                  <a:cubicBezTo>
                    <a:pt x="75" y="104"/>
                    <a:pt x="64" y="115"/>
                    <a:pt x="50" y="115"/>
                  </a:cubicBezTo>
                  <a:close/>
                  <a:moveTo>
                    <a:pt x="76" y="49"/>
                  </a:moveTo>
                  <a:cubicBezTo>
                    <a:pt x="24" y="49"/>
                    <a:pt x="24" y="49"/>
                    <a:pt x="24" y="49"/>
                  </a:cubicBezTo>
                  <a:cubicBezTo>
                    <a:pt x="24" y="36"/>
                    <a:pt x="24" y="36"/>
                    <a:pt x="24" y="36"/>
                  </a:cubicBezTo>
                  <a:cubicBezTo>
                    <a:pt x="24" y="22"/>
                    <a:pt x="36" y="11"/>
                    <a:pt x="50" y="11"/>
                  </a:cubicBezTo>
                  <a:cubicBezTo>
                    <a:pt x="64" y="11"/>
                    <a:pt x="76" y="22"/>
                    <a:pt x="76" y="36"/>
                  </a:cubicBezTo>
                  <a:lnTo>
                    <a:pt x="76" y="49"/>
                  </a:lnTo>
                  <a:close/>
                </a:path>
              </a:pathLst>
            </a:custGeom>
            <a:solidFill>
              <a:schemeClr val="bg2"/>
            </a:solidFill>
            <a:ln>
              <a:noFill/>
            </a:ln>
          </p:spPr>
          <p:txBody>
            <a:bodyPr vert="horz" wrap="square" lIns="96012" tIns="48006" rIns="96012" bIns="48006" numCol="1" anchor="t" anchorCtr="0" compatLnSpc="1">
              <a:prstTxWarp prst="textNoShape">
                <a:avLst/>
              </a:prstTxWarp>
            </a:bodyPr>
            <a:lstStyle/>
            <a:p>
              <a:endParaRPr lang="zh-CN" altLang="en-US">
                <a:solidFill>
                  <a:srgbClr val="000000"/>
                </a:solidFill>
              </a:endParaRPr>
            </a:p>
          </p:txBody>
        </p:sp>
      </p:grpSp>
    </p:spTree>
    <p:extLst>
      <p:ext uri="{BB962C8B-B14F-4D97-AF65-F5344CB8AC3E}">
        <p14:creationId xmlns:p14="http://schemas.microsoft.com/office/powerpoint/2010/main" val="3469348045"/>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10"/>
                                        </p:tgtEl>
                                        <p:attrNameLst>
                                          <p:attrName>style.visibility</p:attrName>
                                        </p:attrNameLst>
                                      </p:cBhvr>
                                      <p:to>
                                        <p:strVal val="visible"/>
                                      </p:to>
                                    </p:set>
                                    <p:animEffect transition="in" filter="wipe(left)">
                                      <p:cBhvr>
                                        <p:cTn id="25" dur="500"/>
                                        <p:tgtEl>
                                          <p:spTgt spid="110"/>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wipe(left)">
                                      <p:cBhvr>
                                        <p:cTn id="37" dur="500"/>
                                        <p:tgtEl>
                                          <p:spTgt spid="107"/>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104"/>
                                        </p:tgtEl>
                                        <p:attrNameLst>
                                          <p:attrName>style.visibility</p:attrName>
                                        </p:attrNameLst>
                                      </p:cBhvr>
                                      <p:to>
                                        <p:strVal val="visible"/>
                                      </p:to>
                                    </p:set>
                                    <p:animEffect transition="in" filter="wipe(up)">
                                      <p:cBhvr>
                                        <p:cTn id="49" dur="500"/>
                                        <p:tgtEl>
                                          <p:spTgt spid="104"/>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p:cTn id="54" dur="500" fill="hold"/>
                                        <p:tgtEl>
                                          <p:spTgt spid="13"/>
                                        </p:tgtEl>
                                        <p:attrNameLst>
                                          <p:attrName>ppt_w</p:attrName>
                                        </p:attrNameLst>
                                      </p:cBhvr>
                                      <p:tavLst>
                                        <p:tav tm="0">
                                          <p:val>
                                            <p:fltVal val="0"/>
                                          </p:val>
                                        </p:tav>
                                        <p:tav tm="100000">
                                          <p:val>
                                            <p:strVal val="#ppt_w"/>
                                          </p:val>
                                        </p:tav>
                                      </p:tavLst>
                                    </p:anim>
                                    <p:anim calcmode="lin" valueType="num">
                                      <p:cBhvr>
                                        <p:cTn id="55" dur="500" fill="hold"/>
                                        <p:tgtEl>
                                          <p:spTgt spid="13"/>
                                        </p:tgtEl>
                                        <p:attrNameLst>
                                          <p:attrName>ppt_h</p:attrName>
                                        </p:attrNameLst>
                                      </p:cBhvr>
                                      <p:tavLst>
                                        <p:tav tm="0">
                                          <p:val>
                                            <p:fltVal val="0"/>
                                          </p:val>
                                        </p:tav>
                                        <p:tav tm="100000">
                                          <p:val>
                                            <p:strVal val="#ppt_h"/>
                                          </p:val>
                                        </p:tav>
                                      </p:tavLst>
                                    </p:anim>
                                    <p:animEffect transition="in" filter="fade">
                                      <p:cBhvr>
                                        <p:cTn id="56" dur="500"/>
                                        <p:tgtEl>
                                          <p:spTgt spid="13"/>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2" fill="hold" grpId="0" nodeType="click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right)">
                                      <p:cBhvr>
                                        <p:cTn id="61" dur="500"/>
                                        <p:tgtEl>
                                          <p:spTgt spid="105"/>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fltVal val="0"/>
                                          </p:val>
                                        </p:tav>
                                        <p:tav tm="100000">
                                          <p:val>
                                            <p:strVal val="#ppt_h"/>
                                          </p:val>
                                        </p:tav>
                                      </p:tavLst>
                                    </p:anim>
                                    <p:animEffect transition="in" filter="fade">
                                      <p:cBhvr>
                                        <p:cTn id="68" dur="500"/>
                                        <p:tgtEl>
                                          <p:spTgt spid="14"/>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2" fill="hold" grpId="0" nodeType="click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wipe(right)">
                                      <p:cBhvr>
                                        <p:cTn id="73" dur="500"/>
                                        <p:tgtEl>
                                          <p:spTgt spid="108"/>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nodeType="click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p:cTn id="78" dur="500" fill="hold"/>
                                        <p:tgtEl>
                                          <p:spTgt spid="15"/>
                                        </p:tgtEl>
                                        <p:attrNameLst>
                                          <p:attrName>ppt_w</p:attrName>
                                        </p:attrNameLst>
                                      </p:cBhvr>
                                      <p:tavLst>
                                        <p:tav tm="0">
                                          <p:val>
                                            <p:fltVal val="0"/>
                                          </p:val>
                                        </p:tav>
                                        <p:tav tm="100000">
                                          <p:val>
                                            <p:strVal val="#ppt_w"/>
                                          </p:val>
                                        </p:tav>
                                      </p:tavLst>
                                    </p:anim>
                                    <p:anim calcmode="lin" valueType="num">
                                      <p:cBhvr>
                                        <p:cTn id="79" dur="500" fill="hold"/>
                                        <p:tgtEl>
                                          <p:spTgt spid="15"/>
                                        </p:tgtEl>
                                        <p:attrNameLst>
                                          <p:attrName>ppt_h</p:attrName>
                                        </p:attrNameLst>
                                      </p:cBhvr>
                                      <p:tavLst>
                                        <p:tav tm="0">
                                          <p:val>
                                            <p:fltVal val="0"/>
                                          </p:val>
                                        </p:tav>
                                        <p:tav tm="100000">
                                          <p:val>
                                            <p:strVal val="#ppt_h"/>
                                          </p:val>
                                        </p:tav>
                                      </p:tavLst>
                                    </p:anim>
                                    <p:animEffect transition="in" filter="fade">
                                      <p:cBhvr>
                                        <p:cTn id="8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104" grpId="0" animBg="1"/>
      <p:bldP spid="105" grpId="0" animBg="1"/>
      <p:bldP spid="107" grpId="0" animBg="1"/>
      <p:bldP spid="108" grpId="0" animBg="1"/>
      <p:bldP spid="110"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4" name="组合 3"/>
          <p:cNvGrpSpPr/>
          <p:nvPr/>
        </p:nvGrpSpPr>
        <p:grpSpPr>
          <a:xfrm>
            <a:off x="719105" y="2010845"/>
            <a:ext cx="1861879" cy="2218208"/>
            <a:chOff x="640110" y="1915090"/>
            <a:chExt cx="1773218" cy="2112579"/>
          </a:xfrm>
        </p:grpSpPr>
        <p:sp>
          <p:nvSpPr>
            <p:cNvPr id="46" name="矩形 45"/>
            <p:cNvSpPr/>
            <p:nvPr/>
          </p:nvSpPr>
          <p:spPr>
            <a:xfrm>
              <a:off x="640110" y="1915090"/>
              <a:ext cx="1773218" cy="34311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zh-CN" altLang="en-US" sz="1890">
                <a:solidFill>
                  <a:schemeClr val="tx1"/>
                </a:solidFill>
              </a:endParaRPr>
            </a:p>
          </p:txBody>
        </p:sp>
        <p:sp>
          <p:nvSpPr>
            <p:cNvPr id="47" name="矩形 46"/>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8" name="文本框 29"/>
            <p:cNvSpPr txBox="1"/>
            <p:nvPr/>
          </p:nvSpPr>
          <p:spPr>
            <a:xfrm>
              <a:off x="930644" y="1922171"/>
              <a:ext cx="1342656" cy="334157"/>
            </a:xfrm>
            <a:prstGeom prst="rect">
              <a:avLst/>
            </a:prstGeom>
            <a:noFill/>
          </p:spPr>
          <p:txBody>
            <a:bodyPr wrap="square" rtlCol="0">
              <a:spAutoFit/>
            </a:bodyPr>
            <a:lstStyle/>
            <a:p>
              <a:pPr algn="ctr"/>
              <a:r>
                <a:rPr lang="zh-CN" altLang="en-US" sz="1680" dirty="0">
                  <a:solidFill>
                    <a:schemeClr val="bg1"/>
                  </a:solidFill>
                  <a:latin typeface="微软雅黑" panose="020B0503020204020204" pitchFamily="34" charset="-122"/>
                  <a:ea typeface="微软雅黑" panose="020B0503020204020204" pitchFamily="34" charset="-122"/>
                </a:rPr>
                <a:t>标题文字</a:t>
              </a:r>
            </a:p>
          </p:txBody>
        </p:sp>
        <p:sp>
          <p:nvSpPr>
            <p:cNvPr id="52" name="文本框 33"/>
            <p:cNvSpPr txBox="1"/>
            <p:nvPr/>
          </p:nvSpPr>
          <p:spPr>
            <a:xfrm>
              <a:off x="905244" y="2557147"/>
              <a:ext cx="1342656" cy="1195931"/>
            </a:xfrm>
            <a:prstGeom prst="rect">
              <a:avLst/>
            </a:prstGeom>
            <a:noFill/>
          </p:spPr>
          <p:txBody>
            <a:bodyPr wrap="square" rtlCol="0">
              <a:spAutoFit/>
            </a:bodyPr>
            <a:lstStyle/>
            <a:p>
              <a:r>
                <a:rPr lang="zh-CN" altLang="en-US" sz="1260" dirty="0">
                  <a:latin typeface="+mj-ea"/>
                </a:rPr>
                <a:t>单击此处添加文本单击此处添加</a:t>
              </a:r>
              <a:endParaRPr lang="en-US" altLang="zh-CN" sz="1260" dirty="0">
                <a:latin typeface="+mj-ea"/>
              </a:endParaRPr>
            </a:p>
            <a:p>
              <a:r>
                <a:rPr lang="zh-CN" altLang="en-US" sz="1260" dirty="0">
                  <a:latin typeface="+mj-ea"/>
                </a:rPr>
                <a:t>单击此处添加文本单击此处添加</a:t>
              </a:r>
              <a:endParaRPr lang="en-US" altLang="zh-CN" sz="1260" dirty="0">
                <a:latin typeface="+mj-ea"/>
              </a:endParaRPr>
            </a:p>
            <a:p>
              <a:r>
                <a:rPr lang="zh-CN" altLang="en-US" sz="1260" dirty="0">
                  <a:latin typeface="+mj-ea"/>
                </a:rPr>
                <a:t>单击此处添加文本单击此处添加</a:t>
              </a:r>
              <a:endParaRPr lang="en-US" altLang="zh-CN" sz="1260" dirty="0">
                <a:latin typeface="+mj-ea"/>
              </a:endParaRPr>
            </a:p>
          </p:txBody>
        </p:sp>
      </p:grpSp>
      <p:grpSp>
        <p:nvGrpSpPr>
          <p:cNvPr id="58" name="组合 57"/>
          <p:cNvGrpSpPr/>
          <p:nvPr/>
        </p:nvGrpSpPr>
        <p:grpSpPr>
          <a:xfrm>
            <a:off x="2845596" y="2010845"/>
            <a:ext cx="1861879" cy="2218208"/>
            <a:chOff x="640110" y="1915090"/>
            <a:chExt cx="1773218" cy="2112579"/>
          </a:xfrm>
        </p:grpSpPr>
        <p:sp>
          <p:nvSpPr>
            <p:cNvPr id="59" name="矩形 58"/>
            <p:cNvSpPr/>
            <p:nvPr/>
          </p:nvSpPr>
          <p:spPr>
            <a:xfrm>
              <a:off x="640110" y="1915090"/>
              <a:ext cx="1773218" cy="343110"/>
            </a:xfrm>
            <a:prstGeom prst="rect">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zh-CN" altLang="en-US" sz="1890">
                <a:solidFill>
                  <a:schemeClr val="tx1"/>
                </a:solidFill>
              </a:endParaRPr>
            </a:p>
          </p:txBody>
        </p:sp>
        <p:sp>
          <p:nvSpPr>
            <p:cNvPr id="60" name="矩形 59"/>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1" name="文本框 29"/>
            <p:cNvSpPr txBox="1"/>
            <p:nvPr/>
          </p:nvSpPr>
          <p:spPr>
            <a:xfrm>
              <a:off x="930644" y="1922171"/>
              <a:ext cx="1342656" cy="334157"/>
            </a:xfrm>
            <a:prstGeom prst="rect">
              <a:avLst/>
            </a:prstGeom>
            <a:noFill/>
          </p:spPr>
          <p:txBody>
            <a:bodyPr wrap="square" rtlCol="0">
              <a:spAutoFit/>
            </a:bodyPr>
            <a:lstStyle/>
            <a:p>
              <a:pPr algn="ctr"/>
              <a:r>
                <a:rPr lang="zh-CN" altLang="en-US" sz="1680" dirty="0">
                  <a:solidFill>
                    <a:schemeClr val="bg1"/>
                  </a:solidFill>
                  <a:latin typeface="微软雅黑" panose="020B0503020204020204" pitchFamily="34" charset="-122"/>
                  <a:ea typeface="微软雅黑" panose="020B0503020204020204" pitchFamily="34" charset="-122"/>
                </a:rPr>
                <a:t>标题文字</a:t>
              </a:r>
            </a:p>
          </p:txBody>
        </p:sp>
        <p:sp>
          <p:nvSpPr>
            <p:cNvPr id="62" name="文本框 33"/>
            <p:cNvSpPr txBox="1"/>
            <p:nvPr/>
          </p:nvSpPr>
          <p:spPr>
            <a:xfrm>
              <a:off x="905244" y="2557147"/>
              <a:ext cx="1342656" cy="1195931"/>
            </a:xfrm>
            <a:prstGeom prst="rect">
              <a:avLst/>
            </a:prstGeom>
            <a:noFill/>
          </p:spPr>
          <p:txBody>
            <a:bodyPr wrap="square" rtlCol="0">
              <a:spAutoFit/>
            </a:bodyPr>
            <a:lstStyle/>
            <a:p>
              <a:r>
                <a:rPr lang="zh-CN" altLang="en-US" sz="1260" dirty="0">
                  <a:latin typeface="+mj-ea"/>
                </a:rPr>
                <a:t>单击此处添加文本单击此处添加</a:t>
              </a:r>
              <a:endParaRPr lang="en-US" altLang="zh-CN" sz="1260" dirty="0">
                <a:latin typeface="+mj-ea"/>
              </a:endParaRPr>
            </a:p>
            <a:p>
              <a:r>
                <a:rPr lang="zh-CN" altLang="en-US" sz="1260" dirty="0">
                  <a:latin typeface="+mj-ea"/>
                </a:rPr>
                <a:t>单击此处添加文本单击此处添加</a:t>
              </a:r>
              <a:endParaRPr lang="en-US" altLang="zh-CN" sz="1260" dirty="0">
                <a:latin typeface="+mj-ea"/>
              </a:endParaRPr>
            </a:p>
            <a:p>
              <a:r>
                <a:rPr lang="zh-CN" altLang="en-US" sz="1260" dirty="0">
                  <a:latin typeface="+mj-ea"/>
                </a:rPr>
                <a:t>单击此处添加文本单击此处添加</a:t>
              </a:r>
              <a:endParaRPr lang="en-US" altLang="zh-CN" sz="1260" dirty="0">
                <a:latin typeface="+mj-ea"/>
              </a:endParaRPr>
            </a:p>
          </p:txBody>
        </p:sp>
      </p:grpSp>
      <p:grpSp>
        <p:nvGrpSpPr>
          <p:cNvPr id="63" name="组合 62"/>
          <p:cNvGrpSpPr/>
          <p:nvPr/>
        </p:nvGrpSpPr>
        <p:grpSpPr>
          <a:xfrm>
            <a:off x="4972086" y="2010845"/>
            <a:ext cx="1861879" cy="2218208"/>
            <a:chOff x="640110" y="1915090"/>
            <a:chExt cx="1773218" cy="2112579"/>
          </a:xfrm>
        </p:grpSpPr>
        <p:sp>
          <p:nvSpPr>
            <p:cNvPr id="64" name="矩形 63"/>
            <p:cNvSpPr/>
            <p:nvPr/>
          </p:nvSpPr>
          <p:spPr>
            <a:xfrm>
              <a:off x="640110" y="1915090"/>
              <a:ext cx="1773218" cy="34311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zh-CN" altLang="en-US" sz="1890">
                <a:solidFill>
                  <a:schemeClr val="tx1"/>
                </a:solidFill>
              </a:endParaRPr>
            </a:p>
          </p:txBody>
        </p:sp>
        <p:sp>
          <p:nvSpPr>
            <p:cNvPr id="65" name="矩形 64"/>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6" name="文本框 29"/>
            <p:cNvSpPr txBox="1"/>
            <p:nvPr/>
          </p:nvSpPr>
          <p:spPr>
            <a:xfrm>
              <a:off x="930644" y="1922171"/>
              <a:ext cx="1342656" cy="334157"/>
            </a:xfrm>
            <a:prstGeom prst="rect">
              <a:avLst/>
            </a:prstGeom>
            <a:noFill/>
          </p:spPr>
          <p:txBody>
            <a:bodyPr wrap="square" rtlCol="0">
              <a:spAutoFit/>
            </a:bodyPr>
            <a:lstStyle/>
            <a:p>
              <a:pPr algn="ctr"/>
              <a:r>
                <a:rPr lang="zh-CN" altLang="en-US" sz="1680" dirty="0">
                  <a:solidFill>
                    <a:schemeClr val="bg1"/>
                  </a:solidFill>
                  <a:latin typeface="微软雅黑" panose="020B0503020204020204" pitchFamily="34" charset="-122"/>
                  <a:ea typeface="微软雅黑" panose="020B0503020204020204" pitchFamily="34" charset="-122"/>
                </a:rPr>
                <a:t>标题文字</a:t>
              </a:r>
            </a:p>
          </p:txBody>
        </p:sp>
        <p:sp>
          <p:nvSpPr>
            <p:cNvPr id="67" name="文本框 33"/>
            <p:cNvSpPr txBox="1"/>
            <p:nvPr/>
          </p:nvSpPr>
          <p:spPr>
            <a:xfrm>
              <a:off x="905244" y="2557147"/>
              <a:ext cx="1342656" cy="1195931"/>
            </a:xfrm>
            <a:prstGeom prst="rect">
              <a:avLst/>
            </a:prstGeom>
            <a:noFill/>
          </p:spPr>
          <p:txBody>
            <a:bodyPr wrap="square" rtlCol="0">
              <a:spAutoFit/>
            </a:bodyPr>
            <a:lstStyle/>
            <a:p>
              <a:r>
                <a:rPr lang="zh-CN" altLang="en-US" sz="1260" dirty="0">
                  <a:latin typeface="+mj-ea"/>
                </a:rPr>
                <a:t>单击此处添加文本单击此处添加</a:t>
              </a:r>
              <a:endParaRPr lang="en-US" altLang="zh-CN" sz="1260" dirty="0">
                <a:latin typeface="+mj-ea"/>
              </a:endParaRPr>
            </a:p>
            <a:p>
              <a:r>
                <a:rPr lang="zh-CN" altLang="en-US" sz="1260" dirty="0">
                  <a:latin typeface="+mj-ea"/>
                </a:rPr>
                <a:t>单击此处添加文本单击此处添加</a:t>
              </a:r>
              <a:endParaRPr lang="en-US" altLang="zh-CN" sz="1260" dirty="0">
                <a:latin typeface="+mj-ea"/>
              </a:endParaRPr>
            </a:p>
            <a:p>
              <a:r>
                <a:rPr lang="zh-CN" altLang="en-US" sz="1260" dirty="0">
                  <a:latin typeface="+mj-ea"/>
                </a:rPr>
                <a:t>单击此处添加文本单击此处添加</a:t>
              </a:r>
              <a:endParaRPr lang="en-US" altLang="zh-CN" sz="1260" dirty="0">
                <a:latin typeface="+mj-ea"/>
              </a:endParaRPr>
            </a:p>
          </p:txBody>
        </p:sp>
      </p:grpSp>
      <p:grpSp>
        <p:nvGrpSpPr>
          <p:cNvPr id="68" name="组合 67"/>
          <p:cNvGrpSpPr/>
          <p:nvPr/>
        </p:nvGrpSpPr>
        <p:grpSpPr>
          <a:xfrm>
            <a:off x="7098576" y="2010845"/>
            <a:ext cx="1861879" cy="2218208"/>
            <a:chOff x="640110" y="1915090"/>
            <a:chExt cx="1773218" cy="2112579"/>
          </a:xfrm>
        </p:grpSpPr>
        <p:sp>
          <p:nvSpPr>
            <p:cNvPr id="69" name="矩形 68"/>
            <p:cNvSpPr/>
            <p:nvPr/>
          </p:nvSpPr>
          <p:spPr>
            <a:xfrm>
              <a:off x="640110" y="1915090"/>
              <a:ext cx="1773218" cy="343110"/>
            </a:xfrm>
            <a:prstGeom prst="rect">
              <a:avLst/>
            </a:prstGeom>
            <a:solidFill>
              <a:schemeClr val="bg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zh-CN" altLang="en-US" sz="1890">
                <a:solidFill>
                  <a:schemeClr val="tx1"/>
                </a:solidFill>
              </a:endParaRPr>
            </a:p>
          </p:txBody>
        </p:sp>
        <p:sp>
          <p:nvSpPr>
            <p:cNvPr id="70" name="矩形 69"/>
            <p:cNvSpPr/>
            <p:nvPr/>
          </p:nvSpPr>
          <p:spPr>
            <a:xfrm>
              <a:off x="640110" y="2258200"/>
              <a:ext cx="1773218" cy="1769469"/>
            </a:xfrm>
            <a:prstGeom prst="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71" name="文本框 29"/>
            <p:cNvSpPr txBox="1"/>
            <p:nvPr/>
          </p:nvSpPr>
          <p:spPr>
            <a:xfrm>
              <a:off x="930644" y="1922171"/>
              <a:ext cx="1342656" cy="334157"/>
            </a:xfrm>
            <a:prstGeom prst="rect">
              <a:avLst/>
            </a:prstGeom>
            <a:noFill/>
          </p:spPr>
          <p:txBody>
            <a:bodyPr wrap="square" rtlCol="0">
              <a:spAutoFit/>
            </a:bodyPr>
            <a:lstStyle/>
            <a:p>
              <a:pPr algn="ctr"/>
              <a:r>
                <a:rPr lang="zh-CN" altLang="en-US" sz="1680" dirty="0">
                  <a:solidFill>
                    <a:schemeClr val="bg1"/>
                  </a:solidFill>
                  <a:latin typeface="微软雅黑" panose="020B0503020204020204" pitchFamily="34" charset="-122"/>
                  <a:ea typeface="微软雅黑" panose="020B0503020204020204" pitchFamily="34" charset="-122"/>
                </a:rPr>
                <a:t>标题文字</a:t>
              </a:r>
            </a:p>
          </p:txBody>
        </p:sp>
        <p:sp>
          <p:nvSpPr>
            <p:cNvPr id="72" name="文本框 33"/>
            <p:cNvSpPr txBox="1"/>
            <p:nvPr/>
          </p:nvSpPr>
          <p:spPr>
            <a:xfrm>
              <a:off x="905244" y="2557147"/>
              <a:ext cx="1342656" cy="1195931"/>
            </a:xfrm>
            <a:prstGeom prst="rect">
              <a:avLst/>
            </a:prstGeom>
            <a:noFill/>
          </p:spPr>
          <p:txBody>
            <a:bodyPr wrap="square" rtlCol="0">
              <a:spAutoFit/>
            </a:bodyPr>
            <a:lstStyle/>
            <a:p>
              <a:r>
                <a:rPr lang="zh-CN" altLang="en-US" sz="1260" dirty="0">
                  <a:latin typeface="+mj-ea"/>
                </a:rPr>
                <a:t>单击此处添加文本单击此处添加</a:t>
              </a:r>
              <a:endParaRPr lang="en-US" altLang="zh-CN" sz="1260" dirty="0">
                <a:latin typeface="+mj-ea"/>
              </a:endParaRPr>
            </a:p>
            <a:p>
              <a:r>
                <a:rPr lang="zh-CN" altLang="en-US" sz="1260" dirty="0">
                  <a:latin typeface="+mj-ea"/>
                </a:rPr>
                <a:t>单击此处添加文本单击此处添加</a:t>
              </a:r>
              <a:endParaRPr lang="en-US" altLang="zh-CN" sz="1260" dirty="0">
                <a:latin typeface="+mj-ea"/>
              </a:endParaRPr>
            </a:p>
            <a:p>
              <a:r>
                <a:rPr lang="zh-CN" altLang="en-US" sz="1260" dirty="0">
                  <a:latin typeface="+mj-ea"/>
                </a:rPr>
                <a:t>单击此处添加文本单击此处添加</a:t>
              </a:r>
              <a:endParaRPr lang="en-US" altLang="zh-CN" sz="1260" dirty="0">
                <a:latin typeface="+mj-ea"/>
              </a:endParaRPr>
            </a:p>
          </p:txBody>
        </p:sp>
      </p:grpSp>
    </p:spTree>
    <p:extLst>
      <p:ext uri="{BB962C8B-B14F-4D97-AF65-F5344CB8AC3E}">
        <p14:creationId xmlns:p14="http://schemas.microsoft.com/office/powerpoint/2010/main" val="307652377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fill="hold" nodeType="afterEffect">
                                  <p:stCondLst>
                                    <p:cond delay="0"/>
                                  </p:stCondLst>
                                  <p:childTnLst>
                                    <p:set>
                                      <p:cBhvr>
                                        <p:cTn id="21" dur="1" fill="hold">
                                          <p:stCondLst>
                                            <p:cond delay="0"/>
                                          </p:stCondLst>
                                        </p:cTn>
                                        <p:tgtEl>
                                          <p:spTgt spid="58"/>
                                        </p:tgtEl>
                                        <p:attrNameLst>
                                          <p:attrName>style.visibility</p:attrName>
                                        </p:attrNameLst>
                                      </p:cBhvr>
                                      <p:to>
                                        <p:strVal val="visible"/>
                                      </p:to>
                                    </p:set>
                                    <p:anim calcmode="lin" valueType="num">
                                      <p:cBhvr additive="base">
                                        <p:cTn id="22" dur="500" fill="hold"/>
                                        <p:tgtEl>
                                          <p:spTgt spid="58"/>
                                        </p:tgtEl>
                                        <p:attrNameLst>
                                          <p:attrName>ppt_x</p:attrName>
                                        </p:attrNameLst>
                                      </p:cBhvr>
                                      <p:tavLst>
                                        <p:tav tm="0">
                                          <p:val>
                                            <p:strVal val="#ppt_x"/>
                                          </p:val>
                                        </p:tav>
                                        <p:tav tm="100000">
                                          <p:val>
                                            <p:strVal val="#ppt_x"/>
                                          </p:val>
                                        </p:tav>
                                      </p:tavLst>
                                    </p:anim>
                                    <p:anim calcmode="lin" valueType="num">
                                      <p:cBhvr additive="base">
                                        <p:cTn id="23" dur="500" fill="hold"/>
                                        <p:tgtEl>
                                          <p:spTgt spid="58"/>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fill="hold"/>
                                        <p:tgtEl>
                                          <p:spTgt spid="63"/>
                                        </p:tgtEl>
                                        <p:attrNameLst>
                                          <p:attrName>ppt_x</p:attrName>
                                        </p:attrNameLst>
                                      </p:cBhvr>
                                      <p:tavLst>
                                        <p:tav tm="0">
                                          <p:val>
                                            <p:strVal val="#ppt_x"/>
                                          </p:val>
                                        </p:tav>
                                        <p:tav tm="100000">
                                          <p:val>
                                            <p:strVal val="#ppt_x"/>
                                          </p:val>
                                        </p:tav>
                                      </p:tavLst>
                                    </p:anim>
                                    <p:anim calcmode="lin" valueType="num">
                                      <p:cBhvr additive="base">
                                        <p:cTn id="28" dur="500" fill="hold"/>
                                        <p:tgtEl>
                                          <p:spTgt spid="63"/>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2" presetClass="entr" presetSubtype="4"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ppt_x"/>
                                          </p:val>
                                        </p:tav>
                                        <p:tav tm="100000">
                                          <p:val>
                                            <p:strVal val="#ppt_x"/>
                                          </p:val>
                                        </p:tav>
                                      </p:tavLst>
                                    </p:anim>
                                    <p:anim calcmode="lin" valueType="num">
                                      <p:cBhvr additive="base">
                                        <p:cTn id="33"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
        <p:nvSpPr>
          <p:cNvPr id="54" name="Oval 22"/>
          <p:cNvSpPr>
            <a:spLocks noChangeArrowheads="1"/>
          </p:cNvSpPr>
          <p:nvPr/>
        </p:nvSpPr>
        <p:spPr bwMode="auto">
          <a:xfrm>
            <a:off x="3810713" y="1272932"/>
            <a:ext cx="1076200" cy="107550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90" b="1" dirty="0">
                <a:solidFill>
                  <a:schemeClr val="tx2"/>
                </a:solidFill>
                <a:latin typeface="+mj-ea"/>
                <a:ea typeface="+mj-ea"/>
              </a:rPr>
              <a:t>标题文字</a:t>
            </a:r>
          </a:p>
        </p:txBody>
      </p:sp>
      <p:sp>
        <p:nvSpPr>
          <p:cNvPr id="56" name="Line 23"/>
          <p:cNvSpPr>
            <a:spLocks noChangeShapeType="1"/>
          </p:cNvSpPr>
          <p:nvPr/>
        </p:nvSpPr>
        <p:spPr bwMode="auto">
          <a:xfrm flipH="1">
            <a:off x="1198275" y="1812046"/>
            <a:ext cx="2612438" cy="0"/>
          </a:xfrm>
          <a:prstGeom prst="line">
            <a:avLst/>
          </a:prstGeom>
          <a:noFill/>
          <a:ln w="5" cap="flat">
            <a:solidFill>
              <a:schemeClr val="tx1"/>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9268" tIns="39633" rIns="79268" bIns="39633" numCol="1" anchor="t" anchorCtr="0" compatLnSpc="1">
            <a:prstTxWarp prst="textNoShape">
              <a:avLst/>
            </a:prstTxWarp>
          </a:bodyPr>
          <a:lstStyle/>
          <a:p>
            <a:endParaRPr lang="zh-CN" altLang="en-US"/>
          </a:p>
        </p:txBody>
      </p:sp>
      <p:sp>
        <p:nvSpPr>
          <p:cNvPr id="60" name="Freeform 27"/>
          <p:cNvSpPr>
            <a:spLocks/>
          </p:cNvSpPr>
          <p:nvPr/>
        </p:nvSpPr>
        <p:spPr bwMode="auto">
          <a:xfrm>
            <a:off x="3111455" y="1896454"/>
            <a:ext cx="1439485" cy="1222537"/>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61" name="Freeform 28"/>
          <p:cNvSpPr>
            <a:spLocks/>
          </p:cNvSpPr>
          <p:nvPr/>
        </p:nvSpPr>
        <p:spPr bwMode="auto">
          <a:xfrm>
            <a:off x="2382153" y="1896454"/>
            <a:ext cx="2168788" cy="1949525"/>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62" name="Freeform 29"/>
          <p:cNvSpPr>
            <a:spLocks/>
          </p:cNvSpPr>
          <p:nvPr/>
        </p:nvSpPr>
        <p:spPr bwMode="auto">
          <a:xfrm>
            <a:off x="1674704" y="1896455"/>
            <a:ext cx="2876239" cy="2657452"/>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3" name="矩形 2"/>
          <p:cNvSpPr/>
          <p:nvPr/>
        </p:nvSpPr>
        <p:spPr>
          <a:xfrm>
            <a:off x="4672100" y="2777318"/>
            <a:ext cx="4800600" cy="415498"/>
          </a:xfrm>
          <a:prstGeom prst="rect">
            <a:avLst/>
          </a:prstGeom>
        </p:spPr>
        <p:txBody>
          <a:bodyPr>
            <a:spAutoFit/>
          </a:bodyPr>
          <a:lstStyle/>
          <a:p>
            <a:r>
              <a:rPr lang="zh-CN" altLang="en-US" sz="1050" dirty="0">
                <a:latin typeface="+mj-ea"/>
              </a:rPr>
              <a:t>单击此处添加文本单击此处添加单击此处添加文本单击此处添加</a:t>
            </a:r>
            <a:endParaRPr lang="en-US" altLang="zh-CN" sz="1050" dirty="0">
              <a:latin typeface="+mj-ea"/>
            </a:endParaRPr>
          </a:p>
          <a:p>
            <a:r>
              <a:rPr lang="zh-CN" altLang="en-US" sz="1050" dirty="0">
                <a:latin typeface="+mj-ea"/>
              </a:rPr>
              <a:t>单击此处添加文本单击此处添加单击此处添加文本单击此处添加</a:t>
            </a:r>
            <a:endParaRPr lang="en-US" altLang="zh-CN" sz="1050" dirty="0">
              <a:latin typeface="+mj-ea"/>
            </a:endParaRPr>
          </a:p>
        </p:txBody>
      </p:sp>
      <p:sp>
        <p:nvSpPr>
          <p:cNvPr id="73" name="矩形 72"/>
          <p:cNvSpPr/>
          <p:nvPr/>
        </p:nvSpPr>
        <p:spPr>
          <a:xfrm>
            <a:off x="4717546" y="3425863"/>
            <a:ext cx="4800600" cy="415498"/>
          </a:xfrm>
          <a:prstGeom prst="rect">
            <a:avLst/>
          </a:prstGeom>
        </p:spPr>
        <p:txBody>
          <a:bodyPr>
            <a:spAutoFit/>
          </a:bodyPr>
          <a:lstStyle/>
          <a:p>
            <a:r>
              <a:rPr lang="zh-CN" altLang="en-US" sz="1050" dirty="0">
                <a:latin typeface="+mj-ea"/>
              </a:rPr>
              <a:t>单击此处添加文本单击此处添加单击此处添加文本单击此处添加</a:t>
            </a:r>
            <a:endParaRPr lang="en-US" altLang="zh-CN" sz="1050" dirty="0">
              <a:latin typeface="+mj-ea"/>
            </a:endParaRPr>
          </a:p>
          <a:p>
            <a:r>
              <a:rPr lang="zh-CN" altLang="en-US" sz="1050" dirty="0">
                <a:latin typeface="+mj-ea"/>
              </a:rPr>
              <a:t>单击此处添加文本单击此处添加单击此处添加文本单击此处添加</a:t>
            </a:r>
            <a:endParaRPr lang="en-US" altLang="zh-CN" sz="1050" dirty="0">
              <a:latin typeface="+mj-ea"/>
            </a:endParaRPr>
          </a:p>
        </p:txBody>
      </p:sp>
      <p:sp>
        <p:nvSpPr>
          <p:cNvPr id="74" name="矩形 73"/>
          <p:cNvSpPr/>
          <p:nvPr/>
        </p:nvSpPr>
        <p:spPr>
          <a:xfrm>
            <a:off x="4717546" y="4167909"/>
            <a:ext cx="4800600" cy="415498"/>
          </a:xfrm>
          <a:prstGeom prst="rect">
            <a:avLst/>
          </a:prstGeom>
        </p:spPr>
        <p:txBody>
          <a:bodyPr>
            <a:spAutoFit/>
          </a:bodyPr>
          <a:lstStyle/>
          <a:p>
            <a:r>
              <a:rPr lang="zh-CN" altLang="en-US" sz="1050" dirty="0">
                <a:latin typeface="+mj-ea"/>
              </a:rPr>
              <a:t>单击此处添加文本单击此处添加单击此处添加文本单击此处添加</a:t>
            </a:r>
            <a:endParaRPr lang="en-US" altLang="zh-CN" sz="1050" dirty="0">
              <a:latin typeface="+mj-ea"/>
            </a:endParaRPr>
          </a:p>
          <a:p>
            <a:r>
              <a:rPr lang="zh-CN" altLang="en-US" sz="1050" dirty="0">
                <a:latin typeface="+mj-ea"/>
              </a:rPr>
              <a:t>单击此处添加文本单击此处添加单击此处添加文本单击此处添加</a:t>
            </a:r>
            <a:endParaRPr lang="en-US" altLang="zh-CN" sz="1050" dirty="0">
              <a:latin typeface="+mj-ea"/>
            </a:endParaRPr>
          </a:p>
        </p:txBody>
      </p:sp>
      <p:sp>
        <p:nvSpPr>
          <p:cNvPr id="57" name="Freeform 24"/>
          <p:cNvSpPr>
            <a:spLocks noEditPoints="1"/>
          </p:cNvSpPr>
          <p:nvPr/>
        </p:nvSpPr>
        <p:spPr bwMode="auto">
          <a:xfrm>
            <a:off x="3021318" y="1665018"/>
            <a:ext cx="303194" cy="302231"/>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8" name="Freeform 25"/>
          <p:cNvSpPr>
            <a:spLocks noEditPoints="1"/>
          </p:cNvSpPr>
          <p:nvPr/>
        </p:nvSpPr>
        <p:spPr bwMode="auto">
          <a:xfrm>
            <a:off x="2311136" y="1665018"/>
            <a:ext cx="305925" cy="302231"/>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
        <p:nvSpPr>
          <p:cNvPr id="59" name="Freeform 26"/>
          <p:cNvSpPr>
            <a:spLocks noEditPoints="1"/>
          </p:cNvSpPr>
          <p:nvPr/>
        </p:nvSpPr>
        <p:spPr bwMode="auto">
          <a:xfrm>
            <a:off x="1603684" y="1665018"/>
            <a:ext cx="308656" cy="302231"/>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j-ea"/>
              <a:ea typeface="+mj-ea"/>
            </a:endParaRPr>
          </a:p>
        </p:txBody>
      </p:sp>
    </p:spTree>
    <p:extLst>
      <p:ext uri="{BB962C8B-B14F-4D97-AF65-F5344CB8AC3E}">
        <p14:creationId xmlns:p14="http://schemas.microsoft.com/office/powerpoint/2010/main" val="81637691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wipe(right)">
                                      <p:cBhvr>
                                        <p:cTn id="25" dur="500"/>
                                        <p:tgtEl>
                                          <p:spTgt spid="56"/>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fltVal val="0"/>
                                          </p:val>
                                        </p:tav>
                                        <p:tav tm="100000">
                                          <p:val>
                                            <p:strVal val="#ppt_w"/>
                                          </p:val>
                                        </p:tav>
                                      </p:tavLst>
                                    </p:anim>
                                    <p:anim calcmode="lin" valueType="num">
                                      <p:cBhvr>
                                        <p:cTn id="31" dur="500" fill="hold"/>
                                        <p:tgtEl>
                                          <p:spTgt spid="57"/>
                                        </p:tgtEl>
                                        <p:attrNameLst>
                                          <p:attrName>ppt_h</p:attrName>
                                        </p:attrNameLst>
                                      </p:cBhvr>
                                      <p:tavLst>
                                        <p:tav tm="0">
                                          <p:val>
                                            <p:fltVal val="0"/>
                                          </p:val>
                                        </p:tav>
                                        <p:tav tm="100000">
                                          <p:val>
                                            <p:strVal val="#ppt_h"/>
                                          </p:val>
                                        </p:tav>
                                      </p:tavLst>
                                    </p:anim>
                                    <p:animEffect transition="in" filter="fade">
                                      <p:cBhvr>
                                        <p:cTn id="32" dur="500"/>
                                        <p:tgtEl>
                                          <p:spTgt spid="57"/>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500" fill="hold"/>
                                        <p:tgtEl>
                                          <p:spTgt spid="58"/>
                                        </p:tgtEl>
                                        <p:attrNameLst>
                                          <p:attrName>ppt_w</p:attrName>
                                        </p:attrNameLst>
                                      </p:cBhvr>
                                      <p:tavLst>
                                        <p:tav tm="0">
                                          <p:val>
                                            <p:fltVal val="0"/>
                                          </p:val>
                                        </p:tav>
                                        <p:tav tm="100000">
                                          <p:val>
                                            <p:strVal val="#ppt_w"/>
                                          </p:val>
                                        </p:tav>
                                      </p:tavLst>
                                    </p:anim>
                                    <p:anim calcmode="lin" valueType="num">
                                      <p:cBhvr>
                                        <p:cTn id="36" dur="500" fill="hold"/>
                                        <p:tgtEl>
                                          <p:spTgt spid="58"/>
                                        </p:tgtEl>
                                        <p:attrNameLst>
                                          <p:attrName>ppt_h</p:attrName>
                                        </p:attrNameLst>
                                      </p:cBhvr>
                                      <p:tavLst>
                                        <p:tav tm="0">
                                          <p:val>
                                            <p:fltVal val="0"/>
                                          </p:val>
                                        </p:tav>
                                        <p:tav tm="100000">
                                          <p:val>
                                            <p:strVal val="#ppt_h"/>
                                          </p:val>
                                        </p:tav>
                                      </p:tavLst>
                                    </p:anim>
                                    <p:animEffect transition="in" filter="fade">
                                      <p:cBhvr>
                                        <p:cTn id="37" dur="500"/>
                                        <p:tgtEl>
                                          <p:spTgt spid="58"/>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500" fill="hold"/>
                                        <p:tgtEl>
                                          <p:spTgt spid="59"/>
                                        </p:tgtEl>
                                        <p:attrNameLst>
                                          <p:attrName>ppt_w</p:attrName>
                                        </p:attrNameLst>
                                      </p:cBhvr>
                                      <p:tavLst>
                                        <p:tav tm="0">
                                          <p:val>
                                            <p:fltVal val="0"/>
                                          </p:val>
                                        </p:tav>
                                        <p:tav tm="100000">
                                          <p:val>
                                            <p:strVal val="#ppt_w"/>
                                          </p:val>
                                        </p:tav>
                                      </p:tavLst>
                                    </p:anim>
                                    <p:anim calcmode="lin" valueType="num">
                                      <p:cBhvr>
                                        <p:cTn id="41" dur="500" fill="hold"/>
                                        <p:tgtEl>
                                          <p:spTgt spid="59"/>
                                        </p:tgtEl>
                                        <p:attrNameLst>
                                          <p:attrName>ppt_h</p:attrName>
                                        </p:attrNameLst>
                                      </p:cBhvr>
                                      <p:tavLst>
                                        <p:tav tm="0">
                                          <p:val>
                                            <p:fltVal val="0"/>
                                          </p:val>
                                        </p:tav>
                                        <p:tav tm="100000">
                                          <p:val>
                                            <p:strVal val="#ppt_h"/>
                                          </p:val>
                                        </p:tav>
                                      </p:tavLst>
                                    </p:anim>
                                    <p:animEffect transition="in" filter="fade">
                                      <p:cBhvr>
                                        <p:cTn id="42" dur="500"/>
                                        <p:tgtEl>
                                          <p:spTgt spid="5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up)">
                                      <p:cBhvr>
                                        <p:cTn id="47" dur="500"/>
                                        <p:tgtEl>
                                          <p:spTgt spid="6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up)">
                                      <p:cBhvr>
                                        <p:cTn id="50" dur="500"/>
                                        <p:tgtEl>
                                          <p:spTgt spid="6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wipe(up)">
                                      <p:cBhvr>
                                        <p:cTn id="53" dur="500"/>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grpId="0" nodeType="click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additive="base">
                                        <p:cTn id="58" dur="500" fill="hold"/>
                                        <p:tgtEl>
                                          <p:spTgt spid="3"/>
                                        </p:tgtEl>
                                        <p:attrNameLst>
                                          <p:attrName>ppt_x</p:attrName>
                                        </p:attrNameLst>
                                      </p:cBhvr>
                                      <p:tavLst>
                                        <p:tav tm="0">
                                          <p:val>
                                            <p:strVal val="1+#ppt_w/2"/>
                                          </p:val>
                                        </p:tav>
                                        <p:tav tm="100000">
                                          <p:val>
                                            <p:strVal val="#ppt_x"/>
                                          </p:val>
                                        </p:tav>
                                      </p:tavLst>
                                    </p:anim>
                                    <p:anim calcmode="lin" valueType="num">
                                      <p:cBhvr additive="base">
                                        <p:cTn id="59" dur="500" fill="hold"/>
                                        <p:tgtEl>
                                          <p:spTgt spid="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73"/>
                                        </p:tgtEl>
                                        <p:attrNameLst>
                                          <p:attrName>style.visibility</p:attrName>
                                        </p:attrNameLst>
                                      </p:cBhvr>
                                      <p:to>
                                        <p:strVal val="visible"/>
                                      </p:to>
                                    </p:set>
                                    <p:anim calcmode="lin" valueType="num">
                                      <p:cBhvr additive="base">
                                        <p:cTn id="62" dur="500" fill="hold"/>
                                        <p:tgtEl>
                                          <p:spTgt spid="73"/>
                                        </p:tgtEl>
                                        <p:attrNameLst>
                                          <p:attrName>ppt_x</p:attrName>
                                        </p:attrNameLst>
                                      </p:cBhvr>
                                      <p:tavLst>
                                        <p:tav tm="0">
                                          <p:val>
                                            <p:strVal val="1+#ppt_w/2"/>
                                          </p:val>
                                        </p:tav>
                                        <p:tav tm="100000">
                                          <p:val>
                                            <p:strVal val="#ppt_x"/>
                                          </p:val>
                                        </p:tav>
                                      </p:tavLst>
                                    </p:anim>
                                    <p:anim calcmode="lin" valueType="num">
                                      <p:cBhvr additive="base">
                                        <p:cTn id="63" dur="500" fill="hold"/>
                                        <p:tgtEl>
                                          <p:spTgt spid="73"/>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74"/>
                                        </p:tgtEl>
                                        <p:attrNameLst>
                                          <p:attrName>style.visibility</p:attrName>
                                        </p:attrNameLst>
                                      </p:cBhvr>
                                      <p:to>
                                        <p:strVal val="visible"/>
                                      </p:to>
                                    </p:set>
                                    <p:anim calcmode="lin" valueType="num">
                                      <p:cBhvr additive="base">
                                        <p:cTn id="66" dur="500" fill="hold"/>
                                        <p:tgtEl>
                                          <p:spTgt spid="74"/>
                                        </p:tgtEl>
                                        <p:attrNameLst>
                                          <p:attrName>ppt_x</p:attrName>
                                        </p:attrNameLst>
                                      </p:cBhvr>
                                      <p:tavLst>
                                        <p:tav tm="0">
                                          <p:val>
                                            <p:strVal val="1+#ppt_w/2"/>
                                          </p:val>
                                        </p:tav>
                                        <p:tav tm="100000">
                                          <p:val>
                                            <p:strVal val="#ppt_x"/>
                                          </p:val>
                                        </p:tav>
                                      </p:tavLst>
                                    </p:anim>
                                    <p:anim calcmode="lin" valueType="num">
                                      <p:cBhvr additive="base">
                                        <p:cTn id="67"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54" grpId="0" animBg="1"/>
      <p:bldP spid="56" grpId="0" animBg="1"/>
      <p:bldP spid="60" grpId="0" animBg="1"/>
      <p:bldP spid="61" grpId="0" animBg="1"/>
      <p:bldP spid="62" grpId="0" animBg="1"/>
      <p:bldP spid="3" grpId="0"/>
      <p:bldP spid="73" grpId="0"/>
      <p:bldP spid="74" grpId="0"/>
      <p:bldP spid="57" grpId="0" animBg="1"/>
      <p:bldP spid="58" grpId="0" animBg="1"/>
      <p:bldP spid="59"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117" name="组合 116"/>
          <p:cNvGrpSpPr/>
          <p:nvPr/>
        </p:nvGrpSpPr>
        <p:grpSpPr>
          <a:xfrm>
            <a:off x="6603752" y="1159472"/>
            <a:ext cx="2595215" cy="3630557"/>
            <a:chOff x="6231835" y="1104259"/>
            <a:chExt cx="2471633" cy="3457673"/>
          </a:xfrm>
        </p:grpSpPr>
        <p:sp>
          <p:nvSpPr>
            <p:cNvPr id="118" name="文本框 31"/>
            <p:cNvSpPr txBox="1"/>
            <p:nvPr/>
          </p:nvSpPr>
          <p:spPr>
            <a:xfrm>
              <a:off x="6231835" y="1104259"/>
              <a:ext cx="2408234" cy="668927"/>
            </a:xfrm>
            <a:prstGeom prst="rect">
              <a:avLst/>
            </a:prstGeom>
            <a:noFill/>
          </p:spPr>
          <p:txBody>
            <a:bodyPr wrap="square" lIns="72009" tIns="36005" rIns="72009" bIns="36005" rtlCol="0">
              <a:spAutoFit/>
            </a:bodyPr>
            <a:lstStyle/>
            <a:p>
              <a:pPr>
                <a:spcBef>
                  <a:spcPts val="472"/>
                </a:spcBef>
              </a:pPr>
              <a:r>
                <a:rPr lang="en-US" altLang="zh-CN" sz="1575" dirty="0">
                  <a:latin typeface="微软雅黑" panose="020B0503020204020204" pitchFamily="34" charset="-122"/>
                </a:rPr>
                <a:t>01.</a:t>
              </a:r>
              <a:r>
                <a:rPr lang="zh-CN" altLang="en-US" sz="1575" dirty="0">
                  <a:latin typeface="微软雅黑" panose="020B0503020204020204" pitchFamily="34" charset="-122"/>
                </a:rPr>
                <a:t>添加标题</a:t>
              </a:r>
              <a:endParaRPr lang="en-US" altLang="zh-CN" sz="1575" dirty="0">
                <a:latin typeface="微软雅黑" panose="020B0503020204020204" pitchFamily="34" charset="-122"/>
              </a:endParaRPr>
            </a:p>
            <a:p>
              <a:pPr>
                <a:spcBef>
                  <a:spcPts val="472"/>
                </a:spcBef>
              </a:pPr>
              <a:r>
                <a:rPr lang="zh-CN" altLang="en-US" sz="1050" dirty="0">
                  <a:latin typeface="微软雅黑" panose="020B0503020204020204" pitchFamily="34" charset="-122"/>
                </a:rPr>
                <a:t>在此处添加文字在此处添加文字，在此处添加文字。</a:t>
              </a:r>
            </a:p>
          </p:txBody>
        </p:sp>
        <p:sp>
          <p:nvSpPr>
            <p:cNvPr id="119" name="文本框 32"/>
            <p:cNvSpPr txBox="1"/>
            <p:nvPr/>
          </p:nvSpPr>
          <p:spPr>
            <a:xfrm>
              <a:off x="6231835" y="2033841"/>
              <a:ext cx="2408234" cy="668927"/>
            </a:xfrm>
            <a:prstGeom prst="rect">
              <a:avLst/>
            </a:prstGeom>
            <a:noFill/>
          </p:spPr>
          <p:txBody>
            <a:bodyPr wrap="square" lIns="72009" tIns="36005" rIns="72009" bIns="36005" rtlCol="0">
              <a:spAutoFit/>
            </a:bodyPr>
            <a:lstStyle/>
            <a:p>
              <a:pPr>
                <a:spcBef>
                  <a:spcPts val="472"/>
                </a:spcBef>
              </a:pPr>
              <a:r>
                <a:rPr lang="en-US" altLang="zh-CN" sz="1575" dirty="0">
                  <a:latin typeface="微软雅黑" panose="020B0503020204020204" pitchFamily="34" charset="-122"/>
                </a:rPr>
                <a:t>02.</a:t>
              </a:r>
              <a:r>
                <a:rPr lang="zh-CN" altLang="en-US" sz="1575" dirty="0">
                  <a:latin typeface="微软雅黑" panose="020B0503020204020204" pitchFamily="34" charset="-122"/>
                </a:rPr>
                <a:t>添加标题</a:t>
              </a:r>
              <a:endParaRPr lang="en-US" altLang="zh-CN" sz="1575" dirty="0">
                <a:latin typeface="微软雅黑" panose="020B0503020204020204" pitchFamily="34" charset="-122"/>
              </a:endParaRPr>
            </a:p>
            <a:p>
              <a:pPr>
                <a:spcBef>
                  <a:spcPts val="472"/>
                </a:spcBef>
              </a:pPr>
              <a:r>
                <a:rPr lang="zh-CN" altLang="en-US" sz="1050" dirty="0">
                  <a:latin typeface="微软雅黑" panose="020B0503020204020204" pitchFamily="34" charset="-122"/>
                </a:rPr>
                <a:t>在此处添加文字在此处添加文字，在此处添加文字。</a:t>
              </a:r>
            </a:p>
          </p:txBody>
        </p:sp>
        <p:sp>
          <p:nvSpPr>
            <p:cNvPr id="120" name="文本框 33"/>
            <p:cNvSpPr txBox="1"/>
            <p:nvPr/>
          </p:nvSpPr>
          <p:spPr>
            <a:xfrm>
              <a:off x="6231835" y="2963423"/>
              <a:ext cx="2408234" cy="668927"/>
            </a:xfrm>
            <a:prstGeom prst="rect">
              <a:avLst/>
            </a:prstGeom>
            <a:noFill/>
          </p:spPr>
          <p:txBody>
            <a:bodyPr wrap="square" lIns="72009" tIns="36005" rIns="72009" bIns="36005" rtlCol="0">
              <a:spAutoFit/>
            </a:bodyPr>
            <a:lstStyle/>
            <a:p>
              <a:pPr>
                <a:spcBef>
                  <a:spcPts val="472"/>
                </a:spcBef>
              </a:pPr>
              <a:r>
                <a:rPr lang="en-US" altLang="zh-CN" sz="1575" dirty="0">
                  <a:latin typeface="微软雅黑" panose="020B0503020204020204" pitchFamily="34" charset="-122"/>
                </a:rPr>
                <a:t>03.</a:t>
              </a:r>
              <a:r>
                <a:rPr lang="zh-CN" altLang="en-US" sz="1575" dirty="0">
                  <a:latin typeface="微软雅黑" panose="020B0503020204020204" pitchFamily="34" charset="-122"/>
                </a:rPr>
                <a:t>添加标题</a:t>
              </a:r>
              <a:endParaRPr lang="en-US" altLang="zh-CN" sz="1575" dirty="0">
                <a:latin typeface="微软雅黑" panose="020B0503020204020204" pitchFamily="34" charset="-122"/>
              </a:endParaRPr>
            </a:p>
            <a:p>
              <a:pPr>
                <a:spcBef>
                  <a:spcPts val="472"/>
                </a:spcBef>
              </a:pPr>
              <a:r>
                <a:rPr lang="zh-CN" altLang="en-US" sz="1050" dirty="0">
                  <a:latin typeface="微软雅黑" panose="020B0503020204020204" pitchFamily="34" charset="-122"/>
                </a:rPr>
                <a:t>在此处添加文字在此处添加文字，在此处添加文字。</a:t>
              </a:r>
            </a:p>
          </p:txBody>
        </p:sp>
        <p:sp>
          <p:nvSpPr>
            <p:cNvPr id="121" name="文本框 34"/>
            <p:cNvSpPr txBox="1"/>
            <p:nvPr/>
          </p:nvSpPr>
          <p:spPr>
            <a:xfrm>
              <a:off x="6231835" y="3893005"/>
              <a:ext cx="2408234" cy="668927"/>
            </a:xfrm>
            <a:prstGeom prst="rect">
              <a:avLst/>
            </a:prstGeom>
            <a:noFill/>
          </p:spPr>
          <p:txBody>
            <a:bodyPr wrap="square" lIns="72009" tIns="36005" rIns="72009" bIns="36005" rtlCol="0">
              <a:spAutoFit/>
            </a:bodyPr>
            <a:lstStyle/>
            <a:p>
              <a:pPr>
                <a:spcBef>
                  <a:spcPts val="472"/>
                </a:spcBef>
              </a:pPr>
              <a:r>
                <a:rPr lang="en-US" altLang="zh-CN" sz="1575" dirty="0">
                  <a:latin typeface="微软雅黑" panose="020B0503020204020204" pitchFamily="34" charset="-122"/>
                </a:rPr>
                <a:t>04.</a:t>
              </a:r>
              <a:r>
                <a:rPr lang="zh-CN" altLang="en-US" sz="1575" dirty="0">
                  <a:latin typeface="微软雅黑" panose="020B0503020204020204" pitchFamily="34" charset="-122"/>
                </a:rPr>
                <a:t>添加标题</a:t>
              </a:r>
              <a:endParaRPr lang="en-US" altLang="zh-CN" sz="1575" dirty="0">
                <a:latin typeface="微软雅黑" panose="020B0503020204020204" pitchFamily="34" charset="-122"/>
              </a:endParaRPr>
            </a:p>
            <a:p>
              <a:pPr>
                <a:spcBef>
                  <a:spcPts val="472"/>
                </a:spcBef>
              </a:pPr>
              <a:r>
                <a:rPr lang="zh-CN" altLang="en-US" sz="1050" dirty="0">
                  <a:latin typeface="微软雅黑" panose="020B0503020204020204" pitchFamily="34" charset="-122"/>
                </a:rPr>
                <a:t>在此处添加文字在此处添加文字，在此处添加文字。</a:t>
              </a:r>
            </a:p>
          </p:txBody>
        </p:sp>
        <p:cxnSp>
          <p:nvCxnSpPr>
            <p:cNvPr id="122" name="直接连接符 121"/>
            <p:cNvCxnSpPr/>
            <p:nvPr/>
          </p:nvCxnSpPr>
          <p:spPr>
            <a:xfrm>
              <a:off x="6231835" y="1968986"/>
              <a:ext cx="2471633"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6231835" y="2890019"/>
              <a:ext cx="2471633"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6231835" y="3811053"/>
              <a:ext cx="2471633"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25" name="组合 124"/>
          <p:cNvGrpSpPr/>
          <p:nvPr/>
        </p:nvGrpSpPr>
        <p:grpSpPr>
          <a:xfrm>
            <a:off x="705406" y="1246127"/>
            <a:ext cx="5618202" cy="3512190"/>
            <a:chOff x="614362" y="1186788"/>
            <a:chExt cx="5350669" cy="3344943"/>
          </a:xfrm>
        </p:grpSpPr>
        <p:grpSp>
          <p:nvGrpSpPr>
            <p:cNvPr id="126" name="组合 125"/>
            <p:cNvGrpSpPr/>
            <p:nvPr/>
          </p:nvGrpSpPr>
          <p:grpSpPr>
            <a:xfrm>
              <a:off x="780309" y="3635402"/>
              <a:ext cx="1134214" cy="390738"/>
              <a:chOff x="4452173" y="720606"/>
              <a:chExt cx="1134214" cy="390738"/>
            </a:xfrm>
          </p:grpSpPr>
          <p:grpSp>
            <p:nvGrpSpPr>
              <p:cNvPr id="203" name="组合 202"/>
              <p:cNvGrpSpPr/>
              <p:nvPr/>
            </p:nvGrpSpPr>
            <p:grpSpPr>
              <a:xfrm>
                <a:off x="4452173" y="720606"/>
                <a:ext cx="1134214" cy="385763"/>
                <a:chOff x="2099498" y="1186788"/>
                <a:chExt cx="1134214" cy="385763"/>
              </a:xfrm>
            </p:grpSpPr>
            <p:sp>
              <p:nvSpPr>
                <p:cNvPr id="205" name="圆角矩形 204"/>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06" name="圆角矩形 205"/>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204" name="矩形 203"/>
              <p:cNvSpPr/>
              <p:nvPr/>
            </p:nvSpPr>
            <p:spPr>
              <a:xfrm>
                <a:off x="4491663" y="759599"/>
                <a:ext cx="1055235" cy="351745"/>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127" name="组合 126"/>
            <p:cNvGrpSpPr/>
            <p:nvPr/>
          </p:nvGrpSpPr>
          <p:grpSpPr>
            <a:xfrm>
              <a:off x="780309" y="3139338"/>
              <a:ext cx="1134214" cy="390738"/>
              <a:chOff x="4452173" y="720606"/>
              <a:chExt cx="1134214" cy="390738"/>
            </a:xfrm>
          </p:grpSpPr>
          <p:grpSp>
            <p:nvGrpSpPr>
              <p:cNvPr id="199" name="组合 198"/>
              <p:cNvGrpSpPr/>
              <p:nvPr/>
            </p:nvGrpSpPr>
            <p:grpSpPr>
              <a:xfrm>
                <a:off x="4452173" y="720606"/>
                <a:ext cx="1134214" cy="385763"/>
                <a:chOff x="2099498" y="1186788"/>
                <a:chExt cx="1134214" cy="385763"/>
              </a:xfrm>
            </p:grpSpPr>
            <p:sp>
              <p:nvSpPr>
                <p:cNvPr id="201" name="圆角矩形 200"/>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02" name="圆角矩形 201"/>
                <p:cNvSpPr/>
                <p:nvPr/>
              </p:nvSpPr>
              <p:spPr>
                <a:xfrm>
                  <a:off x="2140499" y="1219916"/>
                  <a:ext cx="1052212" cy="319506"/>
                </a:xfrm>
                <a:prstGeom prst="roundRect">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200" name="矩形 199"/>
              <p:cNvSpPr/>
              <p:nvPr/>
            </p:nvSpPr>
            <p:spPr>
              <a:xfrm>
                <a:off x="4491663" y="759599"/>
                <a:ext cx="1055235" cy="351745"/>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128" name="组合 127"/>
            <p:cNvGrpSpPr/>
            <p:nvPr/>
          </p:nvGrpSpPr>
          <p:grpSpPr>
            <a:xfrm>
              <a:off x="780309" y="2582977"/>
              <a:ext cx="1134214" cy="390738"/>
              <a:chOff x="4452173" y="720606"/>
              <a:chExt cx="1134214" cy="390738"/>
            </a:xfrm>
          </p:grpSpPr>
          <p:grpSp>
            <p:nvGrpSpPr>
              <p:cNvPr id="195" name="组合 194"/>
              <p:cNvGrpSpPr/>
              <p:nvPr/>
            </p:nvGrpSpPr>
            <p:grpSpPr>
              <a:xfrm>
                <a:off x="4452173" y="720606"/>
                <a:ext cx="1134214" cy="385763"/>
                <a:chOff x="2099498" y="1186788"/>
                <a:chExt cx="1134214" cy="385763"/>
              </a:xfrm>
            </p:grpSpPr>
            <p:sp>
              <p:nvSpPr>
                <p:cNvPr id="197" name="圆角矩形 196"/>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98" name="圆角矩形 197"/>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96" name="矩形 195"/>
              <p:cNvSpPr/>
              <p:nvPr/>
            </p:nvSpPr>
            <p:spPr>
              <a:xfrm>
                <a:off x="4491663" y="759599"/>
                <a:ext cx="1055235" cy="351745"/>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sp>
          <p:nvSpPr>
            <p:cNvPr id="129" name="圆角矩形 128"/>
            <p:cNvSpPr/>
            <p:nvPr/>
          </p:nvSpPr>
          <p:spPr>
            <a:xfrm>
              <a:off x="2094760" y="2578555"/>
              <a:ext cx="1134214" cy="385763"/>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25B7C0"/>
                  </a:solidFill>
                  <a:latin typeface="微软雅黑" panose="020B0503020204020204" pitchFamily="34" charset="-122"/>
                </a:rPr>
                <a:t>添加标题</a:t>
              </a:r>
            </a:p>
          </p:txBody>
        </p:sp>
        <p:grpSp>
          <p:nvGrpSpPr>
            <p:cNvPr id="130" name="组合 129"/>
            <p:cNvGrpSpPr/>
            <p:nvPr/>
          </p:nvGrpSpPr>
          <p:grpSpPr>
            <a:xfrm>
              <a:off x="3522039" y="4140993"/>
              <a:ext cx="1134214" cy="390738"/>
              <a:chOff x="4452173" y="720606"/>
              <a:chExt cx="1134214" cy="390738"/>
            </a:xfrm>
          </p:grpSpPr>
          <p:grpSp>
            <p:nvGrpSpPr>
              <p:cNvPr id="191" name="组合 190"/>
              <p:cNvGrpSpPr/>
              <p:nvPr/>
            </p:nvGrpSpPr>
            <p:grpSpPr>
              <a:xfrm>
                <a:off x="4452173" y="720606"/>
                <a:ext cx="1134214" cy="385763"/>
                <a:chOff x="2099498" y="1186788"/>
                <a:chExt cx="1134214" cy="385763"/>
              </a:xfrm>
            </p:grpSpPr>
            <p:sp>
              <p:nvSpPr>
                <p:cNvPr id="193" name="圆角矩形 192"/>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94" name="圆角矩形 193"/>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92" name="矩形 191"/>
              <p:cNvSpPr/>
              <p:nvPr/>
            </p:nvSpPr>
            <p:spPr>
              <a:xfrm>
                <a:off x="4491663" y="759599"/>
                <a:ext cx="1055235" cy="351745"/>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131" name="组合 130"/>
            <p:cNvGrpSpPr/>
            <p:nvPr/>
          </p:nvGrpSpPr>
          <p:grpSpPr>
            <a:xfrm>
              <a:off x="3522039" y="3618171"/>
              <a:ext cx="1134214" cy="390738"/>
              <a:chOff x="4452173" y="720606"/>
              <a:chExt cx="1134214" cy="390738"/>
            </a:xfrm>
          </p:grpSpPr>
          <p:grpSp>
            <p:nvGrpSpPr>
              <p:cNvPr id="187" name="组合 186"/>
              <p:cNvGrpSpPr/>
              <p:nvPr/>
            </p:nvGrpSpPr>
            <p:grpSpPr>
              <a:xfrm>
                <a:off x="4452173" y="720606"/>
                <a:ext cx="1134214" cy="385763"/>
                <a:chOff x="2099498" y="1186788"/>
                <a:chExt cx="1134214" cy="385763"/>
              </a:xfrm>
            </p:grpSpPr>
            <p:sp>
              <p:nvSpPr>
                <p:cNvPr id="189" name="圆角矩形 188"/>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90" name="圆角矩形 189"/>
                <p:cNvSpPr/>
                <p:nvPr/>
              </p:nvSpPr>
              <p:spPr>
                <a:xfrm>
                  <a:off x="2140499" y="1219916"/>
                  <a:ext cx="1052212" cy="319506"/>
                </a:xfrm>
                <a:prstGeom prst="roundRect">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88" name="矩形 187"/>
              <p:cNvSpPr/>
              <p:nvPr/>
            </p:nvSpPr>
            <p:spPr>
              <a:xfrm>
                <a:off x="4491663" y="759599"/>
                <a:ext cx="1055235" cy="351745"/>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132" name="组合 131"/>
            <p:cNvGrpSpPr/>
            <p:nvPr/>
          </p:nvGrpSpPr>
          <p:grpSpPr>
            <a:xfrm>
              <a:off x="3522039" y="3106530"/>
              <a:ext cx="1134214" cy="390738"/>
              <a:chOff x="4452173" y="720606"/>
              <a:chExt cx="1134214" cy="390738"/>
            </a:xfrm>
          </p:grpSpPr>
          <p:grpSp>
            <p:nvGrpSpPr>
              <p:cNvPr id="183" name="组合 182"/>
              <p:cNvGrpSpPr/>
              <p:nvPr/>
            </p:nvGrpSpPr>
            <p:grpSpPr>
              <a:xfrm>
                <a:off x="4452173" y="720606"/>
                <a:ext cx="1134214" cy="385763"/>
                <a:chOff x="2099498" y="1186788"/>
                <a:chExt cx="1134214" cy="385763"/>
              </a:xfrm>
            </p:grpSpPr>
            <p:sp>
              <p:nvSpPr>
                <p:cNvPr id="185" name="圆角矩形 184"/>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86" name="圆角矩形 185"/>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84" name="矩形 183"/>
              <p:cNvSpPr/>
              <p:nvPr/>
            </p:nvSpPr>
            <p:spPr>
              <a:xfrm>
                <a:off x="4491663" y="759599"/>
                <a:ext cx="1055235" cy="351745"/>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133" name="组合 132"/>
            <p:cNvGrpSpPr/>
            <p:nvPr/>
          </p:nvGrpSpPr>
          <p:grpSpPr>
            <a:xfrm>
              <a:off x="3522039" y="2582977"/>
              <a:ext cx="1134214" cy="390738"/>
              <a:chOff x="4452173" y="720606"/>
              <a:chExt cx="1134214" cy="390738"/>
            </a:xfrm>
          </p:grpSpPr>
          <p:grpSp>
            <p:nvGrpSpPr>
              <p:cNvPr id="179" name="组合 178"/>
              <p:cNvGrpSpPr/>
              <p:nvPr/>
            </p:nvGrpSpPr>
            <p:grpSpPr>
              <a:xfrm>
                <a:off x="4452173" y="720606"/>
                <a:ext cx="1134214" cy="385763"/>
                <a:chOff x="2099498" y="1186788"/>
                <a:chExt cx="1134214" cy="385763"/>
              </a:xfrm>
            </p:grpSpPr>
            <p:sp>
              <p:nvSpPr>
                <p:cNvPr id="181" name="圆角矩形 180"/>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82" name="圆角矩形 181"/>
                <p:cNvSpPr/>
                <p:nvPr/>
              </p:nvSpPr>
              <p:spPr>
                <a:xfrm>
                  <a:off x="2140499" y="1219916"/>
                  <a:ext cx="1052212" cy="319506"/>
                </a:xfrm>
                <a:prstGeom prst="roundRect">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80" name="矩形 179"/>
              <p:cNvSpPr/>
              <p:nvPr/>
            </p:nvSpPr>
            <p:spPr>
              <a:xfrm>
                <a:off x="4491663" y="759599"/>
                <a:ext cx="1055235" cy="351745"/>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134" name="组合 133"/>
            <p:cNvGrpSpPr/>
            <p:nvPr/>
          </p:nvGrpSpPr>
          <p:grpSpPr>
            <a:xfrm>
              <a:off x="4830817" y="2582977"/>
              <a:ext cx="1134214" cy="390738"/>
              <a:chOff x="4452173" y="720606"/>
              <a:chExt cx="1134214" cy="390738"/>
            </a:xfrm>
          </p:grpSpPr>
          <p:grpSp>
            <p:nvGrpSpPr>
              <p:cNvPr id="175" name="组合 174"/>
              <p:cNvGrpSpPr/>
              <p:nvPr/>
            </p:nvGrpSpPr>
            <p:grpSpPr>
              <a:xfrm>
                <a:off x="4452173" y="720606"/>
                <a:ext cx="1134214" cy="385763"/>
                <a:chOff x="2099498" y="1186788"/>
                <a:chExt cx="1134214" cy="385763"/>
              </a:xfrm>
            </p:grpSpPr>
            <p:sp>
              <p:nvSpPr>
                <p:cNvPr id="177" name="圆角矩形 176"/>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78" name="圆角矩形 177"/>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76" name="矩形 175"/>
              <p:cNvSpPr/>
              <p:nvPr/>
            </p:nvSpPr>
            <p:spPr>
              <a:xfrm>
                <a:off x="4491663" y="759599"/>
                <a:ext cx="1055235" cy="351745"/>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nvGrpSpPr>
            <p:cNvPr id="135" name="组合 134"/>
            <p:cNvGrpSpPr/>
            <p:nvPr/>
          </p:nvGrpSpPr>
          <p:grpSpPr>
            <a:xfrm>
              <a:off x="2099498" y="1186788"/>
              <a:ext cx="3202593" cy="1391767"/>
              <a:chOff x="2099498" y="1186788"/>
              <a:chExt cx="3202593" cy="1391767"/>
            </a:xfrm>
          </p:grpSpPr>
          <p:grpSp>
            <p:nvGrpSpPr>
              <p:cNvPr id="162" name="组合 161"/>
              <p:cNvGrpSpPr/>
              <p:nvPr/>
            </p:nvGrpSpPr>
            <p:grpSpPr>
              <a:xfrm>
                <a:off x="4167877" y="1857035"/>
                <a:ext cx="1134214" cy="390738"/>
                <a:chOff x="4452173" y="720606"/>
                <a:chExt cx="1134214" cy="390738"/>
              </a:xfrm>
            </p:grpSpPr>
            <p:grpSp>
              <p:nvGrpSpPr>
                <p:cNvPr id="171" name="组合 170"/>
                <p:cNvGrpSpPr/>
                <p:nvPr/>
              </p:nvGrpSpPr>
              <p:grpSpPr>
                <a:xfrm>
                  <a:off x="4452173" y="720606"/>
                  <a:ext cx="1134214" cy="385763"/>
                  <a:chOff x="2099498" y="1186788"/>
                  <a:chExt cx="1134214" cy="385763"/>
                </a:xfrm>
              </p:grpSpPr>
              <p:sp>
                <p:nvSpPr>
                  <p:cNvPr id="173" name="圆角矩形 172"/>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74" name="圆角矩形 173"/>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72" name="矩形 171"/>
                <p:cNvSpPr/>
                <p:nvPr/>
              </p:nvSpPr>
              <p:spPr>
                <a:xfrm>
                  <a:off x="4491661" y="759599"/>
                  <a:ext cx="1055235" cy="351745"/>
                </a:xfrm>
                <a:prstGeom prst="rect">
                  <a:avLst/>
                </a:prstGeom>
              </p:spPr>
              <p:txBody>
                <a:bodyPr wrap="none">
                  <a:spAutoFit/>
                </a:bodyPr>
                <a:lstStyle/>
                <a:p>
                  <a:pPr algn="ctr"/>
                  <a:r>
                    <a:rPr lang="zh-CN" altLang="en-US" dirty="0" smtClean="0">
                      <a:solidFill>
                        <a:prstClr val="white"/>
                      </a:solidFill>
                      <a:latin typeface="微软雅黑" panose="020B0503020204020204" pitchFamily="34" charset="-122"/>
                    </a:rPr>
                    <a:t>副总经理</a:t>
                  </a:r>
                  <a:endParaRPr lang="zh-CN" altLang="en-US" dirty="0">
                    <a:solidFill>
                      <a:prstClr val="white"/>
                    </a:solidFill>
                    <a:latin typeface="微软雅黑" panose="020B0503020204020204" pitchFamily="34" charset="-122"/>
                  </a:endParaRPr>
                </a:p>
              </p:txBody>
            </p:sp>
          </p:grpSp>
          <p:grpSp>
            <p:nvGrpSpPr>
              <p:cNvPr id="163" name="组合 162"/>
              <p:cNvGrpSpPr/>
              <p:nvPr/>
            </p:nvGrpSpPr>
            <p:grpSpPr>
              <a:xfrm>
                <a:off x="2099498" y="1186788"/>
                <a:ext cx="2066951" cy="1391767"/>
                <a:chOff x="2099498" y="1186788"/>
                <a:chExt cx="2066951" cy="1391767"/>
              </a:xfrm>
            </p:grpSpPr>
            <p:cxnSp>
              <p:nvCxnSpPr>
                <p:cNvPr id="164" name="直接连接符 163"/>
                <p:cNvCxnSpPr>
                  <a:stCxn id="169" idx="2"/>
                  <a:endCxn id="129" idx="0"/>
                </p:cNvCxnSpPr>
                <p:nvPr/>
              </p:nvCxnSpPr>
              <p:spPr>
                <a:xfrm flipH="1">
                  <a:off x="2661867" y="1572551"/>
                  <a:ext cx="4738" cy="10060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2099498" y="1186788"/>
                  <a:ext cx="2066951" cy="863129"/>
                  <a:chOff x="2099498" y="1186788"/>
                  <a:chExt cx="2066951" cy="863129"/>
                </a:xfrm>
              </p:grpSpPr>
              <p:grpSp>
                <p:nvGrpSpPr>
                  <p:cNvPr id="166" name="组合 165"/>
                  <p:cNvGrpSpPr/>
                  <p:nvPr/>
                </p:nvGrpSpPr>
                <p:grpSpPr>
                  <a:xfrm>
                    <a:off x="2099498" y="1186788"/>
                    <a:ext cx="1134214" cy="385763"/>
                    <a:chOff x="2099498" y="1186788"/>
                    <a:chExt cx="1134214" cy="385763"/>
                  </a:xfrm>
                </p:grpSpPr>
                <p:sp>
                  <p:nvSpPr>
                    <p:cNvPr id="169" name="圆角矩形 168"/>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70" name="圆角矩形 169"/>
                    <p:cNvSpPr/>
                    <p:nvPr/>
                  </p:nvSpPr>
                  <p:spPr>
                    <a:xfrm>
                      <a:off x="2140499" y="1219916"/>
                      <a:ext cx="1052212" cy="319506"/>
                    </a:xfrm>
                    <a:prstGeom prst="roundRect">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cxnSp>
                <p:nvCxnSpPr>
                  <p:cNvPr id="167" name="直接连接符 166"/>
                  <p:cNvCxnSpPr/>
                  <p:nvPr/>
                </p:nvCxnSpPr>
                <p:spPr>
                  <a:xfrm>
                    <a:off x="2661867" y="2049917"/>
                    <a:ext cx="15045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8" name="矩形 167"/>
                  <p:cNvSpPr/>
                  <p:nvPr/>
                </p:nvSpPr>
                <p:spPr>
                  <a:xfrm>
                    <a:off x="2268127" y="1219916"/>
                    <a:ext cx="835394" cy="351745"/>
                  </a:xfrm>
                  <a:prstGeom prst="rect">
                    <a:avLst/>
                  </a:prstGeom>
                </p:spPr>
                <p:txBody>
                  <a:bodyPr wrap="none">
                    <a:spAutoFit/>
                  </a:bodyPr>
                  <a:lstStyle/>
                  <a:p>
                    <a:pPr algn="ctr"/>
                    <a:r>
                      <a:rPr lang="zh-CN" altLang="en-US" dirty="0" smtClean="0">
                        <a:solidFill>
                          <a:prstClr val="white"/>
                        </a:solidFill>
                        <a:latin typeface="微软雅黑" panose="020B0503020204020204" pitchFamily="34" charset="-122"/>
                      </a:rPr>
                      <a:t>总经理</a:t>
                    </a:r>
                    <a:endParaRPr lang="zh-CN" altLang="en-US" dirty="0">
                      <a:solidFill>
                        <a:prstClr val="white"/>
                      </a:solidFill>
                      <a:latin typeface="微软雅黑" panose="020B0503020204020204" pitchFamily="34" charset="-122"/>
                    </a:endParaRPr>
                  </a:p>
                </p:txBody>
              </p:sp>
            </p:grpSp>
          </p:grpSp>
        </p:grpSp>
        <p:cxnSp>
          <p:nvCxnSpPr>
            <p:cNvPr id="136" name="直接连接符 135"/>
            <p:cNvCxnSpPr/>
            <p:nvPr/>
          </p:nvCxnSpPr>
          <p:spPr>
            <a:xfrm flipH="1">
              <a:off x="1347416" y="2249941"/>
              <a:ext cx="13144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1347416" y="2249941"/>
              <a:ext cx="2" cy="3286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H="1" flipV="1">
              <a:off x="4076329" y="2414248"/>
              <a:ext cx="2" cy="1643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H="1" flipV="1">
              <a:off x="5397925" y="2414248"/>
              <a:ext cx="2" cy="1643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4076329" y="2414248"/>
              <a:ext cx="132159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H="1">
              <a:off x="4733555" y="2249941"/>
              <a:ext cx="1" cy="1643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a:off x="614362" y="2771436"/>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H="1">
              <a:off x="614362" y="3332220"/>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flipH="1">
              <a:off x="614362" y="3893005"/>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a:off x="614362" y="2771436"/>
              <a:ext cx="0" cy="11215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flipH="1">
              <a:off x="3342451" y="2775859"/>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flipH="1">
              <a:off x="3342451" y="4333876"/>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H="1">
              <a:off x="3342451" y="3295198"/>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H="1">
              <a:off x="3342451" y="3814537"/>
              <a:ext cx="1659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3342451" y="2771436"/>
              <a:ext cx="0" cy="15624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6" name="组合 155"/>
            <p:cNvGrpSpPr/>
            <p:nvPr/>
          </p:nvGrpSpPr>
          <p:grpSpPr>
            <a:xfrm>
              <a:off x="2097099" y="2582977"/>
              <a:ext cx="1134214" cy="390738"/>
              <a:chOff x="4452173" y="720606"/>
              <a:chExt cx="1134214" cy="390738"/>
            </a:xfrm>
          </p:grpSpPr>
          <p:grpSp>
            <p:nvGrpSpPr>
              <p:cNvPr id="158" name="组合 157"/>
              <p:cNvGrpSpPr/>
              <p:nvPr/>
            </p:nvGrpSpPr>
            <p:grpSpPr>
              <a:xfrm>
                <a:off x="4452173" y="720606"/>
                <a:ext cx="1134214" cy="385763"/>
                <a:chOff x="2099498" y="1186788"/>
                <a:chExt cx="1134214" cy="385763"/>
              </a:xfrm>
            </p:grpSpPr>
            <p:sp>
              <p:nvSpPr>
                <p:cNvPr id="160" name="圆角矩形 159"/>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61" name="圆角矩形 160"/>
                <p:cNvSpPr/>
                <p:nvPr/>
              </p:nvSpPr>
              <p:spPr>
                <a:xfrm>
                  <a:off x="2140499" y="1219916"/>
                  <a:ext cx="1052212" cy="319506"/>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kern="0" dirty="0">
                    <a:solidFill>
                      <a:srgbClr val="FFFFFF"/>
                    </a:solidFill>
                    <a:ea typeface="宋体" panose="02010600030101010101" pitchFamily="2" charset="-122"/>
                  </a:endParaRPr>
                </a:p>
              </p:txBody>
            </p:sp>
          </p:grpSp>
          <p:sp>
            <p:nvSpPr>
              <p:cNvPr id="159" name="矩形 158"/>
              <p:cNvSpPr/>
              <p:nvPr/>
            </p:nvSpPr>
            <p:spPr>
              <a:xfrm>
                <a:off x="4491663" y="759599"/>
                <a:ext cx="1055235" cy="351745"/>
              </a:xfrm>
              <a:prstGeom prst="rect">
                <a:avLst/>
              </a:prstGeom>
            </p:spPr>
            <p:txBody>
              <a:bodyPr wrap="none">
                <a:spAutoFit/>
              </a:bodyPr>
              <a:lstStyle/>
              <a:p>
                <a:pPr algn="ctr"/>
                <a:r>
                  <a:rPr lang="zh-CN" altLang="en-US" dirty="0">
                    <a:solidFill>
                      <a:prstClr val="white"/>
                    </a:solidFill>
                    <a:latin typeface="微软雅黑" panose="020B0503020204020204" pitchFamily="34" charset="-122"/>
                  </a:rPr>
                  <a:t>添加标题</a:t>
                </a:r>
              </a:p>
            </p:txBody>
          </p:sp>
        </p:grpSp>
      </p:grpSp>
    </p:spTree>
    <p:extLst>
      <p:ext uri="{BB962C8B-B14F-4D97-AF65-F5344CB8AC3E}">
        <p14:creationId xmlns:p14="http://schemas.microsoft.com/office/powerpoint/2010/main" val="111315422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5"/>
                                        </p:tgtEl>
                                        <p:attrNameLst>
                                          <p:attrName>style.visibility</p:attrName>
                                        </p:attrNameLst>
                                      </p:cBhvr>
                                      <p:to>
                                        <p:strVal val="visible"/>
                                      </p:to>
                                    </p:set>
                                    <p:anim calcmode="lin" valueType="num">
                                      <p:cBhvr additive="base">
                                        <p:cTn id="18" dur="500" fill="hold"/>
                                        <p:tgtEl>
                                          <p:spTgt spid="125"/>
                                        </p:tgtEl>
                                        <p:attrNameLst>
                                          <p:attrName>ppt_x</p:attrName>
                                        </p:attrNameLst>
                                      </p:cBhvr>
                                      <p:tavLst>
                                        <p:tav tm="0">
                                          <p:val>
                                            <p:strVal val="#ppt_x"/>
                                          </p:val>
                                        </p:tav>
                                        <p:tav tm="100000">
                                          <p:val>
                                            <p:strVal val="#ppt_x"/>
                                          </p:val>
                                        </p:tav>
                                      </p:tavLst>
                                    </p:anim>
                                    <p:anim calcmode="lin" valueType="num">
                                      <p:cBhvr additive="base">
                                        <p:cTn id="19"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117"/>
                                        </p:tgtEl>
                                        <p:attrNameLst>
                                          <p:attrName>style.visibility</p:attrName>
                                        </p:attrNameLst>
                                      </p:cBhvr>
                                      <p:to>
                                        <p:strVal val="visible"/>
                                      </p:to>
                                    </p:set>
                                    <p:anim calcmode="lin" valueType="num">
                                      <p:cBhvr additive="base">
                                        <p:cTn id="24" dur="500" fill="hold"/>
                                        <p:tgtEl>
                                          <p:spTgt spid="117"/>
                                        </p:tgtEl>
                                        <p:attrNameLst>
                                          <p:attrName>ppt_x</p:attrName>
                                        </p:attrNameLst>
                                      </p:cBhvr>
                                      <p:tavLst>
                                        <p:tav tm="0">
                                          <p:val>
                                            <p:strVal val="1+#ppt_w/2"/>
                                          </p:val>
                                        </p:tav>
                                        <p:tav tm="100000">
                                          <p:val>
                                            <p:strVal val="#ppt_x"/>
                                          </p:val>
                                        </p:tav>
                                      </p:tavLst>
                                    </p:anim>
                                    <p:anim calcmode="lin" valueType="num">
                                      <p:cBhvr additive="base">
                                        <p:cTn id="25" dur="500" fill="hold"/>
                                        <p:tgtEl>
                                          <p:spTgt spid="1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53" name="组合 52"/>
          <p:cNvGrpSpPr/>
          <p:nvPr/>
        </p:nvGrpSpPr>
        <p:grpSpPr>
          <a:xfrm>
            <a:off x="4634101" y="2882779"/>
            <a:ext cx="1006768" cy="1008804"/>
            <a:chOff x="7146423" y="413387"/>
            <a:chExt cx="495231" cy="496232"/>
          </a:xfrm>
        </p:grpSpPr>
        <p:grpSp>
          <p:nvGrpSpPr>
            <p:cNvPr id="54" name="组合 53"/>
            <p:cNvGrpSpPr/>
            <p:nvPr/>
          </p:nvGrpSpPr>
          <p:grpSpPr>
            <a:xfrm>
              <a:off x="7146423" y="413387"/>
              <a:ext cx="495231" cy="496232"/>
              <a:chOff x="1589596" y="810715"/>
              <a:chExt cx="2340698" cy="2345431"/>
            </a:xfrm>
          </p:grpSpPr>
          <p:grpSp>
            <p:nvGrpSpPr>
              <p:cNvPr id="56" name="组合 79"/>
              <p:cNvGrpSpPr>
                <a:grpSpLocks/>
              </p:cNvGrpSpPr>
              <p:nvPr/>
            </p:nvGrpSpPr>
            <p:grpSpPr bwMode="auto">
              <a:xfrm>
                <a:off x="1589596" y="810715"/>
                <a:ext cx="2340698" cy="2345431"/>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a:ea typeface="宋体"/>
                  </a:endParaRPr>
                </a:p>
              </p:txBody>
            </p:sp>
            <p:sp>
              <p:nvSpPr>
                <p:cNvPr id="5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ndParaRPr>
                </a:p>
              </p:txBody>
            </p:sp>
          </p:grpSp>
          <p:sp>
            <p:nvSpPr>
              <p:cNvPr id="57" name="椭圆 80"/>
              <p:cNvSpPr/>
              <p:nvPr/>
            </p:nvSpPr>
            <p:spPr bwMode="auto">
              <a:xfrm>
                <a:off x="1932718" y="1141998"/>
                <a:ext cx="1691507" cy="1694935"/>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50" b="1" kern="0" dirty="0">
                  <a:solidFill>
                    <a:schemeClr val="bg1"/>
                  </a:solidFill>
                  <a:latin typeface="微软雅黑" panose="020B0503020204020204" pitchFamily="34" charset="-122"/>
                  <a:ea typeface="微软雅黑" panose="020B0503020204020204" pitchFamily="34" charset="-122"/>
                </a:endParaRPr>
              </a:p>
            </p:txBody>
          </p:sp>
        </p:grpSp>
        <p:sp>
          <p:nvSpPr>
            <p:cNvPr id="55" name="TextBox 54"/>
            <p:cNvSpPr txBox="1"/>
            <p:nvPr/>
          </p:nvSpPr>
          <p:spPr>
            <a:xfrm>
              <a:off x="7249481" y="544726"/>
              <a:ext cx="284814" cy="244126"/>
            </a:xfrm>
            <a:prstGeom prst="rect">
              <a:avLst/>
            </a:prstGeom>
            <a:noFill/>
          </p:spPr>
          <p:txBody>
            <a:bodyPr wrap="none" rtlCol="0">
              <a:spAutoFit/>
            </a:bodyPr>
            <a:lstStyle/>
            <a:p>
              <a:r>
                <a:rPr lang="en-US" altLang="zh-CN" sz="2625" dirty="0">
                  <a:solidFill>
                    <a:schemeClr val="bg1"/>
                  </a:solidFill>
                  <a:latin typeface="微软雅黑" pitchFamily="34" charset="-122"/>
                  <a:ea typeface="微软雅黑" pitchFamily="34" charset="-122"/>
                </a:rPr>
                <a:t>03</a:t>
              </a:r>
            </a:p>
          </p:txBody>
        </p:sp>
      </p:grpSp>
      <p:grpSp>
        <p:nvGrpSpPr>
          <p:cNvPr id="63" name="组合 62"/>
          <p:cNvGrpSpPr/>
          <p:nvPr/>
        </p:nvGrpSpPr>
        <p:grpSpPr>
          <a:xfrm>
            <a:off x="5876458" y="1274815"/>
            <a:ext cx="659490" cy="660824"/>
            <a:chOff x="7146423" y="413387"/>
            <a:chExt cx="495231" cy="496232"/>
          </a:xfrm>
        </p:grpSpPr>
        <p:grpSp>
          <p:nvGrpSpPr>
            <p:cNvPr id="66" name="组合 65"/>
            <p:cNvGrpSpPr/>
            <p:nvPr/>
          </p:nvGrpSpPr>
          <p:grpSpPr>
            <a:xfrm>
              <a:off x="7146423" y="413387"/>
              <a:ext cx="495231" cy="496232"/>
              <a:chOff x="1589596" y="810715"/>
              <a:chExt cx="2340698" cy="2345431"/>
            </a:xfrm>
          </p:grpSpPr>
          <p:grpSp>
            <p:nvGrpSpPr>
              <p:cNvPr id="68" name="组合 79"/>
              <p:cNvGrpSpPr>
                <a:grpSpLocks/>
              </p:cNvGrpSpPr>
              <p:nvPr/>
            </p:nvGrpSpPr>
            <p:grpSpPr bwMode="auto">
              <a:xfrm>
                <a:off x="1589596" y="810715"/>
                <a:ext cx="2340698" cy="2345431"/>
                <a:chOff x="6379729" y="2488774"/>
                <a:chExt cx="2513016" cy="2513016"/>
              </a:xfrm>
            </p:grpSpPr>
            <p:sp>
              <p:nvSpPr>
                <p:cNvPr id="7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latin typeface="Arial"/>
                    <a:ea typeface="宋体"/>
                  </a:endParaRPr>
                </a:p>
              </p:txBody>
            </p:sp>
            <p:sp>
              <p:nvSpPr>
                <p:cNvPr id="7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p>
              </p:txBody>
            </p:sp>
          </p:grpSp>
          <p:sp>
            <p:nvSpPr>
              <p:cNvPr id="69" name="椭圆 80"/>
              <p:cNvSpPr/>
              <p:nvPr/>
            </p:nvSpPr>
            <p:spPr bwMode="auto">
              <a:xfrm>
                <a:off x="1932719" y="1141999"/>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50" b="1" kern="0" dirty="0">
                  <a:latin typeface="微软雅黑" panose="020B0503020204020204" pitchFamily="34" charset="-122"/>
                  <a:ea typeface="微软雅黑" panose="020B0503020204020204" pitchFamily="34" charset="-122"/>
                </a:endParaRPr>
              </a:p>
            </p:txBody>
          </p:sp>
        </p:grpSp>
        <p:sp>
          <p:nvSpPr>
            <p:cNvPr id="67" name="TextBox 66"/>
            <p:cNvSpPr txBox="1"/>
            <p:nvPr/>
          </p:nvSpPr>
          <p:spPr>
            <a:xfrm>
              <a:off x="7221037" y="519738"/>
              <a:ext cx="377013" cy="312010"/>
            </a:xfrm>
            <a:prstGeom prst="rect">
              <a:avLst/>
            </a:prstGeom>
            <a:noFill/>
          </p:spPr>
          <p:txBody>
            <a:bodyPr wrap="none" rtlCol="0">
              <a:spAutoFit/>
            </a:bodyPr>
            <a:lstStyle/>
            <a:p>
              <a:r>
                <a:rPr lang="en-US" altLang="zh-CN" sz="2100" dirty="0">
                  <a:solidFill>
                    <a:schemeClr val="bg1"/>
                  </a:solidFill>
                  <a:latin typeface="微软雅黑" pitchFamily="34" charset="-122"/>
                  <a:ea typeface="微软雅黑" pitchFamily="34" charset="-122"/>
                </a:rPr>
                <a:t>06</a:t>
              </a:r>
            </a:p>
          </p:txBody>
        </p:sp>
      </p:grpSp>
      <p:sp>
        <p:nvSpPr>
          <p:cNvPr id="76" name="TextBox 75"/>
          <p:cNvSpPr txBox="1"/>
          <p:nvPr/>
        </p:nvSpPr>
        <p:spPr>
          <a:xfrm>
            <a:off x="6992047" y="1485618"/>
            <a:ext cx="1364476" cy="270074"/>
          </a:xfrm>
          <a:prstGeom prst="rect">
            <a:avLst/>
          </a:prstGeom>
          <a:noFill/>
        </p:spPr>
        <p:txBody>
          <a:bodyPr wrap="none" rtlCol="0">
            <a:spAutoFit/>
          </a:bodyPr>
          <a:lstStyle/>
          <a:p>
            <a:r>
              <a:rPr lang="zh-CN" altLang="en-US" sz="1155" dirty="0">
                <a:latin typeface="+mj-ea"/>
              </a:rPr>
              <a:t>单击此处添加文本</a:t>
            </a:r>
            <a:endParaRPr lang="en-US" altLang="zh-CN" sz="1155" dirty="0">
              <a:latin typeface="+mj-ea"/>
            </a:endParaRPr>
          </a:p>
        </p:txBody>
      </p:sp>
      <p:sp>
        <p:nvSpPr>
          <p:cNvPr id="77" name="TextBox 76"/>
          <p:cNvSpPr txBox="1"/>
          <p:nvPr/>
        </p:nvSpPr>
        <p:spPr>
          <a:xfrm>
            <a:off x="6960473" y="1188170"/>
            <a:ext cx="1148071" cy="318549"/>
          </a:xfrm>
          <a:prstGeom prst="rect">
            <a:avLst/>
          </a:prstGeom>
          <a:noFill/>
        </p:spPr>
        <p:txBody>
          <a:bodyPr wrap="none" rtlCol="0">
            <a:spAutoFit/>
          </a:bodyPr>
          <a:lstStyle/>
          <a:p>
            <a:r>
              <a:rPr lang="en-US" altLang="zh-CN" sz="1470" b="1" dirty="0">
                <a:solidFill>
                  <a:schemeClr val="tx2"/>
                </a:solidFill>
                <a:latin typeface="微软雅黑" pitchFamily="34" charset="-122"/>
                <a:ea typeface="微软雅黑" pitchFamily="34" charset="-122"/>
              </a:rPr>
              <a:t>2013</a:t>
            </a:r>
            <a:r>
              <a:rPr lang="zh-CN" altLang="en-US" sz="1470" b="1" dirty="0">
                <a:solidFill>
                  <a:schemeClr val="tx2"/>
                </a:solidFill>
                <a:latin typeface="微软雅黑" pitchFamily="34" charset="-122"/>
                <a:ea typeface="微软雅黑" pitchFamily="34" charset="-122"/>
              </a:rPr>
              <a:t>年</a:t>
            </a:r>
            <a:r>
              <a:rPr lang="en-US" altLang="zh-CN" sz="1470" b="1" dirty="0">
                <a:solidFill>
                  <a:schemeClr val="tx2"/>
                </a:solidFill>
                <a:latin typeface="微软雅黑" pitchFamily="34" charset="-122"/>
                <a:ea typeface="微软雅黑" pitchFamily="34" charset="-122"/>
              </a:rPr>
              <a:t>5</a:t>
            </a:r>
            <a:r>
              <a:rPr lang="zh-CN" altLang="en-US" sz="1470" b="1" dirty="0">
                <a:solidFill>
                  <a:schemeClr val="tx2"/>
                </a:solidFill>
                <a:latin typeface="微软雅黑" pitchFamily="34" charset="-122"/>
                <a:ea typeface="微软雅黑" pitchFamily="34" charset="-122"/>
              </a:rPr>
              <a:t>月</a:t>
            </a:r>
            <a:endParaRPr lang="en-US" altLang="zh-CN" sz="1470" b="1" dirty="0">
              <a:solidFill>
                <a:schemeClr val="tx2"/>
              </a:solidFill>
              <a:latin typeface="微软雅黑" pitchFamily="34" charset="-122"/>
              <a:ea typeface="微软雅黑" pitchFamily="34" charset="-122"/>
            </a:endParaRPr>
          </a:p>
        </p:txBody>
      </p:sp>
      <p:sp>
        <p:nvSpPr>
          <p:cNvPr id="80" name="TextBox 79"/>
          <p:cNvSpPr txBox="1"/>
          <p:nvPr/>
        </p:nvSpPr>
        <p:spPr>
          <a:xfrm>
            <a:off x="6884464" y="2446379"/>
            <a:ext cx="1364476" cy="270074"/>
          </a:xfrm>
          <a:prstGeom prst="rect">
            <a:avLst/>
          </a:prstGeom>
          <a:noFill/>
        </p:spPr>
        <p:txBody>
          <a:bodyPr wrap="none" rtlCol="0">
            <a:spAutoFit/>
          </a:bodyPr>
          <a:lstStyle/>
          <a:p>
            <a:r>
              <a:rPr lang="zh-CN" altLang="en-US" sz="1155" dirty="0">
                <a:latin typeface="+mj-ea"/>
              </a:rPr>
              <a:t>单击此处添加文本</a:t>
            </a:r>
            <a:endParaRPr lang="en-US" altLang="zh-CN" sz="1155" dirty="0">
              <a:latin typeface="+mj-ea"/>
            </a:endParaRPr>
          </a:p>
        </p:txBody>
      </p:sp>
      <p:sp>
        <p:nvSpPr>
          <p:cNvPr id="81" name="TextBox 80"/>
          <p:cNvSpPr txBox="1"/>
          <p:nvPr/>
        </p:nvSpPr>
        <p:spPr>
          <a:xfrm>
            <a:off x="6887398" y="2145186"/>
            <a:ext cx="1148071" cy="318549"/>
          </a:xfrm>
          <a:prstGeom prst="rect">
            <a:avLst/>
          </a:prstGeom>
          <a:noFill/>
        </p:spPr>
        <p:txBody>
          <a:bodyPr wrap="none" rtlCol="0">
            <a:spAutoFit/>
          </a:bodyPr>
          <a:lstStyle/>
          <a:p>
            <a:r>
              <a:rPr lang="en-US" altLang="zh-CN" sz="1470" b="1" dirty="0">
                <a:solidFill>
                  <a:schemeClr val="bg2"/>
                </a:solidFill>
                <a:latin typeface="微软雅黑" pitchFamily="34" charset="-122"/>
                <a:ea typeface="微软雅黑" pitchFamily="34" charset="-122"/>
              </a:rPr>
              <a:t>2013</a:t>
            </a:r>
            <a:r>
              <a:rPr lang="zh-CN" altLang="en-US" sz="1470" b="1" dirty="0">
                <a:solidFill>
                  <a:schemeClr val="bg2"/>
                </a:solidFill>
                <a:latin typeface="微软雅黑" pitchFamily="34" charset="-122"/>
                <a:ea typeface="微软雅黑" pitchFamily="34" charset="-122"/>
              </a:rPr>
              <a:t>年</a:t>
            </a:r>
            <a:r>
              <a:rPr lang="en-US" altLang="zh-CN" sz="1470" b="1" dirty="0">
                <a:solidFill>
                  <a:schemeClr val="bg2"/>
                </a:solidFill>
                <a:latin typeface="微软雅黑" pitchFamily="34" charset="-122"/>
                <a:ea typeface="微软雅黑" pitchFamily="34" charset="-122"/>
              </a:rPr>
              <a:t>8</a:t>
            </a:r>
            <a:r>
              <a:rPr lang="zh-CN" altLang="en-US" sz="1470" b="1" dirty="0">
                <a:solidFill>
                  <a:schemeClr val="bg2"/>
                </a:solidFill>
                <a:latin typeface="微软雅黑" pitchFamily="34" charset="-122"/>
                <a:ea typeface="微软雅黑" pitchFamily="34" charset="-122"/>
              </a:rPr>
              <a:t>月</a:t>
            </a:r>
            <a:endParaRPr lang="en-US" altLang="zh-CN" sz="1470" b="1" dirty="0">
              <a:solidFill>
                <a:schemeClr val="bg2"/>
              </a:solidFill>
              <a:latin typeface="微软雅黑" pitchFamily="34" charset="-122"/>
              <a:ea typeface="微软雅黑" pitchFamily="34" charset="-122"/>
            </a:endParaRPr>
          </a:p>
        </p:txBody>
      </p:sp>
      <p:sp>
        <p:nvSpPr>
          <p:cNvPr id="82" name="TextBox 81"/>
          <p:cNvSpPr txBox="1"/>
          <p:nvPr/>
        </p:nvSpPr>
        <p:spPr>
          <a:xfrm>
            <a:off x="6512620" y="3462495"/>
            <a:ext cx="1364476" cy="270074"/>
          </a:xfrm>
          <a:prstGeom prst="rect">
            <a:avLst/>
          </a:prstGeom>
          <a:noFill/>
        </p:spPr>
        <p:txBody>
          <a:bodyPr wrap="none" rtlCol="0">
            <a:spAutoFit/>
          </a:bodyPr>
          <a:lstStyle/>
          <a:p>
            <a:r>
              <a:rPr lang="zh-CN" altLang="en-US" sz="1155" dirty="0">
                <a:latin typeface="+mj-ea"/>
              </a:rPr>
              <a:t>单击此处添加文本</a:t>
            </a:r>
            <a:endParaRPr lang="en-US" altLang="zh-CN" sz="1155" dirty="0">
              <a:latin typeface="+mj-ea"/>
            </a:endParaRPr>
          </a:p>
        </p:txBody>
      </p:sp>
      <p:sp>
        <p:nvSpPr>
          <p:cNvPr id="83" name="TextBox 82"/>
          <p:cNvSpPr txBox="1"/>
          <p:nvPr/>
        </p:nvSpPr>
        <p:spPr>
          <a:xfrm>
            <a:off x="6490911" y="3128843"/>
            <a:ext cx="1148071" cy="318549"/>
          </a:xfrm>
          <a:prstGeom prst="rect">
            <a:avLst/>
          </a:prstGeom>
          <a:noFill/>
        </p:spPr>
        <p:txBody>
          <a:bodyPr wrap="none" rtlCol="0">
            <a:spAutoFit/>
          </a:bodyPr>
          <a:lstStyle/>
          <a:p>
            <a:r>
              <a:rPr lang="en-US" altLang="zh-CN" sz="1470" b="1" dirty="0">
                <a:solidFill>
                  <a:schemeClr val="tx2"/>
                </a:solidFill>
                <a:latin typeface="微软雅黑" pitchFamily="34" charset="-122"/>
                <a:ea typeface="微软雅黑" pitchFamily="34" charset="-122"/>
              </a:rPr>
              <a:t>2014</a:t>
            </a:r>
            <a:r>
              <a:rPr lang="zh-CN" altLang="en-US" sz="1470" b="1" dirty="0">
                <a:solidFill>
                  <a:schemeClr val="tx2"/>
                </a:solidFill>
                <a:latin typeface="微软雅黑" pitchFamily="34" charset="-122"/>
                <a:ea typeface="微软雅黑" pitchFamily="34" charset="-122"/>
              </a:rPr>
              <a:t>年</a:t>
            </a:r>
            <a:r>
              <a:rPr lang="en-US" altLang="zh-CN" sz="1470" b="1" dirty="0">
                <a:solidFill>
                  <a:schemeClr val="tx2"/>
                </a:solidFill>
                <a:latin typeface="微软雅黑" pitchFamily="34" charset="-122"/>
                <a:ea typeface="微软雅黑" pitchFamily="34" charset="-122"/>
              </a:rPr>
              <a:t>4</a:t>
            </a:r>
            <a:r>
              <a:rPr lang="zh-CN" altLang="en-US" sz="1470" b="1" dirty="0">
                <a:solidFill>
                  <a:schemeClr val="tx2"/>
                </a:solidFill>
                <a:latin typeface="微软雅黑" pitchFamily="34" charset="-122"/>
                <a:ea typeface="微软雅黑" pitchFamily="34" charset="-122"/>
              </a:rPr>
              <a:t>月</a:t>
            </a:r>
            <a:endParaRPr lang="en-US" altLang="zh-CN" sz="1470" b="1" dirty="0">
              <a:solidFill>
                <a:schemeClr val="tx2"/>
              </a:solidFill>
              <a:latin typeface="微软雅黑" pitchFamily="34" charset="-122"/>
              <a:ea typeface="微软雅黑" pitchFamily="34" charset="-122"/>
            </a:endParaRPr>
          </a:p>
        </p:txBody>
      </p:sp>
      <p:sp>
        <p:nvSpPr>
          <p:cNvPr id="86" name="TextBox 85"/>
          <p:cNvSpPr txBox="1"/>
          <p:nvPr/>
        </p:nvSpPr>
        <p:spPr>
          <a:xfrm>
            <a:off x="5145471" y="4460062"/>
            <a:ext cx="1364476" cy="270074"/>
          </a:xfrm>
          <a:prstGeom prst="rect">
            <a:avLst/>
          </a:prstGeom>
          <a:noFill/>
        </p:spPr>
        <p:txBody>
          <a:bodyPr wrap="none" rtlCol="0">
            <a:spAutoFit/>
          </a:bodyPr>
          <a:lstStyle/>
          <a:p>
            <a:r>
              <a:rPr lang="zh-CN" altLang="en-US" sz="1155" dirty="0">
                <a:latin typeface="+mj-ea"/>
              </a:rPr>
              <a:t>单击此处添加文本</a:t>
            </a:r>
            <a:endParaRPr lang="en-US" altLang="zh-CN" sz="1155" dirty="0">
              <a:latin typeface="+mj-ea"/>
            </a:endParaRPr>
          </a:p>
        </p:txBody>
      </p:sp>
      <p:sp>
        <p:nvSpPr>
          <p:cNvPr id="87" name="TextBox 86"/>
          <p:cNvSpPr txBox="1"/>
          <p:nvPr/>
        </p:nvSpPr>
        <p:spPr>
          <a:xfrm>
            <a:off x="5149269" y="4068508"/>
            <a:ext cx="1148071" cy="318549"/>
          </a:xfrm>
          <a:prstGeom prst="rect">
            <a:avLst/>
          </a:prstGeom>
          <a:noFill/>
        </p:spPr>
        <p:txBody>
          <a:bodyPr wrap="none" rtlCol="0">
            <a:spAutoFit/>
          </a:bodyPr>
          <a:lstStyle/>
          <a:p>
            <a:r>
              <a:rPr lang="en-US" altLang="zh-CN" sz="1470" b="1" dirty="0">
                <a:solidFill>
                  <a:schemeClr val="bg2"/>
                </a:solidFill>
                <a:latin typeface="微软雅黑" pitchFamily="34" charset="-122"/>
                <a:ea typeface="微软雅黑" pitchFamily="34" charset="-122"/>
              </a:rPr>
              <a:t>2014</a:t>
            </a:r>
            <a:r>
              <a:rPr lang="zh-CN" altLang="en-US" sz="1470" b="1" dirty="0">
                <a:solidFill>
                  <a:schemeClr val="bg2"/>
                </a:solidFill>
                <a:latin typeface="微软雅黑" pitchFamily="34" charset="-122"/>
                <a:ea typeface="微软雅黑" pitchFamily="34" charset="-122"/>
              </a:rPr>
              <a:t>年</a:t>
            </a:r>
            <a:r>
              <a:rPr lang="en-US" altLang="zh-CN" sz="1470" b="1" dirty="0">
                <a:solidFill>
                  <a:schemeClr val="bg2"/>
                </a:solidFill>
                <a:latin typeface="微软雅黑" pitchFamily="34" charset="-122"/>
                <a:ea typeface="微软雅黑" pitchFamily="34" charset="-122"/>
              </a:rPr>
              <a:t>5</a:t>
            </a:r>
            <a:r>
              <a:rPr lang="zh-CN" altLang="en-US" sz="1470" b="1" dirty="0">
                <a:solidFill>
                  <a:schemeClr val="bg2"/>
                </a:solidFill>
                <a:latin typeface="微软雅黑" pitchFamily="34" charset="-122"/>
                <a:ea typeface="微软雅黑" pitchFamily="34" charset="-122"/>
              </a:rPr>
              <a:t>月</a:t>
            </a:r>
            <a:endParaRPr lang="en-US" altLang="zh-CN" sz="1470" b="1" dirty="0">
              <a:solidFill>
                <a:schemeClr val="bg2"/>
              </a:solidFill>
              <a:latin typeface="微软雅黑" pitchFamily="34" charset="-122"/>
              <a:ea typeface="微软雅黑" pitchFamily="34" charset="-122"/>
            </a:endParaRPr>
          </a:p>
        </p:txBody>
      </p:sp>
      <p:sp>
        <p:nvSpPr>
          <p:cNvPr id="88" name="TextBox 87"/>
          <p:cNvSpPr txBox="1"/>
          <p:nvPr/>
        </p:nvSpPr>
        <p:spPr>
          <a:xfrm>
            <a:off x="1867861" y="3930525"/>
            <a:ext cx="1364476" cy="270074"/>
          </a:xfrm>
          <a:prstGeom prst="rect">
            <a:avLst/>
          </a:prstGeom>
          <a:noFill/>
        </p:spPr>
        <p:txBody>
          <a:bodyPr wrap="none" rtlCol="0">
            <a:spAutoFit/>
          </a:bodyPr>
          <a:lstStyle/>
          <a:p>
            <a:r>
              <a:rPr lang="zh-CN" altLang="en-US" sz="1155" dirty="0">
                <a:latin typeface="+mj-ea"/>
              </a:rPr>
              <a:t>单击此处添加文本</a:t>
            </a:r>
            <a:endParaRPr lang="en-US" altLang="zh-CN" sz="1155" dirty="0">
              <a:latin typeface="+mj-ea"/>
            </a:endParaRPr>
          </a:p>
        </p:txBody>
      </p:sp>
      <p:sp>
        <p:nvSpPr>
          <p:cNvPr id="89" name="TextBox 88"/>
          <p:cNvSpPr txBox="1"/>
          <p:nvPr/>
        </p:nvSpPr>
        <p:spPr>
          <a:xfrm>
            <a:off x="1824574" y="3524741"/>
            <a:ext cx="1265090" cy="318549"/>
          </a:xfrm>
          <a:prstGeom prst="rect">
            <a:avLst/>
          </a:prstGeom>
          <a:noFill/>
        </p:spPr>
        <p:txBody>
          <a:bodyPr wrap="none" rtlCol="0">
            <a:spAutoFit/>
          </a:bodyPr>
          <a:lstStyle/>
          <a:p>
            <a:r>
              <a:rPr lang="en-US" altLang="zh-CN" sz="1470" b="1" dirty="0">
                <a:solidFill>
                  <a:schemeClr val="tx2"/>
                </a:solidFill>
                <a:latin typeface="微软雅黑" pitchFamily="34" charset="-122"/>
                <a:ea typeface="微软雅黑" pitchFamily="34" charset="-122"/>
              </a:rPr>
              <a:t>2014</a:t>
            </a:r>
            <a:r>
              <a:rPr lang="zh-CN" altLang="en-US" sz="1470" b="1" dirty="0">
                <a:solidFill>
                  <a:schemeClr val="tx2"/>
                </a:solidFill>
                <a:latin typeface="微软雅黑" pitchFamily="34" charset="-122"/>
                <a:ea typeface="微软雅黑" pitchFamily="34" charset="-122"/>
              </a:rPr>
              <a:t>年</a:t>
            </a:r>
            <a:r>
              <a:rPr lang="en-US" altLang="zh-CN" sz="1470" b="1" dirty="0">
                <a:solidFill>
                  <a:schemeClr val="tx2"/>
                </a:solidFill>
                <a:latin typeface="微软雅黑" pitchFamily="34" charset="-122"/>
                <a:ea typeface="微软雅黑" pitchFamily="34" charset="-122"/>
              </a:rPr>
              <a:t>12</a:t>
            </a:r>
            <a:r>
              <a:rPr lang="zh-CN" altLang="en-US" sz="1470" b="1" dirty="0">
                <a:solidFill>
                  <a:schemeClr val="tx2"/>
                </a:solidFill>
                <a:latin typeface="微软雅黑" pitchFamily="34" charset="-122"/>
                <a:ea typeface="微软雅黑" pitchFamily="34" charset="-122"/>
              </a:rPr>
              <a:t>月</a:t>
            </a:r>
            <a:endParaRPr lang="en-US" altLang="zh-CN" sz="1470" b="1" dirty="0">
              <a:solidFill>
                <a:schemeClr val="tx2"/>
              </a:solidFill>
              <a:latin typeface="微软雅黑" pitchFamily="34" charset="-122"/>
              <a:ea typeface="微软雅黑" pitchFamily="34" charset="-122"/>
            </a:endParaRPr>
          </a:p>
        </p:txBody>
      </p:sp>
      <p:sp>
        <p:nvSpPr>
          <p:cNvPr id="97" name="TextBox 96"/>
          <p:cNvSpPr txBox="1"/>
          <p:nvPr/>
        </p:nvSpPr>
        <p:spPr>
          <a:xfrm>
            <a:off x="1319610" y="1890596"/>
            <a:ext cx="1364476" cy="270074"/>
          </a:xfrm>
          <a:prstGeom prst="rect">
            <a:avLst/>
          </a:prstGeom>
          <a:noFill/>
        </p:spPr>
        <p:txBody>
          <a:bodyPr wrap="none" rtlCol="0">
            <a:spAutoFit/>
          </a:bodyPr>
          <a:lstStyle/>
          <a:p>
            <a:r>
              <a:rPr lang="zh-CN" altLang="en-US" sz="1155" dirty="0">
                <a:latin typeface="+mj-ea"/>
              </a:rPr>
              <a:t>单击此处添加文本</a:t>
            </a:r>
            <a:endParaRPr lang="en-US" altLang="zh-CN" sz="1155" dirty="0">
              <a:latin typeface="+mj-ea"/>
            </a:endParaRPr>
          </a:p>
        </p:txBody>
      </p:sp>
      <p:sp>
        <p:nvSpPr>
          <p:cNvPr id="98" name="TextBox 97"/>
          <p:cNvSpPr txBox="1"/>
          <p:nvPr/>
        </p:nvSpPr>
        <p:spPr>
          <a:xfrm>
            <a:off x="1314361" y="1519908"/>
            <a:ext cx="1031051" cy="318549"/>
          </a:xfrm>
          <a:prstGeom prst="rect">
            <a:avLst/>
          </a:prstGeom>
          <a:noFill/>
        </p:spPr>
        <p:txBody>
          <a:bodyPr wrap="none" rtlCol="0">
            <a:spAutoFit/>
          </a:bodyPr>
          <a:lstStyle/>
          <a:p>
            <a:r>
              <a:rPr lang="en-US" altLang="zh-CN" sz="1470" b="1" dirty="0">
                <a:solidFill>
                  <a:schemeClr val="bg2"/>
                </a:solidFill>
                <a:latin typeface="微软雅黑" pitchFamily="34" charset="-122"/>
                <a:ea typeface="微软雅黑" pitchFamily="34" charset="-122"/>
              </a:rPr>
              <a:t>201</a:t>
            </a:r>
            <a:r>
              <a:rPr lang="zh-CN" altLang="en-US" sz="1470" b="1" dirty="0">
                <a:solidFill>
                  <a:schemeClr val="bg2"/>
                </a:solidFill>
                <a:latin typeface="微软雅黑" pitchFamily="34" charset="-122"/>
                <a:ea typeface="微软雅黑" pitchFamily="34" charset="-122"/>
              </a:rPr>
              <a:t>年</a:t>
            </a:r>
            <a:r>
              <a:rPr lang="en-US" altLang="zh-CN" sz="1470" b="1" dirty="0">
                <a:solidFill>
                  <a:schemeClr val="bg2"/>
                </a:solidFill>
                <a:latin typeface="微软雅黑" pitchFamily="34" charset="-122"/>
                <a:ea typeface="微软雅黑" pitchFamily="34" charset="-122"/>
              </a:rPr>
              <a:t>2</a:t>
            </a:r>
            <a:r>
              <a:rPr lang="zh-CN" altLang="en-US" sz="1470" b="1" dirty="0">
                <a:solidFill>
                  <a:schemeClr val="bg2"/>
                </a:solidFill>
                <a:latin typeface="微软雅黑" pitchFamily="34" charset="-122"/>
                <a:ea typeface="微软雅黑" pitchFamily="34" charset="-122"/>
              </a:rPr>
              <a:t>月</a:t>
            </a:r>
            <a:endParaRPr lang="en-US" altLang="zh-CN" sz="1470" b="1" dirty="0">
              <a:solidFill>
                <a:schemeClr val="bg2"/>
              </a:solidFill>
              <a:latin typeface="微软雅黑" pitchFamily="34" charset="-122"/>
              <a:ea typeface="微软雅黑" pitchFamily="34" charset="-122"/>
            </a:endParaRPr>
          </a:p>
        </p:txBody>
      </p:sp>
      <p:cxnSp>
        <p:nvCxnSpPr>
          <p:cNvPr id="99" name="直接连接符 98"/>
          <p:cNvCxnSpPr/>
          <p:nvPr/>
        </p:nvCxnSpPr>
        <p:spPr>
          <a:xfrm flipV="1">
            <a:off x="6957679" y="1188170"/>
            <a:ext cx="0" cy="57213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H="1" flipV="1">
            <a:off x="6485724" y="3128842"/>
            <a:ext cx="4280" cy="65074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flipV="1">
            <a:off x="6884464" y="2220794"/>
            <a:ext cx="3490" cy="65149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5145471" y="4068507"/>
            <a:ext cx="8944" cy="69400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1819428" y="3462495"/>
            <a:ext cx="5146" cy="77074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1307330" y="1485618"/>
            <a:ext cx="0" cy="8211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20" name="组合 119"/>
          <p:cNvGrpSpPr/>
          <p:nvPr/>
        </p:nvGrpSpPr>
        <p:grpSpPr>
          <a:xfrm>
            <a:off x="5728165" y="1836374"/>
            <a:ext cx="775251" cy="776818"/>
            <a:chOff x="7146423" y="413387"/>
            <a:chExt cx="495231" cy="496232"/>
          </a:xfrm>
        </p:grpSpPr>
        <p:grpSp>
          <p:nvGrpSpPr>
            <p:cNvPr id="121" name="组合 120"/>
            <p:cNvGrpSpPr/>
            <p:nvPr/>
          </p:nvGrpSpPr>
          <p:grpSpPr>
            <a:xfrm>
              <a:off x="7146423" y="413387"/>
              <a:ext cx="495231" cy="496232"/>
              <a:chOff x="1589596" y="810715"/>
              <a:chExt cx="2340698" cy="2345431"/>
            </a:xfrm>
          </p:grpSpPr>
          <p:grpSp>
            <p:nvGrpSpPr>
              <p:cNvPr id="123" name="组合 79"/>
              <p:cNvGrpSpPr>
                <a:grpSpLocks/>
              </p:cNvGrpSpPr>
              <p:nvPr/>
            </p:nvGrpSpPr>
            <p:grpSpPr bwMode="auto">
              <a:xfrm>
                <a:off x="1589596" y="810715"/>
                <a:ext cx="2340698" cy="2345431"/>
                <a:chOff x="6379729" y="2488774"/>
                <a:chExt cx="2513016" cy="2513016"/>
              </a:xfrm>
            </p:grpSpPr>
            <p:sp>
              <p:nvSpPr>
                <p:cNvPr id="12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a:ea typeface="宋体"/>
                  </a:endParaRPr>
                </a:p>
              </p:txBody>
            </p:sp>
            <p:sp>
              <p:nvSpPr>
                <p:cNvPr id="12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ndParaRPr>
                </a:p>
              </p:txBody>
            </p:sp>
          </p:grpSp>
          <p:sp>
            <p:nvSpPr>
              <p:cNvPr id="124" name="椭圆 80"/>
              <p:cNvSpPr/>
              <p:nvPr/>
            </p:nvSpPr>
            <p:spPr bwMode="auto">
              <a:xfrm>
                <a:off x="1932719" y="1141999"/>
                <a:ext cx="1691507" cy="1694935"/>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50" b="1" kern="0" dirty="0">
                  <a:solidFill>
                    <a:schemeClr val="bg1"/>
                  </a:solidFill>
                  <a:latin typeface="微软雅黑" panose="020B0503020204020204" pitchFamily="34" charset="-122"/>
                  <a:ea typeface="微软雅黑" panose="020B0503020204020204" pitchFamily="34" charset="-122"/>
                </a:endParaRPr>
              </a:p>
            </p:txBody>
          </p:sp>
        </p:grpSp>
        <p:sp>
          <p:nvSpPr>
            <p:cNvPr id="122" name="TextBox 121"/>
            <p:cNvSpPr txBox="1"/>
            <p:nvPr/>
          </p:nvSpPr>
          <p:spPr>
            <a:xfrm>
              <a:off x="7221037" y="519738"/>
              <a:ext cx="320717" cy="265420"/>
            </a:xfrm>
            <a:prstGeom prst="rect">
              <a:avLst/>
            </a:prstGeom>
            <a:noFill/>
          </p:spPr>
          <p:txBody>
            <a:bodyPr wrap="none" rtlCol="0">
              <a:spAutoFit/>
            </a:bodyPr>
            <a:lstStyle/>
            <a:p>
              <a:r>
                <a:rPr lang="en-US" altLang="zh-CN" sz="2100" dirty="0">
                  <a:solidFill>
                    <a:schemeClr val="bg1"/>
                  </a:solidFill>
                  <a:latin typeface="微软雅黑" pitchFamily="34" charset="-122"/>
                  <a:ea typeface="微软雅黑" pitchFamily="34" charset="-122"/>
                </a:rPr>
                <a:t>05</a:t>
              </a:r>
            </a:p>
          </p:txBody>
        </p:sp>
      </p:grpSp>
      <p:grpSp>
        <p:nvGrpSpPr>
          <p:cNvPr id="127" name="组合 126"/>
          <p:cNvGrpSpPr/>
          <p:nvPr/>
        </p:nvGrpSpPr>
        <p:grpSpPr>
          <a:xfrm>
            <a:off x="5314575" y="2434298"/>
            <a:ext cx="874209" cy="875977"/>
            <a:chOff x="7146423" y="413387"/>
            <a:chExt cx="495231" cy="496232"/>
          </a:xfrm>
        </p:grpSpPr>
        <p:grpSp>
          <p:nvGrpSpPr>
            <p:cNvPr id="128" name="组合 127"/>
            <p:cNvGrpSpPr/>
            <p:nvPr/>
          </p:nvGrpSpPr>
          <p:grpSpPr>
            <a:xfrm>
              <a:off x="7146423" y="413387"/>
              <a:ext cx="495231" cy="496232"/>
              <a:chOff x="1589596" y="810715"/>
              <a:chExt cx="2340698" cy="2345431"/>
            </a:xfrm>
          </p:grpSpPr>
          <p:grpSp>
            <p:nvGrpSpPr>
              <p:cNvPr id="130" name="组合 79"/>
              <p:cNvGrpSpPr>
                <a:grpSpLocks/>
              </p:cNvGrpSpPr>
              <p:nvPr/>
            </p:nvGrpSpPr>
            <p:grpSpPr bwMode="auto">
              <a:xfrm>
                <a:off x="1589596" y="810715"/>
                <a:ext cx="2340698" cy="2345431"/>
                <a:chOff x="6379729" y="2488774"/>
                <a:chExt cx="2513016" cy="2513016"/>
              </a:xfrm>
            </p:grpSpPr>
            <p:sp>
              <p:nvSpPr>
                <p:cNvPr id="13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a:ea typeface="宋体"/>
                  </a:endParaRPr>
                </a:p>
              </p:txBody>
            </p:sp>
            <p:sp>
              <p:nvSpPr>
                <p:cNvPr id="13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ndParaRPr>
                </a:p>
              </p:txBody>
            </p:sp>
          </p:grpSp>
          <p:sp>
            <p:nvSpPr>
              <p:cNvPr id="131" name="椭圆 80"/>
              <p:cNvSpPr/>
              <p:nvPr/>
            </p:nvSpPr>
            <p:spPr bwMode="auto">
              <a:xfrm>
                <a:off x="1932719" y="1141999"/>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50" b="1" kern="0" dirty="0">
                  <a:solidFill>
                    <a:schemeClr val="bg1"/>
                  </a:solidFill>
                  <a:latin typeface="微软雅黑" panose="020B0503020204020204" pitchFamily="34" charset="-122"/>
                  <a:ea typeface="微软雅黑" panose="020B0503020204020204" pitchFamily="34" charset="-122"/>
                </a:endParaRPr>
              </a:p>
            </p:txBody>
          </p:sp>
        </p:grpSp>
        <p:sp>
          <p:nvSpPr>
            <p:cNvPr id="129" name="TextBox 128"/>
            <p:cNvSpPr txBox="1"/>
            <p:nvPr/>
          </p:nvSpPr>
          <p:spPr>
            <a:xfrm>
              <a:off x="7221037" y="519738"/>
              <a:ext cx="328001" cy="281143"/>
            </a:xfrm>
            <a:prstGeom prst="rect">
              <a:avLst/>
            </a:prstGeom>
            <a:noFill/>
          </p:spPr>
          <p:txBody>
            <a:bodyPr wrap="none" rtlCol="0">
              <a:spAutoFit/>
            </a:bodyPr>
            <a:lstStyle/>
            <a:p>
              <a:r>
                <a:rPr lang="en-US" altLang="zh-CN" sz="2625" dirty="0">
                  <a:solidFill>
                    <a:schemeClr val="bg1"/>
                  </a:solidFill>
                  <a:latin typeface="微软雅黑" pitchFamily="34" charset="-122"/>
                  <a:ea typeface="微软雅黑" pitchFamily="34" charset="-122"/>
                </a:rPr>
                <a:t>04</a:t>
              </a:r>
            </a:p>
          </p:txBody>
        </p:sp>
      </p:grpSp>
      <p:grpSp>
        <p:nvGrpSpPr>
          <p:cNvPr id="134" name="组合 133"/>
          <p:cNvGrpSpPr/>
          <p:nvPr/>
        </p:nvGrpSpPr>
        <p:grpSpPr>
          <a:xfrm>
            <a:off x="3575582" y="2645461"/>
            <a:ext cx="1147369" cy="1149689"/>
            <a:chOff x="7146423" y="413387"/>
            <a:chExt cx="495231" cy="496232"/>
          </a:xfrm>
        </p:grpSpPr>
        <p:grpSp>
          <p:nvGrpSpPr>
            <p:cNvPr id="135" name="组合 134"/>
            <p:cNvGrpSpPr/>
            <p:nvPr/>
          </p:nvGrpSpPr>
          <p:grpSpPr>
            <a:xfrm>
              <a:off x="7146423" y="413387"/>
              <a:ext cx="495231" cy="496232"/>
              <a:chOff x="1589596" y="810715"/>
              <a:chExt cx="2340698" cy="2345431"/>
            </a:xfrm>
          </p:grpSpPr>
          <p:grpSp>
            <p:nvGrpSpPr>
              <p:cNvPr id="137" name="组合 79"/>
              <p:cNvGrpSpPr>
                <a:grpSpLocks/>
              </p:cNvGrpSpPr>
              <p:nvPr/>
            </p:nvGrpSpPr>
            <p:grpSpPr bwMode="auto">
              <a:xfrm>
                <a:off x="1589596" y="810715"/>
                <a:ext cx="2340698" cy="2345431"/>
                <a:chOff x="6379729" y="2488774"/>
                <a:chExt cx="2513016" cy="2513016"/>
              </a:xfrm>
            </p:grpSpPr>
            <p:sp>
              <p:nvSpPr>
                <p:cNvPr id="1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a:ea typeface="宋体"/>
                  </a:endParaRPr>
                </a:p>
              </p:txBody>
            </p:sp>
            <p:sp>
              <p:nvSpPr>
                <p:cNvPr id="14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ndParaRPr>
                </a:p>
              </p:txBody>
            </p:sp>
          </p:grpSp>
          <p:sp>
            <p:nvSpPr>
              <p:cNvPr id="138" name="椭圆 80"/>
              <p:cNvSpPr/>
              <p:nvPr/>
            </p:nvSpPr>
            <p:spPr bwMode="auto">
              <a:xfrm>
                <a:off x="1932719" y="1141999"/>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50" b="1" kern="0" dirty="0">
                  <a:solidFill>
                    <a:schemeClr val="bg1"/>
                  </a:solidFill>
                  <a:latin typeface="微软雅黑" panose="020B0503020204020204" pitchFamily="34" charset="-122"/>
                  <a:ea typeface="微软雅黑" panose="020B0503020204020204" pitchFamily="34" charset="-122"/>
                </a:endParaRPr>
              </a:p>
            </p:txBody>
          </p:sp>
        </p:grpSp>
        <p:sp>
          <p:nvSpPr>
            <p:cNvPr id="136" name="TextBox 135"/>
            <p:cNvSpPr txBox="1"/>
            <p:nvPr/>
          </p:nvSpPr>
          <p:spPr>
            <a:xfrm>
              <a:off x="7249481" y="544726"/>
              <a:ext cx="284507" cy="249081"/>
            </a:xfrm>
            <a:prstGeom prst="rect">
              <a:avLst/>
            </a:prstGeom>
            <a:noFill/>
          </p:spPr>
          <p:txBody>
            <a:bodyPr wrap="none" rtlCol="0">
              <a:spAutoFit/>
            </a:bodyPr>
            <a:lstStyle/>
            <a:p>
              <a:r>
                <a:rPr lang="en-US" altLang="zh-CN" sz="3150" dirty="0">
                  <a:solidFill>
                    <a:schemeClr val="bg1"/>
                  </a:solidFill>
                  <a:latin typeface="微软雅黑" pitchFamily="34" charset="-122"/>
                  <a:ea typeface="微软雅黑" pitchFamily="34" charset="-122"/>
                </a:rPr>
                <a:t>02</a:t>
              </a:r>
            </a:p>
          </p:txBody>
        </p:sp>
      </p:grpSp>
      <p:grpSp>
        <p:nvGrpSpPr>
          <p:cNvPr id="141" name="组合 140"/>
          <p:cNvGrpSpPr/>
          <p:nvPr/>
        </p:nvGrpSpPr>
        <p:grpSpPr>
          <a:xfrm>
            <a:off x="2895106" y="1511335"/>
            <a:ext cx="1347688" cy="1350413"/>
            <a:chOff x="7146423" y="413387"/>
            <a:chExt cx="495231" cy="496232"/>
          </a:xfrm>
        </p:grpSpPr>
        <p:grpSp>
          <p:nvGrpSpPr>
            <p:cNvPr id="142" name="组合 141"/>
            <p:cNvGrpSpPr/>
            <p:nvPr/>
          </p:nvGrpSpPr>
          <p:grpSpPr>
            <a:xfrm>
              <a:off x="7146423" y="413387"/>
              <a:ext cx="495231" cy="496232"/>
              <a:chOff x="1589596" y="810715"/>
              <a:chExt cx="2340698" cy="2345431"/>
            </a:xfrm>
          </p:grpSpPr>
          <p:grpSp>
            <p:nvGrpSpPr>
              <p:cNvPr id="144" name="组合 79"/>
              <p:cNvGrpSpPr>
                <a:grpSpLocks/>
              </p:cNvGrpSpPr>
              <p:nvPr/>
            </p:nvGrpSpPr>
            <p:grpSpPr bwMode="auto">
              <a:xfrm>
                <a:off x="1589596" y="810715"/>
                <a:ext cx="2340698" cy="2345431"/>
                <a:chOff x="6379729" y="2488774"/>
                <a:chExt cx="2513016" cy="2513016"/>
              </a:xfrm>
            </p:grpSpPr>
            <p:sp>
              <p:nvSpPr>
                <p:cNvPr id="14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chemeClr val="bg1"/>
                    </a:solidFill>
                    <a:latin typeface="Arial"/>
                    <a:ea typeface="宋体"/>
                  </a:endParaRPr>
                </a:p>
              </p:txBody>
            </p:sp>
            <p:sp>
              <p:nvSpPr>
                <p:cNvPr id="14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chemeClr val="bg1"/>
                    </a:solidFill>
                  </a:endParaRPr>
                </a:p>
              </p:txBody>
            </p:sp>
          </p:grpSp>
          <p:sp>
            <p:nvSpPr>
              <p:cNvPr id="145" name="椭圆 80"/>
              <p:cNvSpPr/>
              <p:nvPr/>
            </p:nvSpPr>
            <p:spPr bwMode="auto">
              <a:xfrm>
                <a:off x="1932719" y="1141999"/>
                <a:ext cx="1691507" cy="1694935"/>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50" b="1" kern="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43" name="TextBox 142"/>
            <p:cNvSpPr txBox="1"/>
            <p:nvPr/>
          </p:nvSpPr>
          <p:spPr>
            <a:xfrm>
              <a:off x="7261273" y="552305"/>
              <a:ext cx="270492" cy="241746"/>
            </a:xfrm>
            <a:prstGeom prst="rect">
              <a:avLst/>
            </a:prstGeom>
            <a:noFill/>
          </p:spPr>
          <p:txBody>
            <a:bodyPr wrap="none" rtlCol="0">
              <a:spAutoFit/>
            </a:bodyPr>
            <a:lstStyle/>
            <a:p>
              <a:r>
                <a:rPr lang="en-US" altLang="zh-CN" sz="3675" dirty="0">
                  <a:solidFill>
                    <a:schemeClr val="bg1"/>
                  </a:solidFill>
                  <a:latin typeface="微软雅黑" pitchFamily="34" charset="-122"/>
                  <a:ea typeface="微软雅黑" pitchFamily="34" charset="-122"/>
                </a:rPr>
                <a:t>01</a:t>
              </a:r>
            </a:p>
          </p:txBody>
        </p:sp>
      </p:grpSp>
    </p:spTree>
    <p:extLst>
      <p:ext uri="{BB962C8B-B14F-4D97-AF65-F5344CB8AC3E}">
        <p14:creationId xmlns:p14="http://schemas.microsoft.com/office/powerpoint/2010/main" val="418779200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 presetClass="entr" presetSubtype="4" fill="hold" nodeType="afterEffect" p14:presetBounceEnd="40000">
                                      <p:stCondLst>
                                        <p:cond delay="0"/>
                                      </p:stCondLst>
                                      <p:childTnLst>
                                        <p:set>
                                          <p:cBhvr>
                                            <p:cTn id="16" dur="1" fill="hold">
                                              <p:stCondLst>
                                                <p:cond delay="0"/>
                                              </p:stCondLst>
                                            </p:cTn>
                                            <p:tgtEl>
                                              <p:spTgt spid="141"/>
                                            </p:tgtEl>
                                            <p:attrNameLst>
                                              <p:attrName>style.visibility</p:attrName>
                                            </p:attrNameLst>
                                          </p:cBhvr>
                                          <p:to>
                                            <p:strVal val="visible"/>
                                          </p:to>
                                        </p:set>
                                        <p:anim calcmode="lin" valueType="num" p14:bounceEnd="40000">
                                          <p:cBhvr additive="base">
                                            <p:cTn id="17" dur="500" fill="hold"/>
                                            <p:tgtEl>
                                              <p:spTgt spid="141"/>
                                            </p:tgtEl>
                                            <p:attrNameLst>
                                              <p:attrName>ppt_x</p:attrName>
                                            </p:attrNameLst>
                                          </p:cBhvr>
                                          <p:tavLst>
                                            <p:tav tm="0">
                                              <p:val>
                                                <p:strVal val="#ppt_x"/>
                                              </p:val>
                                            </p:tav>
                                            <p:tav tm="100000">
                                              <p:val>
                                                <p:strVal val="#ppt_x"/>
                                              </p:val>
                                            </p:tav>
                                          </p:tavLst>
                                        </p:anim>
                                        <p:anim calcmode="lin" valueType="num" p14:bounceEnd="40000">
                                          <p:cBhvr additive="base">
                                            <p:cTn id="18" dur="500" fill="hold"/>
                                            <p:tgtEl>
                                              <p:spTgt spid="14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500"/>
                                            <p:tgtEl>
                                              <p:spTgt spid="97"/>
                                            </p:tgtEl>
                                            <p:attrNameLst>
                                              <p:attrName>ppt_x</p:attrName>
                                            </p:attrNameLst>
                                          </p:cBhvr>
                                          <p:tavLst>
                                            <p:tav tm="0">
                                              <p:val>
                                                <p:strVal val="#ppt_x-#ppt_w*1.125000"/>
                                              </p:val>
                                            </p:tav>
                                            <p:tav tm="100000">
                                              <p:val>
                                                <p:strVal val="#ppt_x"/>
                                              </p:val>
                                            </p:tav>
                                          </p:tavLst>
                                        </p:anim>
                                        <p:animEffect transition="in" filter="wipe(right)">
                                          <p:cBhvr>
                                            <p:cTn id="23" dur="500"/>
                                            <p:tgtEl>
                                              <p:spTgt spid="97"/>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98"/>
                                            </p:tgtEl>
                                            <p:attrNameLst>
                                              <p:attrName>style.visibility</p:attrName>
                                            </p:attrNameLst>
                                          </p:cBhvr>
                                          <p:to>
                                            <p:strVal val="visible"/>
                                          </p:to>
                                        </p:set>
                                        <p:anim calcmode="lin" valueType="num">
                                          <p:cBhvr additive="base">
                                            <p:cTn id="26" dur="500"/>
                                            <p:tgtEl>
                                              <p:spTgt spid="98"/>
                                            </p:tgtEl>
                                            <p:attrNameLst>
                                              <p:attrName>ppt_x</p:attrName>
                                            </p:attrNameLst>
                                          </p:cBhvr>
                                          <p:tavLst>
                                            <p:tav tm="0">
                                              <p:val>
                                                <p:strVal val="#ppt_x-#ppt_w*1.125000"/>
                                              </p:val>
                                            </p:tav>
                                            <p:tav tm="100000">
                                              <p:val>
                                                <p:strVal val="#ppt_x"/>
                                              </p:val>
                                            </p:tav>
                                          </p:tavLst>
                                        </p:anim>
                                        <p:animEffect transition="in" filter="wipe(right)">
                                          <p:cBhvr>
                                            <p:cTn id="27" dur="500"/>
                                            <p:tgtEl>
                                              <p:spTgt spid="98"/>
                                            </p:tgtEl>
                                          </p:cBhvr>
                                        </p:animEffect>
                                      </p:childTnLst>
                                    </p:cTn>
                                  </p:par>
                                  <p:par>
                                    <p:cTn id="28" presetID="12" presetClass="entr" presetSubtype="2" fill="hold" nodeType="withEffect">
                                      <p:stCondLst>
                                        <p:cond delay="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p:tgtEl>
                                              <p:spTgt spid="119"/>
                                            </p:tgtEl>
                                            <p:attrNameLst>
                                              <p:attrName>ppt_x</p:attrName>
                                            </p:attrNameLst>
                                          </p:cBhvr>
                                          <p:tavLst>
                                            <p:tav tm="0">
                                              <p:val>
                                                <p:strVal val="#ppt_x+#ppt_w*1.125000"/>
                                              </p:val>
                                            </p:tav>
                                            <p:tav tm="100000">
                                              <p:val>
                                                <p:strVal val="#ppt_x"/>
                                              </p:val>
                                            </p:tav>
                                          </p:tavLst>
                                        </p:anim>
                                        <p:animEffect transition="in" filter="wipe(left)">
                                          <p:cBhvr>
                                            <p:cTn id="31" dur="500"/>
                                            <p:tgtEl>
                                              <p:spTgt spid="119"/>
                                            </p:tgtEl>
                                          </p:cBhvr>
                                        </p:animEffect>
                                      </p:childTnLst>
                                    </p:cTn>
                                  </p:par>
                                </p:childTnLst>
                              </p:cTn>
                            </p:par>
                            <p:par>
                              <p:cTn id="32" fill="hold">
                                <p:stCondLst>
                                  <p:cond delay="1500"/>
                                </p:stCondLst>
                                <p:childTnLst>
                                  <p:par>
                                    <p:cTn id="33" presetID="2" presetClass="entr" presetSubtype="4" fill="hold" nodeType="afterEffect" p14:presetBounceEnd="40000">
                                      <p:stCondLst>
                                        <p:cond delay="0"/>
                                      </p:stCondLst>
                                      <p:childTnLst>
                                        <p:set>
                                          <p:cBhvr>
                                            <p:cTn id="34" dur="1" fill="hold">
                                              <p:stCondLst>
                                                <p:cond delay="0"/>
                                              </p:stCondLst>
                                            </p:cTn>
                                            <p:tgtEl>
                                              <p:spTgt spid="134"/>
                                            </p:tgtEl>
                                            <p:attrNameLst>
                                              <p:attrName>style.visibility</p:attrName>
                                            </p:attrNameLst>
                                          </p:cBhvr>
                                          <p:to>
                                            <p:strVal val="visible"/>
                                          </p:to>
                                        </p:set>
                                        <p:anim calcmode="lin" valueType="num" p14:bounceEnd="40000">
                                          <p:cBhvr additive="base">
                                            <p:cTn id="35" dur="500" fill="hold"/>
                                            <p:tgtEl>
                                              <p:spTgt spid="134"/>
                                            </p:tgtEl>
                                            <p:attrNameLst>
                                              <p:attrName>ppt_x</p:attrName>
                                            </p:attrNameLst>
                                          </p:cBhvr>
                                          <p:tavLst>
                                            <p:tav tm="0">
                                              <p:val>
                                                <p:strVal val="#ppt_x"/>
                                              </p:val>
                                            </p:tav>
                                            <p:tav tm="100000">
                                              <p:val>
                                                <p:strVal val="#ppt_x"/>
                                              </p:val>
                                            </p:tav>
                                          </p:tavLst>
                                        </p:anim>
                                        <p:anim calcmode="lin" valueType="num" p14:bounceEnd="40000">
                                          <p:cBhvr additive="base">
                                            <p:cTn id="36" dur="500" fill="hold"/>
                                            <p:tgtEl>
                                              <p:spTgt spid="134"/>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88"/>
                                            </p:tgtEl>
                                            <p:attrNameLst>
                                              <p:attrName>style.visibility</p:attrName>
                                            </p:attrNameLst>
                                          </p:cBhvr>
                                          <p:to>
                                            <p:strVal val="visible"/>
                                          </p:to>
                                        </p:set>
                                        <p:anim calcmode="lin" valueType="num">
                                          <p:cBhvr additive="base">
                                            <p:cTn id="40" dur="500"/>
                                            <p:tgtEl>
                                              <p:spTgt spid="88"/>
                                            </p:tgtEl>
                                            <p:attrNameLst>
                                              <p:attrName>ppt_x</p:attrName>
                                            </p:attrNameLst>
                                          </p:cBhvr>
                                          <p:tavLst>
                                            <p:tav tm="0">
                                              <p:val>
                                                <p:strVal val="#ppt_x-#ppt_w*1.125000"/>
                                              </p:val>
                                            </p:tav>
                                            <p:tav tm="100000">
                                              <p:val>
                                                <p:strVal val="#ppt_x"/>
                                              </p:val>
                                            </p:tav>
                                          </p:tavLst>
                                        </p:anim>
                                        <p:animEffect transition="in" filter="wipe(right)">
                                          <p:cBhvr>
                                            <p:cTn id="41" dur="500"/>
                                            <p:tgtEl>
                                              <p:spTgt spid="88"/>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additive="base">
                                            <p:cTn id="44" dur="500"/>
                                            <p:tgtEl>
                                              <p:spTgt spid="89"/>
                                            </p:tgtEl>
                                            <p:attrNameLst>
                                              <p:attrName>ppt_x</p:attrName>
                                            </p:attrNameLst>
                                          </p:cBhvr>
                                          <p:tavLst>
                                            <p:tav tm="0">
                                              <p:val>
                                                <p:strVal val="#ppt_x-#ppt_w*1.125000"/>
                                              </p:val>
                                            </p:tav>
                                            <p:tav tm="100000">
                                              <p:val>
                                                <p:strVal val="#ppt_x"/>
                                              </p:val>
                                            </p:tav>
                                          </p:tavLst>
                                        </p:anim>
                                        <p:animEffect transition="in" filter="wipe(right)">
                                          <p:cBhvr>
                                            <p:cTn id="45" dur="500"/>
                                            <p:tgtEl>
                                              <p:spTgt spid="89"/>
                                            </p:tgtEl>
                                          </p:cBhvr>
                                        </p:animEffect>
                                      </p:childTnLst>
                                    </p:cTn>
                                  </p:par>
                                  <p:par>
                                    <p:cTn id="46" presetID="12" presetClass="entr" presetSubtype="2" fill="hold" nodeType="with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additive="base">
                                            <p:cTn id="48" dur="500"/>
                                            <p:tgtEl>
                                              <p:spTgt spid="118"/>
                                            </p:tgtEl>
                                            <p:attrNameLst>
                                              <p:attrName>ppt_x</p:attrName>
                                            </p:attrNameLst>
                                          </p:cBhvr>
                                          <p:tavLst>
                                            <p:tav tm="0">
                                              <p:val>
                                                <p:strVal val="#ppt_x+#ppt_w*1.125000"/>
                                              </p:val>
                                            </p:tav>
                                            <p:tav tm="100000">
                                              <p:val>
                                                <p:strVal val="#ppt_x"/>
                                              </p:val>
                                            </p:tav>
                                          </p:tavLst>
                                        </p:anim>
                                        <p:animEffect transition="in" filter="wipe(left)">
                                          <p:cBhvr>
                                            <p:cTn id="49" dur="500"/>
                                            <p:tgtEl>
                                              <p:spTgt spid="118"/>
                                            </p:tgtEl>
                                          </p:cBhvr>
                                        </p:animEffect>
                                      </p:childTnLst>
                                    </p:cTn>
                                  </p:par>
                                </p:childTnLst>
                              </p:cTn>
                            </p:par>
                            <p:par>
                              <p:cTn id="50" fill="hold">
                                <p:stCondLst>
                                  <p:cond delay="2500"/>
                                </p:stCondLst>
                                <p:childTnLst>
                                  <p:par>
                                    <p:cTn id="51" presetID="2" presetClass="entr" presetSubtype="4" fill="hold" nodeType="afterEffect" p14:presetBounceEnd="40000">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14:bounceEnd="40000">
                                          <p:cBhvr additive="base">
                                            <p:cTn id="53"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53"/>
                                            </p:tgtEl>
                                            <p:attrNameLst>
                                              <p:attrName>ppt_y</p:attrName>
                                            </p:attrNameLst>
                                          </p:cBhvr>
                                          <p:tavLst>
                                            <p:tav tm="0">
                                              <p:val>
                                                <p:strVal val="1+#ppt_h/2"/>
                                              </p:val>
                                            </p:tav>
                                            <p:tav tm="100000">
                                              <p:val>
                                                <p:strVal val="#ppt_y"/>
                                              </p:val>
                                            </p:tav>
                                          </p:tavLst>
                                        </p:anim>
                                      </p:childTnLst>
                                    </p:cTn>
                                  </p:par>
                                </p:childTnLst>
                              </p:cTn>
                            </p:par>
                            <p:par>
                              <p:cTn id="55" fill="hold">
                                <p:stCondLst>
                                  <p:cond delay="3000"/>
                                </p:stCondLst>
                                <p:childTnLst>
                                  <p:par>
                                    <p:cTn id="56" presetID="12" presetClass="entr" presetSubtype="8"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 calcmode="lin" valueType="num">
                                          <p:cBhvr additive="base">
                                            <p:cTn id="58" dur="500"/>
                                            <p:tgtEl>
                                              <p:spTgt spid="86"/>
                                            </p:tgtEl>
                                            <p:attrNameLst>
                                              <p:attrName>ppt_x</p:attrName>
                                            </p:attrNameLst>
                                          </p:cBhvr>
                                          <p:tavLst>
                                            <p:tav tm="0">
                                              <p:val>
                                                <p:strVal val="#ppt_x-#ppt_w*1.125000"/>
                                              </p:val>
                                            </p:tav>
                                            <p:tav tm="100000">
                                              <p:val>
                                                <p:strVal val="#ppt_x"/>
                                              </p:val>
                                            </p:tav>
                                          </p:tavLst>
                                        </p:anim>
                                        <p:animEffect transition="in" filter="wipe(right)">
                                          <p:cBhvr>
                                            <p:cTn id="59" dur="500"/>
                                            <p:tgtEl>
                                              <p:spTgt spid="86"/>
                                            </p:tgtEl>
                                          </p:cBhvr>
                                        </p:animEffect>
                                      </p:childTnLst>
                                    </p:cTn>
                                  </p:par>
                                  <p:par>
                                    <p:cTn id="60" presetID="12" presetClass="entr" presetSubtype="8" fill="hold" nodeType="withEffect">
                                      <p:stCondLst>
                                        <p:cond delay="0"/>
                                      </p:stCondLst>
                                      <p:childTnLst>
                                        <p:set>
                                          <p:cBhvr>
                                            <p:cTn id="61" dur="1" fill="hold">
                                              <p:stCondLst>
                                                <p:cond delay="0"/>
                                              </p:stCondLst>
                                            </p:cTn>
                                            <p:tgtEl>
                                              <p:spTgt spid="117"/>
                                            </p:tgtEl>
                                            <p:attrNameLst>
                                              <p:attrName>style.visibility</p:attrName>
                                            </p:attrNameLst>
                                          </p:cBhvr>
                                          <p:to>
                                            <p:strVal val="visible"/>
                                          </p:to>
                                        </p:set>
                                        <p:anim calcmode="lin" valueType="num">
                                          <p:cBhvr additive="base">
                                            <p:cTn id="62" dur="500"/>
                                            <p:tgtEl>
                                              <p:spTgt spid="117"/>
                                            </p:tgtEl>
                                            <p:attrNameLst>
                                              <p:attrName>ppt_x</p:attrName>
                                            </p:attrNameLst>
                                          </p:cBhvr>
                                          <p:tavLst>
                                            <p:tav tm="0">
                                              <p:val>
                                                <p:strVal val="#ppt_x-#ppt_w*1.125000"/>
                                              </p:val>
                                            </p:tav>
                                            <p:tav tm="100000">
                                              <p:val>
                                                <p:strVal val="#ppt_x"/>
                                              </p:val>
                                            </p:tav>
                                          </p:tavLst>
                                        </p:anim>
                                        <p:animEffect transition="in" filter="wipe(right)">
                                          <p:cBhvr>
                                            <p:cTn id="63" dur="500"/>
                                            <p:tgtEl>
                                              <p:spTgt spid="117"/>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87"/>
                                            </p:tgtEl>
                                            <p:attrNameLst>
                                              <p:attrName>style.visibility</p:attrName>
                                            </p:attrNameLst>
                                          </p:cBhvr>
                                          <p:to>
                                            <p:strVal val="visible"/>
                                          </p:to>
                                        </p:set>
                                        <p:anim calcmode="lin" valueType="num">
                                          <p:cBhvr additive="base">
                                            <p:cTn id="66" dur="500"/>
                                            <p:tgtEl>
                                              <p:spTgt spid="87"/>
                                            </p:tgtEl>
                                            <p:attrNameLst>
                                              <p:attrName>ppt_x</p:attrName>
                                            </p:attrNameLst>
                                          </p:cBhvr>
                                          <p:tavLst>
                                            <p:tav tm="0">
                                              <p:val>
                                                <p:strVal val="#ppt_x-#ppt_w*1.125000"/>
                                              </p:val>
                                            </p:tav>
                                            <p:tav tm="100000">
                                              <p:val>
                                                <p:strVal val="#ppt_x"/>
                                              </p:val>
                                            </p:tav>
                                          </p:tavLst>
                                        </p:anim>
                                        <p:animEffect transition="in" filter="wipe(right)">
                                          <p:cBhvr>
                                            <p:cTn id="67" dur="500"/>
                                            <p:tgtEl>
                                              <p:spTgt spid="87"/>
                                            </p:tgtEl>
                                          </p:cBhvr>
                                        </p:animEffect>
                                      </p:childTnLst>
                                    </p:cTn>
                                  </p:par>
                                </p:childTnLst>
                              </p:cTn>
                            </p:par>
                            <p:par>
                              <p:cTn id="68" fill="hold">
                                <p:stCondLst>
                                  <p:cond delay="3500"/>
                                </p:stCondLst>
                                <p:childTnLst>
                                  <p:par>
                                    <p:cTn id="69" presetID="2" presetClass="entr" presetSubtype="4" fill="hold" nodeType="afterEffect" p14:presetBounceEnd="40000">
                                      <p:stCondLst>
                                        <p:cond delay="0"/>
                                      </p:stCondLst>
                                      <p:childTnLst>
                                        <p:set>
                                          <p:cBhvr>
                                            <p:cTn id="70" dur="1" fill="hold">
                                              <p:stCondLst>
                                                <p:cond delay="0"/>
                                              </p:stCondLst>
                                            </p:cTn>
                                            <p:tgtEl>
                                              <p:spTgt spid="127"/>
                                            </p:tgtEl>
                                            <p:attrNameLst>
                                              <p:attrName>style.visibility</p:attrName>
                                            </p:attrNameLst>
                                          </p:cBhvr>
                                          <p:to>
                                            <p:strVal val="visible"/>
                                          </p:to>
                                        </p:set>
                                        <p:anim calcmode="lin" valueType="num" p14:bounceEnd="40000">
                                          <p:cBhvr additive="base">
                                            <p:cTn id="71" dur="500" fill="hold"/>
                                            <p:tgtEl>
                                              <p:spTgt spid="127"/>
                                            </p:tgtEl>
                                            <p:attrNameLst>
                                              <p:attrName>ppt_x</p:attrName>
                                            </p:attrNameLst>
                                          </p:cBhvr>
                                          <p:tavLst>
                                            <p:tav tm="0">
                                              <p:val>
                                                <p:strVal val="#ppt_x"/>
                                              </p:val>
                                            </p:tav>
                                            <p:tav tm="100000">
                                              <p:val>
                                                <p:strVal val="#ppt_x"/>
                                              </p:val>
                                            </p:tav>
                                          </p:tavLst>
                                        </p:anim>
                                        <p:anim calcmode="lin" valueType="num" p14:bounceEnd="40000">
                                          <p:cBhvr additive="base">
                                            <p:cTn id="72" dur="500" fill="hold"/>
                                            <p:tgtEl>
                                              <p:spTgt spid="127"/>
                                            </p:tgtEl>
                                            <p:attrNameLst>
                                              <p:attrName>ppt_y</p:attrName>
                                            </p:attrNameLst>
                                          </p:cBhvr>
                                          <p:tavLst>
                                            <p:tav tm="0">
                                              <p:val>
                                                <p:strVal val="1+#ppt_h/2"/>
                                              </p:val>
                                            </p:tav>
                                            <p:tav tm="100000">
                                              <p:val>
                                                <p:strVal val="#ppt_y"/>
                                              </p:val>
                                            </p:tav>
                                          </p:tavLst>
                                        </p:anim>
                                      </p:childTnLst>
                                    </p:cTn>
                                  </p:par>
                                </p:childTnLst>
                              </p:cTn>
                            </p:par>
                            <p:par>
                              <p:cTn id="73" fill="hold">
                                <p:stCondLst>
                                  <p:cond delay="4000"/>
                                </p:stCondLst>
                                <p:childTnLst>
                                  <p:par>
                                    <p:cTn id="74" presetID="12" presetClass="entr" presetSubtype="8" fill="hold" grpId="0" nodeType="after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additive="base">
                                            <p:cTn id="76" dur="500"/>
                                            <p:tgtEl>
                                              <p:spTgt spid="82"/>
                                            </p:tgtEl>
                                            <p:attrNameLst>
                                              <p:attrName>ppt_x</p:attrName>
                                            </p:attrNameLst>
                                          </p:cBhvr>
                                          <p:tavLst>
                                            <p:tav tm="0">
                                              <p:val>
                                                <p:strVal val="#ppt_x-#ppt_w*1.125000"/>
                                              </p:val>
                                            </p:tav>
                                            <p:tav tm="100000">
                                              <p:val>
                                                <p:strVal val="#ppt_x"/>
                                              </p:val>
                                            </p:tav>
                                          </p:tavLst>
                                        </p:anim>
                                        <p:animEffect transition="in" filter="wipe(right)">
                                          <p:cBhvr>
                                            <p:cTn id="77" dur="500"/>
                                            <p:tgtEl>
                                              <p:spTgt spid="82"/>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83"/>
                                            </p:tgtEl>
                                            <p:attrNameLst>
                                              <p:attrName>style.visibility</p:attrName>
                                            </p:attrNameLst>
                                          </p:cBhvr>
                                          <p:to>
                                            <p:strVal val="visible"/>
                                          </p:to>
                                        </p:set>
                                        <p:anim calcmode="lin" valueType="num">
                                          <p:cBhvr additive="base">
                                            <p:cTn id="80" dur="500"/>
                                            <p:tgtEl>
                                              <p:spTgt spid="83"/>
                                            </p:tgtEl>
                                            <p:attrNameLst>
                                              <p:attrName>ppt_x</p:attrName>
                                            </p:attrNameLst>
                                          </p:cBhvr>
                                          <p:tavLst>
                                            <p:tav tm="0">
                                              <p:val>
                                                <p:strVal val="#ppt_x-#ppt_w*1.125000"/>
                                              </p:val>
                                            </p:tav>
                                            <p:tav tm="100000">
                                              <p:val>
                                                <p:strVal val="#ppt_x"/>
                                              </p:val>
                                            </p:tav>
                                          </p:tavLst>
                                        </p:anim>
                                        <p:animEffect transition="in" filter="wipe(right)">
                                          <p:cBhvr>
                                            <p:cTn id="81" dur="500"/>
                                            <p:tgtEl>
                                              <p:spTgt spid="83"/>
                                            </p:tgtEl>
                                          </p:cBhvr>
                                        </p:animEffect>
                                      </p:childTnLst>
                                    </p:cTn>
                                  </p:par>
                                  <p:par>
                                    <p:cTn id="82" presetID="12" presetClass="entr" presetSubtype="8" fill="hold" nodeType="withEffect">
                                      <p:stCondLst>
                                        <p:cond delay="0"/>
                                      </p:stCondLst>
                                      <p:childTnLst>
                                        <p:set>
                                          <p:cBhvr>
                                            <p:cTn id="83" dur="1" fill="hold">
                                              <p:stCondLst>
                                                <p:cond delay="0"/>
                                              </p:stCondLst>
                                            </p:cTn>
                                            <p:tgtEl>
                                              <p:spTgt spid="100"/>
                                            </p:tgtEl>
                                            <p:attrNameLst>
                                              <p:attrName>style.visibility</p:attrName>
                                            </p:attrNameLst>
                                          </p:cBhvr>
                                          <p:to>
                                            <p:strVal val="visible"/>
                                          </p:to>
                                        </p:set>
                                        <p:anim calcmode="lin" valueType="num">
                                          <p:cBhvr additive="base">
                                            <p:cTn id="84" dur="500"/>
                                            <p:tgtEl>
                                              <p:spTgt spid="100"/>
                                            </p:tgtEl>
                                            <p:attrNameLst>
                                              <p:attrName>ppt_x</p:attrName>
                                            </p:attrNameLst>
                                          </p:cBhvr>
                                          <p:tavLst>
                                            <p:tav tm="0">
                                              <p:val>
                                                <p:strVal val="#ppt_x-#ppt_w*1.125000"/>
                                              </p:val>
                                            </p:tav>
                                            <p:tav tm="100000">
                                              <p:val>
                                                <p:strVal val="#ppt_x"/>
                                              </p:val>
                                            </p:tav>
                                          </p:tavLst>
                                        </p:anim>
                                        <p:animEffect transition="in" filter="wipe(right)">
                                          <p:cBhvr>
                                            <p:cTn id="85" dur="500"/>
                                            <p:tgtEl>
                                              <p:spTgt spid="100"/>
                                            </p:tgtEl>
                                          </p:cBhvr>
                                        </p:animEffect>
                                      </p:childTnLst>
                                    </p:cTn>
                                  </p:par>
                                </p:childTnLst>
                              </p:cTn>
                            </p:par>
                            <p:par>
                              <p:cTn id="86" fill="hold">
                                <p:stCondLst>
                                  <p:cond delay="4500"/>
                                </p:stCondLst>
                                <p:childTnLst>
                                  <p:par>
                                    <p:cTn id="87" presetID="2" presetClass="entr" presetSubtype="4" fill="hold" nodeType="afterEffect" p14:presetBounceEnd="40000">
                                      <p:stCondLst>
                                        <p:cond delay="0"/>
                                      </p:stCondLst>
                                      <p:childTnLst>
                                        <p:set>
                                          <p:cBhvr>
                                            <p:cTn id="88" dur="1" fill="hold">
                                              <p:stCondLst>
                                                <p:cond delay="0"/>
                                              </p:stCondLst>
                                            </p:cTn>
                                            <p:tgtEl>
                                              <p:spTgt spid="120"/>
                                            </p:tgtEl>
                                            <p:attrNameLst>
                                              <p:attrName>style.visibility</p:attrName>
                                            </p:attrNameLst>
                                          </p:cBhvr>
                                          <p:to>
                                            <p:strVal val="visible"/>
                                          </p:to>
                                        </p:set>
                                        <p:anim calcmode="lin" valueType="num" p14:bounceEnd="40000">
                                          <p:cBhvr additive="base">
                                            <p:cTn id="89" dur="500" fill="hold"/>
                                            <p:tgtEl>
                                              <p:spTgt spid="120"/>
                                            </p:tgtEl>
                                            <p:attrNameLst>
                                              <p:attrName>ppt_x</p:attrName>
                                            </p:attrNameLst>
                                          </p:cBhvr>
                                          <p:tavLst>
                                            <p:tav tm="0">
                                              <p:val>
                                                <p:strVal val="#ppt_x"/>
                                              </p:val>
                                            </p:tav>
                                            <p:tav tm="100000">
                                              <p:val>
                                                <p:strVal val="#ppt_x"/>
                                              </p:val>
                                            </p:tav>
                                          </p:tavLst>
                                        </p:anim>
                                        <p:anim calcmode="lin" valueType="num" p14:bounceEnd="40000">
                                          <p:cBhvr additive="base">
                                            <p:cTn id="90" dur="500" fill="hold"/>
                                            <p:tgtEl>
                                              <p:spTgt spid="120"/>
                                            </p:tgtEl>
                                            <p:attrNameLst>
                                              <p:attrName>ppt_y</p:attrName>
                                            </p:attrNameLst>
                                          </p:cBhvr>
                                          <p:tavLst>
                                            <p:tav tm="0">
                                              <p:val>
                                                <p:strVal val="1+#ppt_h/2"/>
                                              </p:val>
                                            </p:tav>
                                            <p:tav tm="100000">
                                              <p:val>
                                                <p:strVal val="#ppt_y"/>
                                              </p:val>
                                            </p:tav>
                                          </p:tavLst>
                                        </p:anim>
                                      </p:childTnLst>
                                    </p:cTn>
                                  </p:par>
                                </p:childTnLst>
                              </p:cTn>
                            </p:par>
                            <p:par>
                              <p:cTn id="91" fill="hold">
                                <p:stCondLst>
                                  <p:cond delay="5000"/>
                                </p:stCondLst>
                                <p:childTnLst>
                                  <p:par>
                                    <p:cTn id="92" presetID="12" presetClass="entr" presetSubtype="8" fill="hold" grpId="0" nodeType="after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additive="base">
                                            <p:cTn id="94" dur="500"/>
                                            <p:tgtEl>
                                              <p:spTgt spid="81"/>
                                            </p:tgtEl>
                                            <p:attrNameLst>
                                              <p:attrName>ppt_x</p:attrName>
                                            </p:attrNameLst>
                                          </p:cBhvr>
                                          <p:tavLst>
                                            <p:tav tm="0">
                                              <p:val>
                                                <p:strVal val="#ppt_x-#ppt_w*1.125000"/>
                                              </p:val>
                                            </p:tav>
                                            <p:tav tm="100000">
                                              <p:val>
                                                <p:strVal val="#ppt_x"/>
                                              </p:val>
                                            </p:tav>
                                          </p:tavLst>
                                        </p:anim>
                                        <p:animEffect transition="in" filter="wipe(right)">
                                          <p:cBhvr>
                                            <p:cTn id="95" dur="500"/>
                                            <p:tgtEl>
                                              <p:spTgt spid="81"/>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80"/>
                                            </p:tgtEl>
                                            <p:attrNameLst>
                                              <p:attrName>style.visibility</p:attrName>
                                            </p:attrNameLst>
                                          </p:cBhvr>
                                          <p:to>
                                            <p:strVal val="visible"/>
                                          </p:to>
                                        </p:set>
                                        <p:anim calcmode="lin" valueType="num">
                                          <p:cBhvr additive="base">
                                            <p:cTn id="98" dur="500"/>
                                            <p:tgtEl>
                                              <p:spTgt spid="80"/>
                                            </p:tgtEl>
                                            <p:attrNameLst>
                                              <p:attrName>ppt_x</p:attrName>
                                            </p:attrNameLst>
                                          </p:cBhvr>
                                          <p:tavLst>
                                            <p:tav tm="0">
                                              <p:val>
                                                <p:strVal val="#ppt_x-#ppt_w*1.125000"/>
                                              </p:val>
                                            </p:tav>
                                            <p:tav tm="100000">
                                              <p:val>
                                                <p:strVal val="#ppt_x"/>
                                              </p:val>
                                            </p:tav>
                                          </p:tavLst>
                                        </p:anim>
                                        <p:animEffect transition="in" filter="wipe(right)">
                                          <p:cBhvr>
                                            <p:cTn id="99" dur="500"/>
                                            <p:tgtEl>
                                              <p:spTgt spid="80"/>
                                            </p:tgtEl>
                                          </p:cBhvr>
                                        </p:animEffect>
                                      </p:childTnLst>
                                    </p:cTn>
                                  </p:par>
                                </p:childTnLst>
                              </p:cTn>
                            </p:par>
                            <p:par>
                              <p:cTn id="100" fill="hold">
                                <p:stCondLst>
                                  <p:cond delay="5500"/>
                                </p:stCondLst>
                                <p:childTnLst>
                                  <p:par>
                                    <p:cTn id="101" presetID="2" presetClass="entr" presetSubtype="4" fill="hold" nodeType="afterEffect" p14:presetBounceEnd="40000">
                                      <p:stCondLst>
                                        <p:cond delay="0"/>
                                      </p:stCondLst>
                                      <p:childTnLst>
                                        <p:set>
                                          <p:cBhvr>
                                            <p:cTn id="102" dur="1" fill="hold">
                                              <p:stCondLst>
                                                <p:cond delay="0"/>
                                              </p:stCondLst>
                                            </p:cTn>
                                            <p:tgtEl>
                                              <p:spTgt spid="63"/>
                                            </p:tgtEl>
                                            <p:attrNameLst>
                                              <p:attrName>style.visibility</p:attrName>
                                            </p:attrNameLst>
                                          </p:cBhvr>
                                          <p:to>
                                            <p:strVal val="visible"/>
                                          </p:to>
                                        </p:set>
                                        <p:anim calcmode="lin" valueType="num" p14:bounceEnd="40000">
                                          <p:cBhvr additive="base">
                                            <p:cTn id="103" dur="500" fill="hold"/>
                                            <p:tgtEl>
                                              <p:spTgt spid="63"/>
                                            </p:tgtEl>
                                            <p:attrNameLst>
                                              <p:attrName>ppt_x</p:attrName>
                                            </p:attrNameLst>
                                          </p:cBhvr>
                                          <p:tavLst>
                                            <p:tav tm="0">
                                              <p:val>
                                                <p:strVal val="#ppt_x"/>
                                              </p:val>
                                            </p:tav>
                                            <p:tav tm="100000">
                                              <p:val>
                                                <p:strVal val="#ppt_x"/>
                                              </p:val>
                                            </p:tav>
                                          </p:tavLst>
                                        </p:anim>
                                        <p:anim calcmode="lin" valueType="num" p14:bounceEnd="40000">
                                          <p:cBhvr additive="base">
                                            <p:cTn id="104" dur="500" fill="hold"/>
                                            <p:tgtEl>
                                              <p:spTgt spid="63"/>
                                            </p:tgtEl>
                                            <p:attrNameLst>
                                              <p:attrName>ppt_y</p:attrName>
                                            </p:attrNameLst>
                                          </p:cBhvr>
                                          <p:tavLst>
                                            <p:tav tm="0">
                                              <p:val>
                                                <p:strVal val="1+#ppt_h/2"/>
                                              </p:val>
                                            </p:tav>
                                            <p:tav tm="100000">
                                              <p:val>
                                                <p:strVal val="#ppt_y"/>
                                              </p:val>
                                            </p:tav>
                                          </p:tavLst>
                                        </p:anim>
                                      </p:childTnLst>
                                    </p:cTn>
                                  </p:par>
                                </p:childTnLst>
                              </p:cTn>
                            </p:par>
                            <p:par>
                              <p:cTn id="105" fill="hold">
                                <p:stCondLst>
                                  <p:cond delay="6000"/>
                                </p:stCondLst>
                                <p:childTnLst>
                                  <p:par>
                                    <p:cTn id="106" presetID="12" presetClass="entr" presetSubtype="8" fill="hold" grpId="0" nodeType="afterEffect">
                                      <p:stCondLst>
                                        <p:cond delay="0"/>
                                      </p:stCondLst>
                                      <p:childTnLst>
                                        <p:set>
                                          <p:cBhvr>
                                            <p:cTn id="107" dur="1" fill="hold">
                                              <p:stCondLst>
                                                <p:cond delay="0"/>
                                              </p:stCondLst>
                                            </p:cTn>
                                            <p:tgtEl>
                                              <p:spTgt spid="76"/>
                                            </p:tgtEl>
                                            <p:attrNameLst>
                                              <p:attrName>style.visibility</p:attrName>
                                            </p:attrNameLst>
                                          </p:cBhvr>
                                          <p:to>
                                            <p:strVal val="visible"/>
                                          </p:to>
                                        </p:set>
                                        <p:anim calcmode="lin" valueType="num">
                                          <p:cBhvr additive="base">
                                            <p:cTn id="108" dur="500"/>
                                            <p:tgtEl>
                                              <p:spTgt spid="76"/>
                                            </p:tgtEl>
                                            <p:attrNameLst>
                                              <p:attrName>ppt_x</p:attrName>
                                            </p:attrNameLst>
                                          </p:cBhvr>
                                          <p:tavLst>
                                            <p:tav tm="0">
                                              <p:val>
                                                <p:strVal val="#ppt_x-#ppt_w*1.125000"/>
                                              </p:val>
                                            </p:tav>
                                            <p:tav tm="100000">
                                              <p:val>
                                                <p:strVal val="#ppt_x"/>
                                              </p:val>
                                            </p:tav>
                                          </p:tavLst>
                                        </p:anim>
                                        <p:animEffect transition="in" filter="wipe(right)">
                                          <p:cBhvr>
                                            <p:cTn id="109" dur="500"/>
                                            <p:tgtEl>
                                              <p:spTgt spid="76"/>
                                            </p:tgtEl>
                                          </p:cBhvr>
                                        </p:animEffect>
                                      </p:childTnLst>
                                    </p:cTn>
                                  </p:par>
                                  <p:par>
                                    <p:cTn id="110" presetID="12" presetClass="entr" presetSubtype="8" fill="hold" grpId="0" nodeType="withEffect">
                                      <p:stCondLst>
                                        <p:cond delay="0"/>
                                      </p:stCondLst>
                                      <p:childTnLst>
                                        <p:set>
                                          <p:cBhvr>
                                            <p:cTn id="111" dur="1" fill="hold">
                                              <p:stCondLst>
                                                <p:cond delay="0"/>
                                              </p:stCondLst>
                                            </p:cTn>
                                            <p:tgtEl>
                                              <p:spTgt spid="77"/>
                                            </p:tgtEl>
                                            <p:attrNameLst>
                                              <p:attrName>style.visibility</p:attrName>
                                            </p:attrNameLst>
                                          </p:cBhvr>
                                          <p:to>
                                            <p:strVal val="visible"/>
                                          </p:to>
                                        </p:set>
                                        <p:anim calcmode="lin" valueType="num">
                                          <p:cBhvr additive="base">
                                            <p:cTn id="112" dur="500"/>
                                            <p:tgtEl>
                                              <p:spTgt spid="77"/>
                                            </p:tgtEl>
                                            <p:attrNameLst>
                                              <p:attrName>ppt_x</p:attrName>
                                            </p:attrNameLst>
                                          </p:cBhvr>
                                          <p:tavLst>
                                            <p:tav tm="0">
                                              <p:val>
                                                <p:strVal val="#ppt_x-#ppt_w*1.125000"/>
                                              </p:val>
                                            </p:tav>
                                            <p:tav tm="100000">
                                              <p:val>
                                                <p:strVal val="#ppt_x"/>
                                              </p:val>
                                            </p:tav>
                                          </p:tavLst>
                                        </p:anim>
                                        <p:animEffect transition="in" filter="wipe(right)">
                                          <p:cBhvr>
                                            <p:cTn id="113" dur="500"/>
                                            <p:tgtEl>
                                              <p:spTgt spid="77"/>
                                            </p:tgtEl>
                                          </p:cBhvr>
                                        </p:animEffect>
                                      </p:childTnLst>
                                    </p:cTn>
                                  </p:par>
                                  <p:par>
                                    <p:cTn id="114" presetID="12" presetClass="entr" presetSubtype="8" fill="hold" nodeType="withEffect">
                                      <p:stCondLst>
                                        <p:cond delay="0"/>
                                      </p:stCondLst>
                                      <p:childTnLst>
                                        <p:set>
                                          <p:cBhvr>
                                            <p:cTn id="115" dur="1" fill="hold">
                                              <p:stCondLst>
                                                <p:cond delay="0"/>
                                              </p:stCondLst>
                                            </p:cTn>
                                            <p:tgtEl>
                                              <p:spTgt spid="99"/>
                                            </p:tgtEl>
                                            <p:attrNameLst>
                                              <p:attrName>style.visibility</p:attrName>
                                            </p:attrNameLst>
                                          </p:cBhvr>
                                          <p:to>
                                            <p:strVal val="visible"/>
                                          </p:to>
                                        </p:set>
                                        <p:anim calcmode="lin" valueType="num">
                                          <p:cBhvr additive="base">
                                            <p:cTn id="116" dur="500"/>
                                            <p:tgtEl>
                                              <p:spTgt spid="99"/>
                                            </p:tgtEl>
                                            <p:attrNameLst>
                                              <p:attrName>ppt_x</p:attrName>
                                            </p:attrNameLst>
                                          </p:cBhvr>
                                          <p:tavLst>
                                            <p:tav tm="0">
                                              <p:val>
                                                <p:strVal val="#ppt_x-#ppt_w*1.125000"/>
                                              </p:val>
                                            </p:tav>
                                            <p:tav tm="100000">
                                              <p:val>
                                                <p:strVal val="#ppt_x"/>
                                              </p:val>
                                            </p:tav>
                                          </p:tavLst>
                                        </p:anim>
                                        <p:animEffect transition="in" filter="wipe(right)">
                                          <p:cBhvr>
                                            <p:cTn id="117" dur="500"/>
                                            <p:tgtEl>
                                              <p:spTgt spid="99"/>
                                            </p:tgtEl>
                                          </p:cBhvr>
                                        </p:animEffect>
                                      </p:childTnLst>
                                    </p:cTn>
                                  </p:par>
                                  <p:par>
                                    <p:cTn id="118" presetID="12" presetClass="entr" presetSubtype="8" fill="hold" nodeType="withEffect">
                                      <p:stCondLst>
                                        <p:cond delay="0"/>
                                      </p:stCondLst>
                                      <p:childTnLst>
                                        <p:set>
                                          <p:cBhvr>
                                            <p:cTn id="119" dur="1" fill="hold">
                                              <p:stCondLst>
                                                <p:cond delay="0"/>
                                              </p:stCondLst>
                                            </p:cTn>
                                            <p:tgtEl>
                                              <p:spTgt spid="102"/>
                                            </p:tgtEl>
                                            <p:attrNameLst>
                                              <p:attrName>style.visibility</p:attrName>
                                            </p:attrNameLst>
                                          </p:cBhvr>
                                          <p:to>
                                            <p:strVal val="visible"/>
                                          </p:to>
                                        </p:set>
                                        <p:anim calcmode="lin" valueType="num">
                                          <p:cBhvr additive="base">
                                            <p:cTn id="120" dur="500"/>
                                            <p:tgtEl>
                                              <p:spTgt spid="102"/>
                                            </p:tgtEl>
                                            <p:attrNameLst>
                                              <p:attrName>ppt_x</p:attrName>
                                            </p:attrNameLst>
                                          </p:cBhvr>
                                          <p:tavLst>
                                            <p:tav tm="0">
                                              <p:val>
                                                <p:strVal val="#ppt_x-#ppt_w*1.125000"/>
                                              </p:val>
                                            </p:tav>
                                            <p:tav tm="100000">
                                              <p:val>
                                                <p:strVal val="#ppt_x"/>
                                              </p:val>
                                            </p:tav>
                                          </p:tavLst>
                                        </p:anim>
                                        <p:animEffect transition="in" filter="wipe(right)">
                                          <p:cBhvr>
                                            <p:cTn id="121"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76" grpId="0"/>
          <p:bldP spid="77" grpId="0"/>
          <p:bldP spid="80" grpId="0"/>
          <p:bldP spid="81" grpId="0"/>
          <p:bldP spid="82" grpId="0"/>
          <p:bldP spid="83" grpId="0"/>
          <p:bldP spid="86" grpId="0"/>
          <p:bldP spid="87" grpId="0"/>
          <p:bldP spid="88" grpId="0"/>
          <p:bldP spid="89" grpId="0"/>
          <p:bldP spid="97" grpId="0"/>
          <p:bldP spid="9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141"/>
                                            </p:tgtEl>
                                            <p:attrNameLst>
                                              <p:attrName>style.visibility</p:attrName>
                                            </p:attrNameLst>
                                          </p:cBhvr>
                                          <p:to>
                                            <p:strVal val="visible"/>
                                          </p:to>
                                        </p:set>
                                        <p:anim calcmode="lin" valueType="num">
                                          <p:cBhvr additive="base">
                                            <p:cTn id="17" dur="500" fill="hold"/>
                                            <p:tgtEl>
                                              <p:spTgt spid="141"/>
                                            </p:tgtEl>
                                            <p:attrNameLst>
                                              <p:attrName>ppt_x</p:attrName>
                                            </p:attrNameLst>
                                          </p:cBhvr>
                                          <p:tavLst>
                                            <p:tav tm="0">
                                              <p:val>
                                                <p:strVal val="#ppt_x"/>
                                              </p:val>
                                            </p:tav>
                                            <p:tav tm="100000">
                                              <p:val>
                                                <p:strVal val="#ppt_x"/>
                                              </p:val>
                                            </p:tav>
                                          </p:tavLst>
                                        </p:anim>
                                        <p:anim calcmode="lin" valueType="num">
                                          <p:cBhvr additive="base">
                                            <p:cTn id="18" dur="500" fill="hold"/>
                                            <p:tgtEl>
                                              <p:spTgt spid="14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500"/>
                                            <p:tgtEl>
                                              <p:spTgt spid="97"/>
                                            </p:tgtEl>
                                            <p:attrNameLst>
                                              <p:attrName>ppt_x</p:attrName>
                                            </p:attrNameLst>
                                          </p:cBhvr>
                                          <p:tavLst>
                                            <p:tav tm="0">
                                              <p:val>
                                                <p:strVal val="#ppt_x-#ppt_w*1.125000"/>
                                              </p:val>
                                            </p:tav>
                                            <p:tav tm="100000">
                                              <p:val>
                                                <p:strVal val="#ppt_x"/>
                                              </p:val>
                                            </p:tav>
                                          </p:tavLst>
                                        </p:anim>
                                        <p:animEffect transition="in" filter="wipe(right)">
                                          <p:cBhvr>
                                            <p:cTn id="23" dur="500"/>
                                            <p:tgtEl>
                                              <p:spTgt spid="97"/>
                                            </p:tgtEl>
                                          </p:cBhvr>
                                        </p:animEffect>
                                      </p:childTnLst>
                                    </p:cTn>
                                  </p:par>
                                  <p:par>
                                    <p:cTn id="24" presetID="12" presetClass="entr" presetSubtype="8" fill="hold" grpId="0" nodeType="withEffect">
                                      <p:stCondLst>
                                        <p:cond delay="0"/>
                                      </p:stCondLst>
                                      <p:childTnLst>
                                        <p:set>
                                          <p:cBhvr>
                                            <p:cTn id="25" dur="1" fill="hold">
                                              <p:stCondLst>
                                                <p:cond delay="0"/>
                                              </p:stCondLst>
                                            </p:cTn>
                                            <p:tgtEl>
                                              <p:spTgt spid="98"/>
                                            </p:tgtEl>
                                            <p:attrNameLst>
                                              <p:attrName>style.visibility</p:attrName>
                                            </p:attrNameLst>
                                          </p:cBhvr>
                                          <p:to>
                                            <p:strVal val="visible"/>
                                          </p:to>
                                        </p:set>
                                        <p:anim calcmode="lin" valueType="num">
                                          <p:cBhvr additive="base">
                                            <p:cTn id="26" dur="500"/>
                                            <p:tgtEl>
                                              <p:spTgt spid="98"/>
                                            </p:tgtEl>
                                            <p:attrNameLst>
                                              <p:attrName>ppt_x</p:attrName>
                                            </p:attrNameLst>
                                          </p:cBhvr>
                                          <p:tavLst>
                                            <p:tav tm="0">
                                              <p:val>
                                                <p:strVal val="#ppt_x-#ppt_w*1.125000"/>
                                              </p:val>
                                            </p:tav>
                                            <p:tav tm="100000">
                                              <p:val>
                                                <p:strVal val="#ppt_x"/>
                                              </p:val>
                                            </p:tav>
                                          </p:tavLst>
                                        </p:anim>
                                        <p:animEffect transition="in" filter="wipe(right)">
                                          <p:cBhvr>
                                            <p:cTn id="27" dur="500"/>
                                            <p:tgtEl>
                                              <p:spTgt spid="98"/>
                                            </p:tgtEl>
                                          </p:cBhvr>
                                        </p:animEffect>
                                      </p:childTnLst>
                                    </p:cTn>
                                  </p:par>
                                  <p:par>
                                    <p:cTn id="28" presetID="12" presetClass="entr" presetSubtype="2" fill="hold" nodeType="withEffect">
                                      <p:stCondLst>
                                        <p:cond delay="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p:tgtEl>
                                              <p:spTgt spid="119"/>
                                            </p:tgtEl>
                                            <p:attrNameLst>
                                              <p:attrName>ppt_x</p:attrName>
                                            </p:attrNameLst>
                                          </p:cBhvr>
                                          <p:tavLst>
                                            <p:tav tm="0">
                                              <p:val>
                                                <p:strVal val="#ppt_x+#ppt_w*1.125000"/>
                                              </p:val>
                                            </p:tav>
                                            <p:tav tm="100000">
                                              <p:val>
                                                <p:strVal val="#ppt_x"/>
                                              </p:val>
                                            </p:tav>
                                          </p:tavLst>
                                        </p:anim>
                                        <p:animEffect transition="in" filter="wipe(left)">
                                          <p:cBhvr>
                                            <p:cTn id="31" dur="500"/>
                                            <p:tgtEl>
                                              <p:spTgt spid="119"/>
                                            </p:tgtEl>
                                          </p:cBhvr>
                                        </p:animEffect>
                                      </p:childTnLst>
                                    </p:cTn>
                                  </p:par>
                                </p:childTnLst>
                              </p:cTn>
                            </p:par>
                            <p:par>
                              <p:cTn id="32" fill="hold">
                                <p:stCondLst>
                                  <p:cond delay="1500"/>
                                </p:stCondLst>
                                <p:childTnLst>
                                  <p:par>
                                    <p:cTn id="33" presetID="2" presetClass="entr" presetSubtype="4" fill="hold" nodeType="afterEffect">
                                      <p:stCondLst>
                                        <p:cond delay="0"/>
                                      </p:stCondLst>
                                      <p:childTnLst>
                                        <p:set>
                                          <p:cBhvr>
                                            <p:cTn id="34" dur="1" fill="hold">
                                              <p:stCondLst>
                                                <p:cond delay="0"/>
                                              </p:stCondLst>
                                            </p:cTn>
                                            <p:tgtEl>
                                              <p:spTgt spid="134"/>
                                            </p:tgtEl>
                                            <p:attrNameLst>
                                              <p:attrName>style.visibility</p:attrName>
                                            </p:attrNameLst>
                                          </p:cBhvr>
                                          <p:to>
                                            <p:strVal val="visible"/>
                                          </p:to>
                                        </p:set>
                                        <p:anim calcmode="lin" valueType="num">
                                          <p:cBhvr additive="base">
                                            <p:cTn id="35" dur="500" fill="hold"/>
                                            <p:tgtEl>
                                              <p:spTgt spid="134"/>
                                            </p:tgtEl>
                                            <p:attrNameLst>
                                              <p:attrName>ppt_x</p:attrName>
                                            </p:attrNameLst>
                                          </p:cBhvr>
                                          <p:tavLst>
                                            <p:tav tm="0">
                                              <p:val>
                                                <p:strVal val="#ppt_x"/>
                                              </p:val>
                                            </p:tav>
                                            <p:tav tm="100000">
                                              <p:val>
                                                <p:strVal val="#ppt_x"/>
                                              </p:val>
                                            </p:tav>
                                          </p:tavLst>
                                        </p:anim>
                                        <p:anim calcmode="lin" valueType="num">
                                          <p:cBhvr additive="base">
                                            <p:cTn id="36" dur="500" fill="hold"/>
                                            <p:tgtEl>
                                              <p:spTgt spid="134"/>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12" presetClass="entr" presetSubtype="8" fill="hold" grpId="0" nodeType="afterEffect">
                                      <p:stCondLst>
                                        <p:cond delay="0"/>
                                      </p:stCondLst>
                                      <p:childTnLst>
                                        <p:set>
                                          <p:cBhvr>
                                            <p:cTn id="39" dur="1" fill="hold">
                                              <p:stCondLst>
                                                <p:cond delay="0"/>
                                              </p:stCondLst>
                                            </p:cTn>
                                            <p:tgtEl>
                                              <p:spTgt spid="88"/>
                                            </p:tgtEl>
                                            <p:attrNameLst>
                                              <p:attrName>style.visibility</p:attrName>
                                            </p:attrNameLst>
                                          </p:cBhvr>
                                          <p:to>
                                            <p:strVal val="visible"/>
                                          </p:to>
                                        </p:set>
                                        <p:anim calcmode="lin" valueType="num">
                                          <p:cBhvr additive="base">
                                            <p:cTn id="40" dur="500"/>
                                            <p:tgtEl>
                                              <p:spTgt spid="88"/>
                                            </p:tgtEl>
                                            <p:attrNameLst>
                                              <p:attrName>ppt_x</p:attrName>
                                            </p:attrNameLst>
                                          </p:cBhvr>
                                          <p:tavLst>
                                            <p:tav tm="0">
                                              <p:val>
                                                <p:strVal val="#ppt_x-#ppt_w*1.125000"/>
                                              </p:val>
                                            </p:tav>
                                            <p:tav tm="100000">
                                              <p:val>
                                                <p:strVal val="#ppt_x"/>
                                              </p:val>
                                            </p:tav>
                                          </p:tavLst>
                                        </p:anim>
                                        <p:animEffect transition="in" filter="wipe(right)">
                                          <p:cBhvr>
                                            <p:cTn id="41" dur="500"/>
                                            <p:tgtEl>
                                              <p:spTgt spid="88"/>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89"/>
                                            </p:tgtEl>
                                            <p:attrNameLst>
                                              <p:attrName>style.visibility</p:attrName>
                                            </p:attrNameLst>
                                          </p:cBhvr>
                                          <p:to>
                                            <p:strVal val="visible"/>
                                          </p:to>
                                        </p:set>
                                        <p:anim calcmode="lin" valueType="num">
                                          <p:cBhvr additive="base">
                                            <p:cTn id="44" dur="500"/>
                                            <p:tgtEl>
                                              <p:spTgt spid="89"/>
                                            </p:tgtEl>
                                            <p:attrNameLst>
                                              <p:attrName>ppt_x</p:attrName>
                                            </p:attrNameLst>
                                          </p:cBhvr>
                                          <p:tavLst>
                                            <p:tav tm="0">
                                              <p:val>
                                                <p:strVal val="#ppt_x-#ppt_w*1.125000"/>
                                              </p:val>
                                            </p:tav>
                                            <p:tav tm="100000">
                                              <p:val>
                                                <p:strVal val="#ppt_x"/>
                                              </p:val>
                                            </p:tav>
                                          </p:tavLst>
                                        </p:anim>
                                        <p:animEffect transition="in" filter="wipe(right)">
                                          <p:cBhvr>
                                            <p:cTn id="45" dur="500"/>
                                            <p:tgtEl>
                                              <p:spTgt spid="89"/>
                                            </p:tgtEl>
                                          </p:cBhvr>
                                        </p:animEffect>
                                      </p:childTnLst>
                                    </p:cTn>
                                  </p:par>
                                  <p:par>
                                    <p:cTn id="46" presetID="12" presetClass="entr" presetSubtype="2" fill="hold" nodeType="with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additive="base">
                                            <p:cTn id="48" dur="500"/>
                                            <p:tgtEl>
                                              <p:spTgt spid="118"/>
                                            </p:tgtEl>
                                            <p:attrNameLst>
                                              <p:attrName>ppt_x</p:attrName>
                                            </p:attrNameLst>
                                          </p:cBhvr>
                                          <p:tavLst>
                                            <p:tav tm="0">
                                              <p:val>
                                                <p:strVal val="#ppt_x+#ppt_w*1.125000"/>
                                              </p:val>
                                            </p:tav>
                                            <p:tav tm="100000">
                                              <p:val>
                                                <p:strVal val="#ppt_x"/>
                                              </p:val>
                                            </p:tav>
                                          </p:tavLst>
                                        </p:anim>
                                        <p:animEffect transition="in" filter="wipe(left)">
                                          <p:cBhvr>
                                            <p:cTn id="49" dur="500"/>
                                            <p:tgtEl>
                                              <p:spTgt spid="118"/>
                                            </p:tgtEl>
                                          </p:cBhvr>
                                        </p:animEffect>
                                      </p:childTnLst>
                                    </p:cTn>
                                  </p:par>
                                </p:childTnLst>
                              </p:cTn>
                            </p:par>
                            <p:par>
                              <p:cTn id="50" fill="hold">
                                <p:stCondLst>
                                  <p:cond delay="2500"/>
                                </p:stCondLst>
                                <p:childTnLst>
                                  <p:par>
                                    <p:cTn id="51" presetID="2" presetClass="entr" presetSubtype="4" fill="hold" nodeType="after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additive="base">
                                            <p:cTn id="53" dur="500" fill="hold"/>
                                            <p:tgtEl>
                                              <p:spTgt spid="53"/>
                                            </p:tgtEl>
                                            <p:attrNameLst>
                                              <p:attrName>ppt_x</p:attrName>
                                            </p:attrNameLst>
                                          </p:cBhvr>
                                          <p:tavLst>
                                            <p:tav tm="0">
                                              <p:val>
                                                <p:strVal val="#ppt_x"/>
                                              </p:val>
                                            </p:tav>
                                            <p:tav tm="100000">
                                              <p:val>
                                                <p:strVal val="#ppt_x"/>
                                              </p:val>
                                            </p:tav>
                                          </p:tavLst>
                                        </p:anim>
                                        <p:anim calcmode="lin" valueType="num">
                                          <p:cBhvr additive="base">
                                            <p:cTn id="54" dur="500" fill="hold"/>
                                            <p:tgtEl>
                                              <p:spTgt spid="53"/>
                                            </p:tgtEl>
                                            <p:attrNameLst>
                                              <p:attrName>ppt_y</p:attrName>
                                            </p:attrNameLst>
                                          </p:cBhvr>
                                          <p:tavLst>
                                            <p:tav tm="0">
                                              <p:val>
                                                <p:strVal val="1+#ppt_h/2"/>
                                              </p:val>
                                            </p:tav>
                                            <p:tav tm="100000">
                                              <p:val>
                                                <p:strVal val="#ppt_y"/>
                                              </p:val>
                                            </p:tav>
                                          </p:tavLst>
                                        </p:anim>
                                      </p:childTnLst>
                                    </p:cTn>
                                  </p:par>
                                </p:childTnLst>
                              </p:cTn>
                            </p:par>
                            <p:par>
                              <p:cTn id="55" fill="hold">
                                <p:stCondLst>
                                  <p:cond delay="3000"/>
                                </p:stCondLst>
                                <p:childTnLst>
                                  <p:par>
                                    <p:cTn id="56" presetID="12" presetClass="entr" presetSubtype="8"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 calcmode="lin" valueType="num">
                                          <p:cBhvr additive="base">
                                            <p:cTn id="58" dur="500"/>
                                            <p:tgtEl>
                                              <p:spTgt spid="86"/>
                                            </p:tgtEl>
                                            <p:attrNameLst>
                                              <p:attrName>ppt_x</p:attrName>
                                            </p:attrNameLst>
                                          </p:cBhvr>
                                          <p:tavLst>
                                            <p:tav tm="0">
                                              <p:val>
                                                <p:strVal val="#ppt_x-#ppt_w*1.125000"/>
                                              </p:val>
                                            </p:tav>
                                            <p:tav tm="100000">
                                              <p:val>
                                                <p:strVal val="#ppt_x"/>
                                              </p:val>
                                            </p:tav>
                                          </p:tavLst>
                                        </p:anim>
                                        <p:animEffect transition="in" filter="wipe(right)">
                                          <p:cBhvr>
                                            <p:cTn id="59" dur="500"/>
                                            <p:tgtEl>
                                              <p:spTgt spid="86"/>
                                            </p:tgtEl>
                                          </p:cBhvr>
                                        </p:animEffect>
                                      </p:childTnLst>
                                    </p:cTn>
                                  </p:par>
                                  <p:par>
                                    <p:cTn id="60" presetID="12" presetClass="entr" presetSubtype="8" fill="hold" nodeType="withEffect">
                                      <p:stCondLst>
                                        <p:cond delay="0"/>
                                      </p:stCondLst>
                                      <p:childTnLst>
                                        <p:set>
                                          <p:cBhvr>
                                            <p:cTn id="61" dur="1" fill="hold">
                                              <p:stCondLst>
                                                <p:cond delay="0"/>
                                              </p:stCondLst>
                                            </p:cTn>
                                            <p:tgtEl>
                                              <p:spTgt spid="117"/>
                                            </p:tgtEl>
                                            <p:attrNameLst>
                                              <p:attrName>style.visibility</p:attrName>
                                            </p:attrNameLst>
                                          </p:cBhvr>
                                          <p:to>
                                            <p:strVal val="visible"/>
                                          </p:to>
                                        </p:set>
                                        <p:anim calcmode="lin" valueType="num">
                                          <p:cBhvr additive="base">
                                            <p:cTn id="62" dur="500"/>
                                            <p:tgtEl>
                                              <p:spTgt spid="117"/>
                                            </p:tgtEl>
                                            <p:attrNameLst>
                                              <p:attrName>ppt_x</p:attrName>
                                            </p:attrNameLst>
                                          </p:cBhvr>
                                          <p:tavLst>
                                            <p:tav tm="0">
                                              <p:val>
                                                <p:strVal val="#ppt_x-#ppt_w*1.125000"/>
                                              </p:val>
                                            </p:tav>
                                            <p:tav tm="100000">
                                              <p:val>
                                                <p:strVal val="#ppt_x"/>
                                              </p:val>
                                            </p:tav>
                                          </p:tavLst>
                                        </p:anim>
                                        <p:animEffect transition="in" filter="wipe(right)">
                                          <p:cBhvr>
                                            <p:cTn id="63" dur="500"/>
                                            <p:tgtEl>
                                              <p:spTgt spid="117"/>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87"/>
                                            </p:tgtEl>
                                            <p:attrNameLst>
                                              <p:attrName>style.visibility</p:attrName>
                                            </p:attrNameLst>
                                          </p:cBhvr>
                                          <p:to>
                                            <p:strVal val="visible"/>
                                          </p:to>
                                        </p:set>
                                        <p:anim calcmode="lin" valueType="num">
                                          <p:cBhvr additive="base">
                                            <p:cTn id="66" dur="500"/>
                                            <p:tgtEl>
                                              <p:spTgt spid="87"/>
                                            </p:tgtEl>
                                            <p:attrNameLst>
                                              <p:attrName>ppt_x</p:attrName>
                                            </p:attrNameLst>
                                          </p:cBhvr>
                                          <p:tavLst>
                                            <p:tav tm="0">
                                              <p:val>
                                                <p:strVal val="#ppt_x-#ppt_w*1.125000"/>
                                              </p:val>
                                            </p:tav>
                                            <p:tav tm="100000">
                                              <p:val>
                                                <p:strVal val="#ppt_x"/>
                                              </p:val>
                                            </p:tav>
                                          </p:tavLst>
                                        </p:anim>
                                        <p:animEffect transition="in" filter="wipe(right)">
                                          <p:cBhvr>
                                            <p:cTn id="67" dur="500"/>
                                            <p:tgtEl>
                                              <p:spTgt spid="87"/>
                                            </p:tgtEl>
                                          </p:cBhvr>
                                        </p:animEffect>
                                      </p:childTnLst>
                                    </p:cTn>
                                  </p:par>
                                </p:childTnLst>
                              </p:cTn>
                            </p:par>
                            <p:par>
                              <p:cTn id="68" fill="hold">
                                <p:stCondLst>
                                  <p:cond delay="3500"/>
                                </p:stCondLst>
                                <p:childTnLst>
                                  <p:par>
                                    <p:cTn id="69" presetID="2" presetClass="entr" presetSubtype="4" fill="hold" nodeType="afterEffect">
                                      <p:stCondLst>
                                        <p:cond delay="0"/>
                                      </p:stCondLst>
                                      <p:childTnLst>
                                        <p:set>
                                          <p:cBhvr>
                                            <p:cTn id="70" dur="1" fill="hold">
                                              <p:stCondLst>
                                                <p:cond delay="0"/>
                                              </p:stCondLst>
                                            </p:cTn>
                                            <p:tgtEl>
                                              <p:spTgt spid="127"/>
                                            </p:tgtEl>
                                            <p:attrNameLst>
                                              <p:attrName>style.visibility</p:attrName>
                                            </p:attrNameLst>
                                          </p:cBhvr>
                                          <p:to>
                                            <p:strVal val="visible"/>
                                          </p:to>
                                        </p:set>
                                        <p:anim calcmode="lin" valueType="num">
                                          <p:cBhvr additive="base">
                                            <p:cTn id="71" dur="500" fill="hold"/>
                                            <p:tgtEl>
                                              <p:spTgt spid="127"/>
                                            </p:tgtEl>
                                            <p:attrNameLst>
                                              <p:attrName>ppt_x</p:attrName>
                                            </p:attrNameLst>
                                          </p:cBhvr>
                                          <p:tavLst>
                                            <p:tav tm="0">
                                              <p:val>
                                                <p:strVal val="#ppt_x"/>
                                              </p:val>
                                            </p:tav>
                                            <p:tav tm="100000">
                                              <p:val>
                                                <p:strVal val="#ppt_x"/>
                                              </p:val>
                                            </p:tav>
                                          </p:tavLst>
                                        </p:anim>
                                        <p:anim calcmode="lin" valueType="num">
                                          <p:cBhvr additive="base">
                                            <p:cTn id="72" dur="500" fill="hold"/>
                                            <p:tgtEl>
                                              <p:spTgt spid="127"/>
                                            </p:tgtEl>
                                            <p:attrNameLst>
                                              <p:attrName>ppt_y</p:attrName>
                                            </p:attrNameLst>
                                          </p:cBhvr>
                                          <p:tavLst>
                                            <p:tav tm="0">
                                              <p:val>
                                                <p:strVal val="1+#ppt_h/2"/>
                                              </p:val>
                                            </p:tav>
                                            <p:tav tm="100000">
                                              <p:val>
                                                <p:strVal val="#ppt_y"/>
                                              </p:val>
                                            </p:tav>
                                          </p:tavLst>
                                        </p:anim>
                                      </p:childTnLst>
                                    </p:cTn>
                                  </p:par>
                                </p:childTnLst>
                              </p:cTn>
                            </p:par>
                            <p:par>
                              <p:cTn id="73" fill="hold">
                                <p:stCondLst>
                                  <p:cond delay="4000"/>
                                </p:stCondLst>
                                <p:childTnLst>
                                  <p:par>
                                    <p:cTn id="74" presetID="12" presetClass="entr" presetSubtype="8" fill="hold" grpId="0" nodeType="after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additive="base">
                                            <p:cTn id="76" dur="500"/>
                                            <p:tgtEl>
                                              <p:spTgt spid="82"/>
                                            </p:tgtEl>
                                            <p:attrNameLst>
                                              <p:attrName>ppt_x</p:attrName>
                                            </p:attrNameLst>
                                          </p:cBhvr>
                                          <p:tavLst>
                                            <p:tav tm="0">
                                              <p:val>
                                                <p:strVal val="#ppt_x-#ppt_w*1.125000"/>
                                              </p:val>
                                            </p:tav>
                                            <p:tav tm="100000">
                                              <p:val>
                                                <p:strVal val="#ppt_x"/>
                                              </p:val>
                                            </p:tav>
                                          </p:tavLst>
                                        </p:anim>
                                        <p:animEffect transition="in" filter="wipe(right)">
                                          <p:cBhvr>
                                            <p:cTn id="77" dur="500"/>
                                            <p:tgtEl>
                                              <p:spTgt spid="82"/>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83"/>
                                            </p:tgtEl>
                                            <p:attrNameLst>
                                              <p:attrName>style.visibility</p:attrName>
                                            </p:attrNameLst>
                                          </p:cBhvr>
                                          <p:to>
                                            <p:strVal val="visible"/>
                                          </p:to>
                                        </p:set>
                                        <p:anim calcmode="lin" valueType="num">
                                          <p:cBhvr additive="base">
                                            <p:cTn id="80" dur="500"/>
                                            <p:tgtEl>
                                              <p:spTgt spid="83"/>
                                            </p:tgtEl>
                                            <p:attrNameLst>
                                              <p:attrName>ppt_x</p:attrName>
                                            </p:attrNameLst>
                                          </p:cBhvr>
                                          <p:tavLst>
                                            <p:tav tm="0">
                                              <p:val>
                                                <p:strVal val="#ppt_x-#ppt_w*1.125000"/>
                                              </p:val>
                                            </p:tav>
                                            <p:tav tm="100000">
                                              <p:val>
                                                <p:strVal val="#ppt_x"/>
                                              </p:val>
                                            </p:tav>
                                          </p:tavLst>
                                        </p:anim>
                                        <p:animEffect transition="in" filter="wipe(right)">
                                          <p:cBhvr>
                                            <p:cTn id="81" dur="500"/>
                                            <p:tgtEl>
                                              <p:spTgt spid="83"/>
                                            </p:tgtEl>
                                          </p:cBhvr>
                                        </p:animEffect>
                                      </p:childTnLst>
                                    </p:cTn>
                                  </p:par>
                                  <p:par>
                                    <p:cTn id="82" presetID="12" presetClass="entr" presetSubtype="8" fill="hold" nodeType="withEffect">
                                      <p:stCondLst>
                                        <p:cond delay="0"/>
                                      </p:stCondLst>
                                      <p:childTnLst>
                                        <p:set>
                                          <p:cBhvr>
                                            <p:cTn id="83" dur="1" fill="hold">
                                              <p:stCondLst>
                                                <p:cond delay="0"/>
                                              </p:stCondLst>
                                            </p:cTn>
                                            <p:tgtEl>
                                              <p:spTgt spid="100"/>
                                            </p:tgtEl>
                                            <p:attrNameLst>
                                              <p:attrName>style.visibility</p:attrName>
                                            </p:attrNameLst>
                                          </p:cBhvr>
                                          <p:to>
                                            <p:strVal val="visible"/>
                                          </p:to>
                                        </p:set>
                                        <p:anim calcmode="lin" valueType="num">
                                          <p:cBhvr additive="base">
                                            <p:cTn id="84" dur="500"/>
                                            <p:tgtEl>
                                              <p:spTgt spid="100"/>
                                            </p:tgtEl>
                                            <p:attrNameLst>
                                              <p:attrName>ppt_x</p:attrName>
                                            </p:attrNameLst>
                                          </p:cBhvr>
                                          <p:tavLst>
                                            <p:tav tm="0">
                                              <p:val>
                                                <p:strVal val="#ppt_x-#ppt_w*1.125000"/>
                                              </p:val>
                                            </p:tav>
                                            <p:tav tm="100000">
                                              <p:val>
                                                <p:strVal val="#ppt_x"/>
                                              </p:val>
                                            </p:tav>
                                          </p:tavLst>
                                        </p:anim>
                                        <p:animEffect transition="in" filter="wipe(right)">
                                          <p:cBhvr>
                                            <p:cTn id="85" dur="500"/>
                                            <p:tgtEl>
                                              <p:spTgt spid="100"/>
                                            </p:tgtEl>
                                          </p:cBhvr>
                                        </p:animEffect>
                                      </p:childTnLst>
                                    </p:cTn>
                                  </p:par>
                                </p:childTnLst>
                              </p:cTn>
                            </p:par>
                            <p:par>
                              <p:cTn id="86" fill="hold">
                                <p:stCondLst>
                                  <p:cond delay="4500"/>
                                </p:stCondLst>
                                <p:childTnLst>
                                  <p:par>
                                    <p:cTn id="87" presetID="2" presetClass="entr" presetSubtype="4" fill="hold" nodeType="afterEffect">
                                      <p:stCondLst>
                                        <p:cond delay="0"/>
                                      </p:stCondLst>
                                      <p:childTnLst>
                                        <p:set>
                                          <p:cBhvr>
                                            <p:cTn id="88" dur="1" fill="hold">
                                              <p:stCondLst>
                                                <p:cond delay="0"/>
                                              </p:stCondLst>
                                            </p:cTn>
                                            <p:tgtEl>
                                              <p:spTgt spid="120"/>
                                            </p:tgtEl>
                                            <p:attrNameLst>
                                              <p:attrName>style.visibility</p:attrName>
                                            </p:attrNameLst>
                                          </p:cBhvr>
                                          <p:to>
                                            <p:strVal val="visible"/>
                                          </p:to>
                                        </p:set>
                                        <p:anim calcmode="lin" valueType="num">
                                          <p:cBhvr additive="base">
                                            <p:cTn id="89" dur="500" fill="hold"/>
                                            <p:tgtEl>
                                              <p:spTgt spid="120"/>
                                            </p:tgtEl>
                                            <p:attrNameLst>
                                              <p:attrName>ppt_x</p:attrName>
                                            </p:attrNameLst>
                                          </p:cBhvr>
                                          <p:tavLst>
                                            <p:tav tm="0">
                                              <p:val>
                                                <p:strVal val="#ppt_x"/>
                                              </p:val>
                                            </p:tav>
                                            <p:tav tm="100000">
                                              <p:val>
                                                <p:strVal val="#ppt_x"/>
                                              </p:val>
                                            </p:tav>
                                          </p:tavLst>
                                        </p:anim>
                                        <p:anim calcmode="lin" valueType="num">
                                          <p:cBhvr additive="base">
                                            <p:cTn id="90" dur="500" fill="hold"/>
                                            <p:tgtEl>
                                              <p:spTgt spid="120"/>
                                            </p:tgtEl>
                                            <p:attrNameLst>
                                              <p:attrName>ppt_y</p:attrName>
                                            </p:attrNameLst>
                                          </p:cBhvr>
                                          <p:tavLst>
                                            <p:tav tm="0">
                                              <p:val>
                                                <p:strVal val="1+#ppt_h/2"/>
                                              </p:val>
                                            </p:tav>
                                            <p:tav tm="100000">
                                              <p:val>
                                                <p:strVal val="#ppt_y"/>
                                              </p:val>
                                            </p:tav>
                                          </p:tavLst>
                                        </p:anim>
                                      </p:childTnLst>
                                    </p:cTn>
                                  </p:par>
                                </p:childTnLst>
                              </p:cTn>
                            </p:par>
                            <p:par>
                              <p:cTn id="91" fill="hold">
                                <p:stCondLst>
                                  <p:cond delay="5000"/>
                                </p:stCondLst>
                                <p:childTnLst>
                                  <p:par>
                                    <p:cTn id="92" presetID="12" presetClass="entr" presetSubtype="8" fill="hold" grpId="0" nodeType="after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additive="base">
                                            <p:cTn id="94" dur="500"/>
                                            <p:tgtEl>
                                              <p:spTgt spid="81"/>
                                            </p:tgtEl>
                                            <p:attrNameLst>
                                              <p:attrName>ppt_x</p:attrName>
                                            </p:attrNameLst>
                                          </p:cBhvr>
                                          <p:tavLst>
                                            <p:tav tm="0">
                                              <p:val>
                                                <p:strVal val="#ppt_x-#ppt_w*1.125000"/>
                                              </p:val>
                                            </p:tav>
                                            <p:tav tm="100000">
                                              <p:val>
                                                <p:strVal val="#ppt_x"/>
                                              </p:val>
                                            </p:tav>
                                          </p:tavLst>
                                        </p:anim>
                                        <p:animEffect transition="in" filter="wipe(right)">
                                          <p:cBhvr>
                                            <p:cTn id="95" dur="500"/>
                                            <p:tgtEl>
                                              <p:spTgt spid="81"/>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80"/>
                                            </p:tgtEl>
                                            <p:attrNameLst>
                                              <p:attrName>style.visibility</p:attrName>
                                            </p:attrNameLst>
                                          </p:cBhvr>
                                          <p:to>
                                            <p:strVal val="visible"/>
                                          </p:to>
                                        </p:set>
                                        <p:anim calcmode="lin" valueType="num">
                                          <p:cBhvr additive="base">
                                            <p:cTn id="98" dur="500"/>
                                            <p:tgtEl>
                                              <p:spTgt spid="80"/>
                                            </p:tgtEl>
                                            <p:attrNameLst>
                                              <p:attrName>ppt_x</p:attrName>
                                            </p:attrNameLst>
                                          </p:cBhvr>
                                          <p:tavLst>
                                            <p:tav tm="0">
                                              <p:val>
                                                <p:strVal val="#ppt_x-#ppt_w*1.125000"/>
                                              </p:val>
                                            </p:tav>
                                            <p:tav tm="100000">
                                              <p:val>
                                                <p:strVal val="#ppt_x"/>
                                              </p:val>
                                            </p:tav>
                                          </p:tavLst>
                                        </p:anim>
                                        <p:animEffect transition="in" filter="wipe(right)">
                                          <p:cBhvr>
                                            <p:cTn id="99" dur="500"/>
                                            <p:tgtEl>
                                              <p:spTgt spid="80"/>
                                            </p:tgtEl>
                                          </p:cBhvr>
                                        </p:animEffect>
                                      </p:childTnLst>
                                    </p:cTn>
                                  </p:par>
                                </p:childTnLst>
                              </p:cTn>
                            </p:par>
                            <p:par>
                              <p:cTn id="100" fill="hold">
                                <p:stCondLst>
                                  <p:cond delay="5500"/>
                                </p:stCondLst>
                                <p:childTnLst>
                                  <p:par>
                                    <p:cTn id="101" presetID="2" presetClass="entr" presetSubtype="4" fill="hold" nodeType="afterEffect">
                                      <p:stCondLst>
                                        <p:cond delay="0"/>
                                      </p:stCondLst>
                                      <p:childTnLst>
                                        <p:set>
                                          <p:cBhvr>
                                            <p:cTn id="102" dur="1" fill="hold">
                                              <p:stCondLst>
                                                <p:cond delay="0"/>
                                              </p:stCondLst>
                                            </p:cTn>
                                            <p:tgtEl>
                                              <p:spTgt spid="63"/>
                                            </p:tgtEl>
                                            <p:attrNameLst>
                                              <p:attrName>style.visibility</p:attrName>
                                            </p:attrNameLst>
                                          </p:cBhvr>
                                          <p:to>
                                            <p:strVal val="visible"/>
                                          </p:to>
                                        </p:set>
                                        <p:anim calcmode="lin" valueType="num">
                                          <p:cBhvr additive="base">
                                            <p:cTn id="103" dur="500" fill="hold"/>
                                            <p:tgtEl>
                                              <p:spTgt spid="63"/>
                                            </p:tgtEl>
                                            <p:attrNameLst>
                                              <p:attrName>ppt_x</p:attrName>
                                            </p:attrNameLst>
                                          </p:cBhvr>
                                          <p:tavLst>
                                            <p:tav tm="0">
                                              <p:val>
                                                <p:strVal val="#ppt_x"/>
                                              </p:val>
                                            </p:tav>
                                            <p:tav tm="100000">
                                              <p:val>
                                                <p:strVal val="#ppt_x"/>
                                              </p:val>
                                            </p:tav>
                                          </p:tavLst>
                                        </p:anim>
                                        <p:anim calcmode="lin" valueType="num">
                                          <p:cBhvr additive="base">
                                            <p:cTn id="104" dur="500" fill="hold"/>
                                            <p:tgtEl>
                                              <p:spTgt spid="63"/>
                                            </p:tgtEl>
                                            <p:attrNameLst>
                                              <p:attrName>ppt_y</p:attrName>
                                            </p:attrNameLst>
                                          </p:cBhvr>
                                          <p:tavLst>
                                            <p:tav tm="0">
                                              <p:val>
                                                <p:strVal val="1+#ppt_h/2"/>
                                              </p:val>
                                            </p:tav>
                                            <p:tav tm="100000">
                                              <p:val>
                                                <p:strVal val="#ppt_y"/>
                                              </p:val>
                                            </p:tav>
                                          </p:tavLst>
                                        </p:anim>
                                      </p:childTnLst>
                                    </p:cTn>
                                  </p:par>
                                </p:childTnLst>
                              </p:cTn>
                            </p:par>
                            <p:par>
                              <p:cTn id="105" fill="hold">
                                <p:stCondLst>
                                  <p:cond delay="6000"/>
                                </p:stCondLst>
                                <p:childTnLst>
                                  <p:par>
                                    <p:cTn id="106" presetID="12" presetClass="entr" presetSubtype="8" fill="hold" grpId="0" nodeType="afterEffect">
                                      <p:stCondLst>
                                        <p:cond delay="0"/>
                                      </p:stCondLst>
                                      <p:childTnLst>
                                        <p:set>
                                          <p:cBhvr>
                                            <p:cTn id="107" dur="1" fill="hold">
                                              <p:stCondLst>
                                                <p:cond delay="0"/>
                                              </p:stCondLst>
                                            </p:cTn>
                                            <p:tgtEl>
                                              <p:spTgt spid="76"/>
                                            </p:tgtEl>
                                            <p:attrNameLst>
                                              <p:attrName>style.visibility</p:attrName>
                                            </p:attrNameLst>
                                          </p:cBhvr>
                                          <p:to>
                                            <p:strVal val="visible"/>
                                          </p:to>
                                        </p:set>
                                        <p:anim calcmode="lin" valueType="num">
                                          <p:cBhvr additive="base">
                                            <p:cTn id="108" dur="500"/>
                                            <p:tgtEl>
                                              <p:spTgt spid="76"/>
                                            </p:tgtEl>
                                            <p:attrNameLst>
                                              <p:attrName>ppt_x</p:attrName>
                                            </p:attrNameLst>
                                          </p:cBhvr>
                                          <p:tavLst>
                                            <p:tav tm="0">
                                              <p:val>
                                                <p:strVal val="#ppt_x-#ppt_w*1.125000"/>
                                              </p:val>
                                            </p:tav>
                                            <p:tav tm="100000">
                                              <p:val>
                                                <p:strVal val="#ppt_x"/>
                                              </p:val>
                                            </p:tav>
                                          </p:tavLst>
                                        </p:anim>
                                        <p:animEffect transition="in" filter="wipe(right)">
                                          <p:cBhvr>
                                            <p:cTn id="109" dur="500"/>
                                            <p:tgtEl>
                                              <p:spTgt spid="76"/>
                                            </p:tgtEl>
                                          </p:cBhvr>
                                        </p:animEffect>
                                      </p:childTnLst>
                                    </p:cTn>
                                  </p:par>
                                  <p:par>
                                    <p:cTn id="110" presetID="12" presetClass="entr" presetSubtype="8" fill="hold" grpId="0" nodeType="withEffect">
                                      <p:stCondLst>
                                        <p:cond delay="0"/>
                                      </p:stCondLst>
                                      <p:childTnLst>
                                        <p:set>
                                          <p:cBhvr>
                                            <p:cTn id="111" dur="1" fill="hold">
                                              <p:stCondLst>
                                                <p:cond delay="0"/>
                                              </p:stCondLst>
                                            </p:cTn>
                                            <p:tgtEl>
                                              <p:spTgt spid="77"/>
                                            </p:tgtEl>
                                            <p:attrNameLst>
                                              <p:attrName>style.visibility</p:attrName>
                                            </p:attrNameLst>
                                          </p:cBhvr>
                                          <p:to>
                                            <p:strVal val="visible"/>
                                          </p:to>
                                        </p:set>
                                        <p:anim calcmode="lin" valueType="num">
                                          <p:cBhvr additive="base">
                                            <p:cTn id="112" dur="500"/>
                                            <p:tgtEl>
                                              <p:spTgt spid="77"/>
                                            </p:tgtEl>
                                            <p:attrNameLst>
                                              <p:attrName>ppt_x</p:attrName>
                                            </p:attrNameLst>
                                          </p:cBhvr>
                                          <p:tavLst>
                                            <p:tav tm="0">
                                              <p:val>
                                                <p:strVal val="#ppt_x-#ppt_w*1.125000"/>
                                              </p:val>
                                            </p:tav>
                                            <p:tav tm="100000">
                                              <p:val>
                                                <p:strVal val="#ppt_x"/>
                                              </p:val>
                                            </p:tav>
                                          </p:tavLst>
                                        </p:anim>
                                        <p:animEffect transition="in" filter="wipe(right)">
                                          <p:cBhvr>
                                            <p:cTn id="113" dur="500"/>
                                            <p:tgtEl>
                                              <p:spTgt spid="77"/>
                                            </p:tgtEl>
                                          </p:cBhvr>
                                        </p:animEffect>
                                      </p:childTnLst>
                                    </p:cTn>
                                  </p:par>
                                  <p:par>
                                    <p:cTn id="114" presetID="12" presetClass="entr" presetSubtype="8" fill="hold" nodeType="withEffect">
                                      <p:stCondLst>
                                        <p:cond delay="0"/>
                                      </p:stCondLst>
                                      <p:childTnLst>
                                        <p:set>
                                          <p:cBhvr>
                                            <p:cTn id="115" dur="1" fill="hold">
                                              <p:stCondLst>
                                                <p:cond delay="0"/>
                                              </p:stCondLst>
                                            </p:cTn>
                                            <p:tgtEl>
                                              <p:spTgt spid="99"/>
                                            </p:tgtEl>
                                            <p:attrNameLst>
                                              <p:attrName>style.visibility</p:attrName>
                                            </p:attrNameLst>
                                          </p:cBhvr>
                                          <p:to>
                                            <p:strVal val="visible"/>
                                          </p:to>
                                        </p:set>
                                        <p:anim calcmode="lin" valueType="num">
                                          <p:cBhvr additive="base">
                                            <p:cTn id="116" dur="500"/>
                                            <p:tgtEl>
                                              <p:spTgt spid="99"/>
                                            </p:tgtEl>
                                            <p:attrNameLst>
                                              <p:attrName>ppt_x</p:attrName>
                                            </p:attrNameLst>
                                          </p:cBhvr>
                                          <p:tavLst>
                                            <p:tav tm="0">
                                              <p:val>
                                                <p:strVal val="#ppt_x-#ppt_w*1.125000"/>
                                              </p:val>
                                            </p:tav>
                                            <p:tav tm="100000">
                                              <p:val>
                                                <p:strVal val="#ppt_x"/>
                                              </p:val>
                                            </p:tav>
                                          </p:tavLst>
                                        </p:anim>
                                        <p:animEffect transition="in" filter="wipe(right)">
                                          <p:cBhvr>
                                            <p:cTn id="117" dur="500"/>
                                            <p:tgtEl>
                                              <p:spTgt spid="99"/>
                                            </p:tgtEl>
                                          </p:cBhvr>
                                        </p:animEffect>
                                      </p:childTnLst>
                                    </p:cTn>
                                  </p:par>
                                  <p:par>
                                    <p:cTn id="118" presetID="12" presetClass="entr" presetSubtype="8" fill="hold" nodeType="withEffect">
                                      <p:stCondLst>
                                        <p:cond delay="0"/>
                                      </p:stCondLst>
                                      <p:childTnLst>
                                        <p:set>
                                          <p:cBhvr>
                                            <p:cTn id="119" dur="1" fill="hold">
                                              <p:stCondLst>
                                                <p:cond delay="0"/>
                                              </p:stCondLst>
                                            </p:cTn>
                                            <p:tgtEl>
                                              <p:spTgt spid="102"/>
                                            </p:tgtEl>
                                            <p:attrNameLst>
                                              <p:attrName>style.visibility</p:attrName>
                                            </p:attrNameLst>
                                          </p:cBhvr>
                                          <p:to>
                                            <p:strVal val="visible"/>
                                          </p:to>
                                        </p:set>
                                        <p:anim calcmode="lin" valueType="num">
                                          <p:cBhvr additive="base">
                                            <p:cTn id="120" dur="500"/>
                                            <p:tgtEl>
                                              <p:spTgt spid="102"/>
                                            </p:tgtEl>
                                            <p:attrNameLst>
                                              <p:attrName>ppt_x</p:attrName>
                                            </p:attrNameLst>
                                          </p:cBhvr>
                                          <p:tavLst>
                                            <p:tav tm="0">
                                              <p:val>
                                                <p:strVal val="#ppt_x-#ppt_w*1.125000"/>
                                              </p:val>
                                            </p:tav>
                                            <p:tav tm="100000">
                                              <p:val>
                                                <p:strVal val="#ppt_x"/>
                                              </p:val>
                                            </p:tav>
                                          </p:tavLst>
                                        </p:anim>
                                        <p:animEffect transition="in" filter="wipe(right)">
                                          <p:cBhvr>
                                            <p:cTn id="121"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76" grpId="0"/>
          <p:bldP spid="77" grpId="0"/>
          <p:bldP spid="80" grpId="0"/>
          <p:bldP spid="81" grpId="0"/>
          <p:bldP spid="82" grpId="0"/>
          <p:bldP spid="83" grpId="0"/>
          <p:bldP spid="86" grpId="0"/>
          <p:bldP spid="87" grpId="0"/>
          <p:bldP spid="88" grpId="0"/>
          <p:bldP spid="89" grpId="0"/>
          <p:bldP spid="97" grpId="0"/>
          <p:bldP spid="98"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cxnSp>
        <p:nvCxnSpPr>
          <p:cNvPr id="70" name="直接连接符 69"/>
          <p:cNvCxnSpPr/>
          <p:nvPr/>
        </p:nvCxnSpPr>
        <p:spPr>
          <a:xfrm>
            <a:off x="1045733" y="3028883"/>
            <a:ext cx="2948728"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1045733" y="4017392"/>
            <a:ext cx="2948728" cy="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1688405" y="3127770"/>
            <a:ext cx="1663385" cy="226216"/>
          </a:xfrm>
          <a:prstGeom prst="rect">
            <a:avLst/>
          </a:prstGeom>
          <a:noFill/>
        </p:spPr>
        <p:txBody>
          <a:bodyPr wrap="square" lIns="0" tIns="0" rIns="0" bIns="0" rtlCol="0">
            <a:spAutoFit/>
          </a:bodyPr>
          <a:lstStyle/>
          <a:p>
            <a:pPr algn="ctr"/>
            <a:r>
              <a:rPr lang="zh-CN" altLang="en-US" sz="1470" b="1" dirty="0">
                <a:latin typeface="微软雅黑" pitchFamily="34" charset="-122"/>
                <a:ea typeface="微软雅黑" pitchFamily="34" charset="-122"/>
              </a:rPr>
              <a:t>关键字设问？</a:t>
            </a:r>
          </a:p>
        </p:txBody>
      </p:sp>
      <p:sp>
        <p:nvSpPr>
          <p:cNvPr id="74" name="TextBox 73"/>
          <p:cNvSpPr txBox="1"/>
          <p:nvPr/>
        </p:nvSpPr>
        <p:spPr>
          <a:xfrm>
            <a:off x="1688405" y="3412525"/>
            <a:ext cx="1663385" cy="226216"/>
          </a:xfrm>
          <a:prstGeom prst="rect">
            <a:avLst/>
          </a:prstGeom>
          <a:noFill/>
        </p:spPr>
        <p:txBody>
          <a:bodyPr wrap="square" lIns="0" tIns="0" rIns="0" bIns="0" rtlCol="0">
            <a:spAutoFit/>
          </a:bodyPr>
          <a:lstStyle/>
          <a:p>
            <a:pPr algn="ctr"/>
            <a:r>
              <a:rPr lang="zh-CN" altLang="en-US" sz="1470" b="1" dirty="0">
                <a:latin typeface="微软雅黑" pitchFamily="34" charset="-122"/>
                <a:ea typeface="微软雅黑" pitchFamily="34" charset="-122"/>
              </a:rPr>
              <a:t>关键字设问？</a:t>
            </a:r>
          </a:p>
        </p:txBody>
      </p:sp>
      <p:sp>
        <p:nvSpPr>
          <p:cNvPr id="78" name="TextBox 77"/>
          <p:cNvSpPr txBox="1"/>
          <p:nvPr/>
        </p:nvSpPr>
        <p:spPr>
          <a:xfrm>
            <a:off x="1688405" y="3714958"/>
            <a:ext cx="1663385" cy="226216"/>
          </a:xfrm>
          <a:prstGeom prst="rect">
            <a:avLst/>
          </a:prstGeom>
          <a:noFill/>
        </p:spPr>
        <p:txBody>
          <a:bodyPr wrap="square" lIns="0" tIns="0" rIns="0" bIns="0" rtlCol="0">
            <a:spAutoFit/>
          </a:bodyPr>
          <a:lstStyle/>
          <a:p>
            <a:pPr algn="ctr"/>
            <a:r>
              <a:rPr lang="zh-CN" altLang="en-US" sz="1470" b="1" dirty="0">
                <a:latin typeface="微软雅黑" pitchFamily="34" charset="-122"/>
                <a:ea typeface="微软雅黑" pitchFamily="34" charset="-122"/>
              </a:rPr>
              <a:t>关键字设问？</a:t>
            </a:r>
          </a:p>
        </p:txBody>
      </p:sp>
      <p:sp>
        <p:nvSpPr>
          <p:cNvPr id="79" name="TextBox 78"/>
          <p:cNvSpPr txBox="1"/>
          <p:nvPr/>
        </p:nvSpPr>
        <p:spPr>
          <a:xfrm>
            <a:off x="1045733" y="4129429"/>
            <a:ext cx="2948728" cy="484748"/>
          </a:xfrm>
          <a:prstGeom prst="rect">
            <a:avLst/>
          </a:prstGeom>
          <a:noFill/>
        </p:spPr>
        <p:txBody>
          <a:bodyPr wrap="square" lIns="0" tIns="0" rIns="0" bIns="0" rtlCol="0">
            <a:spAutoFit/>
          </a:bodyPr>
          <a:lstStyle/>
          <a:p>
            <a:r>
              <a:rPr lang="zh-CN" altLang="en-US" sz="1050" dirty="0">
                <a:latin typeface="+mj-ea"/>
              </a:rPr>
              <a:t>单击此处添加文本单击此处添加文本</a:t>
            </a:r>
            <a:endParaRPr lang="en-US" altLang="zh-CN" sz="1050" dirty="0">
              <a:latin typeface="+mj-ea"/>
            </a:endParaRPr>
          </a:p>
          <a:p>
            <a:r>
              <a:rPr lang="zh-CN" altLang="en-US" sz="1050" dirty="0">
                <a:latin typeface="+mj-ea"/>
              </a:rPr>
              <a:t>单击此处添加文本单击此处添加文本</a:t>
            </a:r>
            <a:endParaRPr lang="en-US" altLang="zh-CN" sz="1050" dirty="0">
              <a:latin typeface="+mj-ea"/>
            </a:endParaRPr>
          </a:p>
          <a:p>
            <a:endParaRPr lang="en-US" altLang="zh-CN" sz="1050" dirty="0">
              <a:latin typeface="+mj-ea"/>
            </a:endParaRPr>
          </a:p>
        </p:txBody>
      </p:sp>
      <p:sp>
        <p:nvSpPr>
          <p:cNvPr id="84" name="Freeform 5"/>
          <p:cNvSpPr>
            <a:spLocks/>
          </p:cNvSpPr>
          <p:nvPr/>
        </p:nvSpPr>
        <p:spPr bwMode="auto">
          <a:xfrm>
            <a:off x="4519089" y="997147"/>
            <a:ext cx="977898" cy="4013313"/>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bg2"/>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05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sp>
        <p:nvSpPr>
          <p:cNvPr id="85" name="圆角矩形 84"/>
          <p:cNvSpPr/>
          <p:nvPr/>
        </p:nvSpPr>
        <p:spPr>
          <a:xfrm>
            <a:off x="5692617" y="997147"/>
            <a:ext cx="3326770" cy="493456"/>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圆角矩形 89"/>
          <p:cNvSpPr/>
          <p:nvPr/>
        </p:nvSpPr>
        <p:spPr>
          <a:xfrm>
            <a:off x="5692617" y="1583790"/>
            <a:ext cx="3326770" cy="493456"/>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1" name="圆角矩形 90"/>
          <p:cNvSpPr/>
          <p:nvPr/>
        </p:nvSpPr>
        <p:spPr>
          <a:xfrm>
            <a:off x="5692617" y="2170433"/>
            <a:ext cx="3326770" cy="493456"/>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圆角矩形 91"/>
          <p:cNvSpPr/>
          <p:nvPr/>
        </p:nvSpPr>
        <p:spPr>
          <a:xfrm>
            <a:off x="5692617" y="2757077"/>
            <a:ext cx="3326770" cy="493456"/>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3" name="圆角矩形 92"/>
          <p:cNvSpPr/>
          <p:nvPr/>
        </p:nvSpPr>
        <p:spPr>
          <a:xfrm>
            <a:off x="5692617" y="3343720"/>
            <a:ext cx="3326770" cy="493456"/>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4" name="圆角矩形 93"/>
          <p:cNvSpPr/>
          <p:nvPr/>
        </p:nvSpPr>
        <p:spPr>
          <a:xfrm>
            <a:off x="5692617" y="3930364"/>
            <a:ext cx="3326770" cy="493456"/>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5" name="圆角矩形 94"/>
          <p:cNvSpPr/>
          <p:nvPr/>
        </p:nvSpPr>
        <p:spPr>
          <a:xfrm>
            <a:off x="5692617" y="4517004"/>
            <a:ext cx="3326770" cy="493456"/>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6" name="TextBox 95"/>
          <p:cNvSpPr txBox="1"/>
          <p:nvPr/>
        </p:nvSpPr>
        <p:spPr>
          <a:xfrm>
            <a:off x="6061022" y="1163084"/>
            <a:ext cx="2429106" cy="161583"/>
          </a:xfrm>
          <a:prstGeom prst="rect">
            <a:avLst/>
          </a:prstGeom>
          <a:noFill/>
        </p:spPr>
        <p:txBody>
          <a:bodyPr wrap="square" lIns="0" tIns="0" rIns="0" bIns="0" rtlCol="0">
            <a:spAutoFit/>
          </a:bodyPr>
          <a:lstStyle/>
          <a:p>
            <a:r>
              <a:rPr lang="zh-CN" altLang="en-US" sz="1050" dirty="0">
                <a:latin typeface="+mj-ea"/>
              </a:rPr>
              <a:t>单击此处添加文本单击此处添加</a:t>
            </a:r>
            <a:endParaRPr lang="en-US" altLang="zh-CN" sz="1050" dirty="0">
              <a:latin typeface="+mj-ea"/>
            </a:endParaRPr>
          </a:p>
        </p:txBody>
      </p:sp>
      <p:sp>
        <p:nvSpPr>
          <p:cNvPr id="104" name="TextBox 103"/>
          <p:cNvSpPr txBox="1"/>
          <p:nvPr/>
        </p:nvSpPr>
        <p:spPr>
          <a:xfrm>
            <a:off x="6061022" y="1749727"/>
            <a:ext cx="2429106" cy="161583"/>
          </a:xfrm>
          <a:prstGeom prst="rect">
            <a:avLst/>
          </a:prstGeom>
          <a:noFill/>
        </p:spPr>
        <p:txBody>
          <a:bodyPr wrap="square" lIns="0" tIns="0" rIns="0" bIns="0" rtlCol="0">
            <a:spAutoFit/>
          </a:bodyPr>
          <a:lstStyle/>
          <a:p>
            <a:r>
              <a:rPr lang="zh-CN" altLang="en-US" sz="1050" dirty="0">
                <a:latin typeface="+mj-ea"/>
              </a:rPr>
              <a:t>单击此处添加文本单击此处</a:t>
            </a:r>
            <a:endParaRPr lang="en-US" altLang="zh-CN" sz="1050" dirty="0">
              <a:latin typeface="+mj-ea"/>
            </a:endParaRPr>
          </a:p>
        </p:txBody>
      </p:sp>
      <p:sp>
        <p:nvSpPr>
          <p:cNvPr id="105" name="TextBox 104"/>
          <p:cNvSpPr txBox="1"/>
          <p:nvPr/>
        </p:nvSpPr>
        <p:spPr>
          <a:xfrm>
            <a:off x="6061022" y="2336371"/>
            <a:ext cx="2429106" cy="161583"/>
          </a:xfrm>
          <a:prstGeom prst="rect">
            <a:avLst/>
          </a:prstGeom>
          <a:noFill/>
        </p:spPr>
        <p:txBody>
          <a:bodyPr wrap="square" lIns="0" tIns="0" rIns="0" bIns="0" rtlCol="0">
            <a:spAutoFit/>
          </a:bodyPr>
          <a:lstStyle/>
          <a:p>
            <a:r>
              <a:rPr lang="zh-CN" altLang="en-US" sz="1050" dirty="0">
                <a:latin typeface="+mj-ea"/>
              </a:rPr>
              <a:t>单击此处添加文本单击此处添加</a:t>
            </a:r>
            <a:endParaRPr lang="en-US" altLang="zh-CN" sz="1050" dirty="0">
              <a:latin typeface="+mj-ea"/>
            </a:endParaRPr>
          </a:p>
        </p:txBody>
      </p:sp>
      <p:sp>
        <p:nvSpPr>
          <p:cNvPr id="106" name="TextBox 105"/>
          <p:cNvSpPr txBox="1"/>
          <p:nvPr/>
        </p:nvSpPr>
        <p:spPr>
          <a:xfrm>
            <a:off x="6061022" y="2923014"/>
            <a:ext cx="2429106" cy="161583"/>
          </a:xfrm>
          <a:prstGeom prst="rect">
            <a:avLst/>
          </a:prstGeom>
          <a:noFill/>
        </p:spPr>
        <p:txBody>
          <a:bodyPr wrap="square" lIns="0" tIns="0" rIns="0" bIns="0" rtlCol="0">
            <a:spAutoFit/>
          </a:bodyPr>
          <a:lstStyle/>
          <a:p>
            <a:r>
              <a:rPr lang="zh-CN" altLang="en-US" sz="1050" dirty="0">
                <a:latin typeface="+mj-ea"/>
              </a:rPr>
              <a:t>单击此处添加文本单击此处</a:t>
            </a:r>
            <a:endParaRPr lang="en-US" altLang="zh-CN" sz="1050" dirty="0">
              <a:latin typeface="+mj-ea"/>
            </a:endParaRPr>
          </a:p>
        </p:txBody>
      </p:sp>
      <p:sp>
        <p:nvSpPr>
          <p:cNvPr id="107" name="TextBox 106"/>
          <p:cNvSpPr txBox="1"/>
          <p:nvPr/>
        </p:nvSpPr>
        <p:spPr>
          <a:xfrm>
            <a:off x="6061022" y="3509658"/>
            <a:ext cx="2429106" cy="161583"/>
          </a:xfrm>
          <a:prstGeom prst="rect">
            <a:avLst/>
          </a:prstGeom>
          <a:noFill/>
        </p:spPr>
        <p:txBody>
          <a:bodyPr wrap="square" lIns="0" tIns="0" rIns="0" bIns="0" rtlCol="0">
            <a:spAutoFit/>
          </a:bodyPr>
          <a:lstStyle/>
          <a:p>
            <a:r>
              <a:rPr lang="zh-CN" altLang="en-US" sz="1050" dirty="0">
                <a:latin typeface="+mj-ea"/>
              </a:rPr>
              <a:t>单击此处添加文本单击此处</a:t>
            </a:r>
            <a:endParaRPr lang="en-US" altLang="zh-CN" sz="1050" dirty="0">
              <a:latin typeface="+mj-ea"/>
            </a:endParaRPr>
          </a:p>
        </p:txBody>
      </p:sp>
      <p:sp>
        <p:nvSpPr>
          <p:cNvPr id="108" name="TextBox 107"/>
          <p:cNvSpPr txBox="1"/>
          <p:nvPr/>
        </p:nvSpPr>
        <p:spPr>
          <a:xfrm>
            <a:off x="6061022" y="4096301"/>
            <a:ext cx="2429106" cy="161583"/>
          </a:xfrm>
          <a:prstGeom prst="rect">
            <a:avLst/>
          </a:prstGeom>
          <a:noFill/>
        </p:spPr>
        <p:txBody>
          <a:bodyPr wrap="square" lIns="0" tIns="0" rIns="0" bIns="0" rtlCol="0">
            <a:spAutoFit/>
          </a:bodyPr>
          <a:lstStyle/>
          <a:p>
            <a:r>
              <a:rPr lang="zh-CN" altLang="en-US" sz="1050" dirty="0">
                <a:latin typeface="+mj-ea"/>
              </a:rPr>
              <a:t>单击此处添加文本单击此处添加</a:t>
            </a:r>
            <a:endParaRPr lang="en-US" altLang="zh-CN" sz="1050" dirty="0">
              <a:latin typeface="+mj-ea"/>
            </a:endParaRPr>
          </a:p>
        </p:txBody>
      </p:sp>
      <p:sp>
        <p:nvSpPr>
          <p:cNvPr id="109" name="TextBox 108"/>
          <p:cNvSpPr txBox="1"/>
          <p:nvPr/>
        </p:nvSpPr>
        <p:spPr>
          <a:xfrm>
            <a:off x="6061022" y="4682941"/>
            <a:ext cx="2429106" cy="161583"/>
          </a:xfrm>
          <a:prstGeom prst="rect">
            <a:avLst/>
          </a:prstGeom>
          <a:noFill/>
        </p:spPr>
        <p:txBody>
          <a:bodyPr wrap="square" lIns="0" tIns="0" rIns="0" bIns="0" rtlCol="0">
            <a:spAutoFit/>
          </a:bodyPr>
          <a:lstStyle/>
          <a:p>
            <a:pPr algn="just"/>
            <a:r>
              <a:rPr lang="en-US" altLang="zh-CN" sz="1050" dirty="0">
                <a:latin typeface="微软雅黑" pitchFamily="34" charset="-122"/>
                <a:ea typeface="微软雅黑" pitchFamily="34" charset="-122"/>
              </a:rPr>
              <a:t>…………</a:t>
            </a:r>
          </a:p>
        </p:txBody>
      </p:sp>
      <p:grpSp>
        <p:nvGrpSpPr>
          <p:cNvPr id="110" name="组合 109"/>
          <p:cNvGrpSpPr/>
          <p:nvPr/>
        </p:nvGrpSpPr>
        <p:grpSpPr>
          <a:xfrm>
            <a:off x="1805350" y="1403815"/>
            <a:ext cx="1429494" cy="1432387"/>
            <a:chOff x="7146423" y="413387"/>
            <a:chExt cx="495231" cy="496232"/>
          </a:xfrm>
        </p:grpSpPr>
        <p:grpSp>
          <p:nvGrpSpPr>
            <p:cNvPr id="111" name="组合 110"/>
            <p:cNvGrpSpPr/>
            <p:nvPr/>
          </p:nvGrpSpPr>
          <p:grpSpPr>
            <a:xfrm>
              <a:off x="7146423" y="413387"/>
              <a:ext cx="495231" cy="496232"/>
              <a:chOff x="1589596" y="810715"/>
              <a:chExt cx="2340698" cy="2345431"/>
            </a:xfrm>
          </p:grpSpPr>
          <p:grpSp>
            <p:nvGrpSpPr>
              <p:cNvPr id="113" name="组合 79"/>
              <p:cNvGrpSpPr>
                <a:grpSpLocks/>
              </p:cNvGrpSpPr>
              <p:nvPr/>
            </p:nvGrpSpPr>
            <p:grpSpPr bwMode="auto">
              <a:xfrm>
                <a:off x="1589596" y="810715"/>
                <a:ext cx="2340698" cy="2345431"/>
                <a:chOff x="6379729" y="2488774"/>
                <a:chExt cx="2513016" cy="2513016"/>
              </a:xfrm>
            </p:grpSpPr>
            <p:sp>
              <p:nvSpPr>
                <p:cNvPr id="1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Arial"/>
                    <a:ea typeface="宋体"/>
                  </a:endParaRPr>
                </a:p>
              </p:txBody>
            </p:sp>
            <p:sp>
              <p:nvSpPr>
                <p:cNvPr id="11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14" name="椭圆 80"/>
              <p:cNvSpPr/>
              <p:nvPr/>
            </p:nvSpPr>
            <p:spPr bwMode="auto">
              <a:xfrm>
                <a:off x="1932719" y="1141998"/>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050"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12" name="TextBox 111"/>
            <p:cNvSpPr txBox="1"/>
            <p:nvPr/>
          </p:nvSpPr>
          <p:spPr>
            <a:xfrm>
              <a:off x="7266038" y="516486"/>
              <a:ext cx="269451" cy="278292"/>
            </a:xfrm>
            <a:prstGeom prst="rect">
              <a:avLst/>
            </a:prstGeom>
            <a:noFill/>
          </p:spPr>
          <p:txBody>
            <a:bodyPr wrap="none" rtlCol="0">
              <a:spAutoFit/>
            </a:bodyPr>
            <a:lstStyle/>
            <a:p>
              <a:r>
                <a:rPr lang="zh-CN" altLang="en-US" sz="2310" b="1" dirty="0">
                  <a:solidFill>
                    <a:schemeClr val="bg1"/>
                  </a:solidFill>
                  <a:latin typeface="微软雅黑" pitchFamily="34" charset="-122"/>
                  <a:ea typeface="微软雅黑" pitchFamily="34" charset="-122"/>
                </a:rPr>
                <a:t>标题</a:t>
              </a:r>
              <a:endParaRPr lang="en-US" altLang="zh-CN" sz="2310" b="1" dirty="0">
                <a:solidFill>
                  <a:schemeClr val="bg1"/>
                </a:solidFill>
                <a:latin typeface="微软雅黑" pitchFamily="34" charset="-122"/>
                <a:ea typeface="微软雅黑" pitchFamily="34" charset="-122"/>
              </a:endParaRPr>
            </a:p>
            <a:p>
              <a:r>
                <a:rPr lang="zh-CN" altLang="en-US" sz="2310" b="1" dirty="0">
                  <a:solidFill>
                    <a:schemeClr val="bg1"/>
                  </a:solidFill>
                  <a:latin typeface="微软雅黑" pitchFamily="34" charset="-122"/>
                  <a:ea typeface="微软雅黑" pitchFamily="34" charset="-122"/>
                </a:rPr>
                <a:t>文字</a:t>
              </a:r>
              <a:endParaRPr lang="en-US" altLang="zh-CN" sz="2310"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581724879"/>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53" presetClass="entr" presetSubtype="528" fill="hold" nodeType="afterEffect">
                                  <p:stCondLst>
                                    <p:cond delay="0"/>
                                  </p:stCondLst>
                                  <p:childTnLst>
                                    <p:set>
                                      <p:cBhvr>
                                        <p:cTn id="16" dur="1" fill="hold">
                                          <p:stCondLst>
                                            <p:cond delay="0"/>
                                          </p:stCondLst>
                                        </p:cTn>
                                        <p:tgtEl>
                                          <p:spTgt spid="110"/>
                                        </p:tgtEl>
                                        <p:attrNameLst>
                                          <p:attrName>style.visibility</p:attrName>
                                        </p:attrNameLst>
                                      </p:cBhvr>
                                      <p:to>
                                        <p:strVal val="visible"/>
                                      </p:to>
                                    </p:set>
                                    <p:anim calcmode="lin" valueType="num">
                                      <p:cBhvr>
                                        <p:cTn id="17" dur="500" fill="hold"/>
                                        <p:tgtEl>
                                          <p:spTgt spid="110"/>
                                        </p:tgtEl>
                                        <p:attrNameLst>
                                          <p:attrName>ppt_w</p:attrName>
                                        </p:attrNameLst>
                                      </p:cBhvr>
                                      <p:tavLst>
                                        <p:tav tm="0">
                                          <p:val>
                                            <p:fltVal val="0"/>
                                          </p:val>
                                        </p:tav>
                                        <p:tav tm="100000">
                                          <p:val>
                                            <p:strVal val="#ppt_w"/>
                                          </p:val>
                                        </p:tav>
                                      </p:tavLst>
                                    </p:anim>
                                    <p:anim calcmode="lin" valueType="num">
                                      <p:cBhvr>
                                        <p:cTn id="18" dur="500" fill="hold"/>
                                        <p:tgtEl>
                                          <p:spTgt spid="110"/>
                                        </p:tgtEl>
                                        <p:attrNameLst>
                                          <p:attrName>ppt_h</p:attrName>
                                        </p:attrNameLst>
                                      </p:cBhvr>
                                      <p:tavLst>
                                        <p:tav tm="0">
                                          <p:val>
                                            <p:fltVal val="0"/>
                                          </p:val>
                                        </p:tav>
                                        <p:tav tm="100000">
                                          <p:val>
                                            <p:strVal val="#ppt_h"/>
                                          </p:val>
                                        </p:tav>
                                      </p:tavLst>
                                    </p:anim>
                                    <p:animEffect transition="in" filter="fade">
                                      <p:cBhvr>
                                        <p:cTn id="19" dur="500"/>
                                        <p:tgtEl>
                                          <p:spTgt spid="110"/>
                                        </p:tgtEl>
                                      </p:cBhvr>
                                    </p:animEffect>
                                    <p:anim calcmode="lin" valueType="num">
                                      <p:cBhvr>
                                        <p:cTn id="20" dur="500" fill="hold"/>
                                        <p:tgtEl>
                                          <p:spTgt spid="110"/>
                                        </p:tgtEl>
                                        <p:attrNameLst>
                                          <p:attrName>ppt_x</p:attrName>
                                        </p:attrNameLst>
                                      </p:cBhvr>
                                      <p:tavLst>
                                        <p:tav tm="0">
                                          <p:val>
                                            <p:fltVal val="0.5"/>
                                          </p:val>
                                        </p:tav>
                                        <p:tav tm="100000">
                                          <p:val>
                                            <p:strVal val="#ppt_x"/>
                                          </p:val>
                                        </p:tav>
                                      </p:tavLst>
                                    </p:anim>
                                    <p:anim calcmode="lin" valueType="num">
                                      <p:cBhvr>
                                        <p:cTn id="21" dur="500" fill="hold"/>
                                        <p:tgtEl>
                                          <p:spTgt spid="110"/>
                                        </p:tgtEl>
                                        <p:attrNameLst>
                                          <p:attrName>ppt_y</p:attrName>
                                        </p:attrNameLst>
                                      </p:cBhvr>
                                      <p:tavLst>
                                        <p:tav tm="0">
                                          <p:val>
                                            <p:fltVal val="0.5"/>
                                          </p:val>
                                        </p:tav>
                                        <p:tav tm="100000">
                                          <p:val>
                                            <p:strVal val="#ppt_y"/>
                                          </p:val>
                                        </p:tav>
                                      </p:tavLst>
                                    </p:anim>
                                  </p:childTnLst>
                                </p:cTn>
                              </p:par>
                            </p:childTnLst>
                          </p:cTn>
                        </p:par>
                        <p:par>
                          <p:cTn id="22" fill="hold">
                            <p:stCondLst>
                              <p:cond delay="1000"/>
                            </p:stCondLst>
                            <p:childTnLst>
                              <p:par>
                                <p:cTn id="23" presetID="16" presetClass="entr" presetSubtype="37" fill="hold" nodeType="after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barn(outVertical)">
                                      <p:cBhvr>
                                        <p:cTn id="25" dur="500"/>
                                        <p:tgtEl>
                                          <p:spTgt spid="70"/>
                                        </p:tgtEl>
                                      </p:cBhvr>
                                    </p:animEffect>
                                  </p:childTnLst>
                                </p:cTn>
                              </p:par>
                              <p:par>
                                <p:cTn id="26" presetID="16" presetClass="entr" presetSubtype="37" fill="hold"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barn(outVertical)">
                                      <p:cBhvr>
                                        <p:cTn id="28" dur="500"/>
                                        <p:tgtEl>
                                          <p:spTgt spid="71"/>
                                        </p:tgtEl>
                                      </p:cBhvr>
                                    </p:animEffect>
                                  </p:childTnLst>
                                </p:cTn>
                              </p:par>
                            </p:childTnLst>
                          </p:cTn>
                        </p:par>
                        <p:par>
                          <p:cTn id="29" fill="hold">
                            <p:stCondLst>
                              <p:cond delay="1500"/>
                            </p:stCondLst>
                            <p:childTnLst>
                              <p:par>
                                <p:cTn id="30" presetID="42" presetClass="entr" presetSubtype="0" fill="hold" grpId="0" nodeType="after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anim calcmode="lin" valueType="num">
                                      <p:cBhvr>
                                        <p:cTn id="33" dur="500" fill="hold"/>
                                        <p:tgtEl>
                                          <p:spTgt spid="73"/>
                                        </p:tgtEl>
                                        <p:attrNameLst>
                                          <p:attrName>ppt_x</p:attrName>
                                        </p:attrNameLst>
                                      </p:cBhvr>
                                      <p:tavLst>
                                        <p:tav tm="0">
                                          <p:val>
                                            <p:strVal val="#ppt_x"/>
                                          </p:val>
                                        </p:tav>
                                        <p:tav tm="100000">
                                          <p:val>
                                            <p:strVal val="#ppt_x"/>
                                          </p:val>
                                        </p:tav>
                                      </p:tavLst>
                                    </p:anim>
                                    <p:anim calcmode="lin" valueType="num">
                                      <p:cBhvr>
                                        <p:cTn id="34" dur="500" fill="hold"/>
                                        <p:tgtEl>
                                          <p:spTgt spid="7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74"/>
                                        </p:tgtEl>
                                        <p:attrNameLst>
                                          <p:attrName>style.visibility</p:attrName>
                                        </p:attrNameLst>
                                      </p:cBhvr>
                                      <p:to>
                                        <p:strVal val="visible"/>
                                      </p:to>
                                    </p:set>
                                    <p:animEffect transition="in" filter="fade">
                                      <p:cBhvr>
                                        <p:cTn id="37" dur="500"/>
                                        <p:tgtEl>
                                          <p:spTgt spid="74"/>
                                        </p:tgtEl>
                                      </p:cBhvr>
                                    </p:animEffect>
                                    <p:anim calcmode="lin" valueType="num">
                                      <p:cBhvr>
                                        <p:cTn id="38" dur="500" fill="hold"/>
                                        <p:tgtEl>
                                          <p:spTgt spid="74"/>
                                        </p:tgtEl>
                                        <p:attrNameLst>
                                          <p:attrName>ppt_x</p:attrName>
                                        </p:attrNameLst>
                                      </p:cBhvr>
                                      <p:tavLst>
                                        <p:tav tm="0">
                                          <p:val>
                                            <p:strVal val="#ppt_x"/>
                                          </p:val>
                                        </p:tav>
                                        <p:tav tm="100000">
                                          <p:val>
                                            <p:strVal val="#ppt_x"/>
                                          </p:val>
                                        </p:tav>
                                      </p:tavLst>
                                    </p:anim>
                                    <p:anim calcmode="lin" valueType="num">
                                      <p:cBhvr>
                                        <p:cTn id="39" dur="500" fill="hold"/>
                                        <p:tgtEl>
                                          <p:spTgt spid="7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40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anim calcmode="lin" valueType="num">
                                      <p:cBhvr>
                                        <p:cTn id="43" dur="500" fill="hold"/>
                                        <p:tgtEl>
                                          <p:spTgt spid="78"/>
                                        </p:tgtEl>
                                        <p:attrNameLst>
                                          <p:attrName>ppt_x</p:attrName>
                                        </p:attrNameLst>
                                      </p:cBhvr>
                                      <p:tavLst>
                                        <p:tav tm="0">
                                          <p:val>
                                            <p:strVal val="#ppt_x"/>
                                          </p:val>
                                        </p:tav>
                                        <p:tav tm="100000">
                                          <p:val>
                                            <p:strVal val="#ppt_x"/>
                                          </p:val>
                                        </p:tav>
                                      </p:tavLst>
                                    </p:anim>
                                    <p:anim calcmode="lin" valueType="num">
                                      <p:cBhvr>
                                        <p:cTn id="44" dur="500" fill="hold"/>
                                        <p:tgtEl>
                                          <p:spTgt spid="78"/>
                                        </p:tgtEl>
                                        <p:attrNameLst>
                                          <p:attrName>ppt_y</p:attrName>
                                        </p:attrNameLst>
                                      </p:cBhvr>
                                      <p:tavLst>
                                        <p:tav tm="0">
                                          <p:val>
                                            <p:strVal val="#ppt_y+.1"/>
                                          </p:val>
                                        </p:tav>
                                        <p:tav tm="100000">
                                          <p:val>
                                            <p:strVal val="#ppt_y"/>
                                          </p:val>
                                        </p:tav>
                                      </p:tavLst>
                                    </p:anim>
                                  </p:childTnLst>
                                </p:cTn>
                              </p:par>
                            </p:childTnLst>
                          </p:cTn>
                        </p:par>
                        <p:par>
                          <p:cTn id="45" fill="hold">
                            <p:stCondLst>
                              <p:cond delay="2400"/>
                            </p:stCondLst>
                            <p:childTnLst>
                              <p:par>
                                <p:cTn id="46" presetID="22" presetClass="entr" presetSubtype="8" fill="hold" grpId="0" nodeType="afterEffect">
                                  <p:stCondLst>
                                    <p:cond delay="0"/>
                                  </p:stCondLst>
                                  <p:childTnLst>
                                    <p:set>
                                      <p:cBhvr>
                                        <p:cTn id="47" dur="1" fill="hold">
                                          <p:stCondLst>
                                            <p:cond delay="0"/>
                                          </p:stCondLst>
                                        </p:cTn>
                                        <p:tgtEl>
                                          <p:spTgt spid="79"/>
                                        </p:tgtEl>
                                        <p:attrNameLst>
                                          <p:attrName>style.visibility</p:attrName>
                                        </p:attrNameLst>
                                      </p:cBhvr>
                                      <p:to>
                                        <p:strVal val="visible"/>
                                      </p:to>
                                    </p:set>
                                    <p:animEffect transition="in" filter="wipe(left)">
                                      <p:cBhvr>
                                        <p:cTn id="48" dur="300"/>
                                        <p:tgtEl>
                                          <p:spTgt spid="79"/>
                                        </p:tgtEl>
                                      </p:cBhvr>
                                    </p:animEffect>
                                  </p:childTnLst>
                                </p:cTn>
                              </p:par>
                            </p:childTnLst>
                          </p:cTn>
                        </p:par>
                        <p:par>
                          <p:cTn id="49" fill="hold">
                            <p:stCondLst>
                              <p:cond delay="2700"/>
                            </p:stCondLst>
                            <p:childTnLst>
                              <p:par>
                                <p:cTn id="50" presetID="22" presetClass="entr" presetSubtype="8"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left)">
                                      <p:cBhvr>
                                        <p:cTn id="52" dur="500"/>
                                        <p:tgtEl>
                                          <p:spTgt spid="84"/>
                                        </p:tgtEl>
                                      </p:cBhvr>
                                    </p:animEffect>
                                  </p:childTnLst>
                                </p:cTn>
                              </p:par>
                            </p:childTnLst>
                          </p:cTn>
                        </p:par>
                        <p:par>
                          <p:cTn id="53" fill="hold">
                            <p:stCondLst>
                              <p:cond delay="3200"/>
                            </p:stCondLst>
                            <p:childTnLst>
                              <p:par>
                                <p:cTn id="54" presetID="22" presetClass="entr" presetSubtype="8" fill="hold" grpId="0" nodeType="afterEffect">
                                  <p:stCondLst>
                                    <p:cond delay="0"/>
                                  </p:stCondLst>
                                  <p:childTnLst>
                                    <p:set>
                                      <p:cBhvr>
                                        <p:cTn id="55" dur="1" fill="hold">
                                          <p:stCondLst>
                                            <p:cond delay="0"/>
                                          </p:stCondLst>
                                        </p:cTn>
                                        <p:tgtEl>
                                          <p:spTgt spid="96"/>
                                        </p:tgtEl>
                                        <p:attrNameLst>
                                          <p:attrName>style.visibility</p:attrName>
                                        </p:attrNameLst>
                                      </p:cBhvr>
                                      <p:to>
                                        <p:strVal val="visible"/>
                                      </p:to>
                                    </p:set>
                                    <p:animEffect transition="in" filter="wipe(left)">
                                      <p:cBhvr>
                                        <p:cTn id="56" dur="300"/>
                                        <p:tgtEl>
                                          <p:spTgt spid="9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wipe(left)">
                                      <p:cBhvr>
                                        <p:cTn id="59" dur="300"/>
                                        <p:tgtEl>
                                          <p:spTgt spid="85"/>
                                        </p:tgtEl>
                                      </p:cBhvr>
                                    </p:animEffect>
                                  </p:childTnLst>
                                </p:cTn>
                              </p:par>
                            </p:childTnLst>
                          </p:cTn>
                        </p:par>
                        <p:par>
                          <p:cTn id="60" fill="hold">
                            <p:stCondLst>
                              <p:cond delay="3500"/>
                            </p:stCondLst>
                            <p:childTnLst>
                              <p:par>
                                <p:cTn id="61" presetID="22" presetClass="entr" presetSubtype="8" fill="hold" grpId="0" nodeType="afterEffect">
                                  <p:stCondLst>
                                    <p:cond delay="0"/>
                                  </p:stCondLst>
                                  <p:childTnLst>
                                    <p:set>
                                      <p:cBhvr>
                                        <p:cTn id="62" dur="1" fill="hold">
                                          <p:stCondLst>
                                            <p:cond delay="0"/>
                                          </p:stCondLst>
                                        </p:cTn>
                                        <p:tgtEl>
                                          <p:spTgt spid="104"/>
                                        </p:tgtEl>
                                        <p:attrNameLst>
                                          <p:attrName>style.visibility</p:attrName>
                                        </p:attrNameLst>
                                      </p:cBhvr>
                                      <p:to>
                                        <p:strVal val="visible"/>
                                      </p:to>
                                    </p:set>
                                    <p:animEffect transition="in" filter="wipe(left)">
                                      <p:cBhvr>
                                        <p:cTn id="63" dur="300"/>
                                        <p:tgtEl>
                                          <p:spTgt spid="10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90"/>
                                        </p:tgtEl>
                                        <p:attrNameLst>
                                          <p:attrName>style.visibility</p:attrName>
                                        </p:attrNameLst>
                                      </p:cBhvr>
                                      <p:to>
                                        <p:strVal val="visible"/>
                                      </p:to>
                                    </p:set>
                                    <p:animEffect transition="in" filter="wipe(left)">
                                      <p:cBhvr>
                                        <p:cTn id="66" dur="300"/>
                                        <p:tgtEl>
                                          <p:spTgt spid="90"/>
                                        </p:tgtEl>
                                      </p:cBhvr>
                                    </p:animEffect>
                                  </p:childTnLst>
                                </p:cTn>
                              </p:par>
                            </p:childTnLst>
                          </p:cTn>
                        </p:par>
                        <p:par>
                          <p:cTn id="67" fill="hold">
                            <p:stCondLst>
                              <p:cond delay="3800"/>
                            </p:stCondLst>
                            <p:childTnLst>
                              <p:par>
                                <p:cTn id="68" presetID="22" presetClass="entr" presetSubtype="8" fill="hold" grpId="0" nodeType="afterEffect">
                                  <p:stCondLst>
                                    <p:cond delay="0"/>
                                  </p:stCondLst>
                                  <p:childTnLst>
                                    <p:set>
                                      <p:cBhvr>
                                        <p:cTn id="69" dur="1" fill="hold">
                                          <p:stCondLst>
                                            <p:cond delay="0"/>
                                          </p:stCondLst>
                                        </p:cTn>
                                        <p:tgtEl>
                                          <p:spTgt spid="105"/>
                                        </p:tgtEl>
                                        <p:attrNameLst>
                                          <p:attrName>style.visibility</p:attrName>
                                        </p:attrNameLst>
                                      </p:cBhvr>
                                      <p:to>
                                        <p:strVal val="visible"/>
                                      </p:to>
                                    </p:set>
                                    <p:animEffect transition="in" filter="wipe(left)">
                                      <p:cBhvr>
                                        <p:cTn id="70" dur="300"/>
                                        <p:tgtEl>
                                          <p:spTgt spid="10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91"/>
                                        </p:tgtEl>
                                        <p:attrNameLst>
                                          <p:attrName>style.visibility</p:attrName>
                                        </p:attrNameLst>
                                      </p:cBhvr>
                                      <p:to>
                                        <p:strVal val="visible"/>
                                      </p:to>
                                    </p:set>
                                    <p:animEffect transition="in" filter="wipe(left)">
                                      <p:cBhvr>
                                        <p:cTn id="73" dur="300"/>
                                        <p:tgtEl>
                                          <p:spTgt spid="91"/>
                                        </p:tgtEl>
                                      </p:cBhvr>
                                    </p:animEffect>
                                  </p:childTnLst>
                                </p:cTn>
                              </p:par>
                            </p:childTnLst>
                          </p:cTn>
                        </p:par>
                        <p:par>
                          <p:cTn id="74" fill="hold">
                            <p:stCondLst>
                              <p:cond delay="4100"/>
                            </p:stCondLst>
                            <p:childTnLst>
                              <p:par>
                                <p:cTn id="75" presetID="22" presetClass="entr" presetSubtype="8" fill="hold" grpId="0" nodeType="afterEffect">
                                  <p:stCondLst>
                                    <p:cond delay="0"/>
                                  </p:stCondLst>
                                  <p:childTnLst>
                                    <p:set>
                                      <p:cBhvr>
                                        <p:cTn id="76" dur="1" fill="hold">
                                          <p:stCondLst>
                                            <p:cond delay="0"/>
                                          </p:stCondLst>
                                        </p:cTn>
                                        <p:tgtEl>
                                          <p:spTgt spid="106"/>
                                        </p:tgtEl>
                                        <p:attrNameLst>
                                          <p:attrName>style.visibility</p:attrName>
                                        </p:attrNameLst>
                                      </p:cBhvr>
                                      <p:to>
                                        <p:strVal val="visible"/>
                                      </p:to>
                                    </p:set>
                                    <p:animEffect transition="in" filter="wipe(left)">
                                      <p:cBhvr>
                                        <p:cTn id="77" dur="300"/>
                                        <p:tgtEl>
                                          <p:spTgt spid="106"/>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92"/>
                                        </p:tgtEl>
                                        <p:attrNameLst>
                                          <p:attrName>style.visibility</p:attrName>
                                        </p:attrNameLst>
                                      </p:cBhvr>
                                      <p:to>
                                        <p:strVal val="visible"/>
                                      </p:to>
                                    </p:set>
                                    <p:animEffect transition="in" filter="wipe(left)">
                                      <p:cBhvr>
                                        <p:cTn id="80" dur="300"/>
                                        <p:tgtEl>
                                          <p:spTgt spid="92"/>
                                        </p:tgtEl>
                                      </p:cBhvr>
                                    </p:animEffect>
                                  </p:childTnLst>
                                </p:cTn>
                              </p:par>
                            </p:childTnLst>
                          </p:cTn>
                        </p:par>
                        <p:par>
                          <p:cTn id="81" fill="hold">
                            <p:stCondLst>
                              <p:cond delay="4400"/>
                            </p:stCondLst>
                            <p:childTnLst>
                              <p:par>
                                <p:cTn id="82" presetID="22" presetClass="entr" presetSubtype="8" fill="hold" grpId="0" nodeType="afterEffect">
                                  <p:stCondLst>
                                    <p:cond delay="0"/>
                                  </p:stCondLst>
                                  <p:childTnLst>
                                    <p:set>
                                      <p:cBhvr>
                                        <p:cTn id="83" dur="1" fill="hold">
                                          <p:stCondLst>
                                            <p:cond delay="0"/>
                                          </p:stCondLst>
                                        </p:cTn>
                                        <p:tgtEl>
                                          <p:spTgt spid="107"/>
                                        </p:tgtEl>
                                        <p:attrNameLst>
                                          <p:attrName>style.visibility</p:attrName>
                                        </p:attrNameLst>
                                      </p:cBhvr>
                                      <p:to>
                                        <p:strVal val="visible"/>
                                      </p:to>
                                    </p:set>
                                    <p:animEffect transition="in" filter="wipe(left)">
                                      <p:cBhvr>
                                        <p:cTn id="84" dur="300"/>
                                        <p:tgtEl>
                                          <p:spTgt spid="107"/>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93"/>
                                        </p:tgtEl>
                                        <p:attrNameLst>
                                          <p:attrName>style.visibility</p:attrName>
                                        </p:attrNameLst>
                                      </p:cBhvr>
                                      <p:to>
                                        <p:strVal val="visible"/>
                                      </p:to>
                                    </p:set>
                                    <p:animEffect transition="in" filter="wipe(left)">
                                      <p:cBhvr>
                                        <p:cTn id="87" dur="300"/>
                                        <p:tgtEl>
                                          <p:spTgt spid="93"/>
                                        </p:tgtEl>
                                      </p:cBhvr>
                                    </p:animEffect>
                                  </p:childTnLst>
                                </p:cTn>
                              </p:par>
                            </p:childTnLst>
                          </p:cTn>
                        </p:par>
                        <p:par>
                          <p:cTn id="88" fill="hold">
                            <p:stCondLst>
                              <p:cond delay="4700"/>
                            </p:stCondLst>
                            <p:childTnLst>
                              <p:par>
                                <p:cTn id="89" presetID="22" presetClass="entr" presetSubtype="8" fill="hold" grpId="0" nodeType="afterEffect">
                                  <p:stCondLst>
                                    <p:cond delay="0"/>
                                  </p:stCondLst>
                                  <p:childTnLst>
                                    <p:set>
                                      <p:cBhvr>
                                        <p:cTn id="90" dur="1" fill="hold">
                                          <p:stCondLst>
                                            <p:cond delay="0"/>
                                          </p:stCondLst>
                                        </p:cTn>
                                        <p:tgtEl>
                                          <p:spTgt spid="108"/>
                                        </p:tgtEl>
                                        <p:attrNameLst>
                                          <p:attrName>style.visibility</p:attrName>
                                        </p:attrNameLst>
                                      </p:cBhvr>
                                      <p:to>
                                        <p:strVal val="visible"/>
                                      </p:to>
                                    </p:set>
                                    <p:animEffect transition="in" filter="wipe(left)">
                                      <p:cBhvr>
                                        <p:cTn id="91" dur="300"/>
                                        <p:tgtEl>
                                          <p:spTgt spid="108"/>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94"/>
                                        </p:tgtEl>
                                        <p:attrNameLst>
                                          <p:attrName>style.visibility</p:attrName>
                                        </p:attrNameLst>
                                      </p:cBhvr>
                                      <p:to>
                                        <p:strVal val="visible"/>
                                      </p:to>
                                    </p:set>
                                    <p:animEffect transition="in" filter="wipe(left)">
                                      <p:cBhvr>
                                        <p:cTn id="94" dur="300"/>
                                        <p:tgtEl>
                                          <p:spTgt spid="94"/>
                                        </p:tgtEl>
                                      </p:cBhvr>
                                    </p:animEffect>
                                  </p:childTnLst>
                                </p:cTn>
                              </p:par>
                            </p:childTnLst>
                          </p:cTn>
                        </p:par>
                        <p:par>
                          <p:cTn id="95" fill="hold">
                            <p:stCondLst>
                              <p:cond delay="5000"/>
                            </p:stCondLst>
                            <p:childTnLst>
                              <p:par>
                                <p:cTn id="96" presetID="22" presetClass="entr" presetSubtype="8" fill="hold" grpId="0" nodeType="afterEffect">
                                  <p:stCondLst>
                                    <p:cond delay="0"/>
                                  </p:stCondLst>
                                  <p:childTnLst>
                                    <p:set>
                                      <p:cBhvr>
                                        <p:cTn id="97" dur="1" fill="hold">
                                          <p:stCondLst>
                                            <p:cond delay="0"/>
                                          </p:stCondLst>
                                        </p:cTn>
                                        <p:tgtEl>
                                          <p:spTgt spid="109"/>
                                        </p:tgtEl>
                                        <p:attrNameLst>
                                          <p:attrName>style.visibility</p:attrName>
                                        </p:attrNameLst>
                                      </p:cBhvr>
                                      <p:to>
                                        <p:strVal val="visible"/>
                                      </p:to>
                                    </p:set>
                                    <p:animEffect transition="in" filter="wipe(left)">
                                      <p:cBhvr>
                                        <p:cTn id="98" dur="300"/>
                                        <p:tgtEl>
                                          <p:spTgt spid="109"/>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3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73" grpId="0"/>
      <p:bldP spid="74" grpId="0"/>
      <p:bldP spid="78" grpId="0"/>
      <p:bldP spid="79" grpId="0"/>
      <p:bldP spid="84" grpId="0" animBg="1"/>
      <p:bldP spid="85" grpId="0" animBg="1"/>
      <p:bldP spid="90" grpId="0" animBg="1"/>
      <p:bldP spid="91" grpId="0" animBg="1"/>
      <p:bldP spid="92" grpId="0" animBg="1"/>
      <p:bldP spid="93" grpId="0" animBg="1"/>
      <p:bldP spid="94" grpId="0" animBg="1"/>
      <p:bldP spid="95" grpId="0" animBg="1"/>
      <p:bldP spid="96" grpId="0"/>
      <p:bldP spid="104" grpId="0"/>
      <p:bldP spid="105" grpId="0"/>
      <p:bldP spid="106" grpId="0"/>
      <p:bldP spid="107" grpId="0"/>
      <p:bldP spid="108" grpId="0"/>
      <p:bldP spid="10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447" name="Rectangle 71"/>
          <p:cNvSpPr>
            <a:spLocks noChangeArrowheads="1"/>
          </p:cNvSpPr>
          <p:nvPr/>
        </p:nvSpPr>
        <p:spPr bwMode="auto">
          <a:xfrm>
            <a:off x="2917825" y="2538413"/>
            <a:ext cx="4248150" cy="809625"/>
          </a:xfrm>
          <a:prstGeom prst="rect">
            <a:avLst/>
          </a:prstGeom>
          <a:noFill/>
          <a:ln w="15875" algn="ctr">
            <a:noFill/>
            <a:miter lim="800000"/>
            <a:headEnd/>
            <a:tailEnd/>
          </a:ln>
        </p:spPr>
        <p:txBody>
          <a:bodyPr lIns="76197" tIns="38098" rIns="76197" bIns="38098">
            <a:spAutoFit/>
          </a:bodyPr>
          <a:lstStyle/>
          <a:p>
            <a:pPr algn="ctr" defTabSz="762000"/>
            <a:r>
              <a:rPr lang="zh-CN" altLang="en-US" sz="1600">
                <a:latin typeface="Amosis Technik"/>
                <a:ea typeface="楷体_GB2312"/>
                <a:cs typeface="楷体_GB2312"/>
              </a:rPr>
              <a:t>点击添加文本点击</a:t>
            </a:r>
            <a:r>
              <a:rPr lang="zh-CN" altLang="en-US" sz="1600">
                <a:ea typeface="楷体_GB2312"/>
                <a:cs typeface="楷体_GB2312"/>
              </a:rPr>
              <a:t>添加文本点击添加文本点击添加文本点击添加文本点击添加文本</a:t>
            </a:r>
            <a:r>
              <a:rPr lang="zh-CN" altLang="en-US" sz="1600">
                <a:latin typeface="Amosis Technik"/>
                <a:ea typeface="楷体_GB2312"/>
                <a:cs typeface="楷体_GB2312"/>
              </a:rPr>
              <a:t>点击添加文本点击</a:t>
            </a:r>
            <a:r>
              <a:rPr lang="zh-CN" altLang="en-US" sz="1600">
                <a:ea typeface="楷体_GB2312"/>
                <a:cs typeface="楷体_GB2312"/>
              </a:rPr>
              <a:t>添加</a:t>
            </a:r>
          </a:p>
        </p:txBody>
      </p:sp>
      <p:sp>
        <p:nvSpPr>
          <p:cNvPr id="485448" name="WordArt 72"/>
          <p:cNvSpPr>
            <a:spLocks noChangeArrowheads="1" noChangeShapeType="1" noTextEdit="1"/>
          </p:cNvSpPr>
          <p:nvPr/>
        </p:nvSpPr>
        <p:spPr bwMode="auto">
          <a:xfrm>
            <a:off x="4382942" y="1664411"/>
            <a:ext cx="838200" cy="733425"/>
          </a:xfrm>
          <a:prstGeom prst="rect">
            <a:avLst/>
          </a:prstGeom>
        </p:spPr>
        <p:txBody>
          <a:bodyPr wrap="none" fromWordArt="1">
            <a:prstTxWarp prst="textPlain">
              <a:avLst>
                <a:gd name="adj" fmla="val 50000"/>
              </a:avLst>
            </a:prstTxWarp>
          </a:bodyPr>
          <a:lstStyle/>
          <a:p>
            <a:pPr algn="ctr"/>
            <a:r>
              <a:rPr lang="en-US" altLang="zh-CN" sz="3600" b="1" kern="10" dirty="0" smtClean="0">
                <a:ln w="9525">
                  <a:noFill/>
                  <a:round/>
                  <a:headEnd/>
                  <a:tailEnd/>
                </a:ln>
                <a:solidFill>
                  <a:schemeClr val="accent1"/>
                </a:solidFill>
                <a:effectLst>
                  <a:outerShdw dist="45791" dir="2021404" algn="ctr" rotWithShape="0">
                    <a:srgbClr val="B2B2B2">
                      <a:alpha val="79999"/>
                    </a:srgbClr>
                  </a:outerShdw>
                </a:effectLst>
                <a:latin typeface="Arial"/>
                <a:cs typeface="Arial"/>
              </a:rPr>
              <a:t>04</a:t>
            </a:r>
            <a:endParaRPr lang="zh-CN" altLang="en-US" sz="3600" b="1" kern="10" dirty="0">
              <a:ln w="9525">
                <a:noFill/>
                <a:round/>
                <a:headEnd/>
                <a:tailEnd/>
              </a:ln>
              <a:solidFill>
                <a:schemeClr val="accent1"/>
              </a:solidFill>
              <a:effectLst>
                <a:outerShdw dist="45791" dir="2021404" algn="ctr" rotWithShape="0">
                  <a:srgbClr val="B2B2B2">
                    <a:alpha val="79999"/>
                  </a:srgbClr>
                </a:outerShdw>
              </a:effectLst>
              <a:latin typeface="Arial"/>
              <a:cs typeface="Arial"/>
            </a:endParaRPr>
          </a:p>
        </p:txBody>
      </p:sp>
      <p:sp>
        <p:nvSpPr>
          <p:cNvPr id="485449" name="Rectangle 73"/>
          <p:cNvSpPr>
            <a:spLocks noChangeArrowheads="1"/>
          </p:cNvSpPr>
          <p:nvPr/>
        </p:nvSpPr>
        <p:spPr bwMode="auto">
          <a:xfrm>
            <a:off x="2847974" y="1399782"/>
            <a:ext cx="3505200" cy="1066800"/>
          </a:xfrm>
          <a:prstGeom prst="rect">
            <a:avLst/>
          </a:prstGeom>
          <a:noFill/>
          <a:ln w="15875" algn="ctr">
            <a:noFill/>
            <a:miter lim="800000"/>
            <a:headEnd/>
            <a:tailEnd/>
          </a:ln>
        </p:spPr>
        <p:txBody>
          <a:bodyPr lIns="76197" tIns="38098" rIns="76197" bIns="38098">
            <a:spAutoFit/>
          </a:bodyPr>
          <a:lstStyle/>
          <a:p>
            <a:pPr algn="r" defTabSz="762000"/>
            <a:r>
              <a:rPr lang="zh-CN" altLang="en-US" sz="6500" dirty="0">
                <a:solidFill>
                  <a:schemeClr val="accent1"/>
                </a:solidFill>
                <a:latin typeface="宋体" charset="-122"/>
              </a:rPr>
              <a:t>［   ］</a:t>
            </a:r>
          </a:p>
        </p:txBody>
      </p:sp>
      <p:grpSp>
        <p:nvGrpSpPr>
          <p:cNvPr id="11285" name="Group 21"/>
          <p:cNvGrpSpPr>
            <a:grpSpLocks/>
          </p:cNvGrpSpPr>
          <p:nvPr/>
        </p:nvGrpSpPr>
        <p:grpSpPr bwMode="auto">
          <a:xfrm rot="10800000">
            <a:off x="495300" y="3563938"/>
            <a:ext cx="9226550" cy="2528887"/>
            <a:chOff x="44" y="-294"/>
            <a:chExt cx="5812" cy="1593"/>
          </a:xfrm>
        </p:grpSpPr>
        <p:pic>
          <p:nvPicPr>
            <p:cNvPr id="14" name="图片 13"/>
            <p:cNvPicPr>
              <a:picLocks noChangeAspect="1"/>
            </p:cNvPicPr>
            <p:nvPr/>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8"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6"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7"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8"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11296" name="图片 24"/>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19"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2"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8"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6"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5"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1"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11325" name="图片 55"/>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29"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7"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7"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7"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Tree>
    <p:extLst>
      <p:ext uri="{BB962C8B-B14F-4D97-AF65-F5344CB8AC3E}">
        <p14:creationId xmlns:p14="http://schemas.microsoft.com/office/powerpoint/2010/main" val="3599360723"/>
      </p:ext>
    </p:extLst>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285"/>
                                        </p:tgtEl>
                                        <p:attrNameLst>
                                          <p:attrName>style.visibility</p:attrName>
                                        </p:attrNameLst>
                                      </p:cBhvr>
                                      <p:to>
                                        <p:strVal val="visible"/>
                                      </p:to>
                                    </p:set>
                                    <p:animEffect transition="in" filter="wipe(down)">
                                      <p:cBhvr>
                                        <p:cTn id="7" dur="500"/>
                                        <p:tgtEl>
                                          <p:spTgt spid="11285"/>
                                        </p:tgtEl>
                                      </p:cBhvr>
                                    </p:animEffect>
                                  </p:childTnLst>
                                </p:cTn>
                              </p:par>
                              <p:par>
                                <p:cTn id="8" presetID="17" presetClass="entr" presetSubtype="10" fill="hold" grpId="0" nodeType="withEffect">
                                  <p:stCondLst>
                                    <p:cond delay="1200"/>
                                  </p:stCondLst>
                                  <p:childTnLst>
                                    <p:set>
                                      <p:cBhvr>
                                        <p:cTn id="9" dur="1" fill="hold">
                                          <p:stCondLst>
                                            <p:cond delay="0"/>
                                          </p:stCondLst>
                                        </p:cTn>
                                        <p:tgtEl>
                                          <p:spTgt spid="485449"/>
                                        </p:tgtEl>
                                        <p:attrNameLst>
                                          <p:attrName>style.visibility</p:attrName>
                                        </p:attrNameLst>
                                      </p:cBhvr>
                                      <p:to>
                                        <p:strVal val="visible"/>
                                      </p:to>
                                    </p:set>
                                    <p:anim calcmode="lin" valueType="num">
                                      <p:cBhvr>
                                        <p:cTn id="10" dur="500" fill="hold"/>
                                        <p:tgtEl>
                                          <p:spTgt spid="485449"/>
                                        </p:tgtEl>
                                        <p:attrNameLst>
                                          <p:attrName>ppt_w</p:attrName>
                                        </p:attrNameLst>
                                      </p:cBhvr>
                                      <p:tavLst>
                                        <p:tav tm="0">
                                          <p:val>
                                            <p:fltVal val="0"/>
                                          </p:val>
                                        </p:tav>
                                        <p:tav tm="100000">
                                          <p:val>
                                            <p:strVal val="#ppt_w"/>
                                          </p:val>
                                        </p:tav>
                                      </p:tavLst>
                                    </p:anim>
                                    <p:anim calcmode="lin" valueType="num">
                                      <p:cBhvr>
                                        <p:cTn id="11" dur="500" fill="hold"/>
                                        <p:tgtEl>
                                          <p:spTgt spid="485449"/>
                                        </p:tgtEl>
                                        <p:attrNameLst>
                                          <p:attrName>ppt_h</p:attrName>
                                        </p:attrNameLst>
                                      </p:cBhvr>
                                      <p:tavLst>
                                        <p:tav tm="0">
                                          <p:val>
                                            <p:strVal val="#ppt_h"/>
                                          </p:val>
                                        </p:tav>
                                        <p:tav tm="100000">
                                          <p:val>
                                            <p:strVal val="#ppt_h"/>
                                          </p:val>
                                        </p:tav>
                                      </p:tavLst>
                                    </p:anim>
                                  </p:childTnLst>
                                </p:cTn>
                              </p:par>
                              <p:par>
                                <p:cTn id="12" presetID="23" presetClass="entr" presetSubtype="16" fill="hold" grpId="0" nodeType="withEffect">
                                  <p:stCondLst>
                                    <p:cond delay="1500"/>
                                  </p:stCondLst>
                                  <p:childTnLst>
                                    <p:set>
                                      <p:cBhvr>
                                        <p:cTn id="13" dur="1" fill="hold">
                                          <p:stCondLst>
                                            <p:cond delay="0"/>
                                          </p:stCondLst>
                                        </p:cTn>
                                        <p:tgtEl>
                                          <p:spTgt spid="485448"/>
                                        </p:tgtEl>
                                        <p:attrNameLst>
                                          <p:attrName>style.visibility</p:attrName>
                                        </p:attrNameLst>
                                      </p:cBhvr>
                                      <p:to>
                                        <p:strVal val="visible"/>
                                      </p:to>
                                    </p:set>
                                    <p:anim calcmode="lin" valueType="num">
                                      <p:cBhvr>
                                        <p:cTn id="14" dur="500" fill="hold"/>
                                        <p:tgtEl>
                                          <p:spTgt spid="485448"/>
                                        </p:tgtEl>
                                        <p:attrNameLst>
                                          <p:attrName>ppt_w</p:attrName>
                                        </p:attrNameLst>
                                      </p:cBhvr>
                                      <p:tavLst>
                                        <p:tav tm="0">
                                          <p:val>
                                            <p:fltVal val="0"/>
                                          </p:val>
                                        </p:tav>
                                        <p:tav tm="100000">
                                          <p:val>
                                            <p:strVal val="#ppt_w"/>
                                          </p:val>
                                        </p:tav>
                                      </p:tavLst>
                                    </p:anim>
                                    <p:anim calcmode="lin" valueType="num">
                                      <p:cBhvr>
                                        <p:cTn id="15" dur="500" fill="hold"/>
                                        <p:tgtEl>
                                          <p:spTgt spid="485448"/>
                                        </p:tgtEl>
                                        <p:attrNameLst>
                                          <p:attrName>ppt_h</p:attrName>
                                        </p:attrNameLst>
                                      </p:cBhvr>
                                      <p:tavLst>
                                        <p:tav tm="0">
                                          <p:val>
                                            <p:fltVal val="0"/>
                                          </p:val>
                                        </p:tav>
                                        <p:tav tm="100000">
                                          <p:val>
                                            <p:strVal val="#ppt_h"/>
                                          </p:val>
                                        </p:tav>
                                      </p:tavLst>
                                    </p:anim>
                                  </p:childTnLst>
                                </p:cTn>
                              </p:par>
                              <p:par>
                                <p:cTn id="16" presetID="12" presetClass="entr" presetSubtype="2" fill="hold" grpId="0" nodeType="withEffect">
                                  <p:stCondLst>
                                    <p:cond delay="1900"/>
                                  </p:stCondLst>
                                  <p:childTnLst>
                                    <p:set>
                                      <p:cBhvr>
                                        <p:cTn id="17" dur="1" fill="hold">
                                          <p:stCondLst>
                                            <p:cond delay="0"/>
                                          </p:stCondLst>
                                        </p:cTn>
                                        <p:tgtEl>
                                          <p:spTgt spid="485447"/>
                                        </p:tgtEl>
                                        <p:attrNameLst>
                                          <p:attrName>style.visibility</p:attrName>
                                        </p:attrNameLst>
                                      </p:cBhvr>
                                      <p:to>
                                        <p:strVal val="visible"/>
                                      </p:to>
                                    </p:set>
                                    <p:animEffect transition="in" filter="slide(fromRight)">
                                      <p:cBhvr>
                                        <p:cTn id="18" dur="500"/>
                                        <p:tgtEl>
                                          <p:spTgt spid="485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7" grpId="0"/>
      <p:bldP spid="485448" grpId="0"/>
      <p:bldP spid="485449"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a:spLocks noChangeArrowheads="1"/>
          </p:cNvSpPr>
          <p:nvPr/>
        </p:nvSpPr>
        <p:spPr bwMode="auto">
          <a:xfrm flipV="1">
            <a:off x="0" y="1588"/>
            <a:ext cx="3421063" cy="1271587"/>
          </a:xfrm>
          <a:prstGeom prst="triangle">
            <a:avLst>
              <a:gd name="adj" fmla="val 50000"/>
            </a:avLst>
          </a:prstGeom>
          <a:solidFill>
            <a:srgbClr val="0070C0"/>
          </a:solidFill>
          <a:ln w="25400" algn="ctr">
            <a:noFill/>
            <a:miter lim="800000"/>
            <a:headEnd/>
            <a:tailEnd/>
          </a:ln>
        </p:spPr>
        <p:txBody>
          <a:bodyPr rot="10800000" anchor="ctr"/>
          <a:lstStyle/>
          <a:p>
            <a:pPr algn="ctr" fontAlgn="auto">
              <a:spcBef>
                <a:spcPts val="0"/>
              </a:spcBef>
              <a:spcAft>
                <a:spcPts val="0"/>
              </a:spcAft>
              <a:defRPr/>
            </a:pPr>
            <a:endParaRPr lang="zh-CN" altLang="en-US">
              <a:solidFill>
                <a:schemeClr val="lt1"/>
              </a:solidFill>
              <a:latin typeface="+mn-lt"/>
              <a:ea typeface="+mn-ea"/>
            </a:endParaRPr>
          </a:p>
        </p:txBody>
      </p:sp>
      <p:sp>
        <p:nvSpPr>
          <p:cNvPr id="20" name="TextBox 19"/>
          <p:cNvSpPr txBox="1">
            <a:spLocks noChangeArrowheads="1"/>
          </p:cNvSpPr>
          <p:nvPr/>
        </p:nvSpPr>
        <p:spPr bwMode="auto">
          <a:xfrm rot="-2363669">
            <a:off x="1320800" y="357188"/>
            <a:ext cx="1555750" cy="641350"/>
          </a:xfrm>
          <a:prstGeom prst="rect">
            <a:avLst/>
          </a:prstGeom>
          <a:noFill/>
          <a:ln w="9525">
            <a:noFill/>
            <a:miter lim="800000"/>
            <a:headEnd/>
            <a:tailEnd/>
          </a:ln>
        </p:spPr>
        <p:txBody>
          <a:bodyPr wrap="none">
            <a:spAutoFit/>
          </a:bodyPr>
          <a:lstStyle/>
          <a:p>
            <a:r>
              <a:rPr lang="zh-CN" altLang="en-US" sz="3600" b="1">
                <a:solidFill>
                  <a:schemeClr val="bg1"/>
                </a:solidFill>
                <a:latin typeface="微软雅黑" pitchFamily="34" charset="-122"/>
                <a:ea typeface="微软雅黑" pitchFamily="34" charset="-122"/>
              </a:rPr>
              <a:t>目录页</a:t>
            </a:r>
          </a:p>
        </p:txBody>
      </p:sp>
      <p:sp>
        <p:nvSpPr>
          <p:cNvPr id="21" name="TextBox 20"/>
          <p:cNvSpPr txBox="1"/>
          <p:nvPr/>
        </p:nvSpPr>
        <p:spPr>
          <a:xfrm>
            <a:off x="2981325" y="1547813"/>
            <a:ext cx="4833938" cy="48260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zh-CN" altLang="en-US" sz="2400" b="1" dirty="0">
                <a:solidFill>
                  <a:srgbClr val="0070C0"/>
                </a:solidFill>
                <a:latin typeface="微软雅黑" pitchFamily="34" charset="-122"/>
                <a:ea typeface="微软雅黑" pitchFamily="34" charset="-122"/>
              </a:rPr>
              <a:t>插入文本或标题</a:t>
            </a:r>
          </a:p>
        </p:txBody>
      </p:sp>
      <p:sp>
        <p:nvSpPr>
          <p:cNvPr id="22" name="TextBox 21"/>
          <p:cNvSpPr txBox="1"/>
          <p:nvPr/>
        </p:nvSpPr>
        <p:spPr>
          <a:xfrm>
            <a:off x="2981325" y="2247900"/>
            <a:ext cx="4833938" cy="48260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zh-CN" altLang="en-US" dirty="0"/>
              <a:t>插入文本或标题</a:t>
            </a:r>
          </a:p>
        </p:txBody>
      </p:sp>
      <p:sp>
        <p:nvSpPr>
          <p:cNvPr id="23" name="TextBox 22"/>
          <p:cNvSpPr txBox="1"/>
          <p:nvPr/>
        </p:nvSpPr>
        <p:spPr>
          <a:xfrm>
            <a:off x="2981325" y="2946400"/>
            <a:ext cx="4833938" cy="48260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zh-CN" altLang="en-US" dirty="0"/>
              <a:t>插入文本或标题</a:t>
            </a:r>
          </a:p>
        </p:txBody>
      </p:sp>
      <p:sp>
        <p:nvSpPr>
          <p:cNvPr id="24" name="TextBox 23"/>
          <p:cNvSpPr txBox="1"/>
          <p:nvPr/>
        </p:nvSpPr>
        <p:spPr>
          <a:xfrm>
            <a:off x="2981325" y="3644900"/>
            <a:ext cx="4833938" cy="482600"/>
          </a:xfrm>
          <a:prstGeom prst="rect">
            <a:avLst/>
          </a:prstGeom>
          <a:ln/>
        </p:spPr>
        <p:style>
          <a:lnRef idx="2">
            <a:schemeClr val="accent1"/>
          </a:lnRef>
          <a:fillRef idx="1">
            <a:schemeClr val="lt1"/>
          </a:fillRef>
          <a:effectRef idx="0">
            <a:schemeClr val="accent1"/>
          </a:effectRef>
          <a:fontRef idx="minor">
            <a:schemeClr val="dk1"/>
          </a:fontRef>
        </p:style>
        <p:txBody>
          <a:bodyPr>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zh-CN" altLang="en-US" dirty="0"/>
              <a:t>插入文本或标题</a:t>
            </a:r>
          </a:p>
        </p:txBody>
      </p:sp>
      <p:grpSp>
        <p:nvGrpSpPr>
          <p:cNvPr id="25" name="组合 24"/>
          <p:cNvGrpSpPr>
            <a:grpSpLocks/>
          </p:cNvGrpSpPr>
          <p:nvPr/>
        </p:nvGrpSpPr>
        <p:grpSpPr bwMode="auto">
          <a:xfrm>
            <a:off x="2301875" y="1447800"/>
            <a:ext cx="920750" cy="701675"/>
            <a:chOff x="2165941" y="1632858"/>
            <a:chExt cx="864096" cy="744966"/>
          </a:xfrm>
        </p:grpSpPr>
        <p:sp>
          <p:nvSpPr>
            <p:cNvPr id="26" name="五边形 25"/>
            <p:cNvSpPr/>
            <p:nvPr/>
          </p:nvSpPr>
          <p:spPr>
            <a:xfrm>
              <a:off x="2165941" y="1740726"/>
              <a:ext cx="864096" cy="461812"/>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36" name="TextBox 43"/>
            <p:cNvSpPr txBox="1">
              <a:spLocks noChangeArrowheads="1"/>
            </p:cNvSpPr>
            <p:nvPr/>
          </p:nvSpPr>
          <p:spPr bwMode="auto">
            <a:xfrm>
              <a:off x="2216595" y="1632858"/>
              <a:ext cx="490151" cy="744966"/>
            </a:xfrm>
            <a:prstGeom prst="rect">
              <a:avLst/>
            </a:prstGeom>
            <a:noFill/>
            <a:ln w="9525">
              <a:noFill/>
              <a:miter lim="800000"/>
              <a:headEnd/>
              <a:tailEnd/>
            </a:ln>
          </p:spPr>
          <p:txBody>
            <a:bodyPr wrap="none">
              <a:spAutoFit/>
            </a:bodyPr>
            <a:lstStyle/>
            <a:p>
              <a:r>
                <a:rPr lang="en-US" altLang="zh-CN" sz="4000" b="1">
                  <a:solidFill>
                    <a:schemeClr val="bg1"/>
                  </a:solidFill>
                  <a:latin typeface="Arial Black" pitchFamily="34" charset="0"/>
                  <a:ea typeface="Arial Unicode MS"/>
                  <a:cs typeface="Arial Unicode MS"/>
                </a:rPr>
                <a:t>1</a:t>
              </a:r>
              <a:endParaRPr lang="zh-CN" altLang="en-US" sz="4000" b="1">
                <a:solidFill>
                  <a:schemeClr val="bg1"/>
                </a:solidFill>
                <a:latin typeface="Arial Black" pitchFamily="34" charset="0"/>
                <a:ea typeface="Arial Unicode MS"/>
                <a:cs typeface="Arial Unicode MS"/>
              </a:endParaRPr>
            </a:p>
          </p:txBody>
        </p:sp>
      </p:grpSp>
      <p:grpSp>
        <p:nvGrpSpPr>
          <p:cNvPr id="45" name="组合 44"/>
          <p:cNvGrpSpPr>
            <a:grpSpLocks/>
          </p:cNvGrpSpPr>
          <p:nvPr/>
        </p:nvGrpSpPr>
        <p:grpSpPr bwMode="auto">
          <a:xfrm>
            <a:off x="2301875" y="2151063"/>
            <a:ext cx="920750" cy="701675"/>
            <a:chOff x="2165941" y="2378338"/>
            <a:chExt cx="864096" cy="741435"/>
          </a:xfrm>
        </p:grpSpPr>
        <p:sp>
          <p:nvSpPr>
            <p:cNvPr id="46" name="五边形 45"/>
            <p:cNvSpPr/>
            <p:nvPr/>
          </p:nvSpPr>
          <p:spPr>
            <a:xfrm>
              <a:off x="2165941" y="2480662"/>
              <a:ext cx="864096" cy="461301"/>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34" name="TextBox 46"/>
            <p:cNvSpPr txBox="1">
              <a:spLocks noChangeArrowheads="1"/>
            </p:cNvSpPr>
            <p:nvPr/>
          </p:nvSpPr>
          <p:spPr bwMode="auto">
            <a:xfrm>
              <a:off x="2216595" y="2378338"/>
              <a:ext cx="490151" cy="741435"/>
            </a:xfrm>
            <a:prstGeom prst="rect">
              <a:avLst/>
            </a:prstGeom>
            <a:noFill/>
            <a:ln w="9525">
              <a:noFill/>
              <a:miter lim="800000"/>
              <a:headEnd/>
              <a:tailEnd/>
            </a:ln>
          </p:spPr>
          <p:txBody>
            <a:bodyPr wrap="none">
              <a:spAutoFit/>
            </a:bodyPr>
            <a:lstStyle/>
            <a:p>
              <a:r>
                <a:rPr lang="en-US" altLang="zh-CN" sz="4000" b="1">
                  <a:solidFill>
                    <a:schemeClr val="bg1"/>
                  </a:solidFill>
                  <a:latin typeface="Arial Black" pitchFamily="34" charset="0"/>
                  <a:ea typeface="Arial Unicode MS"/>
                  <a:cs typeface="Arial Unicode MS"/>
                </a:rPr>
                <a:t>2</a:t>
              </a:r>
              <a:endParaRPr lang="zh-CN" altLang="en-US" sz="4000" b="1">
                <a:solidFill>
                  <a:schemeClr val="bg1"/>
                </a:solidFill>
                <a:latin typeface="Arial Black" pitchFamily="34" charset="0"/>
                <a:ea typeface="Arial Unicode MS"/>
                <a:cs typeface="Arial Unicode MS"/>
              </a:endParaRPr>
            </a:p>
          </p:txBody>
        </p:sp>
      </p:grpSp>
      <p:grpSp>
        <p:nvGrpSpPr>
          <p:cNvPr id="48" name="组合 47"/>
          <p:cNvGrpSpPr>
            <a:grpSpLocks/>
          </p:cNvGrpSpPr>
          <p:nvPr/>
        </p:nvGrpSpPr>
        <p:grpSpPr bwMode="auto">
          <a:xfrm>
            <a:off x="2301875" y="2849563"/>
            <a:ext cx="920750" cy="701675"/>
            <a:chOff x="2165941" y="3116171"/>
            <a:chExt cx="864096" cy="743196"/>
          </a:xfrm>
        </p:grpSpPr>
        <p:sp>
          <p:nvSpPr>
            <p:cNvPr id="49" name="五边形 48"/>
            <p:cNvSpPr/>
            <p:nvPr/>
          </p:nvSpPr>
          <p:spPr>
            <a:xfrm>
              <a:off x="2165941" y="3220420"/>
              <a:ext cx="864096" cy="460714"/>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32" name="TextBox 49"/>
            <p:cNvSpPr txBox="1">
              <a:spLocks noChangeArrowheads="1"/>
            </p:cNvSpPr>
            <p:nvPr/>
          </p:nvSpPr>
          <p:spPr bwMode="auto">
            <a:xfrm>
              <a:off x="2216595" y="3116171"/>
              <a:ext cx="490151" cy="743196"/>
            </a:xfrm>
            <a:prstGeom prst="rect">
              <a:avLst/>
            </a:prstGeom>
            <a:noFill/>
            <a:ln w="9525">
              <a:noFill/>
              <a:miter lim="800000"/>
              <a:headEnd/>
              <a:tailEnd/>
            </a:ln>
          </p:spPr>
          <p:txBody>
            <a:bodyPr wrap="none">
              <a:spAutoFit/>
            </a:bodyPr>
            <a:lstStyle/>
            <a:p>
              <a:r>
                <a:rPr lang="en-US" altLang="zh-CN" sz="4000" b="1">
                  <a:solidFill>
                    <a:schemeClr val="bg1"/>
                  </a:solidFill>
                  <a:latin typeface="Arial Black" pitchFamily="34" charset="0"/>
                  <a:ea typeface="Arial Unicode MS"/>
                  <a:cs typeface="Arial Unicode MS"/>
                </a:rPr>
                <a:t>3</a:t>
              </a:r>
              <a:endParaRPr lang="zh-CN" altLang="en-US" sz="4000" b="1">
                <a:solidFill>
                  <a:schemeClr val="bg1"/>
                </a:solidFill>
                <a:latin typeface="Arial Black" pitchFamily="34" charset="0"/>
                <a:ea typeface="Arial Unicode MS"/>
                <a:cs typeface="Arial Unicode MS"/>
              </a:endParaRPr>
            </a:p>
          </p:txBody>
        </p:sp>
      </p:grpSp>
      <p:grpSp>
        <p:nvGrpSpPr>
          <p:cNvPr id="51" name="组合 50"/>
          <p:cNvGrpSpPr>
            <a:grpSpLocks/>
          </p:cNvGrpSpPr>
          <p:nvPr/>
        </p:nvGrpSpPr>
        <p:grpSpPr bwMode="auto">
          <a:xfrm>
            <a:off x="2301875" y="3530600"/>
            <a:ext cx="920750" cy="701675"/>
            <a:chOff x="2165941" y="3836251"/>
            <a:chExt cx="864096" cy="744966"/>
          </a:xfrm>
        </p:grpSpPr>
        <p:sp>
          <p:nvSpPr>
            <p:cNvPr id="52" name="五边形 51"/>
            <p:cNvSpPr/>
            <p:nvPr/>
          </p:nvSpPr>
          <p:spPr>
            <a:xfrm>
              <a:off x="2165941" y="3959289"/>
              <a:ext cx="864096" cy="461812"/>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230" name="TextBox 52"/>
            <p:cNvSpPr txBox="1">
              <a:spLocks noChangeArrowheads="1"/>
            </p:cNvSpPr>
            <p:nvPr/>
          </p:nvSpPr>
          <p:spPr bwMode="auto">
            <a:xfrm>
              <a:off x="2216595" y="3836251"/>
              <a:ext cx="490151" cy="744966"/>
            </a:xfrm>
            <a:prstGeom prst="rect">
              <a:avLst/>
            </a:prstGeom>
            <a:noFill/>
            <a:ln w="9525">
              <a:noFill/>
              <a:miter lim="800000"/>
              <a:headEnd/>
              <a:tailEnd/>
            </a:ln>
          </p:spPr>
          <p:txBody>
            <a:bodyPr wrap="none">
              <a:spAutoFit/>
            </a:bodyPr>
            <a:lstStyle/>
            <a:p>
              <a:r>
                <a:rPr lang="en-US" altLang="zh-CN" sz="4000" b="1">
                  <a:solidFill>
                    <a:schemeClr val="bg1"/>
                  </a:solidFill>
                  <a:latin typeface="Arial Black" pitchFamily="34" charset="0"/>
                  <a:ea typeface="Arial Unicode MS"/>
                  <a:cs typeface="Arial Unicode MS"/>
                </a:rPr>
                <a:t>4</a:t>
              </a:r>
              <a:endParaRPr lang="zh-CN" altLang="en-US" sz="4000" b="1">
                <a:solidFill>
                  <a:schemeClr val="bg1"/>
                </a:solidFill>
                <a:latin typeface="Arial Black" pitchFamily="34" charset="0"/>
                <a:ea typeface="Arial Unicode MS"/>
                <a:cs typeface="Arial Unicode MS"/>
              </a:endParaRPr>
            </a:p>
          </p:txBody>
        </p:sp>
      </p:grpSp>
      <p:sp>
        <p:nvSpPr>
          <p:cNvPr id="54" name="TextBox 53"/>
          <p:cNvSpPr txBox="1"/>
          <p:nvPr/>
        </p:nvSpPr>
        <p:spPr>
          <a:xfrm rot="19196401">
            <a:off x="1355725" y="663575"/>
            <a:ext cx="2382838" cy="347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fontAlgn="auto">
              <a:spcBef>
                <a:spcPts val="0"/>
              </a:spcBef>
              <a:spcAft>
                <a:spcPts val="0"/>
              </a:spcAft>
              <a:defRPr/>
            </a:pPr>
            <a:r>
              <a:rPr lang="en-US" altLang="zh-CN" dirty="0">
                <a:solidFill>
                  <a:srgbClr val="0070C0"/>
                </a:solidFill>
              </a:rPr>
              <a:t>CONTENTS </a:t>
            </a:r>
            <a:r>
              <a:rPr lang="en-US" altLang="zh-CN" dirty="0" smtClean="0">
                <a:solidFill>
                  <a:srgbClr val="0070C0"/>
                </a:solidFill>
              </a:rPr>
              <a:t>  PAGE </a:t>
            </a:r>
            <a:endParaRPr lang="en-US" altLang="zh-CN" dirty="0">
              <a:solidFill>
                <a:srgbClr val="0070C0"/>
              </a:solidFill>
            </a:endParaRP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500" fill="hold"/>
                                        <p:tgtEl>
                                          <p:spTgt spid="54"/>
                                        </p:tgtEl>
                                        <p:attrNameLst>
                                          <p:attrName>ppt_x</p:attrName>
                                        </p:attrNameLst>
                                      </p:cBhvr>
                                      <p:tavLst>
                                        <p:tav tm="0">
                                          <p:val>
                                            <p:strVal val="0-#ppt_w/2"/>
                                          </p:val>
                                        </p:tav>
                                        <p:tav tm="100000">
                                          <p:val>
                                            <p:strVal val="#ppt_x"/>
                                          </p:val>
                                        </p:tav>
                                      </p:tavLst>
                                    </p:anim>
                                    <p:anim calcmode="lin" valueType="num">
                                      <p:cBhvr additive="base">
                                        <p:cTn id="17" dur="500" fill="hold"/>
                                        <p:tgtEl>
                                          <p:spTgt spid="54"/>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0-#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0-#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500" fill="hold"/>
                                        <p:tgtEl>
                                          <p:spTgt spid="48"/>
                                        </p:tgtEl>
                                        <p:attrNameLst>
                                          <p:attrName>ppt_x</p:attrName>
                                        </p:attrNameLst>
                                      </p:cBhvr>
                                      <p:tavLst>
                                        <p:tav tm="0">
                                          <p:val>
                                            <p:strVal val="0-#ppt_w/2"/>
                                          </p:val>
                                        </p:tav>
                                        <p:tav tm="100000">
                                          <p:val>
                                            <p:strVal val="#ppt_x"/>
                                          </p:val>
                                        </p:tav>
                                      </p:tavLst>
                                    </p:anim>
                                    <p:anim calcmode="lin" valueType="num">
                                      <p:cBhvr additive="base">
                                        <p:cTn id="30" dur="500" fill="hold"/>
                                        <p:tgtEl>
                                          <p:spTgt spid="48"/>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0-#ppt_w/2"/>
                                          </p:val>
                                        </p:tav>
                                        <p:tav tm="100000">
                                          <p:val>
                                            <p:strVal val="#ppt_x"/>
                                          </p:val>
                                        </p:tav>
                                      </p:tavLst>
                                    </p:anim>
                                    <p:anim calcmode="lin" valueType="num">
                                      <p:cBhvr additive="base">
                                        <p:cTn id="34" dur="500" fill="hold"/>
                                        <p:tgtEl>
                                          <p:spTgt spid="51"/>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animBg="1"/>
      <p:bldP spid="22" grpId="0" animBg="1"/>
      <p:bldP spid="23" grpId="0" animBg="1"/>
      <p:bldP spid="24" grpId="0" animBg="1"/>
      <p:bldP spid="54"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038979" cy="350865"/>
            <a:chOff x="568442" y="319364"/>
            <a:chExt cx="3859022" cy="445544"/>
          </a:xfrm>
        </p:grpSpPr>
        <p:sp>
          <p:nvSpPr>
            <p:cNvPr id="151" name="文本框 23"/>
            <p:cNvSpPr txBox="1"/>
            <p:nvPr/>
          </p:nvSpPr>
          <p:spPr>
            <a:xfrm>
              <a:off x="665958" y="319364"/>
              <a:ext cx="1952509" cy="445544"/>
            </a:xfrm>
            <a:prstGeom prst="rect">
              <a:avLst/>
            </a:prstGeom>
            <a:noFill/>
          </p:spPr>
          <p:txBody>
            <a:bodyPr wrap="none" rtlCol="0">
              <a:spAutoFit/>
            </a:bodyPr>
            <a:lstStyle/>
            <a:p>
              <a:r>
                <a:rPr lang="zh-CN" altLang="en-US" sz="1680" dirty="0">
                  <a:solidFill>
                    <a:schemeClr val="bg2"/>
                  </a:solidFill>
                  <a:latin typeface="微软雅黑"/>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53" name="文本框 23"/>
            <p:cNvSpPr txBox="1"/>
            <p:nvPr/>
          </p:nvSpPr>
          <p:spPr>
            <a:xfrm>
              <a:off x="2306003" y="429774"/>
              <a:ext cx="2121461" cy="322434"/>
            </a:xfrm>
            <a:prstGeom prst="rect">
              <a:avLst/>
            </a:prstGeom>
            <a:noFill/>
          </p:spPr>
          <p:txBody>
            <a:bodyPr wrap="none" rtlCol="0">
              <a:spAutoFit/>
            </a:bodyPr>
            <a:lstStyle/>
            <a:p>
              <a:r>
                <a:rPr lang="en-US" altLang="zh-CN" sz="1050" dirty="0">
                  <a:solidFill>
                    <a:srgbClr val="7F7F7F">
                      <a:lumMod val="60000"/>
                      <a:lumOff val="40000"/>
                    </a:srgbClr>
                  </a:solidFill>
                  <a:latin typeface="微软雅黑"/>
                </a:rPr>
                <a:t>  Click here to add Title</a:t>
              </a:r>
              <a:endParaRPr lang="zh-CN" altLang="en-US" sz="1050" dirty="0">
                <a:solidFill>
                  <a:srgbClr val="7F7F7F">
                    <a:lumMod val="60000"/>
                    <a:lumOff val="40000"/>
                  </a:srgbClr>
                </a:solidFill>
                <a:latin typeface="微软雅黑"/>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solidFill>
                <a:prstClr val="white"/>
              </a:solidFill>
              <a:latin typeface="微软雅黑"/>
            </a:endParaRPr>
          </a:p>
        </p:txBody>
      </p:sp>
      <p:sp>
        <p:nvSpPr>
          <p:cNvPr id="49" name="TextBox 48"/>
          <p:cNvSpPr txBox="1"/>
          <p:nvPr/>
        </p:nvSpPr>
        <p:spPr>
          <a:xfrm>
            <a:off x="2031381" y="1538994"/>
            <a:ext cx="1670695" cy="400037"/>
          </a:xfrm>
          <a:prstGeom prst="rect">
            <a:avLst/>
          </a:prstGeom>
          <a:noFill/>
        </p:spPr>
        <p:txBody>
          <a:bodyPr wrap="none" lIns="108131" tIns="54066" rIns="108131" bIns="54066" rtlCol="0">
            <a:spAutoFit/>
          </a:bodyPr>
          <a:lstStyle/>
          <a:p>
            <a:r>
              <a:rPr lang="zh-CN" altLang="en-US" sz="1890" dirty="0">
                <a:solidFill>
                  <a:schemeClr val="bg2"/>
                </a:solidFill>
                <a:latin typeface="微软雅黑" pitchFamily="34" charset="-122"/>
              </a:rPr>
              <a:t>点击添加标题</a:t>
            </a:r>
          </a:p>
        </p:txBody>
      </p:sp>
      <p:sp>
        <p:nvSpPr>
          <p:cNvPr id="53" name="TextBox 52"/>
          <p:cNvSpPr txBox="1"/>
          <p:nvPr/>
        </p:nvSpPr>
        <p:spPr>
          <a:xfrm>
            <a:off x="1083430" y="2191023"/>
            <a:ext cx="1107996" cy="369332"/>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55" name="右箭头 54"/>
          <p:cNvSpPr/>
          <p:nvPr/>
        </p:nvSpPr>
        <p:spPr>
          <a:xfrm>
            <a:off x="2094681" y="2120449"/>
            <a:ext cx="5511958" cy="441122"/>
          </a:xfrm>
          <a:prstGeom prst="rightArrow">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3" name="TextBox 62"/>
          <p:cNvSpPr txBox="1"/>
          <p:nvPr/>
        </p:nvSpPr>
        <p:spPr>
          <a:xfrm>
            <a:off x="2223338" y="2218282"/>
            <a:ext cx="1156086" cy="286232"/>
          </a:xfrm>
          <a:prstGeom prst="rect">
            <a:avLst/>
          </a:prstGeom>
          <a:noFill/>
        </p:spPr>
        <p:txBody>
          <a:bodyPr wrap="none" rtlCol="0">
            <a:spAutoFit/>
          </a:bodyPr>
          <a:lstStyle/>
          <a:p>
            <a:r>
              <a:rPr lang="zh-CN" altLang="en-US" sz="1260" dirty="0">
                <a:solidFill>
                  <a:prstClr val="white"/>
                </a:solidFill>
                <a:latin typeface="微软雅黑" pitchFamily="34" charset="-122"/>
              </a:rPr>
              <a:t>点击添加文字</a:t>
            </a:r>
          </a:p>
        </p:txBody>
      </p:sp>
      <p:sp>
        <p:nvSpPr>
          <p:cNvPr id="52" name="TextBox 51"/>
          <p:cNvSpPr txBox="1"/>
          <p:nvPr/>
        </p:nvSpPr>
        <p:spPr>
          <a:xfrm>
            <a:off x="7715054" y="2161338"/>
            <a:ext cx="601447" cy="334707"/>
          </a:xfrm>
          <a:prstGeom prst="rect">
            <a:avLst/>
          </a:prstGeom>
          <a:noFill/>
        </p:spPr>
        <p:txBody>
          <a:bodyPr wrap="none" rtlCol="0">
            <a:spAutoFit/>
          </a:bodyPr>
          <a:lstStyle/>
          <a:p>
            <a:r>
              <a:rPr lang="en-US" altLang="zh-CN" sz="1575" dirty="0">
                <a:solidFill>
                  <a:srgbClr val="7F7F7F"/>
                </a:solidFill>
                <a:latin typeface="微软雅黑" pitchFamily="34" charset="-122"/>
              </a:rPr>
              <a:t>95%</a:t>
            </a:r>
            <a:endParaRPr lang="zh-CN" altLang="en-US" sz="1575" dirty="0">
              <a:solidFill>
                <a:srgbClr val="7F7F7F"/>
              </a:solidFill>
              <a:latin typeface="微软雅黑" pitchFamily="34" charset="-122"/>
            </a:endParaRPr>
          </a:p>
        </p:txBody>
      </p:sp>
      <p:sp>
        <p:nvSpPr>
          <p:cNvPr id="67" name="TextBox 66"/>
          <p:cNvSpPr txBox="1"/>
          <p:nvPr/>
        </p:nvSpPr>
        <p:spPr>
          <a:xfrm>
            <a:off x="1086722" y="2694829"/>
            <a:ext cx="1107996" cy="369332"/>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68" name="右箭头 67"/>
          <p:cNvSpPr/>
          <p:nvPr/>
        </p:nvSpPr>
        <p:spPr>
          <a:xfrm>
            <a:off x="2094684" y="2610405"/>
            <a:ext cx="3877413" cy="441122"/>
          </a:xfrm>
          <a:prstGeom prst="rightArrow">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9" name="TextBox 68"/>
          <p:cNvSpPr txBox="1"/>
          <p:nvPr/>
        </p:nvSpPr>
        <p:spPr>
          <a:xfrm>
            <a:off x="2223340" y="2694609"/>
            <a:ext cx="1156086" cy="286232"/>
          </a:xfrm>
          <a:prstGeom prst="rect">
            <a:avLst/>
          </a:prstGeom>
          <a:noFill/>
        </p:spPr>
        <p:txBody>
          <a:bodyPr wrap="none" rtlCol="0">
            <a:spAutoFit/>
          </a:bodyPr>
          <a:lstStyle/>
          <a:p>
            <a:r>
              <a:rPr lang="zh-CN" altLang="en-US" sz="1260" dirty="0">
                <a:solidFill>
                  <a:prstClr val="white"/>
                </a:solidFill>
                <a:latin typeface="微软雅黑" pitchFamily="34" charset="-122"/>
              </a:rPr>
              <a:t>点击添加文字</a:t>
            </a:r>
          </a:p>
        </p:txBody>
      </p:sp>
      <p:sp>
        <p:nvSpPr>
          <p:cNvPr id="66" name="TextBox 65"/>
          <p:cNvSpPr txBox="1"/>
          <p:nvPr/>
        </p:nvSpPr>
        <p:spPr>
          <a:xfrm>
            <a:off x="6012823" y="2668331"/>
            <a:ext cx="601447" cy="334707"/>
          </a:xfrm>
          <a:prstGeom prst="rect">
            <a:avLst/>
          </a:prstGeom>
          <a:noFill/>
        </p:spPr>
        <p:txBody>
          <a:bodyPr wrap="none" rtlCol="0">
            <a:spAutoFit/>
          </a:bodyPr>
          <a:lstStyle/>
          <a:p>
            <a:r>
              <a:rPr lang="en-US" altLang="zh-CN" sz="1575" dirty="0">
                <a:solidFill>
                  <a:srgbClr val="7F7F7F"/>
                </a:solidFill>
                <a:latin typeface="微软雅黑" pitchFamily="34" charset="-122"/>
              </a:rPr>
              <a:t>75%</a:t>
            </a:r>
            <a:endParaRPr lang="zh-CN" altLang="en-US" sz="1575" dirty="0">
              <a:solidFill>
                <a:srgbClr val="7F7F7F"/>
              </a:solidFill>
              <a:latin typeface="微软雅黑" pitchFamily="34" charset="-122"/>
            </a:endParaRPr>
          </a:p>
        </p:txBody>
      </p:sp>
      <p:sp>
        <p:nvSpPr>
          <p:cNvPr id="75" name="TextBox 74"/>
          <p:cNvSpPr txBox="1"/>
          <p:nvPr/>
        </p:nvSpPr>
        <p:spPr>
          <a:xfrm>
            <a:off x="1102835" y="3191385"/>
            <a:ext cx="1107996" cy="369332"/>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76" name="右箭头 75"/>
          <p:cNvSpPr/>
          <p:nvPr/>
        </p:nvSpPr>
        <p:spPr>
          <a:xfrm>
            <a:off x="2094686" y="3100367"/>
            <a:ext cx="4485455" cy="441122"/>
          </a:xfrm>
          <a:prstGeom prst="rightArrow">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77" name="TextBox 76"/>
          <p:cNvSpPr txBox="1"/>
          <p:nvPr/>
        </p:nvSpPr>
        <p:spPr>
          <a:xfrm>
            <a:off x="2223342" y="3184571"/>
            <a:ext cx="1156086" cy="286232"/>
          </a:xfrm>
          <a:prstGeom prst="rect">
            <a:avLst/>
          </a:prstGeom>
          <a:noFill/>
        </p:spPr>
        <p:txBody>
          <a:bodyPr wrap="none" rtlCol="0">
            <a:spAutoFit/>
          </a:bodyPr>
          <a:lstStyle/>
          <a:p>
            <a:r>
              <a:rPr lang="zh-CN" altLang="en-US" sz="1260" dirty="0">
                <a:solidFill>
                  <a:prstClr val="white"/>
                </a:solidFill>
                <a:latin typeface="微软雅黑" pitchFamily="34" charset="-122"/>
              </a:rPr>
              <a:t>点击添加文字</a:t>
            </a:r>
          </a:p>
        </p:txBody>
      </p:sp>
      <p:sp>
        <p:nvSpPr>
          <p:cNvPr id="72" name="TextBox 71"/>
          <p:cNvSpPr txBox="1"/>
          <p:nvPr/>
        </p:nvSpPr>
        <p:spPr>
          <a:xfrm>
            <a:off x="6680098" y="3161700"/>
            <a:ext cx="601447" cy="334707"/>
          </a:xfrm>
          <a:prstGeom prst="rect">
            <a:avLst/>
          </a:prstGeom>
          <a:noFill/>
        </p:spPr>
        <p:txBody>
          <a:bodyPr wrap="none" rtlCol="0">
            <a:spAutoFit/>
          </a:bodyPr>
          <a:lstStyle/>
          <a:p>
            <a:r>
              <a:rPr lang="en-US" altLang="zh-CN" sz="1575" dirty="0">
                <a:solidFill>
                  <a:srgbClr val="7F7F7F"/>
                </a:solidFill>
                <a:latin typeface="微软雅黑" pitchFamily="34" charset="-122"/>
              </a:rPr>
              <a:t>85%</a:t>
            </a:r>
            <a:endParaRPr lang="zh-CN" altLang="en-US" sz="1575" dirty="0">
              <a:solidFill>
                <a:srgbClr val="7F7F7F"/>
              </a:solidFill>
              <a:latin typeface="微软雅黑" pitchFamily="34" charset="-122"/>
            </a:endParaRPr>
          </a:p>
        </p:txBody>
      </p:sp>
      <p:sp>
        <p:nvSpPr>
          <p:cNvPr id="81" name="TextBox 80"/>
          <p:cNvSpPr txBox="1"/>
          <p:nvPr/>
        </p:nvSpPr>
        <p:spPr>
          <a:xfrm>
            <a:off x="1092834" y="3682131"/>
            <a:ext cx="1107996" cy="369332"/>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82" name="右箭头 81"/>
          <p:cNvSpPr/>
          <p:nvPr/>
        </p:nvSpPr>
        <p:spPr>
          <a:xfrm>
            <a:off x="2094687" y="3590320"/>
            <a:ext cx="3066683" cy="441122"/>
          </a:xfrm>
          <a:prstGeom prst="rightArrow">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83" name="TextBox 82"/>
          <p:cNvSpPr txBox="1"/>
          <p:nvPr/>
        </p:nvSpPr>
        <p:spPr>
          <a:xfrm>
            <a:off x="2223343" y="3674524"/>
            <a:ext cx="1156086" cy="286232"/>
          </a:xfrm>
          <a:prstGeom prst="rect">
            <a:avLst/>
          </a:prstGeom>
          <a:noFill/>
        </p:spPr>
        <p:txBody>
          <a:bodyPr wrap="none" rtlCol="0">
            <a:spAutoFit/>
          </a:bodyPr>
          <a:lstStyle/>
          <a:p>
            <a:r>
              <a:rPr lang="zh-CN" altLang="en-US" sz="1260" dirty="0">
                <a:solidFill>
                  <a:prstClr val="white"/>
                </a:solidFill>
                <a:latin typeface="微软雅黑" pitchFamily="34" charset="-122"/>
              </a:rPr>
              <a:t>点击添加文字</a:t>
            </a:r>
          </a:p>
        </p:txBody>
      </p:sp>
      <p:sp>
        <p:nvSpPr>
          <p:cNvPr id="80" name="TextBox 79"/>
          <p:cNvSpPr txBox="1"/>
          <p:nvPr/>
        </p:nvSpPr>
        <p:spPr>
          <a:xfrm>
            <a:off x="5250225" y="3655060"/>
            <a:ext cx="601447" cy="334707"/>
          </a:xfrm>
          <a:prstGeom prst="rect">
            <a:avLst/>
          </a:prstGeom>
          <a:noFill/>
        </p:spPr>
        <p:txBody>
          <a:bodyPr wrap="none" rtlCol="0">
            <a:spAutoFit/>
          </a:bodyPr>
          <a:lstStyle/>
          <a:p>
            <a:r>
              <a:rPr lang="en-US" altLang="zh-CN" sz="1575" dirty="0">
                <a:solidFill>
                  <a:srgbClr val="7F7F7F"/>
                </a:solidFill>
                <a:latin typeface="微软雅黑" pitchFamily="34" charset="-122"/>
              </a:rPr>
              <a:t>52%</a:t>
            </a:r>
            <a:endParaRPr lang="zh-CN" altLang="en-US" sz="1575" dirty="0">
              <a:solidFill>
                <a:srgbClr val="7F7F7F"/>
              </a:solidFill>
              <a:latin typeface="微软雅黑" pitchFamily="34" charset="-122"/>
            </a:endParaRPr>
          </a:p>
        </p:txBody>
      </p:sp>
      <p:sp>
        <p:nvSpPr>
          <p:cNvPr id="87" name="TextBox 86"/>
          <p:cNvSpPr txBox="1"/>
          <p:nvPr/>
        </p:nvSpPr>
        <p:spPr>
          <a:xfrm>
            <a:off x="1092834" y="4205372"/>
            <a:ext cx="1107996" cy="369332"/>
          </a:xfrm>
          <a:prstGeom prst="rect">
            <a:avLst/>
          </a:prstGeom>
          <a:noFill/>
        </p:spPr>
        <p:txBody>
          <a:bodyPr wrap="none" rtlCol="0">
            <a:spAutoFit/>
          </a:bodyPr>
          <a:lstStyle/>
          <a:p>
            <a:r>
              <a:rPr lang="zh-CN" altLang="en-US" dirty="0">
                <a:solidFill>
                  <a:srgbClr val="7F7F7F"/>
                </a:solidFill>
                <a:latin typeface="微软雅黑" pitchFamily="34" charset="-122"/>
              </a:rPr>
              <a:t>添加标题</a:t>
            </a:r>
          </a:p>
        </p:txBody>
      </p:sp>
      <p:sp>
        <p:nvSpPr>
          <p:cNvPr id="88" name="右箭头 87"/>
          <p:cNvSpPr/>
          <p:nvPr/>
        </p:nvSpPr>
        <p:spPr>
          <a:xfrm>
            <a:off x="2094688" y="4080281"/>
            <a:ext cx="5093501" cy="441122"/>
          </a:xfrm>
          <a:prstGeom prst="rightArrow">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89" name="TextBox 88"/>
          <p:cNvSpPr txBox="1"/>
          <p:nvPr/>
        </p:nvSpPr>
        <p:spPr>
          <a:xfrm>
            <a:off x="2223343" y="4178113"/>
            <a:ext cx="1156086" cy="286232"/>
          </a:xfrm>
          <a:prstGeom prst="rect">
            <a:avLst/>
          </a:prstGeom>
          <a:noFill/>
        </p:spPr>
        <p:txBody>
          <a:bodyPr wrap="none" rtlCol="0">
            <a:spAutoFit/>
          </a:bodyPr>
          <a:lstStyle/>
          <a:p>
            <a:r>
              <a:rPr lang="zh-CN" altLang="en-US" sz="1260" dirty="0">
                <a:solidFill>
                  <a:prstClr val="white"/>
                </a:solidFill>
                <a:latin typeface="微软雅黑" pitchFamily="34" charset="-122"/>
              </a:rPr>
              <a:t>点击添加文字</a:t>
            </a:r>
          </a:p>
        </p:txBody>
      </p:sp>
      <p:sp>
        <p:nvSpPr>
          <p:cNvPr id="86" name="TextBox 85"/>
          <p:cNvSpPr txBox="1"/>
          <p:nvPr/>
        </p:nvSpPr>
        <p:spPr>
          <a:xfrm>
            <a:off x="7265665" y="4121168"/>
            <a:ext cx="611218" cy="334707"/>
          </a:xfrm>
          <a:prstGeom prst="rect">
            <a:avLst/>
          </a:prstGeom>
          <a:noFill/>
        </p:spPr>
        <p:txBody>
          <a:bodyPr wrap="square" rtlCol="0">
            <a:spAutoFit/>
          </a:bodyPr>
          <a:lstStyle/>
          <a:p>
            <a:r>
              <a:rPr lang="en-US" altLang="zh-CN" sz="1575">
                <a:solidFill>
                  <a:srgbClr val="7F7F7F"/>
                </a:solidFill>
                <a:latin typeface="微软雅黑" pitchFamily="34" charset="-122"/>
              </a:rPr>
              <a:t>87%</a:t>
            </a:r>
            <a:endParaRPr lang="zh-CN" altLang="en-US" sz="1575" dirty="0">
              <a:solidFill>
                <a:srgbClr val="7F7F7F"/>
              </a:solidFill>
              <a:latin typeface="微软雅黑" pitchFamily="34" charset="-122"/>
            </a:endParaRPr>
          </a:p>
        </p:txBody>
      </p:sp>
    </p:spTree>
    <p:extLst>
      <p:ext uri="{BB962C8B-B14F-4D97-AF65-F5344CB8AC3E}">
        <p14:creationId xmlns:p14="http://schemas.microsoft.com/office/powerpoint/2010/main" val="394639196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fill="hold"/>
                                        <p:tgtEl>
                                          <p:spTgt spid="49"/>
                                        </p:tgtEl>
                                        <p:attrNameLst>
                                          <p:attrName>ppt_x</p:attrName>
                                        </p:attrNameLst>
                                      </p:cBhvr>
                                      <p:tavLst>
                                        <p:tav tm="0">
                                          <p:val>
                                            <p:strVal val="0-#ppt_w/2"/>
                                          </p:val>
                                        </p:tav>
                                        <p:tav tm="100000">
                                          <p:val>
                                            <p:strVal val="#ppt_x"/>
                                          </p:val>
                                        </p:tav>
                                      </p:tavLst>
                                    </p:anim>
                                    <p:anim calcmode="lin" valueType="num">
                                      <p:cBhvr additive="base">
                                        <p:cTn id="19"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3"/>
                                        </p:tgtEl>
                                        <p:attrNameLst>
                                          <p:attrName>style.visibility</p:attrName>
                                        </p:attrNameLst>
                                      </p:cBhvr>
                                      <p:to>
                                        <p:strVal val="visible"/>
                                      </p:to>
                                    </p:set>
                                    <p:anim calcmode="lin" valueType="num">
                                      <p:cBhvr additive="base">
                                        <p:cTn id="24" dur="500" fill="hold"/>
                                        <p:tgtEl>
                                          <p:spTgt spid="53"/>
                                        </p:tgtEl>
                                        <p:attrNameLst>
                                          <p:attrName>ppt_x</p:attrName>
                                        </p:attrNameLst>
                                      </p:cBhvr>
                                      <p:tavLst>
                                        <p:tav tm="0">
                                          <p:val>
                                            <p:strVal val="0-#ppt_w/2"/>
                                          </p:val>
                                        </p:tav>
                                        <p:tav tm="100000">
                                          <p:val>
                                            <p:strVal val="#ppt_x"/>
                                          </p:val>
                                        </p:tav>
                                      </p:tavLst>
                                    </p:anim>
                                    <p:anim calcmode="lin" valueType="num">
                                      <p:cBhvr additive="base">
                                        <p:cTn id="25" dur="500" fill="hold"/>
                                        <p:tgtEl>
                                          <p:spTgt spid="5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0-#ppt_w/2"/>
                                          </p:val>
                                        </p:tav>
                                        <p:tav tm="100000">
                                          <p:val>
                                            <p:strVal val="#ppt_x"/>
                                          </p:val>
                                        </p:tav>
                                      </p:tavLst>
                                    </p:anim>
                                    <p:anim calcmode="lin" valueType="num">
                                      <p:cBhvr additive="base">
                                        <p:cTn id="29" dur="500" fill="hold"/>
                                        <p:tgtEl>
                                          <p:spTgt spid="5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additive="base">
                                        <p:cTn id="32" dur="500" fill="hold"/>
                                        <p:tgtEl>
                                          <p:spTgt spid="63"/>
                                        </p:tgtEl>
                                        <p:attrNameLst>
                                          <p:attrName>ppt_x</p:attrName>
                                        </p:attrNameLst>
                                      </p:cBhvr>
                                      <p:tavLst>
                                        <p:tav tm="0">
                                          <p:val>
                                            <p:strVal val="0-#ppt_w/2"/>
                                          </p:val>
                                        </p:tav>
                                        <p:tav tm="100000">
                                          <p:val>
                                            <p:strVal val="#ppt_x"/>
                                          </p:val>
                                        </p:tav>
                                      </p:tavLst>
                                    </p:anim>
                                    <p:anim calcmode="lin" valueType="num">
                                      <p:cBhvr additive="base">
                                        <p:cTn id="33" dur="500" fill="hold"/>
                                        <p:tgtEl>
                                          <p:spTgt spid="63"/>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0-#ppt_w/2"/>
                                          </p:val>
                                        </p:tav>
                                        <p:tav tm="100000">
                                          <p:val>
                                            <p:strVal val="#ppt_x"/>
                                          </p:val>
                                        </p:tav>
                                      </p:tavLst>
                                    </p:anim>
                                    <p:anim calcmode="lin" valueType="num">
                                      <p:cBhvr additive="base">
                                        <p:cTn id="37" dur="500" fill="hold"/>
                                        <p:tgtEl>
                                          <p:spTgt spid="5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additive="base">
                                        <p:cTn id="40" dur="500" fill="hold"/>
                                        <p:tgtEl>
                                          <p:spTgt spid="67"/>
                                        </p:tgtEl>
                                        <p:attrNameLst>
                                          <p:attrName>ppt_x</p:attrName>
                                        </p:attrNameLst>
                                      </p:cBhvr>
                                      <p:tavLst>
                                        <p:tav tm="0">
                                          <p:val>
                                            <p:strVal val="0-#ppt_w/2"/>
                                          </p:val>
                                        </p:tav>
                                        <p:tav tm="100000">
                                          <p:val>
                                            <p:strVal val="#ppt_x"/>
                                          </p:val>
                                        </p:tav>
                                      </p:tavLst>
                                    </p:anim>
                                    <p:anim calcmode="lin" valueType="num">
                                      <p:cBhvr additive="base">
                                        <p:cTn id="41" dur="500" fill="hold"/>
                                        <p:tgtEl>
                                          <p:spTgt spid="67"/>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fill="hold"/>
                                        <p:tgtEl>
                                          <p:spTgt spid="68"/>
                                        </p:tgtEl>
                                        <p:attrNameLst>
                                          <p:attrName>ppt_x</p:attrName>
                                        </p:attrNameLst>
                                      </p:cBhvr>
                                      <p:tavLst>
                                        <p:tav tm="0">
                                          <p:val>
                                            <p:strVal val="0-#ppt_w/2"/>
                                          </p:val>
                                        </p:tav>
                                        <p:tav tm="100000">
                                          <p:val>
                                            <p:strVal val="#ppt_x"/>
                                          </p:val>
                                        </p:tav>
                                      </p:tavLst>
                                    </p:anim>
                                    <p:anim calcmode="lin" valueType="num">
                                      <p:cBhvr additive="base">
                                        <p:cTn id="45" dur="500" fill="hold"/>
                                        <p:tgtEl>
                                          <p:spTgt spid="68"/>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69"/>
                                        </p:tgtEl>
                                        <p:attrNameLst>
                                          <p:attrName>style.visibility</p:attrName>
                                        </p:attrNameLst>
                                      </p:cBhvr>
                                      <p:to>
                                        <p:strVal val="visible"/>
                                      </p:to>
                                    </p:set>
                                    <p:anim calcmode="lin" valueType="num">
                                      <p:cBhvr additive="base">
                                        <p:cTn id="48" dur="500" fill="hold"/>
                                        <p:tgtEl>
                                          <p:spTgt spid="69"/>
                                        </p:tgtEl>
                                        <p:attrNameLst>
                                          <p:attrName>ppt_x</p:attrName>
                                        </p:attrNameLst>
                                      </p:cBhvr>
                                      <p:tavLst>
                                        <p:tav tm="0">
                                          <p:val>
                                            <p:strVal val="0-#ppt_w/2"/>
                                          </p:val>
                                        </p:tav>
                                        <p:tav tm="100000">
                                          <p:val>
                                            <p:strVal val="#ppt_x"/>
                                          </p:val>
                                        </p:tav>
                                      </p:tavLst>
                                    </p:anim>
                                    <p:anim calcmode="lin" valueType="num">
                                      <p:cBhvr additive="base">
                                        <p:cTn id="49" dur="500" fill="hold"/>
                                        <p:tgtEl>
                                          <p:spTgt spid="69"/>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 calcmode="lin" valueType="num">
                                      <p:cBhvr additive="base">
                                        <p:cTn id="52" dur="500" fill="hold"/>
                                        <p:tgtEl>
                                          <p:spTgt spid="66"/>
                                        </p:tgtEl>
                                        <p:attrNameLst>
                                          <p:attrName>ppt_x</p:attrName>
                                        </p:attrNameLst>
                                      </p:cBhvr>
                                      <p:tavLst>
                                        <p:tav tm="0">
                                          <p:val>
                                            <p:strVal val="0-#ppt_w/2"/>
                                          </p:val>
                                        </p:tav>
                                        <p:tav tm="100000">
                                          <p:val>
                                            <p:strVal val="#ppt_x"/>
                                          </p:val>
                                        </p:tav>
                                      </p:tavLst>
                                    </p:anim>
                                    <p:anim calcmode="lin" valueType="num">
                                      <p:cBhvr additive="base">
                                        <p:cTn id="53" dur="500" fill="hold"/>
                                        <p:tgtEl>
                                          <p:spTgt spid="66"/>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75"/>
                                        </p:tgtEl>
                                        <p:attrNameLst>
                                          <p:attrName>style.visibility</p:attrName>
                                        </p:attrNameLst>
                                      </p:cBhvr>
                                      <p:to>
                                        <p:strVal val="visible"/>
                                      </p:to>
                                    </p:set>
                                    <p:anim calcmode="lin" valueType="num">
                                      <p:cBhvr additive="base">
                                        <p:cTn id="56" dur="500" fill="hold"/>
                                        <p:tgtEl>
                                          <p:spTgt spid="75"/>
                                        </p:tgtEl>
                                        <p:attrNameLst>
                                          <p:attrName>ppt_x</p:attrName>
                                        </p:attrNameLst>
                                      </p:cBhvr>
                                      <p:tavLst>
                                        <p:tav tm="0">
                                          <p:val>
                                            <p:strVal val="0-#ppt_w/2"/>
                                          </p:val>
                                        </p:tav>
                                        <p:tav tm="100000">
                                          <p:val>
                                            <p:strVal val="#ppt_x"/>
                                          </p:val>
                                        </p:tav>
                                      </p:tavLst>
                                    </p:anim>
                                    <p:anim calcmode="lin" valueType="num">
                                      <p:cBhvr additive="base">
                                        <p:cTn id="57" dur="500" fill="hold"/>
                                        <p:tgtEl>
                                          <p:spTgt spid="75"/>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76"/>
                                        </p:tgtEl>
                                        <p:attrNameLst>
                                          <p:attrName>style.visibility</p:attrName>
                                        </p:attrNameLst>
                                      </p:cBhvr>
                                      <p:to>
                                        <p:strVal val="visible"/>
                                      </p:to>
                                    </p:set>
                                    <p:anim calcmode="lin" valueType="num">
                                      <p:cBhvr additive="base">
                                        <p:cTn id="60" dur="500" fill="hold"/>
                                        <p:tgtEl>
                                          <p:spTgt spid="76"/>
                                        </p:tgtEl>
                                        <p:attrNameLst>
                                          <p:attrName>ppt_x</p:attrName>
                                        </p:attrNameLst>
                                      </p:cBhvr>
                                      <p:tavLst>
                                        <p:tav tm="0">
                                          <p:val>
                                            <p:strVal val="0-#ppt_w/2"/>
                                          </p:val>
                                        </p:tav>
                                        <p:tav tm="100000">
                                          <p:val>
                                            <p:strVal val="#ppt_x"/>
                                          </p:val>
                                        </p:tav>
                                      </p:tavLst>
                                    </p:anim>
                                    <p:anim calcmode="lin" valueType="num">
                                      <p:cBhvr additive="base">
                                        <p:cTn id="61" dur="500" fill="hold"/>
                                        <p:tgtEl>
                                          <p:spTgt spid="76"/>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77"/>
                                        </p:tgtEl>
                                        <p:attrNameLst>
                                          <p:attrName>style.visibility</p:attrName>
                                        </p:attrNameLst>
                                      </p:cBhvr>
                                      <p:to>
                                        <p:strVal val="visible"/>
                                      </p:to>
                                    </p:set>
                                    <p:anim calcmode="lin" valueType="num">
                                      <p:cBhvr additive="base">
                                        <p:cTn id="64" dur="500" fill="hold"/>
                                        <p:tgtEl>
                                          <p:spTgt spid="77"/>
                                        </p:tgtEl>
                                        <p:attrNameLst>
                                          <p:attrName>ppt_x</p:attrName>
                                        </p:attrNameLst>
                                      </p:cBhvr>
                                      <p:tavLst>
                                        <p:tav tm="0">
                                          <p:val>
                                            <p:strVal val="0-#ppt_w/2"/>
                                          </p:val>
                                        </p:tav>
                                        <p:tav tm="100000">
                                          <p:val>
                                            <p:strVal val="#ppt_x"/>
                                          </p:val>
                                        </p:tav>
                                      </p:tavLst>
                                    </p:anim>
                                    <p:anim calcmode="lin" valueType="num">
                                      <p:cBhvr additive="base">
                                        <p:cTn id="65" dur="500" fill="hold"/>
                                        <p:tgtEl>
                                          <p:spTgt spid="77"/>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72"/>
                                        </p:tgtEl>
                                        <p:attrNameLst>
                                          <p:attrName>style.visibility</p:attrName>
                                        </p:attrNameLst>
                                      </p:cBhvr>
                                      <p:to>
                                        <p:strVal val="visible"/>
                                      </p:to>
                                    </p:set>
                                    <p:anim calcmode="lin" valueType="num">
                                      <p:cBhvr additive="base">
                                        <p:cTn id="68" dur="500" fill="hold"/>
                                        <p:tgtEl>
                                          <p:spTgt spid="72"/>
                                        </p:tgtEl>
                                        <p:attrNameLst>
                                          <p:attrName>ppt_x</p:attrName>
                                        </p:attrNameLst>
                                      </p:cBhvr>
                                      <p:tavLst>
                                        <p:tav tm="0">
                                          <p:val>
                                            <p:strVal val="0-#ppt_w/2"/>
                                          </p:val>
                                        </p:tav>
                                        <p:tav tm="100000">
                                          <p:val>
                                            <p:strVal val="#ppt_x"/>
                                          </p:val>
                                        </p:tav>
                                      </p:tavLst>
                                    </p:anim>
                                    <p:anim calcmode="lin" valueType="num">
                                      <p:cBhvr additive="base">
                                        <p:cTn id="69" dur="500" fill="hold"/>
                                        <p:tgtEl>
                                          <p:spTgt spid="72"/>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 calcmode="lin" valueType="num">
                                      <p:cBhvr additive="base">
                                        <p:cTn id="72" dur="500" fill="hold"/>
                                        <p:tgtEl>
                                          <p:spTgt spid="81"/>
                                        </p:tgtEl>
                                        <p:attrNameLst>
                                          <p:attrName>ppt_x</p:attrName>
                                        </p:attrNameLst>
                                      </p:cBhvr>
                                      <p:tavLst>
                                        <p:tav tm="0">
                                          <p:val>
                                            <p:strVal val="0-#ppt_w/2"/>
                                          </p:val>
                                        </p:tav>
                                        <p:tav tm="100000">
                                          <p:val>
                                            <p:strVal val="#ppt_x"/>
                                          </p:val>
                                        </p:tav>
                                      </p:tavLst>
                                    </p:anim>
                                    <p:anim calcmode="lin" valueType="num">
                                      <p:cBhvr additive="base">
                                        <p:cTn id="73" dur="500" fill="hold"/>
                                        <p:tgtEl>
                                          <p:spTgt spid="81"/>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additive="base">
                                        <p:cTn id="76" dur="500" fill="hold"/>
                                        <p:tgtEl>
                                          <p:spTgt spid="82"/>
                                        </p:tgtEl>
                                        <p:attrNameLst>
                                          <p:attrName>ppt_x</p:attrName>
                                        </p:attrNameLst>
                                      </p:cBhvr>
                                      <p:tavLst>
                                        <p:tav tm="0">
                                          <p:val>
                                            <p:strVal val="0-#ppt_w/2"/>
                                          </p:val>
                                        </p:tav>
                                        <p:tav tm="100000">
                                          <p:val>
                                            <p:strVal val="#ppt_x"/>
                                          </p:val>
                                        </p:tav>
                                      </p:tavLst>
                                    </p:anim>
                                    <p:anim calcmode="lin" valueType="num">
                                      <p:cBhvr additive="base">
                                        <p:cTn id="77" dur="500" fill="hold"/>
                                        <p:tgtEl>
                                          <p:spTgt spid="82"/>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0"/>
                                  </p:stCondLst>
                                  <p:childTnLst>
                                    <p:set>
                                      <p:cBhvr>
                                        <p:cTn id="79" dur="1" fill="hold">
                                          <p:stCondLst>
                                            <p:cond delay="0"/>
                                          </p:stCondLst>
                                        </p:cTn>
                                        <p:tgtEl>
                                          <p:spTgt spid="83"/>
                                        </p:tgtEl>
                                        <p:attrNameLst>
                                          <p:attrName>style.visibility</p:attrName>
                                        </p:attrNameLst>
                                      </p:cBhvr>
                                      <p:to>
                                        <p:strVal val="visible"/>
                                      </p:to>
                                    </p:set>
                                    <p:anim calcmode="lin" valueType="num">
                                      <p:cBhvr additive="base">
                                        <p:cTn id="80" dur="500" fill="hold"/>
                                        <p:tgtEl>
                                          <p:spTgt spid="83"/>
                                        </p:tgtEl>
                                        <p:attrNameLst>
                                          <p:attrName>ppt_x</p:attrName>
                                        </p:attrNameLst>
                                      </p:cBhvr>
                                      <p:tavLst>
                                        <p:tav tm="0">
                                          <p:val>
                                            <p:strVal val="0-#ppt_w/2"/>
                                          </p:val>
                                        </p:tav>
                                        <p:tav tm="100000">
                                          <p:val>
                                            <p:strVal val="#ppt_x"/>
                                          </p:val>
                                        </p:tav>
                                      </p:tavLst>
                                    </p:anim>
                                    <p:anim calcmode="lin" valueType="num">
                                      <p:cBhvr additive="base">
                                        <p:cTn id="81" dur="500" fill="hold"/>
                                        <p:tgtEl>
                                          <p:spTgt spid="83"/>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0"/>
                                  </p:stCondLst>
                                  <p:childTnLst>
                                    <p:set>
                                      <p:cBhvr>
                                        <p:cTn id="83" dur="1" fill="hold">
                                          <p:stCondLst>
                                            <p:cond delay="0"/>
                                          </p:stCondLst>
                                        </p:cTn>
                                        <p:tgtEl>
                                          <p:spTgt spid="80"/>
                                        </p:tgtEl>
                                        <p:attrNameLst>
                                          <p:attrName>style.visibility</p:attrName>
                                        </p:attrNameLst>
                                      </p:cBhvr>
                                      <p:to>
                                        <p:strVal val="visible"/>
                                      </p:to>
                                    </p:set>
                                    <p:anim calcmode="lin" valueType="num">
                                      <p:cBhvr additive="base">
                                        <p:cTn id="84" dur="500" fill="hold"/>
                                        <p:tgtEl>
                                          <p:spTgt spid="80"/>
                                        </p:tgtEl>
                                        <p:attrNameLst>
                                          <p:attrName>ppt_x</p:attrName>
                                        </p:attrNameLst>
                                      </p:cBhvr>
                                      <p:tavLst>
                                        <p:tav tm="0">
                                          <p:val>
                                            <p:strVal val="0-#ppt_w/2"/>
                                          </p:val>
                                        </p:tav>
                                        <p:tav tm="100000">
                                          <p:val>
                                            <p:strVal val="#ppt_x"/>
                                          </p:val>
                                        </p:tav>
                                      </p:tavLst>
                                    </p:anim>
                                    <p:anim calcmode="lin" valueType="num">
                                      <p:cBhvr additive="base">
                                        <p:cTn id="85" dur="500" fill="hold"/>
                                        <p:tgtEl>
                                          <p:spTgt spid="80"/>
                                        </p:tgtEl>
                                        <p:attrNameLst>
                                          <p:attrName>ppt_y</p:attrName>
                                        </p:attrNameLst>
                                      </p:cBhvr>
                                      <p:tavLst>
                                        <p:tav tm="0">
                                          <p:val>
                                            <p:strVal val="#ppt_y"/>
                                          </p:val>
                                        </p:tav>
                                        <p:tav tm="100000">
                                          <p:val>
                                            <p:strVal val="#ppt_y"/>
                                          </p:val>
                                        </p:tav>
                                      </p:tavLst>
                                    </p:anim>
                                  </p:childTnLst>
                                </p:cTn>
                              </p:par>
                              <p:par>
                                <p:cTn id="86" presetID="2" presetClass="entr" presetSubtype="8" fill="hold" grpId="0" nodeType="withEffect">
                                  <p:stCondLst>
                                    <p:cond delay="0"/>
                                  </p:stCondLst>
                                  <p:childTnLst>
                                    <p:set>
                                      <p:cBhvr>
                                        <p:cTn id="87" dur="1" fill="hold">
                                          <p:stCondLst>
                                            <p:cond delay="0"/>
                                          </p:stCondLst>
                                        </p:cTn>
                                        <p:tgtEl>
                                          <p:spTgt spid="87"/>
                                        </p:tgtEl>
                                        <p:attrNameLst>
                                          <p:attrName>style.visibility</p:attrName>
                                        </p:attrNameLst>
                                      </p:cBhvr>
                                      <p:to>
                                        <p:strVal val="visible"/>
                                      </p:to>
                                    </p:set>
                                    <p:anim calcmode="lin" valueType="num">
                                      <p:cBhvr additive="base">
                                        <p:cTn id="88" dur="500" fill="hold"/>
                                        <p:tgtEl>
                                          <p:spTgt spid="87"/>
                                        </p:tgtEl>
                                        <p:attrNameLst>
                                          <p:attrName>ppt_x</p:attrName>
                                        </p:attrNameLst>
                                      </p:cBhvr>
                                      <p:tavLst>
                                        <p:tav tm="0">
                                          <p:val>
                                            <p:strVal val="0-#ppt_w/2"/>
                                          </p:val>
                                        </p:tav>
                                        <p:tav tm="100000">
                                          <p:val>
                                            <p:strVal val="#ppt_x"/>
                                          </p:val>
                                        </p:tav>
                                      </p:tavLst>
                                    </p:anim>
                                    <p:anim calcmode="lin" valueType="num">
                                      <p:cBhvr additive="base">
                                        <p:cTn id="89" dur="500" fill="hold"/>
                                        <p:tgtEl>
                                          <p:spTgt spid="87"/>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0-#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89"/>
                                        </p:tgtEl>
                                        <p:attrNameLst>
                                          <p:attrName>style.visibility</p:attrName>
                                        </p:attrNameLst>
                                      </p:cBhvr>
                                      <p:to>
                                        <p:strVal val="visible"/>
                                      </p:to>
                                    </p:set>
                                    <p:anim calcmode="lin" valueType="num">
                                      <p:cBhvr additive="base">
                                        <p:cTn id="96" dur="500" fill="hold"/>
                                        <p:tgtEl>
                                          <p:spTgt spid="89"/>
                                        </p:tgtEl>
                                        <p:attrNameLst>
                                          <p:attrName>ppt_x</p:attrName>
                                        </p:attrNameLst>
                                      </p:cBhvr>
                                      <p:tavLst>
                                        <p:tav tm="0">
                                          <p:val>
                                            <p:strVal val="0-#ppt_w/2"/>
                                          </p:val>
                                        </p:tav>
                                        <p:tav tm="100000">
                                          <p:val>
                                            <p:strVal val="#ppt_x"/>
                                          </p:val>
                                        </p:tav>
                                      </p:tavLst>
                                    </p:anim>
                                    <p:anim calcmode="lin" valueType="num">
                                      <p:cBhvr additive="base">
                                        <p:cTn id="97" dur="500" fill="hold"/>
                                        <p:tgtEl>
                                          <p:spTgt spid="89"/>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0"/>
                                  </p:stCondLst>
                                  <p:childTnLst>
                                    <p:set>
                                      <p:cBhvr>
                                        <p:cTn id="99" dur="1" fill="hold">
                                          <p:stCondLst>
                                            <p:cond delay="0"/>
                                          </p:stCondLst>
                                        </p:cTn>
                                        <p:tgtEl>
                                          <p:spTgt spid="86"/>
                                        </p:tgtEl>
                                        <p:attrNameLst>
                                          <p:attrName>style.visibility</p:attrName>
                                        </p:attrNameLst>
                                      </p:cBhvr>
                                      <p:to>
                                        <p:strVal val="visible"/>
                                      </p:to>
                                    </p:set>
                                    <p:anim calcmode="lin" valueType="num">
                                      <p:cBhvr additive="base">
                                        <p:cTn id="100" dur="500" fill="hold"/>
                                        <p:tgtEl>
                                          <p:spTgt spid="86"/>
                                        </p:tgtEl>
                                        <p:attrNameLst>
                                          <p:attrName>ppt_x</p:attrName>
                                        </p:attrNameLst>
                                      </p:cBhvr>
                                      <p:tavLst>
                                        <p:tav tm="0">
                                          <p:val>
                                            <p:strVal val="0-#ppt_w/2"/>
                                          </p:val>
                                        </p:tav>
                                        <p:tav tm="100000">
                                          <p:val>
                                            <p:strVal val="#ppt_x"/>
                                          </p:val>
                                        </p:tav>
                                      </p:tavLst>
                                    </p:anim>
                                    <p:anim calcmode="lin" valueType="num">
                                      <p:cBhvr additive="base">
                                        <p:cTn id="101"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49" grpId="0"/>
      <p:bldP spid="53" grpId="0"/>
      <p:bldP spid="55" grpId="0" animBg="1"/>
      <p:bldP spid="63" grpId="0"/>
      <p:bldP spid="52" grpId="0"/>
      <p:bldP spid="67" grpId="0"/>
      <p:bldP spid="68" grpId="0" animBg="1"/>
      <p:bldP spid="69" grpId="0"/>
      <p:bldP spid="66" grpId="0"/>
      <p:bldP spid="75" grpId="0"/>
      <p:bldP spid="76" grpId="0" animBg="1"/>
      <p:bldP spid="77" grpId="0"/>
      <p:bldP spid="72" grpId="0"/>
      <p:bldP spid="81" grpId="0"/>
      <p:bldP spid="82" grpId="0" animBg="1"/>
      <p:bldP spid="83" grpId="0"/>
      <p:bldP spid="80" grpId="0"/>
      <p:bldP spid="87" grpId="0"/>
      <p:bldP spid="88" grpId="0" animBg="1"/>
      <p:bldP spid="89" grpId="0"/>
      <p:bldP spid="86"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038979" cy="350865"/>
            <a:chOff x="568442" y="319364"/>
            <a:chExt cx="3859022" cy="445544"/>
          </a:xfrm>
        </p:grpSpPr>
        <p:sp>
          <p:nvSpPr>
            <p:cNvPr id="151" name="文本框 23"/>
            <p:cNvSpPr txBox="1"/>
            <p:nvPr/>
          </p:nvSpPr>
          <p:spPr>
            <a:xfrm>
              <a:off x="665958" y="319364"/>
              <a:ext cx="1952509" cy="445544"/>
            </a:xfrm>
            <a:prstGeom prst="rect">
              <a:avLst/>
            </a:prstGeom>
            <a:noFill/>
          </p:spPr>
          <p:txBody>
            <a:bodyPr wrap="none" rtlCol="0">
              <a:spAutoFit/>
            </a:bodyPr>
            <a:lstStyle/>
            <a:p>
              <a:r>
                <a:rPr lang="zh-CN" altLang="en-US" sz="1680" dirty="0">
                  <a:solidFill>
                    <a:schemeClr val="bg2"/>
                  </a:solidFill>
                  <a:latin typeface="微软雅黑"/>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53" name="文本框 23"/>
            <p:cNvSpPr txBox="1"/>
            <p:nvPr/>
          </p:nvSpPr>
          <p:spPr>
            <a:xfrm>
              <a:off x="2306003" y="429774"/>
              <a:ext cx="2121461" cy="322434"/>
            </a:xfrm>
            <a:prstGeom prst="rect">
              <a:avLst/>
            </a:prstGeom>
            <a:noFill/>
          </p:spPr>
          <p:txBody>
            <a:bodyPr wrap="none" rtlCol="0">
              <a:spAutoFit/>
            </a:bodyPr>
            <a:lstStyle/>
            <a:p>
              <a:r>
                <a:rPr lang="en-US" altLang="zh-CN" sz="1050" dirty="0">
                  <a:solidFill>
                    <a:srgbClr val="7F7F7F">
                      <a:lumMod val="60000"/>
                      <a:lumOff val="40000"/>
                    </a:srgbClr>
                  </a:solidFill>
                  <a:latin typeface="微软雅黑"/>
                </a:rPr>
                <a:t>  Click here to add Title</a:t>
              </a:r>
              <a:endParaRPr lang="zh-CN" altLang="en-US" sz="1050" dirty="0">
                <a:solidFill>
                  <a:srgbClr val="7F7F7F">
                    <a:lumMod val="60000"/>
                    <a:lumOff val="40000"/>
                  </a:srgbClr>
                </a:solidFill>
                <a:latin typeface="微软雅黑"/>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solidFill>
                <a:prstClr val="white"/>
              </a:solidFill>
              <a:latin typeface="微软雅黑"/>
            </a:endParaRPr>
          </a:p>
        </p:txBody>
      </p:sp>
      <p:grpSp>
        <p:nvGrpSpPr>
          <p:cNvPr id="4" name="组合 3"/>
          <p:cNvGrpSpPr/>
          <p:nvPr/>
        </p:nvGrpSpPr>
        <p:grpSpPr>
          <a:xfrm>
            <a:off x="952105" y="2672416"/>
            <a:ext cx="1513764" cy="1304889"/>
            <a:chOff x="849314" y="2545158"/>
            <a:chExt cx="1441680" cy="1242751"/>
          </a:xfrm>
        </p:grpSpPr>
        <p:sp>
          <p:nvSpPr>
            <p:cNvPr id="39" name="六边形 38"/>
            <p:cNvSpPr/>
            <p:nvPr/>
          </p:nvSpPr>
          <p:spPr>
            <a:xfrm>
              <a:off x="849314" y="2545158"/>
              <a:ext cx="1441680" cy="1242751"/>
            </a:xfrm>
            <a:prstGeom prst="hexagon">
              <a:avLst/>
            </a:prstGeom>
            <a:solidFill>
              <a:schemeClr val="tx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0"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9" name="组合 8"/>
          <p:cNvGrpSpPr/>
          <p:nvPr/>
        </p:nvGrpSpPr>
        <p:grpSpPr>
          <a:xfrm>
            <a:off x="7137415" y="2038747"/>
            <a:ext cx="1513764" cy="1304889"/>
            <a:chOff x="6740086" y="1941664"/>
            <a:chExt cx="1441680" cy="1242751"/>
          </a:xfrm>
        </p:grpSpPr>
        <p:sp>
          <p:nvSpPr>
            <p:cNvPr id="42" name="六边形 41"/>
            <p:cNvSpPr/>
            <p:nvPr/>
          </p:nvSpPr>
          <p:spPr>
            <a:xfrm>
              <a:off x="6740086" y="1941664"/>
              <a:ext cx="1441680" cy="1242751"/>
            </a:xfrm>
            <a:prstGeom prst="hexagon">
              <a:avLst/>
            </a:prstGeom>
            <a:solidFill>
              <a:schemeClr val="bg2"/>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43"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5" name="组合 4"/>
          <p:cNvGrpSpPr/>
          <p:nvPr/>
        </p:nvGrpSpPr>
        <p:grpSpPr>
          <a:xfrm>
            <a:off x="2188932" y="2019972"/>
            <a:ext cx="1513764" cy="1304889"/>
            <a:chOff x="2027245" y="1923783"/>
            <a:chExt cx="1441680" cy="1242751"/>
          </a:xfrm>
        </p:grpSpPr>
        <p:sp>
          <p:nvSpPr>
            <p:cNvPr id="27" name="六边形 26"/>
            <p:cNvSpPr/>
            <p:nvPr/>
          </p:nvSpPr>
          <p:spPr bwMode="auto">
            <a:xfrm>
              <a:off x="2027245"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 name="矩形 2"/>
            <p:cNvSpPr/>
            <p:nvPr/>
          </p:nvSpPr>
          <p:spPr>
            <a:xfrm>
              <a:off x="2406094" y="2239194"/>
              <a:ext cx="636927" cy="641934"/>
            </a:xfrm>
            <a:prstGeom prst="rect">
              <a:avLst/>
            </a:prstGeom>
          </p:spPr>
          <p:txBody>
            <a:bodyPr wrap="none">
              <a:spAutoFit/>
            </a:bodyPr>
            <a:lstStyle/>
            <a:p>
              <a:r>
                <a:rPr lang="zh-CN" altLang="en-US" sz="1890" dirty="0">
                  <a:solidFill>
                    <a:schemeClr val="tx2"/>
                  </a:solidFill>
                  <a:latin typeface="微软雅黑" pitchFamily="34" charset="-122"/>
                </a:rPr>
                <a:t>标题</a:t>
              </a:r>
              <a:endParaRPr lang="en-US" altLang="zh-CN" sz="1890" dirty="0">
                <a:solidFill>
                  <a:schemeClr val="tx2"/>
                </a:solidFill>
                <a:latin typeface="微软雅黑" pitchFamily="34" charset="-122"/>
              </a:endParaRPr>
            </a:p>
            <a:p>
              <a:r>
                <a:rPr lang="zh-CN" altLang="en-US" sz="1890" dirty="0">
                  <a:solidFill>
                    <a:schemeClr val="tx2"/>
                  </a:solidFill>
                  <a:latin typeface="微软雅黑" pitchFamily="34" charset="-122"/>
                </a:rPr>
                <a:t>文字</a:t>
              </a:r>
            </a:p>
          </p:txBody>
        </p:sp>
      </p:grpSp>
      <p:grpSp>
        <p:nvGrpSpPr>
          <p:cNvPr id="7" name="组合 6"/>
          <p:cNvGrpSpPr/>
          <p:nvPr/>
        </p:nvGrpSpPr>
        <p:grpSpPr>
          <a:xfrm>
            <a:off x="4662587" y="2019972"/>
            <a:ext cx="1513764" cy="1304889"/>
            <a:chOff x="4383107" y="1923783"/>
            <a:chExt cx="1441680" cy="1242751"/>
          </a:xfrm>
        </p:grpSpPr>
        <p:sp>
          <p:nvSpPr>
            <p:cNvPr id="33" name="六边形 32"/>
            <p:cNvSpPr/>
            <p:nvPr/>
          </p:nvSpPr>
          <p:spPr bwMode="auto">
            <a:xfrm>
              <a:off x="4383107"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8" name="矩形 57"/>
            <p:cNvSpPr/>
            <p:nvPr/>
          </p:nvSpPr>
          <p:spPr>
            <a:xfrm>
              <a:off x="4780781" y="2239194"/>
              <a:ext cx="636927" cy="641934"/>
            </a:xfrm>
            <a:prstGeom prst="rect">
              <a:avLst/>
            </a:prstGeom>
          </p:spPr>
          <p:txBody>
            <a:bodyPr wrap="none">
              <a:spAutoFit/>
            </a:bodyPr>
            <a:lstStyle/>
            <a:p>
              <a:r>
                <a:rPr lang="zh-CN" altLang="en-US" sz="1890" dirty="0">
                  <a:solidFill>
                    <a:schemeClr val="tx2"/>
                  </a:solidFill>
                  <a:latin typeface="微软雅黑" pitchFamily="34" charset="-122"/>
                </a:rPr>
                <a:t>标题</a:t>
              </a:r>
              <a:endParaRPr lang="en-US" altLang="zh-CN" sz="1890" dirty="0">
                <a:solidFill>
                  <a:schemeClr val="tx2"/>
                </a:solidFill>
                <a:latin typeface="微软雅黑" pitchFamily="34" charset="-122"/>
              </a:endParaRPr>
            </a:p>
            <a:p>
              <a:r>
                <a:rPr lang="zh-CN" altLang="en-US" sz="1890" dirty="0">
                  <a:solidFill>
                    <a:schemeClr val="tx2"/>
                  </a:solidFill>
                  <a:latin typeface="微软雅黑" pitchFamily="34" charset="-122"/>
                </a:rPr>
                <a:t>文字</a:t>
              </a:r>
            </a:p>
          </p:txBody>
        </p:sp>
      </p:grpSp>
      <p:grpSp>
        <p:nvGrpSpPr>
          <p:cNvPr id="6" name="组合 5"/>
          <p:cNvGrpSpPr/>
          <p:nvPr/>
        </p:nvGrpSpPr>
        <p:grpSpPr>
          <a:xfrm>
            <a:off x="3425760" y="2672416"/>
            <a:ext cx="1513764" cy="1304889"/>
            <a:chOff x="3205176" y="2545158"/>
            <a:chExt cx="1441680" cy="1242751"/>
          </a:xfrm>
        </p:grpSpPr>
        <p:sp>
          <p:nvSpPr>
            <p:cNvPr id="30" name="六边形 29"/>
            <p:cNvSpPr/>
            <p:nvPr/>
          </p:nvSpPr>
          <p:spPr bwMode="auto">
            <a:xfrm>
              <a:off x="3205176" y="2545158"/>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59" name="矩形 58"/>
            <p:cNvSpPr/>
            <p:nvPr/>
          </p:nvSpPr>
          <p:spPr>
            <a:xfrm>
              <a:off x="3602850" y="2843367"/>
              <a:ext cx="636927" cy="641934"/>
            </a:xfrm>
            <a:prstGeom prst="rect">
              <a:avLst/>
            </a:prstGeom>
          </p:spPr>
          <p:txBody>
            <a:bodyPr wrap="none">
              <a:spAutoFit/>
            </a:bodyPr>
            <a:lstStyle/>
            <a:p>
              <a:r>
                <a:rPr lang="zh-CN" altLang="en-US" sz="1890" dirty="0">
                  <a:solidFill>
                    <a:schemeClr val="bg2"/>
                  </a:solidFill>
                  <a:latin typeface="微软雅黑" pitchFamily="34" charset="-122"/>
                </a:rPr>
                <a:t>标题</a:t>
              </a:r>
              <a:endParaRPr lang="en-US" altLang="zh-CN" sz="1890" dirty="0">
                <a:solidFill>
                  <a:schemeClr val="bg2"/>
                </a:solidFill>
                <a:latin typeface="微软雅黑" pitchFamily="34" charset="-122"/>
              </a:endParaRPr>
            </a:p>
            <a:p>
              <a:r>
                <a:rPr lang="zh-CN" altLang="en-US" sz="1890" dirty="0">
                  <a:solidFill>
                    <a:schemeClr val="bg2"/>
                  </a:solidFill>
                  <a:latin typeface="微软雅黑" pitchFamily="34" charset="-122"/>
                </a:rPr>
                <a:t>文字</a:t>
              </a:r>
            </a:p>
          </p:txBody>
        </p:sp>
      </p:grpSp>
      <p:grpSp>
        <p:nvGrpSpPr>
          <p:cNvPr id="8" name="组合 7"/>
          <p:cNvGrpSpPr/>
          <p:nvPr/>
        </p:nvGrpSpPr>
        <p:grpSpPr>
          <a:xfrm>
            <a:off x="5899415" y="2672416"/>
            <a:ext cx="1513764" cy="1304889"/>
            <a:chOff x="5561038" y="2545158"/>
            <a:chExt cx="1441680" cy="1242751"/>
          </a:xfrm>
        </p:grpSpPr>
        <p:sp>
          <p:nvSpPr>
            <p:cNvPr id="36" name="六边形 35"/>
            <p:cNvSpPr/>
            <p:nvPr/>
          </p:nvSpPr>
          <p:spPr bwMode="auto">
            <a:xfrm>
              <a:off x="5561038" y="2545158"/>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60" name="矩形 59"/>
            <p:cNvSpPr/>
            <p:nvPr/>
          </p:nvSpPr>
          <p:spPr>
            <a:xfrm>
              <a:off x="5977537" y="2843367"/>
              <a:ext cx="636927" cy="641934"/>
            </a:xfrm>
            <a:prstGeom prst="rect">
              <a:avLst/>
            </a:prstGeom>
          </p:spPr>
          <p:txBody>
            <a:bodyPr wrap="none">
              <a:spAutoFit/>
            </a:bodyPr>
            <a:lstStyle/>
            <a:p>
              <a:r>
                <a:rPr lang="zh-CN" altLang="en-US" sz="1890" dirty="0">
                  <a:solidFill>
                    <a:schemeClr val="bg2"/>
                  </a:solidFill>
                  <a:latin typeface="微软雅黑" pitchFamily="34" charset="-122"/>
                </a:rPr>
                <a:t>标题</a:t>
              </a:r>
              <a:endParaRPr lang="en-US" altLang="zh-CN" sz="1890" dirty="0">
                <a:solidFill>
                  <a:schemeClr val="bg2"/>
                </a:solidFill>
                <a:latin typeface="微软雅黑" pitchFamily="34" charset="-122"/>
              </a:endParaRPr>
            </a:p>
            <a:p>
              <a:r>
                <a:rPr lang="zh-CN" altLang="en-US" sz="1890" dirty="0">
                  <a:solidFill>
                    <a:schemeClr val="bg2"/>
                  </a:solidFill>
                  <a:latin typeface="微软雅黑" pitchFamily="34" charset="-122"/>
                </a:rPr>
                <a:t>文字</a:t>
              </a:r>
            </a:p>
          </p:txBody>
        </p:sp>
      </p:grpSp>
      <p:grpSp>
        <p:nvGrpSpPr>
          <p:cNvPr id="61" name="组合 60"/>
          <p:cNvGrpSpPr/>
          <p:nvPr/>
        </p:nvGrpSpPr>
        <p:grpSpPr>
          <a:xfrm>
            <a:off x="980655" y="4179354"/>
            <a:ext cx="1856636" cy="818357"/>
            <a:chOff x="1256119" y="1638320"/>
            <a:chExt cx="1923767" cy="779387"/>
          </a:xfrm>
        </p:grpSpPr>
        <p:sp>
          <p:nvSpPr>
            <p:cNvPr id="62" name="TextBox 61"/>
            <p:cNvSpPr txBox="1"/>
            <p:nvPr/>
          </p:nvSpPr>
          <p:spPr>
            <a:xfrm>
              <a:off x="125611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63" name="TextBox 62"/>
            <p:cNvSpPr txBox="1"/>
            <p:nvPr/>
          </p:nvSpPr>
          <p:spPr>
            <a:xfrm>
              <a:off x="1573877" y="1638320"/>
              <a:ext cx="890277" cy="246221"/>
            </a:xfrm>
            <a:prstGeom prst="rect">
              <a:avLst/>
            </a:prstGeom>
            <a:noFill/>
          </p:spPr>
          <p:txBody>
            <a:bodyPr wrap="none" lIns="0" tIns="0" rIns="0" bIns="0" rtlCol="0" anchor="t">
              <a:spAutoFit/>
            </a:bodyPr>
            <a:lstStyle/>
            <a:p>
              <a:pPr algn="ctr"/>
              <a:r>
                <a:rPr lang="zh-CN" altLang="en-US" sz="1680" dirty="0">
                  <a:solidFill>
                    <a:schemeClr val="bg2"/>
                  </a:solidFill>
                  <a:latin typeface="微软雅黑"/>
                </a:rPr>
                <a:t>标题文字</a:t>
              </a:r>
              <a:endParaRPr lang="en-US" sz="1680" dirty="0">
                <a:solidFill>
                  <a:schemeClr val="bg2"/>
                </a:solidFill>
                <a:latin typeface="微软雅黑"/>
              </a:endParaRPr>
            </a:p>
          </p:txBody>
        </p:sp>
      </p:grpSp>
      <p:grpSp>
        <p:nvGrpSpPr>
          <p:cNvPr id="73" name="组合 72"/>
          <p:cNvGrpSpPr/>
          <p:nvPr/>
        </p:nvGrpSpPr>
        <p:grpSpPr>
          <a:xfrm>
            <a:off x="3425760" y="4179354"/>
            <a:ext cx="1856636" cy="818357"/>
            <a:chOff x="1256119" y="1638320"/>
            <a:chExt cx="1923767" cy="779387"/>
          </a:xfrm>
        </p:grpSpPr>
        <p:sp>
          <p:nvSpPr>
            <p:cNvPr id="74" name="TextBox 73"/>
            <p:cNvSpPr txBox="1"/>
            <p:nvPr/>
          </p:nvSpPr>
          <p:spPr>
            <a:xfrm>
              <a:off x="125611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75" name="TextBox 74"/>
            <p:cNvSpPr txBox="1"/>
            <p:nvPr/>
          </p:nvSpPr>
          <p:spPr>
            <a:xfrm>
              <a:off x="1573877" y="1638320"/>
              <a:ext cx="890277" cy="246221"/>
            </a:xfrm>
            <a:prstGeom prst="rect">
              <a:avLst/>
            </a:prstGeom>
            <a:noFill/>
          </p:spPr>
          <p:txBody>
            <a:bodyPr wrap="none" lIns="0" tIns="0" rIns="0" bIns="0" rtlCol="0" anchor="t">
              <a:spAutoFit/>
            </a:bodyPr>
            <a:lstStyle/>
            <a:p>
              <a:pPr algn="ctr"/>
              <a:r>
                <a:rPr lang="zh-CN" altLang="en-US" sz="1680" dirty="0">
                  <a:solidFill>
                    <a:schemeClr val="bg2"/>
                  </a:solidFill>
                  <a:latin typeface="微软雅黑"/>
                </a:rPr>
                <a:t>标题文字</a:t>
              </a:r>
              <a:endParaRPr lang="en-US" sz="1680" dirty="0">
                <a:solidFill>
                  <a:schemeClr val="bg2"/>
                </a:solidFill>
                <a:latin typeface="微软雅黑"/>
              </a:endParaRPr>
            </a:p>
          </p:txBody>
        </p:sp>
      </p:grpSp>
      <p:grpSp>
        <p:nvGrpSpPr>
          <p:cNvPr id="76" name="组合 75"/>
          <p:cNvGrpSpPr/>
          <p:nvPr/>
        </p:nvGrpSpPr>
        <p:grpSpPr>
          <a:xfrm>
            <a:off x="5899416" y="4179354"/>
            <a:ext cx="1856636" cy="818357"/>
            <a:chOff x="1256119" y="1638320"/>
            <a:chExt cx="1923767" cy="779387"/>
          </a:xfrm>
        </p:grpSpPr>
        <p:sp>
          <p:nvSpPr>
            <p:cNvPr id="77" name="TextBox 76"/>
            <p:cNvSpPr txBox="1"/>
            <p:nvPr/>
          </p:nvSpPr>
          <p:spPr>
            <a:xfrm>
              <a:off x="125611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78" name="TextBox 77"/>
            <p:cNvSpPr txBox="1"/>
            <p:nvPr/>
          </p:nvSpPr>
          <p:spPr>
            <a:xfrm>
              <a:off x="1573877" y="1638320"/>
              <a:ext cx="890277" cy="246221"/>
            </a:xfrm>
            <a:prstGeom prst="rect">
              <a:avLst/>
            </a:prstGeom>
            <a:noFill/>
          </p:spPr>
          <p:txBody>
            <a:bodyPr wrap="none" lIns="0" tIns="0" rIns="0" bIns="0" rtlCol="0" anchor="t">
              <a:spAutoFit/>
            </a:bodyPr>
            <a:lstStyle/>
            <a:p>
              <a:pPr algn="ctr"/>
              <a:r>
                <a:rPr lang="zh-CN" altLang="en-US" sz="1680" dirty="0">
                  <a:solidFill>
                    <a:schemeClr val="bg2"/>
                  </a:solidFill>
                  <a:latin typeface="微软雅黑"/>
                </a:rPr>
                <a:t>标题文字</a:t>
              </a:r>
              <a:endParaRPr lang="en-US" sz="1680" dirty="0">
                <a:solidFill>
                  <a:schemeClr val="bg2"/>
                </a:solidFill>
                <a:latin typeface="微软雅黑"/>
              </a:endParaRPr>
            </a:p>
          </p:txBody>
        </p:sp>
      </p:grpSp>
      <p:grpSp>
        <p:nvGrpSpPr>
          <p:cNvPr id="79" name="组合 78"/>
          <p:cNvGrpSpPr/>
          <p:nvPr/>
        </p:nvGrpSpPr>
        <p:grpSpPr>
          <a:xfrm>
            <a:off x="1018119" y="1049290"/>
            <a:ext cx="4159712" cy="818357"/>
            <a:chOff x="-1130229" y="1638320"/>
            <a:chExt cx="4310115" cy="779387"/>
          </a:xfrm>
        </p:grpSpPr>
        <p:sp>
          <p:nvSpPr>
            <p:cNvPr id="80" name="TextBox 79"/>
            <p:cNvSpPr txBox="1"/>
            <p:nvPr/>
          </p:nvSpPr>
          <p:spPr>
            <a:xfrm>
              <a:off x="125611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81" name="TextBox 80"/>
            <p:cNvSpPr txBox="1"/>
            <p:nvPr/>
          </p:nvSpPr>
          <p:spPr>
            <a:xfrm>
              <a:off x="1573878" y="1638320"/>
              <a:ext cx="890277" cy="246221"/>
            </a:xfrm>
            <a:prstGeom prst="rect">
              <a:avLst/>
            </a:prstGeom>
            <a:noFill/>
          </p:spPr>
          <p:txBody>
            <a:bodyPr wrap="none" lIns="0" tIns="0" rIns="0" bIns="0" rtlCol="0" anchor="t">
              <a:spAutoFit/>
            </a:bodyPr>
            <a:lstStyle/>
            <a:p>
              <a:pPr algn="ctr"/>
              <a:r>
                <a:rPr lang="zh-CN" altLang="en-US" sz="1680" dirty="0">
                  <a:solidFill>
                    <a:schemeClr val="bg2"/>
                  </a:solidFill>
                  <a:latin typeface="微软雅黑"/>
                </a:rPr>
                <a:t>标题文字</a:t>
              </a:r>
              <a:endParaRPr lang="en-US" sz="1680" dirty="0">
                <a:solidFill>
                  <a:schemeClr val="bg2"/>
                </a:solidFill>
                <a:latin typeface="微软雅黑"/>
              </a:endParaRPr>
            </a:p>
          </p:txBody>
        </p:sp>
        <p:sp>
          <p:nvSpPr>
            <p:cNvPr id="85" name="TextBox 84"/>
            <p:cNvSpPr txBox="1"/>
            <p:nvPr/>
          </p:nvSpPr>
          <p:spPr>
            <a:xfrm>
              <a:off x="-113022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86" name="TextBox 85"/>
            <p:cNvSpPr txBox="1"/>
            <p:nvPr/>
          </p:nvSpPr>
          <p:spPr>
            <a:xfrm>
              <a:off x="-812471" y="1638320"/>
              <a:ext cx="890277" cy="246221"/>
            </a:xfrm>
            <a:prstGeom prst="rect">
              <a:avLst/>
            </a:prstGeom>
            <a:noFill/>
          </p:spPr>
          <p:txBody>
            <a:bodyPr wrap="none" lIns="0" tIns="0" rIns="0" bIns="0" rtlCol="0" anchor="t">
              <a:spAutoFit/>
            </a:bodyPr>
            <a:lstStyle/>
            <a:p>
              <a:pPr algn="ctr"/>
              <a:r>
                <a:rPr lang="zh-CN" altLang="en-US" sz="1680" dirty="0">
                  <a:solidFill>
                    <a:schemeClr val="bg2"/>
                  </a:solidFill>
                  <a:latin typeface="微软雅黑"/>
                </a:rPr>
                <a:t>标题文字</a:t>
              </a:r>
              <a:endParaRPr lang="en-US" sz="1680" dirty="0">
                <a:solidFill>
                  <a:schemeClr val="bg2"/>
                </a:solidFill>
                <a:latin typeface="微软雅黑"/>
              </a:endParaRPr>
            </a:p>
          </p:txBody>
        </p:sp>
      </p:grpSp>
      <p:grpSp>
        <p:nvGrpSpPr>
          <p:cNvPr id="82" name="组合 81"/>
          <p:cNvGrpSpPr/>
          <p:nvPr/>
        </p:nvGrpSpPr>
        <p:grpSpPr>
          <a:xfrm>
            <a:off x="5766301" y="1049290"/>
            <a:ext cx="1856636" cy="818357"/>
            <a:chOff x="1256119" y="1638320"/>
            <a:chExt cx="1923767" cy="779387"/>
          </a:xfrm>
        </p:grpSpPr>
        <p:sp>
          <p:nvSpPr>
            <p:cNvPr id="83" name="TextBox 82"/>
            <p:cNvSpPr txBox="1"/>
            <p:nvPr/>
          </p:nvSpPr>
          <p:spPr>
            <a:xfrm>
              <a:off x="125611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84" name="TextBox 83"/>
            <p:cNvSpPr txBox="1"/>
            <p:nvPr/>
          </p:nvSpPr>
          <p:spPr>
            <a:xfrm>
              <a:off x="1573877" y="1638320"/>
              <a:ext cx="890277" cy="246221"/>
            </a:xfrm>
            <a:prstGeom prst="rect">
              <a:avLst/>
            </a:prstGeom>
            <a:noFill/>
          </p:spPr>
          <p:txBody>
            <a:bodyPr wrap="none" lIns="0" tIns="0" rIns="0" bIns="0" rtlCol="0" anchor="t">
              <a:spAutoFit/>
            </a:bodyPr>
            <a:lstStyle/>
            <a:p>
              <a:pPr algn="ctr"/>
              <a:r>
                <a:rPr lang="zh-CN" altLang="en-US" sz="1680" dirty="0">
                  <a:solidFill>
                    <a:schemeClr val="bg2"/>
                  </a:solidFill>
                  <a:latin typeface="微软雅黑"/>
                </a:rPr>
                <a:t>标题文字</a:t>
              </a:r>
              <a:endParaRPr lang="en-US" sz="1680" dirty="0">
                <a:solidFill>
                  <a:schemeClr val="bg2"/>
                </a:solidFill>
                <a:latin typeface="微软雅黑"/>
              </a:endParaRPr>
            </a:p>
          </p:txBody>
        </p:sp>
      </p:grpSp>
    </p:spTree>
    <p:extLst>
      <p:ext uri="{BB962C8B-B14F-4D97-AF65-F5344CB8AC3E}">
        <p14:creationId xmlns:p14="http://schemas.microsoft.com/office/powerpoint/2010/main" val="4288006716"/>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par>
                                <p:cTn id="31" presetID="53" presetClass="entr" presetSubtype="16"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53" presetClass="entr" presetSubtype="16"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2" presetClass="entr" presetSubtype="4" fill="hold" nodeType="withEffect">
                                  <p:stCondLst>
                                    <p:cond delay="0"/>
                                  </p:stCondLst>
                                  <p:childTnLst>
                                    <p:set>
                                      <p:cBhvr>
                                        <p:cTn id="47" dur="1" fill="hold">
                                          <p:stCondLst>
                                            <p:cond delay="0"/>
                                          </p:stCondLst>
                                        </p:cTn>
                                        <p:tgtEl>
                                          <p:spTgt spid="61"/>
                                        </p:tgtEl>
                                        <p:attrNameLst>
                                          <p:attrName>style.visibility</p:attrName>
                                        </p:attrNameLst>
                                      </p:cBhvr>
                                      <p:to>
                                        <p:strVal val="visible"/>
                                      </p:to>
                                    </p:set>
                                    <p:anim calcmode="lin" valueType="num">
                                      <p:cBhvr additive="base">
                                        <p:cTn id="48" dur="500" fill="hold"/>
                                        <p:tgtEl>
                                          <p:spTgt spid="61"/>
                                        </p:tgtEl>
                                        <p:attrNameLst>
                                          <p:attrName>ppt_x</p:attrName>
                                        </p:attrNameLst>
                                      </p:cBhvr>
                                      <p:tavLst>
                                        <p:tav tm="0">
                                          <p:val>
                                            <p:strVal val="#ppt_x"/>
                                          </p:val>
                                        </p:tav>
                                        <p:tav tm="100000">
                                          <p:val>
                                            <p:strVal val="#ppt_x"/>
                                          </p:val>
                                        </p:tav>
                                      </p:tavLst>
                                    </p:anim>
                                    <p:anim calcmode="lin" valueType="num">
                                      <p:cBhvr additive="base">
                                        <p:cTn id="49" dur="500" fill="hold"/>
                                        <p:tgtEl>
                                          <p:spTgt spid="61"/>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73"/>
                                        </p:tgtEl>
                                        <p:attrNameLst>
                                          <p:attrName>style.visibility</p:attrName>
                                        </p:attrNameLst>
                                      </p:cBhvr>
                                      <p:to>
                                        <p:strVal val="visible"/>
                                      </p:to>
                                    </p:set>
                                    <p:anim calcmode="lin" valueType="num">
                                      <p:cBhvr additive="base">
                                        <p:cTn id="52" dur="500" fill="hold"/>
                                        <p:tgtEl>
                                          <p:spTgt spid="73"/>
                                        </p:tgtEl>
                                        <p:attrNameLst>
                                          <p:attrName>ppt_x</p:attrName>
                                        </p:attrNameLst>
                                      </p:cBhvr>
                                      <p:tavLst>
                                        <p:tav tm="0">
                                          <p:val>
                                            <p:strVal val="#ppt_x"/>
                                          </p:val>
                                        </p:tav>
                                        <p:tav tm="100000">
                                          <p:val>
                                            <p:strVal val="#ppt_x"/>
                                          </p:val>
                                        </p:tav>
                                      </p:tavLst>
                                    </p:anim>
                                    <p:anim calcmode="lin" valueType="num">
                                      <p:cBhvr additive="base">
                                        <p:cTn id="53" dur="500" fill="hold"/>
                                        <p:tgtEl>
                                          <p:spTgt spid="73"/>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76"/>
                                        </p:tgtEl>
                                        <p:attrNameLst>
                                          <p:attrName>style.visibility</p:attrName>
                                        </p:attrNameLst>
                                      </p:cBhvr>
                                      <p:to>
                                        <p:strVal val="visible"/>
                                      </p:to>
                                    </p:set>
                                    <p:anim calcmode="lin" valueType="num">
                                      <p:cBhvr additive="base">
                                        <p:cTn id="56" dur="500" fill="hold"/>
                                        <p:tgtEl>
                                          <p:spTgt spid="76"/>
                                        </p:tgtEl>
                                        <p:attrNameLst>
                                          <p:attrName>ppt_x</p:attrName>
                                        </p:attrNameLst>
                                      </p:cBhvr>
                                      <p:tavLst>
                                        <p:tav tm="0">
                                          <p:val>
                                            <p:strVal val="#ppt_x"/>
                                          </p:val>
                                        </p:tav>
                                        <p:tav tm="100000">
                                          <p:val>
                                            <p:strVal val="#ppt_x"/>
                                          </p:val>
                                        </p:tav>
                                      </p:tavLst>
                                    </p:anim>
                                    <p:anim calcmode="lin" valueType="num">
                                      <p:cBhvr additive="base">
                                        <p:cTn id="57" dur="500" fill="hold"/>
                                        <p:tgtEl>
                                          <p:spTgt spid="76"/>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79"/>
                                        </p:tgtEl>
                                        <p:attrNameLst>
                                          <p:attrName>style.visibility</p:attrName>
                                        </p:attrNameLst>
                                      </p:cBhvr>
                                      <p:to>
                                        <p:strVal val="visible"/>
                                      </p:to>
                                    </p:set>
                                    <p:anim calcmode="lin" valueType="num">
                                      <p:cBhvr additive="base">
                                        <p:cTn id="60" dur="500" fill="hold"/>
                                        <p:tgtEl>
                                          <p:spTgt spid="79"/>
                                        </p:tgtEl>
                                        <p:attrNameLst>
                                          <p:attrName>ppt_x</p:attrName>
                                        </p:attrNameLst>
                                      </p:cBhvr>
                                      <p:tavLst>
                                        <p:tav tm="0">
                                          <p:val>
                                            <p:strVal val="#ppt_x"/>
                                          </p:val>
                                        </p:tav>
                                        <p:tav tm="100000">
                                          <p:val>
                                            <p:strVal val="#ppt_x"/>
                                          </p:val>
                                        </p:tav>
                                      </p:tavLst>
                                    </p:anim>
                                    <p:anim calcmode="lin" valueType="num">
                                      <p:cBhvr additive="base">
                                        <p:cTn id="61" dur="500" fill="hold"/>
                                        <p:tgtEl>
                                          <p:spTgt spid="79"/>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82"/>
                                        </p:tgtEl>
                                        <p:attrNameLst>
                                          <p:attrName>style.visibility</p:attrName>
                                        </p:attrNameLst>
                                      </p:cBhvr>
                                      <p:to>
                                        <p:strVal val="visible"/>
                                      </p:to>
                                    </p:set>
                                    <p:anim calcmode="lin" valueType="num">
                                      <p:cBhvr additive="base">
                                        <p:cTn id="64" dur="500" fill="hold"/>
                                        <p:tgtEl>
                                          <p:spTgt spid="82"/>
                                        </p:tgtEl>
                                        <p:attrNameLst>
                                          <p:attrName>ppt_x</p:attrName>
                                        </p:attrNameLst>
                                      </p:cBhvr>
                                      <p:tavLst>
                                        <p:tav tm="0">
                                          <p:val>
                                            <p:strVal val="#ppt_x"/>
                                          </p:val>
                                        </p:tav>
                                        <p:tav tm="100000">
                                          <p:val>
                                            <p:strVal val="#ppt_x"/>
                                          </p:val>
                                        </p:tav>
                                      </p:tavLst>
                                    </p:anim>
                                    <p:anim calcmode="lin" valueType="num">
                                      <p:cBhvr additive="base">
                                        <p:cTn id="65"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80" name="组合 79"/>
          <p:cNvGrpSpPr/>
          <p:nvPr/>
        </p:nvGrpSpPr>
        <p:grpSpPr>
          <a:xfrm>
            <a:off x="3325980" y="3894471"/>
            <a:ext cx="965354" cy="967307"/>
            <a:chOff x="4870744" y="3723878"/>
            <a:chExt cx="1057687" cy="1059827"/>
          </a:xfrm>
        </p:grpSpPr>
        <p:grpSp>
          <p:nvGrpSpPr>
            <p:cNvPr id="81" name="Group 10"/>
            <p:cNvGrpSpPr/>
            <p:nvPr/>
          </p:nvGrpSpPr>
          <p:grpSpPr>
            <a:xfrm>
              <a:off x="4870744" y="3723878"/>
              <a:ext cx="1057687" cy="1059827"/>
              <a:chOff x="3692576" y="1742634"/>
              <a:chExt cx="2790379" cy="2796023"/>
            </a:xfrm>
          </p:grpSpPr>
          <p:grpSp>
            <p:nvGrpSpPr>
              <p:cNvPr id="83" name="组合 79"/>
              <p:cNvGrpSpPr>
                <a:grpSpLocks/>
              </p:cNvGrpSpPr>
              <p:nvPr/>
            </p:nvGrpSpPr>
            <p:grpSpPr bwMode="auto">
              <a:xfrm>
                <a:off x="3692576" y="1742634"/>
                <a:ext cx="2790379" cy="2796023"/>
                <a:chOff x="6379729" y="2488774"/>
                <a:chExt cx="2513016" cy="2513016"/>
              </a:xfrm>
            </p:grpSpPr>
            <p:sp>
              <p:nvSpPr>
                <p:cNvPr id="8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mj-ea"/>
                    <a:ea typeface="+mj-ea"/>
                  </a:endParaRPr>
                </a:p>
              </p:txBody>
            </p:sp>
            <p:sp>
              <p:nvSpPr>
                <p:cNvPr id="8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mj-ea"/>
                    <a:ea typeface="+mj-ea"/>
                  </a:endParaRPr>
                </a:p>
              </p:txBody>
            </p:sp>
          </p:grpSp>
          <p:sp>
            <p:nvSpPr>
              <p:cNvPr id="86" name="椭圆 80"/>
              <p:cNvSpPr/>
              <p:nvPr/>
            </p:nvSpPr>
            <p:spPr bwMode="auto">
              <a:xfrm>
                <a:off x="4101617" y="2137563"/>
                <a:ext cx="2016471" cy="2020559"/>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60" kern="0" dirty="0">
                  <a:solidFill>
                    <a:srgbClr val="FFFFFF"/>
                  </a:solidFill>
                  <a:latin typeface="+mj-ea"/>
                  <a:ea typeface="+mj-ea"/>
                </a:endParaRPr>
              </a:p>
            </p:txBody>
          </p:sp>
        </p:grpSp>
        <p:sp>
          <p:nvSpPr>
            <p:cNvPr id="82" name="KSO_Shape"/>
            <p:cNvSpPr>
              <a:spLocks/>
            </p:cNvSpPr>
            <p:nvPr/>
          </p:nvSpPr>
          <p:spPr bwMode="auto">
            <a:xfrm>
              <a:off x="5207533" y="4092731"/>
              <a:ext cx="408407" cy="34442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89" name="组合 88"/>
          <p:cNvGrpSpPr/>
          <p:nvPr/>
        </p:nvGrpSpPr>
        <p:grpSpPr>
          <a:xfrm>
            <a:off x="2630290" y="2592183"/>
            <a:ext cx="1003079" cy="1005108"/>
            <a:chOff x="5199992" y="936788"/>
            <a:chExt cx="1057687" cy="1059827"/>
          </a:xfrm>
        </p:grpSpPr>
        <p:grpSp>
          <p:nvGrpSpPr>
            <p:cNvPr id="97" name="Group 10"/>
            <p:cNvGrpSpPr/>
            <p:nvPr/>
          </p:nvGrpSpPr>
          <p:grpSpPr>
            <a:xfrm>
              <a:off x="5199992" y="936788"/>
              <a:ext cx="1057687" cy="1059827"/>
              <a:chOff x="3692576" y="1742634"/>
              <a:chExt cx="2790379" cy="2796023"/>
            </a:xfrm>
          </p:grpSpPr>
          <p:grpSp>
            <p:nvGrpSpPr>
              <p:cNvPr id="99" name="组合 79"/>
              <p:cNvGrpSpPr>
                <a:grpSpLocks/>
              </p:cNvGrpSpPr>
              <p:nvPr/>
            </p:nvGrpSpPr>
            <p:grpSpPr bwMode="auto">
              <a:xfrm>
                <a:off x="3692576" y="1742634"/>
                <a:ext cx="2790379" cy="2796023"/>
                <a:chOff x="6379729" y="2488774"/>
                <a:chExt cx="2513016" cy="2513016"/>
              </a:xfrm>
            </p:grpSpPr>
            <p:sp>
              <p:nvSpPr>
                <p:cNvPr id="10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mj-ea"/>
                    <a:ea typeface="+mj-ea"/>
                  </a:endParaRPr>
                </a:p>
              </p:txBody>
            </p:sp>
            <p:sp>
              <p:nvSpPr>
                <p:cNvPr id="16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mj-ea"/>
                    <a:ea typeface="+mj-ea"/>
                  </a:endParaRPr>
                </a:p>
              </p:txBody>
            </p:sp>
          </p:grpSp>
          <p:sp>
            <p:nvSpPr>
              <p:cNvPr id="100" name="椭圆 80"/>
              <p:cNvSpPr/>
              <p:nvPr/>
            </p:nvSpPr>
            <p:spPr bwMode="auto">
              <a:xfrm>
                <a:off x="4101617" y="2137563"/>
                <a:ext cx="2016471" cy="2020559"/>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60" kern="0" dirty="0">
                  <a:solidFill>
                    <a:srgbClr val="FFFFFF"/>
                  </a:solidFill>
                  <a:latin typeface="+mj-ea"/>
                  <a:ea typeface="+mj-ea"/>
                </a:endParaRPr>
              </a:p>
            </p:txBody>
          </p:sp>
        </p:grpSp>
        <p:sp>
          <p:nvSpPr>
            <p:cNvPr id="98" name="KSO_Shape"/>
            <p:cNvSpPr>
              <a:spLocks/>
            </p:cNvSpPr>
            <p:nvPr/>
          </p:nvSpPr>
          <p:spPr bwMode="auto">
            <a:xfrm>
              <a:off x="5532119" y="1318962"/>
              <a:ext cx="419101" cy="313627"/>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78000" anchor="ctr">
              <a:scene3d>
                <a:camera prst="orthographicFront"/>
                <a:lightRig rig="threePt" dir="t"/>
              </a:scene3d>
              <a:sp3d>
                <a:contourClr>
                  <a:srgbClr val="FFFFFF"/>
                </a:contourClr>
              </a:sp3d>
            </a:bodyPr>
            <a:lstStyle/>
            <a:p>
              <a:pPr algn="ctr">
                <a:defRPr/>
              </a:pPr>
              <a:endParaRPr lang="zh-CN" altLang="en-US" dirty="0">
                <a:solidFill>
                  <a:schemeClr val="bg1"/>
                </a:solidFill>
                <a:ea typeface="微软雅黑" pitchFamily="34" charset="-122"/>
              </a:endParaRPr>
            </a:p>
          </p:txBody>
        </p:sp>
      </p:grpSp>
      <p:grpSp>
        <p:nvGrpSpPr>
          <p:cNvPr id="166" name="组合 165"/>
          <p:cNvGrpSpPr/>
          <p:nvPr/>
        </p:nvGrpSpPr>
        <p:grpSpPr>
          <a:xfrm>
            <a:off x="3170845" y="1193335"/>
            <a:ext cx="965354" cy="967307"/>
            <a:chOff x="4914190" y="671277"/>
            <a:chExt cx="1057687" cy="1059827"/>
          </a:xfrm>
        </p:grpSpPr>
        <p:grpSp>
          <p:nvGrpSpPr>
            <p:cNvPr id="167" name="Group 10"/>
            <p:cNvGrpSpPr/>
            <p:nvPr/>
          </p:nvGrpSpPr>
          <p:grpSpPr>
            <a:xfrm>
              <a:off x="4914190" y="671277"/>
              <a:ext cx="1057687" cy="1059827"/>
              <a:chOff x="3692576" y="1742634"/>
              <a:chExt cx="2790379" cy="2796023"/>
            </a:xfrm>
          </p:grpSpPr>
          <p:grpSp>
            <p:nvGrpSpPr>
              <p:cNvPr id="169" name="组合 79"/>
              <p:cNvGrpSpPr>
                <a:grpSpLocks/>
              </p:cNvGrpSpPr>
              <p:nvPr/>
            </p:nvGrpSpPr>
            <p:grpSpPr bwMode="auto">
              <a:xfrm>
                <a:off x="3692576" y="1742634"/>
                <a:ext cx="2790379" cy="2796023"/>
                <a:chOff x="6379729" y="2488774"/>
                <a:chExt cx="2513016" cy="2513016"/>
              </a:xfrm>
            </p:grpSpPr>
            <p:sp>
              <p:nvSpPr>
                <p:cNvPr id="17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mj-ea"/>
                    <a:ea typeface="+mj-ea"/>
                  </a:endParaRPr>
                </a:p>
              </p:txBody>
            </p:sp>
            <p:sp>
              <p:nvSpPr>
                <p:cNvPr id="17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mj-ea"/>
                    <a:ea typeface="+mj-ea"/>
                  </a:endParaRPr>
                </a:p>
              </p:txBody>
            </p:sp>
          </p:grpSp>
          <p:sp>
            <p:nvSpPr>
              <p:cNvPr id="170" name="椭圆 80"/>
              <p:cNvSpPr/>
              <p:nvPr/>
            </p:nvSpPr>
            <p:spPr bwMode="auto">
              <a:xfrm>
                <a:off x="4101617" y="2137563"/>
                <a:ext cx="2016471" cy="2020559"/>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60" kern="0" dirty="0">
                  <a:solidFill>
                    <a:srgbClr val="FFFFFF"/>
                  </a:solidFill>
                  <a:latin typeface="+mj-ea"/>
                  <a:ea typeface="+mj-ea"/>
                </a:endParaRPr>
              </a:p>
            </p:txBody>
          </p:sp>
        </p:grpSp>
        <p:sp>
          <p:nvSpPr>
            <p:cNvPr id="168" name="KSO_Shape"/>
            <p:cNvSpPr>
              <a:spLocks/>
            </p:cNvSpPr>
            <p:nvPr/>
          </p:nvSpPr>
          <p:spPr bwMode="auto">
            <a:xfrm>
              <a:off x="5283471" y="992844"/>
              <a:ext cx="335868" cy="390545"/>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73" name="Group 10"/>
          <p:cNvGrpSpPr/>
          <p:nvPr/>
        </p:nvGrpSpPr>
        <p:grpSpPr>
          <a:xfrm>
            <a:off x="5628276" y="2492021"/>
            <a:ext cx="1110571" cy="1112818"/>
            <a:chOff x="3692576" y="1742634"/>
            <a:chExt cx="2790379" cy="2796023"/>
          </a:xfrm>
        </p:grpSpPr>
        <p:grpSp>
          <p:nvGrpSpPr>
            <p:cNvPr id="174" name="组合 79"/>
            <p:cNvGrpSpPr>
              <a:grpSpLocks/>
            </p:cNvGrpSpPr>
            <p:nvPr/>
          </p:nvGrpSpPr>
          <p:grpSpPr bwMode="auto">
            <a:xfrm>
              <a:off x="3692576" y="1742634"/>
              <a:ext cx="2790379" cy="2796023"/>
              <a:chOff x="6379729" y="2488774"/>
              <a:chExt cx="2513016" cy="2513016"/>
            </a:xfrm>
          </p:grpSpPr>
          <p:sp>
            <p:nvSpPr>
              <p:cNvPr id="17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465" kern="0">
                  <a:solidFill>
                    <a:srgbClr val="FFFFFF"/>
                  </a:solidFill>
                  <a:latin typeface="+mj-ea"/>
                  <a:ea typeface="+mj-ea"/>
                </a:endParaRPr>
              </a:p>
            </p:txBody>
          </p:sp>
          <p:sp>
            <p:nvSpPr>
              <p:cNvPr id="17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465" kern="0">
                  <a:solidFill>
                    <a:srgbClr val="FFFFFF"/>
                  </a:solidFill>
                  <a:latin typeface="+mj-ea"/>
                  <a:ea typeface="+mj-ea"/>
                </a:endParaRPr>
              </a:p>
            </p:txBody>
          </p:sp>
        </p:grpSp>
        <p:sp>
          <p:nvSpPr>
            <p:cNvPr id="175" name="椭圆 80"/>
            <p:cNvSpPr/>
            <p:nvPr/>
          </p:nvSpPr>
          <p:spPr bwMode="auto">
            <a:xfrm>
              <a:off x="4101617" y="2137563"/>
              <a:ext cx="2016471" cy="2020559"/>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260" kern="0" dirty="0">
                  <a:solidFill>
                    <a:srgbClr val="FFFFFF"/>
                  </a:solidFill>
                  <a:latin typeface="+mj-ea"/>
                  <a:ea typeface="+mj-ea"/>
                </a:rPr>
                <a:t>标题文字</a:t>
              </a:r>
            </a:p>
          </p:txBody>
        </p:sp>
      </p:grpSp>
      <p:sp>
        <p:nvSpPr>
          <p:cNvPr id="178" name="Line 11"/>
          <p:cNvSpPr>
            <a:spLocks noChangeShapeType="1"/>
          </p:cNvSpPr>
          <p:nvPr/>
        </p:nvSpPr>
        <p:spPr bwMode="auto">
          <a:xfrm flipH="1" flipV="1">
            <a:off x="4316585" y="2113980"/>
            <a:ext cx="1160475" cy="594228"/>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6012" tIns="48006" rIns="96012" bIns="48006" numCol="1" anchor="t" anchorCtr="0" compatLnSpc="1">
            <a:prstTxWarp prst="textNoShape">
              <a:avLst/>
            </a:prstTxWarp>
          </a:bodyPr>
          <a:lstStyle/>
          <a:p>
            <a:endParaRPr lang="zh-CN" altLang="en-US"/>
          </a:p>
        </p:txBody>
      </p:sp>
      <p:sp>
        <p:nvSpPr>
          <p:cNvPr id="179" name="Line 12"/>
          <p:cNvSpPr>
            <a:spLocks noChangeShapeType="1"/>
          </p:cNvSpPr>
          <p:nvPr/>
        </p:nvSpPr>
        <p:spPr bwMode="auto">
          <a:xfrm flipH="1">
            <a:off x="4491643" y="3307452"/>
            <a:ext cx="985417" cy="60500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6012" tIns="48006" rIns="96012" bIns="48006" numCol="1" anchor="t" anchorCtr="0" compatLnSpc="1">
            <a:prstTxWarp prst="textNoShape">
              <a:avLst/>
            </a:prstTxWarp>
          </a:bodyPr>
          <a:lstStyle/>
          <a:p>
            <a:endParaRPr lang="zh-CN" altLang="en-US"/>
          </a:p>
        </p:txBody>
      </p:sp>
      <p:sp>
        <p:nvSpPr>
          <p:cNvPr id="180" name="Line 13"/>
          <p:cNvSpPr>
            <a:spLocks noChangeShapeType="1"/>
          </p:cNvSpPr>
          <p:nvPr/>
        </p:nvSpPr>
        <p:spPr bwMode="auto">
          <a:xfrm flipH="1">
            <a:off x="3918408" y="3021280"/>
            <a:ext cx="1558652"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6012" tIns="48006" rIns="96012" bIns="48006" numCol="1" anchor="t" anchorCtr="0" compatLnSpc="1">
            <a:prstTxWarp prst="textNoShape">
              <a:avLst/>
            </a:prstTxWarp>
          </a:bodyPr>
          <a:lstStyle/>
          <a:p>
            <a:endParaRPr lang="zh-CN" altLang="en-US"/>
          </a:p>
        </p:txBody>
      </p:sp>
      <p:sp>
        <p:nvSpPr>
          <p:cNvPr id="181" name="TextBox 180"/>
          <p:cNvSpPr txBox="1"/>
          <p:nvPr/>
        </p:nvSpPr>
        <p:spPr>
          <a:xfrm>
            <a:off x="6970762" y="1981584"/>
            <a:ext cx="2117035" cy="2516073"/>
          </a:xfrm>
          <a:prstGeom prst="rect">
            <a:avLst/>
          </a:prstGeom>
          <a:noFill/>
          <a:ln>
            <a:noFill/>
          </a:ln>
        </p:spPr>
        <p:txBody>
          <a:bodyPr wrap="square" rtlCol="0">
            <a:spAutoFit/>
          </a:bodyPr>
          <a:lstStyle/>
          <a:p>
            <a:pPr>
              <a:lnSpc>
                <a:spcPct val="150000"/>
              </a:lnSpc>
            </a:pPr>
            <a:r>
              <a:rPr lang="zh-CN" altLang="en-US" sz="1050" dirty="0">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a:t>
            </a:r>
            <a:endParaRPr lang="en-US" altLang="zh-CN" sz="1050" dirty="0">
              <a:latin typeface="微软雅黑" pitchFamily="34" charset="-122"/>
              <a:ea typeface="微软雅黑" pitchFamily="34" charset="-122"/>
              <a:sym typeface="微软雅黑" pitchFamily="34" charset="-122"/>
            </a:endParaRPr>
          </a:p>
          <a:p>
            <a:pPr>
              <a:lnSpc>
                <a:spcPct val="150000"/>
              </a:lnSpc>
            </a:pPr>
            <a:endParaRPr lang="zh-CN" altLang="en-US" sz="1050" dirty="0">
              <a:latin typeface="微软雅黑" pitchFamily="34" charset="-122"/>
              <a:ea typeface="微软雅黑" pitchFamily="34" charset="-122"/>
              <a:sym typeface="微软雅黑" pitchFamily="34" charset="-122"/>
            </a:endParaRPr>
          </a:p>
          <a:p>
            <a:pPr>
              <a:lnSpc>
                <a:spcPct val="150000"/>
              </a:lnSpc>
            </a:pPr>
            <a:endParaRPr lang="zh-CN" altLang="en-US" sz="1050" dirty="0">
              <a:latin typeface="微软雅黑" pitchFamily="34" charset="-122"/>
              <a:ea typeface="微软雅黑" pitchFamily="34" charset="-122"/>
              <a:sym typeface="微软雅黑" pitchFamily="34" charset="-122"/>
            </a:endParaRPr>
          </a:p>
        </p:txBody>
      </p:sp>
      <p:sp>
        <p:nvSpPr>
          <p:cNvPr id="182" name="TextBox 181"/>
          <p:cNvSpPr txBox="1"/>
          <p:nvPr/>
        </p:nvSpPr>
        <p:spPr>
          <a:xfrm>
            <a:off x="1696640" y="1397857"/>
            <a:ext cx="1088710" cy="226216"/>
          </a:xfrm>
          <a:prstGeom prst="rect">
            <a:avLst/>
          </a:prstGeom>
          <a:noFill/>
        </p:spPr>
        <p:txBody>
          <a:bodyPr wrap="square" lIns="0" tIns="0" rIns="0" bIns="0" rtlCol="0">
            <a:spAutoFit/>
          </a:bodyPr>
          <a:lstStyle/>
          <a:p>
            <a:pPr algn="ctr"/>
            <a:r>
              <a:rPr lang="zh-CN" altLang="en-US" sz="1470" dirty="0">
                <a:solidFill>
                  <a:schemeClr val="tx2"/>
                </a:solidFill>
                <a:latin typeface="微软雅黑" pitchFamily="34" charset="-122"/>
                <a:ea typeface="微软雅黑" pitchFamily="34" charset="-122"/>
              </a:rPr>
              <a:t>标题文字</a:t>
            </a:r>
          </a:p>
        </p:txBody>
      </p:sp>
      <p:sp>
        <p:nvSpPr>
          <p:cNvPr id="183" name="TextBox 182"/>
          <p:cNvSpPr txBox="1"/>
          <p:nvPr/>
        </p:nvSpPr>
        <p:spPr>
          <a:xfrm>
            <a:off x="1521869" y="1744791"/>
            <a:ext cx="1263482" cy="177741"/>
          </a:xfrm>
          <a:prstGeom prst="rect">
            <a:avLst/>
          </a:prstGeom>
          <a:noFill/>
        </p:spPr>
        <p:txBody>
          <a:bodyPr wrap="square" lIns="0" tIns="0" rIns="0" bIns="0" rtlCol="0">
            <a:spAutoFit/>
          </a:bodyPr>
          <a:lstStyle/>
          <a:p>
            <a:pPr algn="ctr"/>
            <a:r>
              <a:rPr lang="zh-CN" altLang="en-US" sz="1155" dirty="0">
                <a:latin typeface="微软雅黑" pitchFamily="34" charset="-122"/>
                <a:ea typeface="微软雅黑" pitchFamily="34" charset="-122"/>
              </a:rPr>
              <a:t>点击输入说明文字</a:t>
            </a:r>
          </a:p>
        </p:txBody>
      </p:sp>
      <p:sp>
        <p:nvSpPr>
          <p:cNvPr id="184" name="TextBox 183"/>
          <p:cNvSpPr txBox="1"/>
          <p:nvPr/>
        </p:nvSpPr>
        <p:spPr>
          <a:xfrm>
            <a:off x="997698" y="2798935"/>
            <a:ext cx="1397884" cy="226216"/>
          </a:xfrm>
          <a:prstGeom prst="rect">
            <a:avLst/>
          </a:prstGeom>
          <a:noFill/>
        </p:spPr>
        <p:txBody>
          <a:bodyPr wrap="square" lIns="0" tIns="0" rIns="0" bIns="0" rtlCol="0">
            <a:spAutoFit/>
          </a:bodyPr>
          <a:lstStyle/>
          <a:p>
            <a:pPr algn="ctr"/>
            <a:r>
              <a:rPr lang="zh-CN" altLang="en-US" sz="1470" dirty="0">
                <a:solidFill>
                  <a:schemeClr val="bg2"/>
                </a:solidFill>
                <a:latin typeface="微软雅黑" pitchFamily="34" charset="-122"/>
                <a:ea typeface="微软雅黑" pitchFamily="34" charset="-122"/>
              </a:rPr>
              <a:t>标题文字</a:t>
            </a:r>
          </a:p>
        </p:txBody>
      </p:sp>
      <p:sp>
        <p:nvSpPr>
          <p:cNvPr id="185" name="TextBox 184"/>
          <p:cNvSpPr txBox="1"/>
          <p:nvPr/>
        </p:nvSpPr>
        <p:spPr>
          <a:xfrm>
            <a:off x="1084224" y="3145869"/>
            <a:ext cx="1224831" cy="177741"/>
          </a:xfrm>
          <a:prstGeom prst="rect">
            <a:avLst/>
          </a:prstGeom>
          <a:noFill/>
        </p:spPr>
        <p:txBody>
          <a:bodyPr wrap="square" lIns="0" tIns="0" rIns="0" bIns="0" rtlCol="0">
            <a:spAutoFit/>
          </a:bodyPr>
          <a:lstStyle/>
          <a:p>
            <a:pPr algn="ctr"/>
            <a:r>
              <a:rPr lang="zh-CN" altLang="en-US" sz="1155" dirty="0">
                <a:latin typeface="微软雅黑" pitchFamily="34" charset="-122"/>
                <a:ea typeface="微软雅黑" pitchFamily="34" charset="-122"/>
              </a:rPr>
              <a:t>点击输入说明文字</a:t>
            </a:r>
          </a:p>
        </p:txBody>
      </p:sp>
      <p:sp>
        <p:nvSpPr>
          <p:cNvPr id="186" name="TextBox 185"/>
          <p:cNvSpPr txBox="1"/>
          <p:nvPr/>
        </p:nvSpPr>
        <p:spPr>
          <a:xfrm>
            <a:off x="1708399" y="4268926"/>
            <a:ext cx="1224831" cy="226216"/>
          </a:xfrm>
          <a:prstGeom prst="rect">
            <a:avLst/>
          </a:prstGeom>
          <a:noFill/>
        </p:spPr>
        <p:txBody>
          <a:bodyPr wrap="square" lIns="0" tIns="0" rIns="0" bIns="0" rtlCol="0">
            <a:spAutoFit/>
          </a:bodyPr>
          <a:lstStyle/>
          <a:p>
            <a:pPr algn="ctr"/>
            <a:r>
              <a:rPr lang="zh-CN" altLang="en-US" sz="1470" dirty="0">
                <a:solidFill>
                  <a:schemeClr val="tx2"/>
                </a:solidFill>
                <a:latin typeface="微软雅黑" pitchFamily="34" charset="-122"/>
                <a:ea typeface="微软雅黑" pitchFamily="34" charset="-122"/>
              </a:rPr>
              <a:t>标题文字</a:t>
            </a:r>
          </a:p>
        </p:txBody>
      </p:sp>
      <p:sp>
        <p:nvSpPr>
          <p:cNvPr id="187" name="TextBox 186"/>
          <p:cNvSpPr txBox="1"/>
          <p:nvPr/>
        </p:nvSpPr>
        <p:spPr>
          <a:xfrm>
            <a:off x="1708399" y="4615859"/>
            <a:ext cx="1224831" cy="177741"/>
          </a:xfrm>
          <a:prstGeom prst="rect">
            <a:avLst/>
          </a:prstGeom>
          <a:noFill/>
        </p:spPr>
        <p:txBody>
          <a:bodyPr wrap="square" lIns="0" tIns="0" rIns="0" bIns="0" rtlCol="0">
            <a:spAutoFit/>
          </a:bodyPr>
          <a:lstStyle/>
          <a:p>
            <a:pPr algn="ctr"/>
            <a:r>
              <a:rPr lang="zh-CN" altLang="en-US" sz="1155" dirty="0">
                <a:latin typeface="微软雅黑" pitchFamily="34" charset="-122"/>
                <a:ea typeface="微软雅黑" pitchFamily="34" charset="-122"/>
              </a:rPr>
              <a:t>点击输入说明文字</a:t>
            </a:r>
          </a:p>
        </p:txBody>
      </p:sp>
    </p:spTree>
    <p:extLst>
      <p:ext uri="{BB962C8B-B14F-4D97-AF65-F5344CB8AC3E}">
        <p14:creationId xmlns:p14="http://schemas.microsoft.com/office/powerpoint/2010/main" val="161145895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173"/>
                                        </p:tgtEl>
                                        <p:attrNameLst>
                                          <p:attrName>style.visibility</p:attrName>
                                        </p:attrNameLst>
                                      </p:cBhvr>
                                      <p:to>
                                        <p:strVal val="visible"/>
                                      </p:to>
                                    </p:set>
                                    <p:anim calcmode="lin" valueType="num">
                                      <p:cBhvr>
                                        <p:cTn id="17" dur="500" fill="hold"/>
                                        <p:tgtEl>
                                          <p:spTgt spid="173"/>
                                        </p:tgtEl>
                                        <p:attrNameLst>
                                          <p:attrName>ppt_w</p:attrName>
                                        </p:attrNameLst>
                                      </p:cBhvr>
                                      <p:tavLst>
                                        <p:tav tm="0">
                                          <p:val>
                                            <p:fltVal val="0"/>
                                          </p:val>
                                        </p:tav>
                                        <p:tav tm="100000">
                                          <p:val>
                                            <p:strVal val="#ppt_w"/>
                                          </p:val>
                                        </p:tav>
                                      </p:tavLst>
                                    </p:anim>
                                    <p:anim calcmode="lin" valueType="num">
                                      <p:cBhvr>
                                        <p:cTn id="18" dur="500" fill="hold"/>
                                        <p:tgtEl>
                                          <p:spTgt spid="173"/>
                                        </p:tgtEl>
                                        <p:attrNameLst>
                                          <p:attrName>ppt_h</p:attrName>
                                        </p:attrNameLst>
                                      </p:cBhvr>
                                      <p:tavLst>
                                        <p:tav tm="0">
                                          <p:val>
                                            <p:fltVal val="0"/>
                                          </p:val>
                                        </p:tav>
                                        <p:tav tm="100000">
                                          <p:val>
                                            <p:strVal val="#ppt_h"/>
                                          </p:val>
                                        </p:tav>
                                      </p:tavLst>
                                    </p:anim>
                                    <p:animEffect transition="in" filter="fade">
                                      <p:cBhvr>
                                        <p:cTn id="19" dur="500"/>
                                        <p:tgtEl>
                                          <p:spTgt spid="1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178"/>
                                        </p:tgtEl>
                                        <p:attrNameLst>
                                          <p:attrName>style.visibility</p:attrName>
                                        </p:attrNameLst>
                                      </p:cBhvr>
                                      <p:to>
                                        <p:strVal val="visible"/>
                                      </p:to>
                                    </p:set>
                                    <p:animEffect transition="in" filter="wipe(right)">
                                      <p:cBhvr>
                                        <p:cTn id="24" dur="500"/>
                                        <p:tgtEl>
                                          <p:spTgt spid="178"/>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80"/>
                                        </p:tgtEl>
                                        <p:attrNameLst>
                                          <p:attrName>style.visibility</p:attrName>
                                        </p:attrNameLst>
                                      </p:cBhvr>
                                      <p:to>
                                        <p:strVal val="visible"/>
                                      </p:to>
                                    </p:set>
                                    <p:animEffect transition="in" filter="wipe(right)">
                                      <p:cBhvr>
                                        <p:cTn id="27" dur="500"/>
                                        <p:tgtEl>
                                          <p:spTgt spid="180"/>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179"/>
                                        </p:tgtEl>
                                        <p:attrNameLst>
                                          <p:attrName>style.visibility</p:attrName>
                                        </p:attrNameLst>
                                      </p:cBhvr>
                                      <p:to>
                                        <p:strVal val="visible"/>
                                      </p:to>
                                    </p:set>
                                    <p:animEffect transition="in" filter="wipe(right)">
                                      <p:cBhvr>
                                        <p:cTn id="30" dur="500"/>
                                        <p:tgtEl>
                                          <p:spTgt spid="17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66"/>
                                        </p:tgtEl>
                                        <p:attrNameLst>
                                          <p:attrName>style.visibility</p:attrName>
                                        </p:attrNameLst>
                                      </p:cBhvr>
                                      <p:to>
                                        <p:strVal val="visible"/>
                                      </p:to>
                                    </p:set>
                                    <p:anim calcmode="lin" valueType="num">
                                      <p:cBhvr>
                                        <p:cTn id="35" dur="500" fill="hold"/>
                                        <p:tgtEl>
                                          <p:spTgt spid="166"/>
                                        </p:tgtEl>
                                        <p:attrNameLst>
                                          <p:attrName>ppt_w</p:attrName>
                                        </p:attrNameLst>
                                      </p:cBhvr>
                                      <p:tavLst>
                                        <p:tav tm="0">
                                          <p:val>
                                            <p:fltVal val="0"/>
                                          </p:val>
                                        </p:tav>
                                        <p:tav tm="100000">
                                          <p:val>
                                            <p:strVal val="#ppt_w"/>
                                          </p:val>
                                        </p:tav>
                                      </p:tavLst>
                                    </p:anim>
                                    <p:anim calcmode="lin" valueType="num">
                                      <p:cBhvr>
                                        <p:cTn id="36" dur="500" fill="hold"/>
                                        <p:tgtEl>
                                          <p:spTgt spid="166"/>
                                        </p:tgtEl>
                                        <p:attrNameLst>
                                          <p:attrName>ppt_h</p:attrName>
                                        </p:attrNameLst>
                                      </p:cBhvr>
                                      <p:tavLst>
                                        <p:tav tm="0">
                                          <p:val>
                                            <p:fltVal val="0"/>
                                          </p:val>
                                        </p:tav>
                                        <p:tav tm="100000">
                                          <p:val>
                                            <p:strVal val="#ppt_h"/>
                                          </p:val>
                                        </p:tav>
                                      </p:tavLst>
                                    </p:anim>
                                    <p:animEffect transition="in" filter="fade">
                                      <p:cBhvr>
                                        <p:cTn id="37" dur="500"/>
                                        <p:tgtEl>
                                          <p:spTgt spid="166"/>
                                        </p:tgtEl>
                                      </p:cBhvr>
                                    </p:animEffect>
                                  </p:childTnLst>
                                </p:cTn>
                              </p:par>
                              <p:par>
                                <p:cTn id="38" presetID="53" presetClass="entr" presetSubtype="16" fill="hold" nodeType="withEffect">
                                  <p:stCondLst>
                                    <p:cond delay="0"/>
                                  </p:stCondLst>
                                  <p:childTnLst>
                                    <p:set>
                                      <p:cBhvr>
                                        <p:cTn id="39" dur="1" fill="hold">
                                          <p:stCondLst>
                                            <p:cond delay="0"/>
                                          </p:stCondLst>
                                        </p:cTn>
                                        <p:tgtEl>
                                          <p:spTgt spid="89"/>
                                        </p:tgtEl>
                                        <p:attrNameLst>
                                          <p:attrName>style.visibility</p:attrName>
                                        </p:attrNameLst>
                                      </p:cBhvr>
                                      <p:to>
                                        <p:strVal val="visible"/>
                                      </p:to>
                                    </p:set>
                                    <p:anim calcmode="lin" valueType="num">
                                      <p:cBhvr>
                                        <p:cTn id="40" dur="500" fill="hold"/>
                                        <p:tgtEl>
                                          <p:spTgt spid="89"/>
                                        </p:tgtEl>
                                        <p:attrNameLst>
                                          <p:attrName>ppt_w</p:attrName>
                                        </p:attrNameLst>
                                      </p:cBhvr>
                                      <p:tavLst>
                                        <p:tav tm="0">
                                          <p:val>
                                            <p:fltVal val="0"/>
                                          </p:val>
                                        </p:tav>
                                        <p:tav tm="100000">
                                          <p:val>
                                            <p:strVal val="#ppt_w"/>
                                          </p:val>
                                        </p:tav>
                                      </p:tavLst>
                                    </p:anim>
                                    <p:anim calcmode="lin" valueType="num">
                                      <p:cBhvr>
                                        <p:cTn id="41" dur="500" fill="hold"/>
                                        <p:tgtEl>
                                          <p:spTgt spid="89"/>
                                        </p:tgtEl>
                                        <p:attrNameLst>
                                          <p:attrName>ppt_h</p:attrName>
                                        </p:attrNameLst>
                                      </p:cBhvr>
                                      <p:tavLst>
                                        <p:tav tm="0">
                                          <p:val>
                                            <p:fltVal val="0"/>
                                          </p:val>
                                        </p:tav>
                                        <p:tav tm="100000">
                                          <p:val>
                                            <p:strVal val="#ppt_h"/>
                                          </p:val>
                                        </p:tav>
                                      </p:tavLst>
                                    </p:anim>
                                    <p:animEffect transition="in" filter="fade">
                                      <p:cBhvr>
                                        <p:cTn id="42" dur="500"/>
                                        <p:tgtEl>
                                          <p:spTgt spid="89"/>
                                        </p:tgtEl>
                                      </p:cBhvr>
                                    </p:animEffect>
                                  </p:childTnLst>
                                </p:cTn>
                              </p:par>
                              <p:par>
                                <p:cTn id="43" presetID="53" presetClass="entr" presetSubtype="16" fill="hold" nodeType="withEffect">
                                  <p:stCondLst>
                                    <p:cond delay="0"/>
                                  </p:stCondLst>
                                  <p:childTnLst>
                                    <p:set>
                                      <p:cBhvr>
                                        <p:cTn id="44" dur="1" fill="hold">
                                          <p:stCondLst>
                                            <p:cond delay="0"/>
                                          </p:stCondLst>
                                        </p:cTn>
                                        <p:tgtEl>
                                          <p:spTgt spid="80"/>
                                        </p:tgtEl>
                                        <p:attrNameLst>
                                          <p:attrName>style.visibility</p:attrName>
                                        </p:attrNameLst>
                                      </p:cBhvr>
                                      <p:to>
                                        <p:strVal val="visible"/>
                                      </p:to>
                                    </p:set>
                                    <p:anim calcmode="lin" valueType="num">
                                      <p:cBhvr>
                                        <p:cTn id="45" dur="500" fill="hold"/>
                                        <p:tgtEl>
                                          <p:spTgt spid="80"/>
                                        </p:tgtEl>
                                        <p:attrNameLst>
                                          <p:attrName>ppt_w</p:attrName>
                                        </p:attrNameLst>
                                      </p:cBhvr>
                                      <p:tavLst>
                                        <p:tav tm="0">
                                          <p:val>
                                            <p:fltVal val="0"/>
                                          </p:val>
                                        </p:tav>
                                        <p:tav tm="100000">
                                          <p:val>
                                            <p:strVal val="#ppt_w"/>
                                          </p:val>
                                        </p:tav>
                                      </p:tavLst>
                                    </p:anim>
                                    <p:anim calcmode="lin" valueType="num">
                                      <p:cBhvr>
                                        <p:cTn id="46" dur="500" fill="hold"/>
                                        <p:tgtEl>
                                          <p:spTgt spid="80"/>
                                        </p:tgtEl>
                                        <p:attrNameLst>
                                          <p:attrName>ppt_h</p:attrName>
                                        </p:attrNameLst>
                                      </p:cBhvr>
                                      <p:tavLst>
                                        <p:tav tm="0">
                                          <p:val>
                                            <p:fltVal val="0"/>
                                          </p:val>
                                        </p:tav>
                                        <p:tav tm="100000">
                                          <p:val>
                                            <p:strVal val="#ppt_h"/>
                                          </p:val>
                                        </p:tav>
                                      </p:tavLst>
                                    </p:anim>
                                    <p:animEffect transition="in" filter="fade">
                                      <p:cBhvr>
                                        <p:cTn id="47" dur="500"/>
                                        <p:tgtEl>
                                          <p:spTgt spid="80"/>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grpId="0" nodeType="clickEffect">
                                  <p:stCondLst>
                                    <p:cond delay="0"/>
                                  </p:stCondLst>
                                  <p:childTnLst>
                                    <p:set>
                                      <p:cBhvr>
                                        <p:cTn id="51" dur="1" fill="hold">
                                          <p:stCondLst>
                                            <p:cond delay="0"/>
                                          </p:stCondLst>
                                        </p:cTn>
                                        <p:tgtEl>
                                          <p:spTgt spid="182"/>
                                        </p:tgtEl>
                                        <p:attrNameLst>
                                          <p:attrName>style.visibility</p:attrName>
                                        </p:attrNameLst>
                                      </p:cBhvr>
                                      <p:to>
                                        <p:strVal val="visible"/>
                                      </p:to>
                                    </p:set>
                                    <p:anim calcmode="lin" valueType="num">
                                      <p:cBhvr additive="base">
                                        <p:cTn id="52" dur="500" fill="hold"/>
                                        <p:tgtEl>
                                          <p:spTgt spid="182"/>
                                        </p:tgtEl>
                                        <p:attrNameLst>
                                          <p:attrName>ppt_x</p:attrName>
                                        </p:attrNameLst>
                                      </p:cBhvr>
                                      <p:tavLst>
                                        <p:tav tm="0">
                                          <p:val>
                                            <p:strVal val="0-#ppt_w/2"/>
                                          </p:val>
                                        </p:tav>
                                        <p:tav tm="100000">
                                          <p:val>
                                            <p:strVal val="#ppt_x"/>
                                          </p:val>
                                        </p:tav>
                                      </p:tavLst>
                                    </p:anim>
                                    <p:anim calcmode="lin" valueType="num">
                                      <p:cBhvr additive="base">
                                        <p:cTn id="53" dur="500" fill="hold"/>
                                        <p:tgtEl>
                                          <p:spTgt spid="182"/>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183"/>
                                        </p:tgtEl>
                                        <p:attrNameLst>
                                          <p:attrName>style.visibility</p:attrName>
                                        </p:attrNameLst>
                                      </p:cBhvr>
                                      <p:to>
                                        <p:strVal val="visible"/>
                                      </p:to>
                                    </p:set>
                                    <p:anim calcmode="lin" valueType="num">
                                      <p:cBhvr additive="base">
                                        <p:cTn id="56" dur="500" fill="hold"/>
                                        <p:tgtEl>
                                          <p:spTgt spid="183"/>
                                        </p:tgtEl>
                                        <p:attrNameLst>
                                          <p:attrName>ppt_x</p:attrName>
                                        </p:attrNameLst>
                                      </p:cBhvr>
                                      <p:tavLst>
                                        <p:tav tm="0">
                                          <p:val>
                                            <p:strVal val="0-#ppt_w/2"/>
                                          </p:val>
                                        </p:tav>
                                        <p:tav tm="100000">
                                          <p:val>
                                            <p:strVal val="#ppt_x"/>
                                          </p:val>
                                        </p:tav>
                                      </p:tavLst>
                                    </p:anim>
                                    <p:anim calcmode="lin" valueType="num">
                                      <p:cBhvr additive="base">
                                        <p:cTn id="57" dur="500" fill="hold"/>
                                        <p:tgtEl>
                                          <p:spTgt spid="183"/>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184"/>
                                        </p:tgtEl>
                                        <p:attrNameLst>
                                          <p:attrName>style.visibility</p:attrName>
                                        </p:attrNameLst>
                                      </p:cBhvr>
                                      <p:to>
                                        <p:strVal val="visible"/>
                                      </p:to>
                                    </p:set>
                                    <p:anim calcmode="lin" valueType="num">
                                      <p:cBhvr additive="base">
                                        <p:cTn id="60" dur="500" fill="hold"/>
                                        <p:tgtEl>
                                          <p:spTgt spid="184"/>
                                        </p:tgtEl>
                                        <p:attrNameLst>
                                          <p:attrName>ppt_x</p:attrName>
                                        </p:attrNameLst>
                                      </p:cBhvr>
                                      <p:tavLst>
                                        <p:tav tm="0">
                                          <p:val>
                                            <p:strVal val="0-#ppt_w/2"/>
                                          </p:val>
                                        </p:tav>
                                        <p:tav tm="100000">
                                          <p:val>
                                            <p:strVal val="#ppt_x"/>
                                          </p:val>
                                        </p:tav>
                                      </p:tavLst>
                                    </p:anim>
                                    <p:anim calcmode="lin" valueType="num">
                                      <p:cBhvr additive="base">
                                        <p:cTn id="61" dur="500" fill="hold"/>
                                        <p:tgtEl>
                                          <p:spTgt spid="184"/>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185"/>
                                        </p:tgtEl>
                                        <p:attrNameLst>
                                          <p:attrName>style.visibility</p:attrName>
                                        </p:attrNameLst>
                                      </p:cBhvr>
                                      <p:to>
                                        <p:strVal val="visible"/>
                                      </p:to>
                                    </p:set>
                                    <p:anim calcmode="lin" valueType="num">
                                      <p:cBhvr additive="base">
                                        <p:cTn id="64" dur="500" fill="hold"/>
                                        <p:tgtEl>
                                          <p:spTgt spid="185"/>
                                        </p:tgtEl>
                                        <p:attrNameLst>
                                          <p:attrName>ppt_x</p:attrName>
                                        </p:attrNameLst>
                                      </p:cBhvr>
                                      <p:tavLst>
                                        <p:tav tm="0">
                                          <p:val>
                                            <p:strVal val="0-#ppt_w/2"/>
                                          </p:val>
                                        </p:tav>
                                        <p:tav tm="100000">
                                          <p:val>
                                            <p:strVal val="#ppt_x"/>
                                          </p:val>
                                        </p:tav>
                                      </p:tavLst>
                                    </p:anim>
                                    <p:anim calcmode="lin" valueType="num">
                                      <p:cBhvr additive="base">
                                        <p:cTn id="65" dur="500" fill="hold"/>
                                        <p:tgtEl>
                                          <p:spTgt spid="185"/>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186"/>
                                        </p:tgtEl>
                                        <p:attrNameLst>
                                          <p:attrName>style.visibility</p:attrName>
                                        </p:attrNameLst>
                                      </p:cBhvr>
                                      <p:to>
                                        <p:strVal val="visible"/>
                                      </p:to>
                                    </p:set>
                                    <p:anim calcmode="lin" valueType="num">
                                      <p:cBhvr additive="base">
                                        <p:cTn id="68" dur="500" fill="hold"/>
                                        <p:tgtEl>
                                          <p:spTgt spid="186"/>
                                        </p:tgtEl>
                                        <p:attrNameLst>
                                          <p:attrName>ppt_x</p:attrName>
                                        </p:attrNameLst>
                                      </p:cBhvr>
                                      <p:tavLst>
                                        <p:tav tm="0">
                                          <p:val>
                                            <p:strVal val="0-#ppt_w/2"/>
                                          </p:val>
                                        </p:tav>
                                        <p:tav tm="100000">
                                          <p:val>
                                            <p:strVal val="#ppt_x"/>
                                          </p:val>
                                        </p:tav>
                                      </p:tavLst>
                                    </p:anim>
                                    <p:anim calcmode="lin" valueType="num">
                                      <p:cBhvr additive="base">
                                        <p:cTn id="69" dur="500" fill="hold"/>
                                        <p:tgtEl>
                                          <p:spTgt spid="186"/>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187"/>
                                        </p:tgtEl>
                                        <p:attrNameLst>
                                          <p:attrName>style.visibility</p:attrName>
                                        </p:attrNameLst>
                                      </p:cBhvr>
                                      <p:to>
                                        <p:strVal val="visible"/>
                                      </p:to>
                                    </p:set>
                                    <p:anim calcmode="lin" valueType="num">
                                      <p:cBhvr additive="base">
                                        <p:cTn id="72" dur="500" fill="hold"/>
                                        <p:tgtEl>
                                          <p:spTgt spid="187"/>
                                        </p:tgtEl>
                                        <p:attrNameLst>
                                          <p:attrName>ppt_x</p:attrName>
                                        </p:attrNameLst>
                                      </p:cBhvr>
                                      <p:tavLst>
                                        <p:tav tm="0">
                                          <p:val>
                                            <p:strVal val="0-#ppt_w/2"/>
                                          </p:val>
                                        </p:tav>
                                        <p:tav tm="100000">
                                          <p:val>
                                            <p:strVal val="#ppt_x"/>
                                          </p:val>
                                        </p:tav>
                                      </p:tavLst>
                                    </p:anim>
                                    <p:anim calcmode="lin" valueType="num">
                                      <p:cBhvr additive="base">
                                        <p:cTn id="73" dur="500" fill="hold"/>
                                        <p:tgtEl>
                                          <p:spTgt spid="187"/>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2" fill="hold" grpId="0" nodeType="clickEffect">
                                  <p:stCondLst>
                                    <p:cond delay="0"/>
                                  </p:stCondLst>
                                  <p:childTnLst>
                                    <p:set>
                                      <p:cBhvr>
                                        <p:cTn id="77" dur="1" fill="hold">
                                          <p:stCondLst>
                                            <p:cond delay="0"/>
                                          </p:stCondLst>
                                        </p:cTn>
                                        <p:tgtEl>
                                          <p:spTgt spid="181"/>
                                        </p:tgtEl>
                                        <p:attrNameLst>
                                          <p:attrName>style.visibility</p:attrName>
                                        </p:attrNameLst>
                                      </p:cBhvr>
                                      <p:to>
                                        <p:strVal val="visible"/>
                                      </p:to>
                                    </p:set>
                                    <p:anim calcmode="lin" valueType="num">
                                      <p:cBhvr additive="base">
                                        <p:cTn id="78" dur="500" fill="hold"/>
                                        <p:tgtEl>
                                          <p:spTgt spid="181"/>
                                        </p:tgtEl>
                                        <p:attrNameLst>
                                          <p:attrName>ppt_x</p:attrName>
                                        </p:attrNameLst>
                                      </p:cBhvr>
                                      <p:tavLst>
                                        <p:tav tm="0">
                                          <p:val>
                                            <p:strVal val="1+#ppt_w/2"/>
                                          </p:val>
                                        </p:tav>
                                        <p:tav tm="100000">
                                          <p:val>
                                            <p:strVal val="#ppt_x"/>
                                          </p:val>
                                        </p:tav>
                                      </p:tavLst>
                                    </p:anim>
                                    <p:anim calcmode="lin" valueType="num">
                                      <p:cBhvr additive="base">
                                        <p:cTn id="79" dur="500" fill="hold"/>
                                        <p:tgtEl>
                                          <p:spTgt spid="1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178" grpId="0" animBg="1"/>
      <p:bldP spid="179" grpId="0" animBg="1"/>
      <p:bldP spid="180" grpId="0" animBg="1"/>
      <p:bldP spid="181" grpId="0"/>
      <p:bldP spid="182" grpId="0"/>
      <p:bldP spid="183" grpId="0"/>
      <p:bldP spid="184" grpId="0"/>
      <p:bldP spid="185" grpId="0"/>
      <p:bldP spid="186" grpId="0"/>
      <p:bldP spid="187"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236147" cy="350865"/>
            <a:chOff x="568442" y="319364"/>
            <a:chExt cx="4109396" cy="445544"/>
          </a:xfrm>
        </p:grpSpPr>
        <p:sp>
          <p:nvSpPr>
            <p:cNvPr id="151"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
        <p:nvSpPr>
          <p:cNvPr id="80" name="TextBox 79"/>
          <p:cNvSpPr txBox="1"/>
          <p:nvPr/>
        </p:nvSpPr>
        <p:spPr>
          <a:xfrm>
            <a:off x="6448701" y="2173227"/>
            <a:ext cx="2236702" cy="727122"/>
          </a:xfrm>
          <a:prstGeom prst="rect">
            <a:avLst/>
          </a:prstGeom>
          <a:noFill/>
        </p:spPr>
        <p:txBody>
          <a:bodyPr wrap="square" lIns="0" tIns="0" rIns="0" bIns="0" rtlCol="0">
            <a:spAutoFit/>
          </a:bodyPr>
          <a:lstStyle/>
          <a:p>
            <a:pPr>
              <a:lnSpc>
                <a:spcPct val="150000"/>
              </a:lnSpc>
            </a:pPr>
            <a:r>
              <a:rPr lang="zh-CN" altLang="en-US" sz="1050" dirty="0">
                <a:latin typeface="微软雅黑" pitchFamily="34" charset="-122"/>
                <a:ea typeface="微软雅黑" pitchFamily="34" charset="-122"/>
                <a:sym typeface="微软雅黑" pitchFamily="34" charset="-122"/>
              </a:rPr>
              <a:t>单击添加文本单击添加文本单击添加文本单击添加文本单击添加文本</a:t>
            </a:r>
          </a:p>
          <a:p>
            <a:pPr>
              <a:lnSpc>
                <a:spcPct val="150000"/>
              </a:lnSpc>
            </a:pPr>
            <a:endParaRPr lang="zh-CN" altLang="en-US" sz="1050" dirty="0">
              <a:latin typeface="微软雅黑" pitchFamily="34" charset="-122"/>
              <a:ea typeface="微软雅黑" pitchFamily="34" charset="-122"/>
              <a:sym typeface="微软雅黑" pitchFamily="34" charset="-122"/>
            </a:endParaRPr>
          </a:p>
        </p:txBody>
      </p:sp>
      <p:sp>
        <p:nvSpPr>
          <p:cNvPr id="81" name="TextBox 80"/>
          <p:cNvSpPr txBox="1"/>
          <p:nvPr/>
        </p:nvSpPr>
        <p:spPr>
          <a:xfrm>
            <a:off x="6448701" y="1862572"/>
            <a:ext cx="2438785" cy="226216"/>
          </a:xfrm>
          <a:prstGeom prst="rect">
            <a:avLst/>
          </a:prstGeom>
          <a:noFill/>
        </p:spPr>
        <p:txBody>
          <a:bodyPr wrap="square" lIns="0" tIns="0" rIns="0" bIns="0" rtlCol="0">
            <a:spAutoFit/>
          </a:bodyPr>
          <a:lstStyle/>
          <a:p>
            <a:r>
              <a:rPr lang="en-US" altLang="zh-CN" sz="1470" dirty="0">
                <a:latin typeface="微软雅黑" pitchFamily="34" charset="-122"/>
                <a:ea typeface="微软雅黑" pitchFamily="34" charset="-122"/>
              </a:rPr>
              <a:t>QQ</a:t>
            </a:r>
            <a:r>
              <a:rPr lang="zh-CN" altLang="en-US" sz="1470" dirty="0">
                <a:latin typeface="微软雅黑" pitchFamily="34" charset="-122"/>
                <a:ea typeface="微软雅黑" pitchFamily="34" charset="-122"/>
              </a:rPr>
              <a:t>空间推广</a:t>
            </a:r>
          </a:p>
        </p:txBody>
      </p:sp>
      <p:sp>
        <p:nvSpPr>
          <p:cNvPr id="82" name="TextBox 81"/>
          <p:cNvSpPr txBox="1"/>
          <p:nvPr/>
        </p:nvSpPr>
        <p:spPr>
          <a:xfrm>
            <a:off x="6460323" y="3639743"/>
            <a:ext cx="2462027" cy="727122"/>
          </a:xfrm>
          <a:prstGeom prst="rect">
            <a:avLst/>
          </a:prstGeom>
          <a:noFill/>
        </p:spPr>
        <p:txBody>
          <a:bodyPr wrap="square" lIns="0" tIns="0" rIns="0" bIns="0" rtlCol="0">
            <a:spAutoFit/>
          </a:bodyPr>
          <a:lstStyle/>
          <a:p>
            <a:pPr>
              <a:lnSpc>
                <a:spcPct val="150000"/>
              </a:lnSpc>
            </a:pPr>
            <a:r>
              <a:rPr lang="zh-CN" altLang="en-US" sz="1050" dirty="0">
                <a:latin typeface="微软雅黑" pitchFamily="34" charset="-122"/>
                <a:ea typeface="微软雅黑" pitchFamily="34" charset="-122"/>
                <a:sym typeface="微软雅黑" pitchFamily="34" charset="-122"/>
              </a:rPr>
              <a:t>单击添加文本单击添加文本单击添加文本单击添加文本单击添加文本</a:t>
            </a:r>
          </a:p>
          <a:p>
            <a:pPr>
              <a:lnSpc>
                <a:spcPct val="150000"/>
              </a:lnSpc>
            </a:pPr>
            <a:endParaRPr lang="zh-CN" altLang="en-US" sz="1050" dirty="0">
              <a:latin typeface="微软雅黑" pitchFamily="34" charset="-122"/>
              <a:ea typeface="微软雅黑" pitchFamily="34" charset="-122"/>
              <a:sym typeface="微软雅黑" pitchFamily="34" charset="-122"/>
            </a:endParaRPr>
          </a:p>
        </p:txBody>
      </p:sp>
      <p:sp>
        <p:nvSpPr>
          <p:cNvPr id="83" name="TextBox 82"/>
          <p:cNvSpPr txBox="1"/>
          <p:nvPr/>
        </p:nvSpPr>
        <p:spPr>
          <a:xfrm>
            <a:off x="6460323" y="3329088"/>
            <a:ext cx="2438785" cy="226216"/>
          </a:xfrm>
          <a:prstGeom prst="rect">
            <a:avLst/>
          </a:prstGeom>
          <a:noFill/>
        </p:spPr>
        <p:txBody>
          <a:bodyPr wrap="square" lIns="0" tIns="0" rIns="0" bIns="0" rtlCol="0">
            <a:spAutoFit/>
          </a:bodyPr>
          <a:lstStyle/>
          <a:p>
            <a:r>
              <a:rPr lang="zh-CN" altLang="en-US" sz="1470" dirty="0">
                <a:latin typeface="微软雅黑" pitchFamily="34" charset="-122"/>
                <a:ea typeface="微软雅黑" pitchFamily="34" charset="-122"/>
              </a:rPr>
              <a:t>本地论坛推广</a:t>
            </a:r>
          </a:p>
        </p:txBody>
      </p:sp>
      <p:sp>
        <p:nvSpPr>
          <p:cNvPr id="86" name="TextBox 85"/>
          <p:cNvSpPr txBox="1"/>
          <p:nvPr/>
        </p:nvSpPr>
        <p:spPr>
          <a:xfrm>
            <a:off x="833851" y="3733443"/>
            <a:ext cx="2462027" cy="727122"/>
          </a:xfrm>
          <a:prstGeom prst="rect">
            <a:avLst/>
          </a:prstGeom>
          <a:noFill/>
        </p:spPr>
        <p:txBody>
          <a:bodyPr wrap="square" lIns="0" tIns="0" rIns="0" bIns="0" rtlCol="0">
            <a:spAutoFit/>
          </a:bodyPr>
          <a:lstStyle/>
          <a:p>
            <a:pPr algn="r">
              <a:lnSpc>
                <a:spcPct val="150000"/>
              </a:lnSpc>
            </a:pPr>
            <a:r>
              <a:rPr lang="zh-CN" altLang="en-US" sz="1050" dirty="0">
                <a:latin typeface="微软雅黑" pitchFamily="34" charset="-122"/>
                <a:ea typeface="微软雅黑" pitchFamily="34" charset="-122"/>
                <a:sym typeface="微软雅黑" pitchFamily="34" charset="-122"/>
              </a:rPr>
              <a:t>单击添加文本单击添加文本单击添加文本单击添加文本单击添加文本</a:t>
            </a:r>
          </a:p>
          <a:p>
            <a:pPr algn="r">
              <a:lnSpc>
                <a:spcPct val="150000"/>
              </a:lnSpc>
            </a:pPr>
            <a:endParaRPr lang="zh-CN" altLang="en-US" sz="1050" dirty="0">
              <a:latin typeface="微软雅黑" pitchFamily="34" charset="-122"/>
              <a:ea typeface="微软雅黑" pitchFamily="34" charset="-122"/>
              <a:sym typeface="微软雅黑" pitchFamily="34" charset="-122"/>
            </a:endParaRPr>
          </a:p>
        </p:txBody>
      </p:sp>
      <p:sp>
        <p:nvSpPr>
          <p:cNvPr id="87" name="TextBox 86"/>
          <p:cNvSpPr txBox="1"/>
          <p:nvPr/>
        </p:nvSpPr>
        <p:spPr>
          <a:xfrm>
            <a:off x="833850" y="3422788"/>
            <a:ext cx="2438785" cy="226216"/>
          </a:xfrm>
          <a:prstGeom prst="rect">
            <a:avLst/>
          </a:prstGeom>
          <a:noFill/>
        </p:spPr>
        <p:txBody>
          <a:bodyPr wrap="square" lIns="0" tIns="0" rIns="0" bIns="0" rtlCol="0">
            <a:spAutoFit/>
          </a:bodyPr>
          <a:lstStyle/>
          <a:p>
            <a:pPr algn="r"/>
            <a:r>
              <a:rPr lang="zh-CN" altLang="en-US" sz="1470" dirty="0">
                <a:latin typeface="微软雅黑" pitchFamily="34" charset="-122"/>
                <a:ea typeface="微软雅黑" pitchFamily="34" charset="-122"/>
              </a:rPr>
              <a:t>微博推广</a:t>
            </a:r>
          </a:p>
        </p:txBody>
      </p:sp>
      <p:sp>
        <p:nvSpPr>
          <p:cNvPr id="88" name="TextBox 87"/>
          <p:cNvSpPr txBox="1"/>
          <p:nvPr/>
        </p:nvSpPr>
        <p:spPr>
          <a:xfrm>
            <a:off x="822229" y="2191028"/>
            <a:ext cx="2462027" cy="727122"/>
          </a:xfrm>
          <a:prstGeom prst="rect">
            <a:avLst/>
          </a:prstGeom>
          <a:noFill/>
        </p:spPr>
        <p:txBody>
          <a:bodyPr wrap="square" lIns="0" tIns="0" rIns="0" bIns="0" rtlCol="0">
            <a:spAutoFit/>
          </a:bodyPr>
          <a:lstStyle/>
          <a:p>
            <a:pPr algn="r">
              <a:lnSpc>
                <a:spcPct val="150000"/>
              </a:lnSpc>
            </a:pPr>
            <a:r>
              <a:rPr lang="zh-CN" altLang="en-US" sz="1050" dirty="0">
                <a:latin typeface="微软雅黑" pitchFamily="34" charset="-122"/>
                <a:ea typeface="微软雅黑" pitchFamily="34" charset="-122"/>
                <a:sym typeface="微软雅黑" pitchFamily="34" charset="-122"/>
              </a:rPr>
              <a:t>单击添加文本单击添加文本单击添加文本单击添加文本单击添加文本</a:t>
            </a:r>
          </a:p>
          <a:p>
            <a:pPr algn="r">
              <a:lnSpc>
                <a:spcPct val="150000"/>
              </a:lnSpc>
            </a:pPr>
            <a:endParaRPr lang="zh-CN" altLang="en-US" sz="1050" dirty="0">
              <a:latin typeface="微软雅黑" pitchFamily="34" charset="-122"/>
              <a:ea typeface="微软雅黑" pitchFamily="34" charset="-122"/>
              <a:sym typeface="微软雅黑" pitchFamily="34" charset="-122"/>
            </a:endParaRPr>
          </a:p>
        </p:txBody>
      </p:sp>
      <p:sp>
        <p:nvSpPr>
          <p:cNvPr id="89" name="TextBox 88"/>
          <p:cNvSpPr txBox="1"/>
          <p:nvPr/>
        </p:nvSpPr>
        <p:spPr>
          <a:xfrm>
            <a:off x="822229" y="1880374"/>
            <a:ext cx="2438785" cy="226216"/>
          </a:xfrm>
          <a:prstGeom prst="rect">
            <a:avLst/>
          </a:prstGeom>
          <a:noFill/>
        </p:spPr>
        <p:txBody>
          <a:bodyPr wrap="square" lIns="0" tIns="0" rIns="0" bIns="0" rtlCol="0">
            <a:spAutoFit/>
          </a:bodyPr>
          <a:lstStyle/>
          <a:p>
            <a:pPr algn="r"/>
            <a:r>
              <a:rPr lang="zh-CN" altLang="en-US" sz="1470" dirty="0">
                <a:latin typeface="微软雅黑" pitchFamily="34" charset="-122"/>
                <a:ea typeface="微软雅黑" pitchFamily="34" charset="-122"/>
              </a:rPr>
              <a:t>微信推广</a:t>
            </a:r>
          </a:p>
        </p:txBody>
      </p:sp>
      <p:grpSp>
        <p:nvGrpSpPr>
          <p:cNvPr id="97" name="组合 96"/>
          <p:cNvGrpSpPr/>
          <p:nvPr/>
        </p:nvGrpSpPr>
        <p:grpSpPr>
          <a:xfrm>
            <a:off x="3454884" y="1620671"/>
            <a:ext cx="1131524" cy="1455207"/>
            <a:chOff x="5321145" y="126048"/>
            <a:chExt cx="1077642" cy="1385911"/>
          </a:xfrm>
        </p:grpSpPr>
        <p:grpSp>
          <p:nvGrpSpPr>
            <p:cNvPr id="98" name="组合 97"/>
            <p:cNvGrpSpPr/>
            <p:nvPr/>
          </p:nvGrpSpPr>
          <p:grpSpPr>
            <a:xfrm>
              <a:off x="5321145" y="126048"/>
              <a:ext cx="1077642" cy="1385911"/>
              <a:chOff x="5321145" y="126048"/>
              <a:chExt cx="1077642" cy="1385911"/>
            </a:xfrm>
          </p:grpSpPr>
          <p:sp>
            <p:nvSpPr>
              <p:cNvPr id="105" name="椭圆 34"/>
              <p:cNvSpPr/>
              <p:nvPr/>
            </p:nvSpPr>
            <p:spPr>
              <a:xfrm rot="10800000">
                <a:off x="5321145" y="126048"/>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34"/>
              <p:cNvSpPr/>
              <p:nvPr/>
            </p:nvSpPr>
            <p:spPr>
              <a:xfrm rot="10800000">
                <a:off x="5420224" y="253469"/>
                <a:ext cx="879484" cy="113106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2"/>
              </a:solidFill>
              <a:ln w="25400" cap="flat" cmpd="sng" algn="ctr">
                <a:noFill/>
                <a:prstDash val="solid"/>
              </a:ln>
              <a:effectLst>
                <a:innerShdw blurRad="63500" dist="25400" dir="804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endParaRPr>
              </a:p>
            </p:txBody>
          </p:sp>
        </p:grpSp>
        <p:grpSp>
          <p:nvGrpSpPr>
            <p:cNvPr id="99" name="组合 98"/>
            <p:cNvGrpSpPr/>
            <p:nvPr/>
          </p:nvGrpSpPr>
          <p:grpSpPr>
            <a:xfrm>
              <a:off x="5563468" y="455191"/>
              <a:ext cx="558800" cy="460375"/>
              <a:chOff x="3376613" y="2879725"/>
              <a:chExt cx="558800" cy="460375"/>
            </a:xfrm>
            <a:solidFill>
              <a:schemeClr val="bg1"/>
            </a:solidFill>
          </p:grpSpPr>
          <p:sp>
            <p:nvSpPr>
              <p:cNvPr id="100"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p>
            </p:txBody>
          </p:sp>
          <p:sp>
            <p:nvSpPr>
              <p:cNvPr id="102"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p>
            </p:txBody>
          </p:sp>
        </p:grpSp>
      </p:grpSp>
      <p:grpSp>
        <p:nvGrpSpPr>
          <p:cNvPr id="107" name="组合 106"/>
          <p:cNvGrpSpPr/>
          <p:nvPr/>
        </p:nvGrpSpPr>
        <p:grpSpPr>
          <a:xfrm>
            <a:off x="4735725" y="1590533"/>
            <a:ext cx="1455207" cy="1131524"/>
            <a:chOff x="6540994" y="97346"/>
            <a:chExt cx="1385911" cy="1077642"/>
          </a:xfrm>
        </p:grpSpPr>
        <p:grpSp>
          <p:nvGrpSpPr>
            <p:cNvPr id="108" name="组合 107"/>
            <p:cNvGrpSpPr/>
            <p:nvPr/>
          </p:nvGrpSpPr>
          <p:grpSpPr>
            <a:xfrm rot="5400000">
              <a:off x="6695129" y="-56789"/>
              <a:ext cx="1077642" cy="1385911"/>
              <a:chOff x="5321145" y="126048"/>
              <a:chExt cx="1077642" cy="1385911"/>
            </a:xfrm>
          </p:grpSpPr>
          <p:sp>
            <p:nvSpPr>
              <p:cNvPr id="110" name="椭圆 34"/>
              <p:cNvSpPr/>
              <p:nvPr/>
            </p:nvSpPr>
            <p:spPr>
              <a:xfrm rot="10800000">
                <a:off x="5321145" y="126048"/>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111" name="椭圆 34"/>
              <p:cNvSpPr/>
              <p:nvPr/>
            </p:nvSpPr>
            <p:spPr>
              <a:xfrm rot="10800000">
                <a:off x="5420224" y="253469"/>
                <a:ext cx="879484" cy="113106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solidFill>
              <a:ln w="25400" cap="flat" cmpd="sng" algn="ctr">
                <a:noFill/>
                <a:prstDash val="solid"/>
              </a:ln>
              <a:effectLst>
                <a:innerShdw blurRad="63500" dist="25400" dir="8040000">
                  <a:prstClr val="black">
                    <a:alpha val="35000"/>
                  </a:prstClr>
                </a:innerShdw>
              </a:effectLst>
            </p:spPr>
            <p:txBody>
              <a:bodyPr anchor="ctr"/>
              <a:lstStyle/>
              <a:p>
                <a:pPr algn="ctr" fontAlgn="base">
                  <a:spcBef>
                    <a:spcPct val="0"/>
                  </a:spcBef>
                  <a:spcAft>
                    <a:spcPct val="0"/>
                  </a:spcAft>
                </a:pPr>
                <a:endParaRPr lang="zh-CN" altLang="en-US" sz="2100" kern="0">
                  <a:solidFill>
                    <a:srgbClr val="FFFFFF"/>
                  </a:solidFill>
                  <a:latin typeface="Arial" panose="020B0604020202020204" pitchFamily="34" charset="0"/>
                  <a:ea typeface="宋体" panose="02010600030101010101" pitchFamily="2" charset="-122"/>
                </a:endParaRPr>
              </a:p>
            </p:txBody>
          </p:sp>
        </p:grpSp>
        <p:sp>
          <p:nvSpPr>
            <p:cNvPr id="109" name="Freeform 12"/>
            <p:cNvSpPr>
              <a:spLocks/>
            </p:cNvSpPr>
            <p:nvPr/>
          </p:nvSpPr>
          <p:spPr bwMode="auto">
            <a:xfrm>
              <a:off x="7092280" y="351598"/>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chemeClr val="bg1"/>
            </a:solidFill>
            <a:ln>
              <a:noFill/>
            </a:ln>
            <a:extLst/>
          </p:spPr>
          <p:txBody>
            <a:bodyPr vert="horz" wrap="square" lIns="96012" tIns="48006" rIns="96012" bIns="48006" numCol="1" anchor="t" anchorCtr="0" compatLnSpc="1">
              <a:prstTxWarp prst="textNoShape">
                <a:avLst/>
              </a:prstTxWarp>
            </a:bodyPr>
            <a:lstStyle/>
            <a:p>
              <a:endParaRPr lang="zh-CN" altLang="en-US" sz="2100"/>
            </a:p>
          </p:txBody>
        </p:sp>
      </p:grpSp>
      <p:grpSp>
        <p:nvGrpSpPr>
          <p:cNvPr id="112" name="组合 111"/>
          <p:cNvGrpSpPr/>
          <p:nvPr/>
        </p:nvGrpSpPr>
        <p:grpSpPr>
          <a:xfrm>
            <a:off x="3418046" y="3125626"/>
            <a:ext cx="1455207" cy="1131524"/>
            <a:chOff x="5286061" y="1559339"/>
            <a:chExt cx="1385911" cy="1077642"/>
          </a:xfrm>
        </p:grpSpPr>
        <p:grpSp>
          <p:nvGrpSpPr>
            <p:cNvPr id="113" name="组合 112"/>
            <p:cNvGrpSpPr/>
            <p:nvPr/>
          </p:nvGrpSpPr>
          <p:grpSpPr>
            <a:xfrm rot="16200000">
              <a:off x="5440196" y="1405204"/>
              <a:ext cx="1077642" cy="1385911"/>
              <a:chOff x="5321145" y="126048"/>
              <a:chExt cx="1077642" cy="1385911"/>
            </a:xfrm>
          </p:grpSpPr>
          <p:sp>
            <p:nvSpPr>
              <p:cNvPr id="119" name="椭圆 34"/>
              <p:cNvSpPr/>
              <p:nvPr/>
            </p:nvSpPr>
            <p:spPr>
              <a:xfrm rot="10800000">
                <a:off x="5321145" y="126048"/>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120" name="椭圆 34"/>
              <p:cNvSpPr/>
              <p:nvPr/>
            </p:nvSpPr>
            <p:spPr>
              <a:xfrm rot="10800000">
                <a:off x="5420224" y="253469"/>
                <a:ext cx="879484" cy="113106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solidFill>
              <a:ln w="25400" cap="flat" cmpd="sng" algn="ctr">
                <a:noFill/>
                <a:prstDash val="solid"/>
              </a:ln>
              <a:effectLst>
                <a:innerShdw blurRad="63500" dist="25400" dir="8040000">
                  <a:prstClr val="black">
                    <a:alpha val="35000"/>
                  </a:prstClr>
                </a:innerShdw>
              </a:effectLst>
            </p:spPr>
            <p:txBody>
              <a:bodyPr anchor="ctr"/>
              <a:lstStyle/>
              <a:p>
                <a:pPr algn="ctr" fontAlgn="base">
                  <a:spcBef>
                    <a:spcPct val="0"/>
                  </a:spcBef>
                  <a:spcAft>
                    <a:spcPct val="0"/>
                  </a:spcAft>
                </a:pPr>
                <a:endParaRPr lang="zh-CN" altLang="en-US" sz="2100" kern="0">
                  <a:solidFill>
                    <a:srgbClr val="FFFFFF"/>
                  </a:solidFill>
                  <a:latin typeface="Arial" panose="020B0604020202020204" pitchFamily="34" charset="0"/>
                  <a:ea typeface="宋体" panose="02010600030101010101" pitchFamily="2" charset="-122"/>
                </a:endParaRPr>
              </a:p>
            </p:txBody>
          </p:sp>
        </p:grpSp>
        <p:grpSp>
          <p:nvGrpSpPr>
            <p:cNvPr id="114" name="组合 113"/>
            <p:cNvGrpSpPr/>
            <p:nvPr/>
          </p:nvGrpSpPr>
          <p:grpSpPr>
            <a:xfrm>
              <a:off x="5569774" y="1888055"/>
              <a:ext cx="525462" cy="452437"/>
              <a:chOff x="3379788" y="4325938"/>
              <a:chExt cx="525462" cy="452437"/>
            </a:xfrm>
            <a:solidFill>
              <a:schemeClr val="bg1"/>
            </a:solidFill>
          </p:grpSpPr>
          <p:sp>
            <p:nvSpPr>
              <p:cNvPr id="11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p>
            </p:txBody>
          </p:sp>
          <p:sp>
            <p:nvSpPr>
              <p:cNvPr id="11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p>
            </p:txBody>
          </p:sp>
          <p:sp>
            <p:nvSpPr>
              <p:cNvPr id="11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p>
            </p:txBody>
          </p:sp>
          <p:sp>
            <p:nvSpPr>
              <p:cNvPr id="11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p>
            </p:txBody>
          </p:sp>
        </p:grpSp>
      </p:grpSp>
      <p:grpSp>
        <p:nvGrpSpPr>
          <p:cNvPr id="121" name="组合 120"/>
          <p:cNvGrpSpPr/>
          <p:nvPr/>
        </p:nvGrpSpPr>
        <p:grpSpPr>
          <a:xfrm>
            <a:off x="5090352" y="2827707"/>
            <a:ext cx="1131524" cy="1455207"/>
            <a:chOff x="6830695" y="1295111"/>
            <a:chExt cx="1077642" cy="1385911"/>
          </a:xfrm>
        </p:grpSpPr>
        <p:grpSp>
          <p:nvGrpSpPr>
            <p:cNvPr id="122" name="组合 121"/>
            <p:cNvGrpSpPr/>
            <p:nvPr/>
          </p:nvGrpSpPr>
          <p:grpSpPr>
            <a:xfrm rot="10800000">
              <a:off x="6830695" y="1295111"/>
              <a:ext cx="1077642" cy="1385911"/>
              <a:chOff x="5321145" y="126048"/>
              <a:chExt cx="1077642" cy="1385911"/>
            </a:xfrm>
          </p:grpSpPr>
          <p:sp>
            <p:nvSpPr>
              <p:cNvPr id="124" name="椭圆 34"/>
              <p:cNvSpPr/>
              <p:nvPr/>
            </p:nvSpPr>
            <p:spPr>
              <a:xfrm rot="10800000">
                <a:off x="5321145" y="126048"/>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34"/>
              <p:cNvSpPr/>
              <p:nvPr/>
            </p:nvSpPr>
            <p:spPr>
              <a:xfrm rot="10800000">
                <a:off x="5420224" y="253469"/>
                <a:ext cx="879484" cy="113106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2"/>
              </a:solidFill>
              <a:ln w="25400" cap="flat" cmpd="sng" algn="ctr">
                <a:noFill/>
                <a:prstDash val="solid"/>
              </a:ln>
              <a:effectLst>
                <a:innerShdw blurRad="63500" dist="25400" dir="8040000">
                  <a:prstClr val="black">
                    <a:alpha val="35000"/>
                  </a:prstClr>
                </a:innerShdw>
              </a:effectLst>
            </p:spPr>
            <p:txBody>
              <a:bodyPr anchor="ctr"/>
              <a:lstStyle/>
              <a:p>
                <a:pPr algn="ctr" fontAlgn="base">
                  <a:spcBef>
                    <a:spcPct val="0"/>
                  </a:spcBef>
                  <a:spcAft>
                    <a:spcPct val="0"/>
                  </a:spcAft>
                </a:pPr>
                <a:endParaRPr lang="zh-CN" altLang="en-US" kern="0">
                  <a:solidFill>
                    <a:srgbClr val="FFFFFF"/>
                  </a:solidFill>
                  <a:latin typeface="Arial" panose="020B0604020202020204" pitchFamily="34" charset="0"/>
                  <a:ea typeface="宋体" panose="02010600030101010101" pitchFamily="2" charset="-122"/>
                </a:endParaRPr>
              </a:p>
            </p:txBody>
          </p:sp>
        </p:grpSp>
        <p:sp>
          <p:nvSpPr>
            <p:cNvPr id="123" name="Freeform 18"/>
            <p:cNvSpPr>
              <a:spLocks noEditPoints="1"/>
            </p:cNvSpPr>
            <p:nvPr/>
          </p:nvSpPr>
          <p:spPr bwMode="auto">
            <a:xfrm>
              <a:off x="7097166" y="1879206"/>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098411142"/>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 presetClass="entr" presetSubtype="1" fill="hold" nodeType="afterEffect" p14:presetBounceEnd="40000">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14:bounceEnd="40000">
                                          <p:cBhvr additive="base">
                                            <p:cTn id="17" dur="500" fill="hold"/>
                                            <p:tgtEl>
                                              <p:spTgt spid="97"/>
                                            </p:tgtEl>
                                            <p:attrNameLst>
                                              <p:attrName>ppt_x</p:attrName>
                                            </p:attrNameLst>
                                          </p:cBhvr>
                                          <p:tavLst>
                                            <p:tav tm="0">
                                              <p:val>
                                                <p:strVal val="#ppt_x"/>
                                              </p:val>
                                            </p:tav>
                                            <p:tav tm="100000">
                                              <p:val>
                                                <p:strVal val="#ppt_x"/>
                                              </p:val>
                                            </p:tav>
                                          </p:tavLst>
                                        </p:anim>
                                        <p:anim calcmode="lin" valueType="num" p14:bounceEnd="40000">
                                          <p:cBhvr additive="base">
                                            <p:cTn id="18" dur="500" fill="hold"/>
                                            <p:tgtEl>
                                              <p:spTgt spid="97"/>
                                            </p:tgtEl>
                                            <p:attrNameLst>
                                              <p:attrName>ppt_y</p:attrName>
                                            </p:attrNameLst>
                                          </p:cBhvr>
                                          <p:tavLst>
                                            <p:tav tm="0">
                                              <p:val>
                                                <p:strVal val="0-#ppt_h/2"/>
                                              </p:val>
                                            </p:tav>
                                            <p:tav tm="100000">
                                              <p:val>
                                                <p:strVal val="#ppt_y"/>
                                              </p:val>
                                            </p:tav>
                                          </p:tavLst>
                                        </p:anim>
                                      </p:childTnLst>
                                    </p:cTn>
                                  </p:par>
                                  <p:par>
                                    <p:cTn id="19" presetID="2" presetClass="entr" presetSubtype="8" fill="hold" nodeType="withEffect" p14:presetBounceEnd="40000">
                                      <p:stCondLst>
                                        <p:cond delay="300"/>
                                      </p:stCondLst>
                                      <p:childTnLst>
                                        <p:set>
                                          <p:cBhvr>
                                            <p:cTn id="20" dur="1" fill="hold">
                                              <p:stCondLst>
                                                <p:cond delay="0"/>
                                              </p:stCondLst>
                                            </p:cTn>
                                            <p:tgtEl>
                                              <p:spTgt spid="112"/>
                                            </p:tgtEl>
                                            <p:attrNameLst>
                                              <p:attrName>style.visibility</p:attrName>
                                            </p:attrNameLst>
                                          </p:cBhvr>
                                          <p:to>
                                            <p:strVal val="visible"/>
                                          </p:to>
                                        </p:set>
                                        <p:anim calcmode="lin" valueType="num" p14:bounceEnd="40000">
                                          <p:cBhvr additive="base">
                                            <p:cTn id="21" dur="500" fill="hold"/>
                                            <p:tgtEl>
                                              <p:spTgt spid="112"/>
                                            </p:tgtEl>
                                            <p:attrNameLst>
                                              <p:attrName>ppt_x</p:attrName>
                                            </p:attrNameLst>
                                          </p:cBhvr>
                                          <p:tavLst>
                                            <p:tav tm="0">
                                              <p:val>
                                                <p:strVal val="0-#ppt_w/2"/>
                                              </p:val>
                                            </p:tav>
                                            <p:tav tm="100000">
                                              <p:val>
                                                <p:strVal val="#ppt_x"/>
                                              </p:val>
                                            </p:tav>
                                          </p:tavLst>
                                        </p:anim>
                                        <p:anim calcmode="lin" valueType="num" p14:bounceEnd="40000">
                                          <p:cBhvr additive="base">
                                            <p:cTn id="22" dur="500" fill="hold"/>
                                            <p:tgtEl>
                                              <p:spTgt spid="112"/>
                                            </p:tgtEl>
                                            <p:attrNameLst>
                                              <p:attrName>ppt_y</p:attrName>
                                            </p:attrNameLst>
                                          </p:cBhvr>
                                          <p:tavLst>
                                            <p:tav tm="0">
                                              <p:val>
                                                <p:strVal val="#ppt_y"/>
                                              </p:val>
                                            </p:tav>
                                            <p:tav tm="100000">
                                              <p:val>
                                                <p:strVal val="#ppt_y"/>
                                              </p:val>
                                            </p:tav>
                                          </p:tavLst>
                                        </p:anim>
                                      </p:childTnLst>
                                    </p:cTn>
                                  </p:par>
                                  <p:par>
                                    <p:cTn id="23" presetID="2" presetClass="entr" presetSubtype="4" fill="hold" nodeType="withEffect" p14:presetBounceEnd="40000">
                                      <p:stCondLst>
                                        <p:cond delay="600"/>
                                      </p:stCondLst>
                                      <p:childTnLst>
                                        <p:set>
                                          <p:cBhvr>
                                            <p:cTn id="24" dur="1" fill="hold">
                                              <p:stCondLst>
                                                <p:cond delay="0"/>
                                              </p:stCondLst>
                                            </p:cTn>
                                            <p:tgtEl>
                                              <p:spTgt spid="121"/>
                                            </p:tgtEl>
                                            <p:attrNameLst>
                                              <p:attrName>style.visibility</p:attrName>
                                            </p:attrNameLst>
                                          </p:cBhvr>
                                          <p:to>
                                            <p:strVal val="visible"/>
                                          </p:to>
                                        </p:set>
                                        <p:anim calcmode="lin" valueType="num" p14:bounceEnd="40000">
                                          <p:cBhvr additive="base">
                                            <p:cTn id="25" dur="500" fill="hold"/>
                                            <p:tgtEl>
                                              <p:spTgt spid="121"/>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121"/>
                                            </p:tgtEl>
                                            <p:attrNameLst>
                                              <p:attrName>ppt_y</p:attrName>
                                            </p:attrNameLst>
                                          </p:cBhvr>
                                          <p:tavLst>
                                            <p:tav tm="0">
                                              <p:val>
                                                <p:strVal val="1+#ppt_h/2"/>
                                              </p:val>
                                            </p:tav>
                                            <p:tav tm="100000">
                                              <p:val>
                                                <p:strVal val="#ppt_y"/>
                                              </p:val>
                                            </p:tav>
                                          </p:tavLst>
                                        </p:anim>
                                      </p:childTnLst>
                                    </p:cTn>
                                  </p:par>
                                  <p:par>
                                    <p:cTn id="27" presetID="2" presetClass="entr" presetSubtype="2" fill="hold" nodeType="withEffect" p14:presetBounceEnd="40000">
                                      <p:stCondLst>
                                        <p:cond delay="900"/>
                                      </p:stCondLst>
                                      <p:childTnLst>
                                        <p:set>
                                          <p:cBhvr>
                                            <p:cTn id="28" dur="1" fill="hold">
                                              <p:stCondLst>
                                                <p:cond delay="0"/>
                                              </p:stCondLst>
                                            </p:cTn>
                                            <p:tgtEl>
                                              <p:spTgt spid="107"/>
                                            </p:tgtEl>
                                            <p:attrNameLst>
                                              <p:attrName>style.visibility</p:attrName>
                                            </p:attrNameLst>
                                          </p:cBhvr>
                                          <p:to>
                                            <p:strVal val="visible"/>
                                          </p:to>
                                        </p:set>
                                        <p:anim calcmode="lin" valueType="num" p14:bounceEnd="40000">
                                          <p:cBhvr additive="base">
                                            <p:cTn id="29" dur="500" fill="hold"/>
                                            <p:tgtEl>
                                              <p:spTgt spid="107"/>
                                            </p:tgtEl>
                                            <p:attrNameLst>
                                              <p:attrName>ppt_x</p:attrName>
                                            </p:attrNameLst>
                                          </p:cBhvr>
                                          <p:tavLst>
                                            <p:tav tm="0">
                                              <p:val>
                                                <p:strVal val="1+#ppt_w/2"/>
                                              </p:val>
                                            </p:tav>
                                            <p:tav tm="100000">
                                              <p:val>
                                                <p:strVal val="#ppt_x"/>
                                              </p:val>
                                            </p:tav>
                                          </p:tavLst>
                                        </p:anim>
                                        <p:anim calcmode="lin" valueType="num" p14:bounceEnd="40000">
                                          <p:cBhvr additive="base">
                                            <p:cTn id="30" dur="500" fill="hold"/>
                                            <p:tgtEl>
                                              <p:spTgt spid="107"/>
                                            </p:tgtEl>
                                            <p:attrNameLst>
                                              <p:attrName>ppt_y</p:attrName>
                                            </p:attrNameLst>
                                          </p:cBhvr>
                                          <p:tavLst>
                                            <p:tav tm="0">
                                              <p:val>
                                                <p:strVal val="#ppt_y"/>
                                              </p:val>
                                            </p:tav>
                                            <p:tav tm="100000">
                                              <p:val>
                                                <p:strVal val="#ppt_y"/>
                                              </p:val>
                                            </p:tav>
                                          </p:tavLst>
                                        </p:anim>
                                      </p:childTnLst>
                                    </p:cTn>
                                  </p:par>
                                </p:childTnLst>
                              </p:cTn>
                            </p:par>
                            <p:par>
                              <p:cTn id="31" fill="hold">
                                <p:stCondLst>
                                  <p:cond delay="1900"/>
                                </p:stCondLst>
                                <p:childTnLst>
                                  <p:par>
                                    <p:cTn id="32" presetID="22" presetClass="entr" presetSubtype="8"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wipe(left)">
                                          <p:cBhvr>
                                            <p:cTn id="34" dur="500"/>
                                            <p:tgtEl>
                                              <p:spTgt spid="8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wipe(left)">
                                          <p:cBhvr>
                                            <p:cTn id="37" dur="500"/>
                                            <p:tgtEl>
                                              <p:spTgt spid="80"/>
                                            </p:tgtEl>
                                          </p:cBhvr>
                                        </p:animEffect>
                                      </p:childTnLst>
                                    </p:cTn>
                                  </p:par>
                                </p:childTnLst>
                              </p:cTn>
                            </p:par>
                            <p:par>
                              <p:cTn id="38" fill="hold">
                                <p:stCondLst>
                                  <p:cond delay="2400"/>
                                </p:stCondLst>
                                <p:childTnLst>
                                  <p:par>
                                    <p:cTn id="39" presetID="22" presetClass="entr" presetSubtype="8" fill="hold" grpId="0"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wipe(left)">
                                          <p:cBhvr>
                                            <p:cTn id="41" dur="500"/>
                                            <p:tgtEl>
                                              <p:spTgt spid="8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wipe(left)">
                                          <p:cBhvr>
                                            <p:cTn id="44" dur="500"/>
                                            <p:tgtEl>
                                              <p:spTgt spid="82"/>
                                            </p:tgtEl>
                                          </p:cBhvr>
                                        </p:animEffect>
                                      </p:childTnLst>
                                    </p:cTn>
                                  </p:par>
                                </p:childTnLst>
                              </p:cTn>
                            </p:par>
                            <p:par>
                              <p:cTn id="45" fill="hold">
                                <p:stCondLst>
                                  <p:cond delay="29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wipe(left)">
                                          <p:cBhvr>
                                            <p:cTn id="51" dur="500"/>
                                            <p:tgtEl>
                                              <p:spTgt spid="86"/>
                                            </p:tgtEl>
                                          </p:cBhvr>
                                        </p:animEffect>
                                      </p:childTnLst>
                                    </p:cTn>
                                  </p:par>
                                </p:childTnLst>
                              </p:cTn>
                            </p:par>
                            <p:par>
                              <p:cTn id="52" fill="hold">
                                <p:stCondLst>
                                  <p:cond delay="3400"/>
                                </p:stCondLst>
                                <p:childTnLst>
                                  <p:par>
                                    <p:cTn id="53" presetID="22" presetClass="entr" presetSubtype="8" fill="hold" grpId="0" nodeType="afterEffect">
                                      <p:stCondLst>
                                        <p:cond delay="0"/>
                                      </p:stCondLst>
                                      <p:childTnLst>
                                        <p:set>
                                          <p:cBhvr>
                                            <p:cTn id="54" dur="1" fill="hold">
                                              <p:stCondLst>
                                                <p:cond delay="0"/>
                                              </p:stCondLst>
                                            </p:cTn>
                                            <p:tgtEl>
                                              <p:spTgt spid="89"/>
                                            </p:tgtEl>
                                            <p:attrNameLst>
                                              <p:attrName>style.visibility</p:attrName>
                                            </p:attrNameLst>
                                          </p:cBhvr>
                                          <p:to>
                                            <p:strVal val="visible"/>
                                          </p:to>
                                        </p:set>
                                        <p:animEffect transition="in" filter="wipe(left)">
                                          <p:cBhvr>
                                            <p:cTn id="55" dur="500"/>
                                            <p:tgtEl>
                                              <p:spTgt spid="8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88"/>
                                            </p:tgtEl>
                                            <p:attrNameLst>
                                              <p:attrName>style.visibility</p:attrName>
                                            </p:attrNameLst>
                                          </p:cBhvr>
                                          <p:to>
                                            <p:strVal val="visible"/>
                                          </p:to>
                                        </p:set>
                                        <p:animEffect transition="in" filter="wipe(left)">
                                          <p:cBhvr>
                                            <p:cTn id="5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80" grpId="0"/>
          <p:bldP spid="81" grpId="0"/>
          <p:bldP spid="82" grpId="0"/>
          <p:bldP spid="83"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par>
                              <p:cTn id="14" fill="hold">
                                <p:stCondLst>
                                  <p:cond delay="500"/>
                                </p:stCondLst>
                                <p:childTnLst>
                                  <p:par>
                                    <p:cTn id="15" presetID="2" presetClass="entr" presetSubtype="1" fill="hold" nodeType="afterEffect">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cBhvr additive="base">
                                            <p:cTn id="17" dur="500" fill="hold"/>
                                            <p:tgtEl>
                                              <p:spTgt spid="97"/>
                                            </p:tgtEl>
                                            <p:attrNameLst>
                                              <p:attrName>ppt_x</p:attrName>
                                            </p:attrNameLst>
                                          </p:cBhvr>
                                          <p:tavLst>
                                            <p:tav tm="0">
                                              <p:val>
                                                <p:strVal val="#ppt_x"/>
                                              </p:val>
                                            </p:tav>
                                            <p:tav tm="100000">
                                              <p:val>
                                                <p:strVal val="#ppt_x"/>
                                              </p:val>
                                            </p:tav>
                                          </p:tavLst>
                                        </p:anim>
                                        <p:anim calcmode="lin" valueType="num">
                                          <p:cBhvr additive="base">
                                            <p:cTn id="18" dur="500" fill="hold"/>
                                            <p:tgtEl>
                                              <p:spTgt spid="97"/>
                                            </p:tgtEl>
                                            <p:attrNameLst>
                                              <p:attrName>ppt_y</p:attrName>
                                            </p:attrNameLst>
                                          </p:cBhvr>
                                          <p:tavLst>
                                            <p:tav tm="0">
                                              <p:val>
                                                <p:strVal val="0-#ppt_h/2"/>
                                              </p:val>
                                            </p:tav>
                                            <p:tav tm="100000">
                                              <p:val>
                                                <p:strVal val="#ppt_y"/>
                                              </p:val>
                                            </p:tav>
                                          </p:tavLst>
                                        </p:anim>
                                      </p:childTnLst>
                                    </p:cTn>
                                  </p:par>
                                  <p:par>
                                    <p:cTn id="19" presetID="2" presetClass="entr" presetSubtype="8" fill="hold" nodeType="withEffect">
                                      <p:stCondLst>
                                        <p:cond delay="300"/>
                                      </p:stCondLst>
                                      <p:childTnLst>
                                        <p:set>
                                          <p:cBhvr>
                                            <p:cTn id="20" dur="1" fill="hold">
                                              <p:stCondLst>
                                                <p:cond delay="0"/>
                                              </p:stCondLst>
                                            </p:cTn>
                                            <p:tgtEl>
                                              <p:spTgt spid="112"/>
                                            </p:tgtEl>
                                            <p:attrNameLst>
                                              <p:attrName>style.visibility</p:attrName>
                                            </p:attrNameLst>
                                          </p:cBhvr>
                                          <p:to>
                                            <p:strVal val="visible"/>
                                          </p:to>
                                        </p:set>
                                        <p:anim calcmode="lin" valueType="num">
                                          <p:cBhvr additive="base">
                                            <p:cTn id="21" dur="500" fill="hold"/>
                                            <p:tgtEl>
                                              <p:spTgt spid="112"/>
                                            </p:tgtEl>
                                            <p:attrNameLst>
                                              <p:attrName>ppt_x</p:attrName>
                                            </p:attrNameLst>
                                          </p:cBhvr>
                                          <p:tavLst>
                                            <p:tav tm="0">
                                              <p:val>
                                                <p:strVal val="0-#ppt_w/2"/>
                                              </p:val>
                                            </p:tav>
                                            <p:tav tm="100000">
                                              <p:val>
                                                <p:strVal val="#ppt_x"/>
                                              </p:val>
                                            </p:tav>
                                          </p:tavLst>
                                        </p:anim>
                                        <p:anim calcmode="lin" valueType="num">
                                          <p:cBhvr additive="base">
                                            <p:cTn id="22" dur="500" fill="hold"/>
                                            <p:tgtEl>
                                              <p:spTgt spid="112"/>
                                            </p:tgtEl>
                                            <p:attrNameLst>
                                              <p:attrName>ppt_y</p:attrName>
                                            </p:attrNameLst>
                                          </p:cBhvr>
                                          <p:tavLst>
                                            <p:tav tm="0">
                                              <p:val>
                                                <p:strVal val="#ppt_y"/>
                                              </p:val>
                                            </p:tav>
                                            <p:tav tm="100000">
                                              <p:val>
                                                <p:strVal val="#ppt_y"/>
                                              </p:val>
                                            </p:tav>
                                          </p:tavLst>
                                        </p:anim>
                                      </p:childTnLst>
                                    </p:cTn>
                                  </p:par>
                                  <p:par>
                                    <p:cTn id="23" presetID="2" presetClass="entr" presetSubtype="4" fill="hold" nodeType="withEffect">
                                      <p:stCondLst>
                                        <p:cond delay="600"/>
                                      </p:stCondLst>
                                      <p:childTnLst>
                                        <p:set>
                                          <p:cBhvr>
                                            <p:cTn id="24" dur="1" fill="hold">
                                              <p:stCondLst>
                                                <p:cond delay="0"/>
                                              </p:stCondLst>
                                            </p:cTn>
                                            <p:tgtEl>
                                              <p:spTgt spid="121"/>
                                            </p:tgtEl>
                                            <p:attrNameLst>
                                              <p:attrName>style.visibility</p:attrName>
                                            </p:attrNameLst>
                                          </p:cBhvr>
                                          <p:to>
                                            <p:strVal val="visible"/>
                                          </p:to>
                                        </p:set>
                                        <p:anim calcmode="lin" valueType="num">
                                          <p:cBhvr additive="base">
                                            <p:cTn id="25" dur="500" fill="hold"/>
                                            <p:tgtEl>
                                              <p:spTgt spid="121"/>
                                            </p:tgtEl>
                                            <p:attrNameLst>
                                              <p:attrName>ppt_x</p:attrName>
                                            </p:attrNameLst>
                                          </p:cBhvr>
                                          <p:tavLst>
                                            <p:tav tm="0">
                                              <p:val>
                                                <p:strVal val="#ppt_x"/>
                                              </p:val>
                                            </p:tav>
                                            <p:tav tm="100000">
                                              <p:val>
                                                <p:strVal val="#ppt_x"/>
                                              </p:val>
                                            </p:tav>
                                          </p:tavLst>
                                        </p:anim>
                                        <p:anim calcmode="lin" valueType="num">
                                          <p:cBhvr additive="base">
                                            <p:cTn id="26" dur="500" fill="hold"/>
                                            <p:tgtEl>
                                              <p:spTgt spid="121"/>
                                            </p:tgtEl>
                                            <p:attrNameLst>
                                              <p:attrName>ppt_y</p:attrName>
                                            </p:attrNameLst>
                                          </p:cBhvr>
                                          <p:tavLst>
                                            <p:tav tm="0">
                                              <p:val>
                                                <p:strVal val="1+#ppt_h/2"/>
                                              </p:val>
                                            </p:tav>
                                            <p:tav tm="100000">
                                              <p:val>
                                                <p:strVal val="#ppt_y"/>
                                              </p:val>
                                            </p:tav>
                                          </p:tavLst>
                                        </p:anim>
                                      </p:childTnLst>
                                    </p:cTn>
                                  </p:par>
                                  <p:par>
                                    <p:cTn id="27" presetID="2" presetClass="entr" presetSubtype="2" fill="hold" nodeType="withEffect">
                                      <p:stCondLst>
                                        <p:cond delay="900"/>
                                      </p:stCondLst>
                                      <p:childTnLst>
                                        <p:set>
                                          <p:cBhvr>
                                            <p:cTn id="28" dur="1" fill="hold">
                                              <p:stCondLst>
                                                <p:cond delay="0"/>
                                              </p:stCondLst>
                                            </p:cTn>
                                            <p:tgtEl>
                                              <p:spTgt spid="107"/>
                                            </p:tgtEl>
                                            <p:attrNameLst>
                                              <p:attrName>style.visibility</p:attrName>
                                            </p:attrNameLst>
                                          </p:cBhvr>
                                          <p:to>
                                            <p:strVal val="visible"/>
                                          </p:to>
                                        </p:set>
                                        <p:anim calcmode="lin" valueType="num">
                                          <p:cBhvr additive="base">
                                            <p:cTn id="29" dur="500" fill="hold"/>
                                            <p:tgtEl>
                                              <p:spTgt spid="107"/>
                                            </p:tgtEl>
                                            <p:attrNameLst>
                                              <p:attrName>ppt_x</p:attrName>
                                            </p:attrNameLst>
                                          </p:cBhvr>
                                          <p:tavLst>
                                            <p:tav tm="0">
                                              <p:val>
                                                <p:strVal val="1+#ppt_w/2"/>
                                              </p:val>
                                            </p:tav>
                                            <p:tav tm="100000">
                                              <p:val>
                                                <p:strVal val="#ppt_x"/>
                                              </p:val>
                                            </p:tav>
                                          </p:tavLst>
                                        </p:anim>
                                        <p:anim calcmode="lin" valueType="num">
                                          <p:cBhvr additive="base">
                                            <p:cTn id="30" dur="500" fill="hold"/>
                                            <p:tgtEl>
                                              <p:spTgt spid="107"/>
                                            </p:tgtEl>
                                            <p:attrNameLst>
                                              <p:attrName>ppt_y</p:attrName>
                                            </p:attrNameLst>
                                          </p:cBhvr>
                                          <p:tavLst>
                                            <p:tav tm="0">
                                              <p:val>
                                                <p:strVal val="#ppt_y"/>
                                              </p:val>
                                            </p:tav>
                                            <p:tav tm="100000">
                                              <p:val>
                                                <p:strVal val="#ppt_y"/>
                                              </p:val>
                                            </p:tav>
                                          </p:tavLst>
                                        </p:anim>
                                      </p:childTnLst>
                                    </p:cTn>
                                  </p:par>
                                </p:childTnLst>
                              </p:cTn>
                            </p:par>
                            <p:par>
                              <p:cTn id="31" fill="hold">
                                <p:stCondLst>
                                  <p:cond delay="1900"/>
                                </p:stCondLst>
                                <p:childTnLst>
                                  <p:par>
                                    <p:cTn id="32" presetID="22" presetClass="entr" presetSubtype="8" fill="hold" grpId="0" nodeType="afterEffect">
                                      <p:stCondLst>
                                        <p:cond delay="0"/>
                                      </p:stCondLst>
                                      <p:childTnLst>
                                        <p:set>
                                          <p:cBhvr>
                                            <p:cTn id="33" dur="1" fill="hold">
                                              <p:stCondLst>
                                                <p:cond delay="0"/>
                                              </p:stCondLst>
                                            </p:cTn>
                                            <p:tgtEl>
                                              <p:spTgt spid="81"/>
                                            </p:tgtEl>
                                            <p:attrNameLst>
                                              <p:attrName>style.visibility</p:attrName>
                                            </p:attrNameLst>
                                          </p:cBhvr>
                                          <p:to>
                                            <p:strVal val="visible"/>
                                          </p:to>
                                        </p:set>
                                        <p:animEffect transition="in" filter="wipe(left)">
                                          <p:cBhvr>
                                            <p:cTn id="34" dur="500"/>
                                            <p:tgtEl>
                                              <p:spTgt spid="8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wipe(left)">
                                          <p:cBhvr>
                                            <p:cTn id="37" dur="500"/>
                                            <p:tgtEl>
                                              <p:spTgt spid="80"/>
                                            </p:tgtEl>
                                          </p:cBhvr>
                                        </p:animEffect>
                                      </p:childTnLst>
                                    </p:cTn>
                                  </p:par>
                                </p:childTnLst>
                              </p:cTn>
                            </p:par>
                            <p:par>
                              <p:cTn id="38" fill="hold">
                                <p:stCondLst>
                                  <p:cond delay="2400"/>
                                </p:stCondLst>
                                <p:childTnLst>
                                  <p:par>
                                    <p:cTn id="39" presetID="22" presetClass="entr" presetSubtype="8" fill="hold" grpId="0"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wipe(left)">
                                          <p:cBhvr>
                                            <p:cTn id="41" dur="500"/>
                                            <p:tgtEl>
                                              <p:spTgt spid="8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wipe(left)">
                                          <p:cBhvr>
                                            <p:cTn id="44" dur="500"/>
                                            <p:tgtEl>
                                              <p:spTgt spid="82"/>
                                            </p:tgtEl>
                                          </p:cBhvr>
                                        </p:animEffect>
                                      </p:childTnLst>
                                    </p:cTn>
                                  </p:par>
                                </p:childTnLst>
                              </p:cTn>
                            </p:par>
                            <p:par>
                              <p:cTn id="45" fill="hold">
                                <p:stCondLst>
                                  <p:cond delay="2900"/>
                                </p:stCondLst>
                                <p:childTnLst>
                                  <p:par>
                                    <p:cTn id="46" presetID="22" presetClass="entr" presetSubtype="8" fill="hold" grpId="0" nodeType="afterEffect">
                                      <p:stCondLst>
                                        <p:cond delay="0"/>
                                      </p:stCondLst>
                                      <p:childTnLst>
                                        <p:set>
                                          <p:cBhvr>
                                            <p:cTn id="47" dur="1" fill="hold">
                                              <p:stCondLst>
                                                <p:cond delay="0"/>
                                              </p:stCondLst>
                                            </p:cTn>
                                            <p:tgtEl>
                                              <p:spTgt spid="87"/>
                                            </p:tgtEl>
                                            <p:attrNameLst>
                                              <p:attrName>style.visibility</p:attrName>
                                            </p:attrNameLst>
                                          </p:cBhvr>
                                          <p:to>
                                            <p:strVal val="visible"/>
                                          </p:to>
                                        </p:set>
                                        <p:animEffect transition="in" filter="wipe(left)">
                                          <p:cBhvr>
                                            <p:cTn id="48" dur="500"/>
                                            <p:tgtEl>
                                              <p:spTgt spid="87"/>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86"/>
                                            </p:tgtEl>
                                            <p:attrNameLst>
                                              <p:attrName>style.visibility</p:attrName>
                                            </p:attrNameLst>
                                          </p:cBhvr>
                                          <p:to>
                                            <p:strVal val="visible"/>
                                          </p:to>
                                        </p:set>
                                        <p:animEffect transition="in" filter="wipe(left)">
                                          <p:cBhvr>
                                            <p:cTn id="51" dur="500"/>
                                            <p:tgtEl>
                                              <p:spTgt spid="86"/>
                                            </p:tgtEl>
                                          </p:cBhvr>
                                        </p:animEffect>
                                      </p:childTnLst>
                                    </p:cTn>
                                  </p:par>
                                </p:childTnLst>
                              </p:cTn>
                            </p:par>
                            <p:par>
                              <p:cTn id="52" fill="hold">
                                <p:stCondLst>
                                  <p:cond delay="3400"/>
                                </p:stCondLst>
                                <p:childTnLst>
                                  <p:par>
                                    <p:cTn id="53" presetID="22" presetClass="entr" presetSubtype="8" fill="hold" grpId="0" nodeType="afterEffect">
                                      <p:stCondLst>
                                        <p:cond delay="0"/>
                                      </p:stCondLst>
                                      <p:childTnLst>
                                        <p:set>
                                          <p:cBhvr>
                                            <p:cTn id="54" dur="1" fill="hold">
                                              <p:stCondLst>
                                                <p:cond delay="0"/>
                                              </p:stCondLst>
                                            </p:cTn>
                                            <p:tgtEl>
                                              <p:spTgt spid="89"/>
                                            </p:tgtEl>
                                            <p:attrNameLst>
                                              <p:attrName>style.visibility</p:attrName>
                                            </p:attrNameLst>
                                          </p:cBhvr>
                                          <p:to>
                                            <p:strVal val="visible"/>
                                          </p:to>
                                        </p:set>
                                        <p:animEffect transition="in" filter="wipe(left)">
                                          <p:cBhvr>
                                            <p:cTn id="55" dur="500"/>
                                            <p:tgtEl>
                                              <p:spTgt spid="8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88"/>
                                            </p:tgtEl>
                                            <p:attrNameLst>
                                              <p:attrName>style.visibility</p:attrName>
                                            </p:attrNameLst>
                                          </p:cBhvr>
                                          <p:to>
                                            <p:strVal val="visible"/>
                                          </p:to>
                                        </p:set>
                                        <p:animEffect transition="in" filter="wipe(left)">
                                          <p:cBhvr>
                                            <p:cTn id="5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80" grpId="0"/>
          <p:bldP spid="81" grpId="0"/>
          <p:bldP spid="82" grpId="0"/>
          <p:bldP spid="83" grpId="0"/>
          <p:bldP spid="86" grpId="0"/>
          <p:bldP spid="87" grpId="0"/>
          <p:bldP spid="88" grpId="0"/>
          <p:bldP spid="89"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 name="矩形 73"/>
          <p:cNvSpPr/>
          <p:nvPr/>
        </p:nvSpPr>
        <p:spPr>
          <a:xfrm>
            <a:off x="6528690" y="309410"/>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grpSp>
        <p:nvGrpSpPr>
          <p:cNvPr id="72731" name="Group 27"/>
          <p:cNvGrpSpPr>
            <a:grpSpLocks/>
          </p:cNvGrpSpPr>
          <p:nvPr/>
        </p:nvGrpSpPr>
        <p:grpSpPr bwMode="auto">
          <a:xfrm>
            <a:off x="387350" y="-466725"/>
            <a:ext cx="9226550" cy="2528888"/>
            <a:chOff x="44" y="-294"/>
            <a:chExt cx="5812" cy="1593"/>
          </a:xfrm>
        </p:grpSpPr>
        <p:pic>
          <p:nvPicPr>
            <p:cNvPr id="14" name="图片 13"/>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6"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7"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8"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1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72742" name="图片 24"/>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20"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2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9"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7"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1"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6"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8"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2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2"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72771" name="图片 55"/>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30"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8"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6"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3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5"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8"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8"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8"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
        <p:nvSpPr>
          <p:cNvPr id="9" name="文本框 8"/>
          <p:cNvSpPr txBox="1">
            <a:spLocks noChangeArrowheads="1"/>
          </p:cNvSpPr>
          <p:nvPr/>
        </p:nvSpPr>
        <p:spPr bwMode="auto">
          <a:xfrm>
            <a:off x="3625850" y="1955800"/>
            <a:ext cx="4745038" cy="1381125"/>
          </a:xfrm>
          <a:prstGeom prst="rect">
            <a:avLst/>
          </a:prstGeom>
          <a:noFill/>
          <a:ln w="9525">
            <a:noFill/>
            <a:miter lim="800000"/>
            <a:headEnd/>
            <a:tailEnd/>
          </a:ln>
        </p:spPr>
        <p:txBody>
          <a:bodyPr lIns="68589" tIns="34295" rIns="68589" bIns="34295">
            <a:spAutoFit/>
          </a:bodyPr>
          <a:lstStyle/>
          <a:p>
            <a:pPr defTabSz="685800"/>
            <a:r>
              <a:rPr lang="en-US" altLang="zh-CN" sz="8600" b="1" dirty="0" smtClean="0">
                <a:solidFill>
                  <a:srgbClr val="595959"/>
                </a:solidFill>
                <a:latin typeface="微软雅黑" pitchFamily="34" charset="-122"/>
                <a:ea typeface="微软雅黑" pitchFamily="34" charset="-122"/>
              </a:rPr>
              <a:t>2019</a:t>
            </a:r>
            <a:endParaRPr lang="zh-CN" altLang="en-US" sz="8600" b="1" dirty="0">
              <a:solidFill>
                <a:srgbClr val="595959"/>
              </a:solidFill>
              <a:latin typeface="微软雅黑" pitchFamily="34" charset="-122"/>
              <a:ea typeface="微软雅黑" pitchFamily="34" charset="-122"/>
            </a:endParaRPr>
          </a:p>
        </p:txBody>
      </p:sp>
      <p:sp>
        <p:nvSpPr>
          <p:cNvPr id="16398" name="文本框 16"/>
          <p:cNvSpPr txBox="1">
            <a:spLocks noChangeArrowheads="1"/>
          </p:cNvSpPr>
          <p:nvPr/>
        </p:nvSpPr>
        <p:spPr bwMode="auto">
          <a:xfrm>
            <a:off x="2676718" y="3043236"/>
            <a:ext cx="6931025" cy="695325"/>
          </a:xfrm>
          <a:prstGeom prst="rect">
            <a:avLst/>
          </a:prstGeom>
          <a:noFill/>
          <a:ln w="9525">
            <a:noFill/>
            <a:miter lim="800000"/>
            <a:headEnd/>
            <a:tailEnd/>
          </a:ln>
        </p:spPr>
        <p:txBody>
          <a:bodyPr lIns="68589" tIns="34295" rIns="68589" bIns="34295">
            <a:spAutoFit/>
          </a:bodyPr>
          <a:lstStyle/>
          <a:p>
            <a:pPr defTabSz="685800"/>
            <a:r>
              <a:rPr lang="zh-CN" altLang="en-US" sz="4100" b="1" dirty="0">
                <a:solidFill>
                  <a:srgbClr val="1A93D0"/>
                </a:solidFill>
                <a:latin typeface="微软雅黑" pitchFamily="34" charset="-122"/>
                <a:ea typeface="微软雅黑" pitchFamily="34" charset="-122"/>
              </a:rPr>
              <a:t>谢 谢 您 的 观 看 ！</a:t>
            </a:r>
          </a:p>
        </p:txBody>
      </p:sp>
      <p:sp>
        <p:nvSpPr>
          <p:cNvPr id="10" name="Content Placeholder 2"/>
          <p:cNvSpPr txBox="1">
            <a:spLocks/>
          </p:cNvSpPr>
          <p:nvPr/>
        </p:nvSpPr>
        <p:spPr bwMode="auto">
          <a:xfrm>
            <a:off x="1497013" y="3746322"/>
            <a:ext cx="6800850" cy="611187"/>
          </a:xfrm>
          <a:prstGeom prst="rect">
            <a:avLst/>
          </a:prstGeom>
          <a:noFill/>
          <a:ln w="9525">
            <a:noFill/>
            <a:miter lim="800000"/>
            <a:headEnd/>
            <a:tailEnd/>
          </a:ln>
        </p:spPr>
        <p:txBody>
          <a:bodyPr lIns="68589" tIns="34295" rIns="68589" bIns="34295"/>
          <a:lstStyle/>
          <a:p>
            <a:pPr algn="ctr" defTabSz="685800">
              <a:spcBef>
                <a:spcPct val="20000"/>
              </a:spcBef>
              <a:buFont typeface="Arial" charset="0"/>
              <a:buNone/>
            </a:pPr>
            <a:r>
              <a:rPr lang="en-US" altLang="zh-CN" sz="900" dirty="0" err="1">
                <a:solidFill>
                  <a:srgbClr val="7F7F7F"/>
                </a:solidFill>
                <a:latin typeface="Calibri" pitchFamily="34" charset="0"/>
              </a:rPr>
              <a:t>Lorem</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ipsum</a:t>
            </a:r>
            <a:r>
              <a:rPr lang="en-US" altLang="zh-CN" sz="900" dirty="0">
                <a:solidFill>
                  <a:srgbClr val="7F7F7F"/>
                </a:solidFill>
                <a:latin typeface="Calibri" pitchFamily="34" charset="0"/>
              </a:rPr>
              <a:t> dolor sit </a:t>
            </a:r>
            <a:r>
              <a:rPr lang="en-US" altLang="zh-CN" sz="900" dirty="0" err="1">
                <a:solidFill>
                  <a:srgbClr val="7F7F7F"/>
                </a:solidFill>
                <a:latin typeface="Calibri" pitchFamily="34" charset="0"/>
              </a:rPr>
              <a:t>amet</a:t>
            </a:r>
            <a:r>
              <a:rPr lang="en-US" altLang="zh-CN" sz="900" dirty="0">
                <a:solidFill>
                  <a:srgbClr val="7F7F7F"/>
                </a:solidFill>
                <a:latin typeface="Calibri" pitchFamily="34" charset="0"/>
              </a:rPr>
              <a:t>, consectetur </a:t>
            </a:r>
            <a:r>
              <a:rPr lang="en-US" altLang="zh-CN" sz="900" dirty="0" err="1">
                <a:solidFill>
                  <a:srgbClr val="7F7F7F"/>
                </a:solidFill>
                <a:latin typeface="Calibri" pitchFamily="34" charset="0"/>
              </a:rPr>
              <a:t>adipiscing</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elit</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Curabitur</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elementum</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posuere</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pretium</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Quisque</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nibh</a:t>
            </a:r>
            <a:r>
              <a:rPr lang="en-US" altLang="zh-CN" sz="900" dirty="0">
                <a:solidFill>
                  <a:srgbClr val="7F7F7F"/>
                </a:solidFill>
                <a:latin typeface="Calibri" pitchFamily="34" charset="0"/>
              </a:rPr>
              <a:t> dolor, </a:t>
            </a:r>
            <a:r>
              <a:rPr lang="en-US" altLang="zh-CN" sz="900" dirty="0" err="1">
                <a:solidFill>
                  <a:srgbClr val="7F7F7F"/>
                </a:solidFill>
                <a:latin typeface="Calibri" pitchFamily="34" charset="0"/>
              </a:rPr>
              <a:t>dignissim</a:t>
            </a:r>
            <a:r>
              <a:rPr lang="en-US" altLang="zh-CN" sz="900" dirty="0">
                <a:solidFill>
                  <a:srgbClr val="7F7F7F"/>
                </a:solidFill>
                <a:latin typeface="Calibri" pitchFamily="34" charset="0"/>
              </a:rPr>
              <a:t> ac </a:t>
            </a:r>
            <a:r>
              <a:rPr lang="en-US" altLang="zh-CN" sz="900" dirty="0" err="1">
                <a:solidFill>
                  <a:srgbClr val="7F7F7F"/>
                </a:solidFill>
                <a:latin typeface="Calibri" pitchFamily="34" charset="0"/>
              </a:rPr>
              <a:t>dignissim</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ut</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luctus</a:t>
            </a:r>
            <a:r>
              <a:rPr lang="en-US" altLang="zh-CN" sz="900" dirty="0">
                <a:solidFill>
                  <a:srgbClr val="7F7F7F"/>
                </a:solidFill>
                <a:latin typeface="Calibri" pitchFamily="34" charset="0"/>
              </a:rPr>
              <a:t> ac </a:t>
            </a:r>
            <a:r>
              <a:rPr lang="en-US" altLang="zh-CN" sz="900" dirty="0" err="1">
                <a:solidFill>
                  <a:srgbClr val="7F7F7F"/>
                </a:solidFill>
                <a:latin typeface="Calibri" pitchFamily="34" charset="0"/>
              </a:rPr>
              <a:t>urna</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Aliquam</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aliquet</a:t>
            </a:r>
            <a:r>
              <a:rPr lang="en-US" altLang="zh-CN" sz="900" dirty="0">
                <a:solidFill>
                  <a:srgbClr val="7F7F7F"/>
                </a:solidFill>
                <a:latin typeface="Calibri" pitchFamily="34" charset="0"/>
              </a:rPr>
              <a:t> non </a:t>
            </a:r>
            <a:r>
              <a:rPr lang="en-US" altLang="zh-CN" sz="900" dirty="0" err="1">
                <a:solidFill>
                  <a:srgbClr val="7F7F7F"/>
                </a:solidFill>
                <a:latin typeface="Calibri" pitchFamily="34" charset="0"/>
              </a:rPr>
              <a:t>massa</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quis</a:t>
            </a:r>
            <a:r>
              <a:rPr lang="en-US" altLang="zh-CN" sz="900" dirty="0">
                <a:solidFill>
                  <a:srgbClr val="7F7F7F"/>
                </a:solidFill>
                <a:latin typeface="Calibri" pitchFamily="34" charset="0"/>
              </a:rPr>
              <a:t> </a:t>
            </a:r>
            <a:r>
              <a:rPr lang="en-US" altLang="zh-CN" sz="900" dirty="0" err="1">
                <a:solidFill>
                  <a:srgbClr val="7F7F7F"/>
                </a:solidFill>
                <a:latin typeface="Calibri" pitchFamily="34" charset="0"/>
              </a:rPr>
              <a:t>tincidunt</a:t>
            </a:r>
            <a:r>
              <a:rPr lang="en-US" altLang="zh-CN" sz="900" dirty="0">
                <a:solidFill>
                  <a:srgbClr val="7F7F7F"/>
                </a:solidFill>
                <a:latin typeface="Calibri" pitchFamily="34" charset="0"/>
              </a:rPr>
              <a:t>. </a:t>
            </a:r>
          </a:p>
        </p:txBody>
      </p:sp>
    </p:spTree>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2731"/>
                                        </p:tgtEl>
                                        <p:attrNameLst>
                                          <p:attrName>style.visibility</p:attrName>
                                        </p:attrNameLst>
                                      </p:cBhvr>
                                      <p:to>
                                        <p:strVal val="visible"/>
                                      </p:to>
                                    </p:set>
                                    <p:animEffect transition="in" filter="wipe(up)">
                                      <p:cBhvr>
                                        <p:cTn id="7" dur="500"/>
                                        <p:tgtEl>
                                          <p:spTgt spid="72731"/>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by="(-#ppt_w*2)" calcmode="lin" valueType="num">
                                      <p:cBhvr rctx="PPT">
                                        <p:cTn id="11" dur="500" autoRev="1" fill="hold">
                                          <p:stCondLst>
                                            <p:cond delay="0"/>
                                          </p:stCondLst>
                                        </p:cTn>
                                        <p:tgtEl>
                                          <p:spTgt spid="9"/>
                                        </p:tgtEl>
                                        <p:attrNameLst>
                                          <p:attrName>ppt_w</p:attrName>
                                        </p:attrNameLst>
                                      </p:cBhvr>
                                    </p:anim>
                                    <p:anim by="(#ppt_w*0.50)" calcmode="lin" valueType="num">
                                      <p:cBhvr>
                                        <p:cTn id="12" dur="500" decel="50000" autoRev="1" fill="hold">
                                          <p:stCondLst>
                                            <p:cond delay="0"/>
                                          </p:stCondLst>
                                        </p:cTn>
                                        <p:tgtEl>
                                          <p:spTgt spid="9"/>
                                        </p:tgtEl>
                                        <p:attrNameLst>
                                          <p:attrName>ppt_x</p:attrName>
                                        </p:attrNameLst>
                                      </p:cBhvr>
                                    </p:anim>
                                    <p:anim from="(-#ppt_h/2)" to="(#ppt_y)" calcmode="lin" valueType="num">
                                      <p:cBhvr>
                                        <p:cTn id="13" dur="1000" fill="hold">
                                          <p:stCondLst>
                                            <p:cond delay="0"/>
                                          </p:stCondLst>
                                        </p:cTn>
                                        <p:tgtEl>
                                          <p:spTgt spid="9"/>
                                        </p:tgtEl>
                                        <p:attrNameLst>
                                          <p:attrName>ppt_y</p:attrName>
                                        </p:attrNameLst>
                                      </p:cBhvr>
                                    </p:anim>
                                    <p:animRot by="21600000">
                                      <p:cBhvr>
                                        <p:cTn id="14" dur="1000" fill="hold">
                                          <p:stCondLst>
                                            <p:cond delay="0"/>
                                          </p:stCondLst>
                                        </p:cTn>
                                        <p:tgtEl>
                                          <p:spTgt spid="9"/>
                                        </p:tgtEl>
                                        <p:attrNameLst>
                                          <p:attrName>r</p:attrName>
                                        </p:attrNameLst>
                                      </p:cBhvr>
                                    </p:animRot>
                                  </p:childTnLst>
                                </p:cTn>
                              </p:par>
                            </p:childTnLst>
                          </p:cTn>
                        </p:par>
                        <p:par>
                          <p:cTn id="15" fill="hold">
                            <p:stCondLst>
                              <p:cond delay="1800"/>
                            </p:stCondLst>
                            <p:childTnLst>
                              <p:par>
                                <p:cTn id="16" presetID="41" presetClass="entr" presetSubtype="0" fill="hold" nodeType="afterEffect">
                                  <p:stCondLst>
                                    <p:cond delay="0"/>
                                  </p:stCondLst>
                                  <p:iterate type="lt">
                                    <p:tmPct val="10000"/>
                                  </p:iterate>
                                  <p:childTnLst>
                                    <p:set>
                                      <p:cBhvr>
                                        <p:cTn id="17" dur="1" fill="hold">
                                          <p:stCondLst>
                                            <p:cond delay="0"/>
                                          </p:stCondLst>
                                        </p:cTn>
                                        <p:tgtEl>
                                          <p:spTgt spid="16398">
                                            <p:txEl>
                                              <p:pRg st="0" end="0"/>
                                            </p:txEl>
                                          </p:spTgt>
                                        </p:tgtEl>
                                        <p:attrNameLst>
                                          <p:attrName>style.visibility</p:attrName>
                                        </p:attrNameLst>
                                      </p:cBhvr>
                                      <p:to>
                                        <p:strVal val="visible"/>
                                      </p:to>
                                    </p:set>
                                    <p:anim calcmode="lin" valueType="num">
                                      <p:cBhvr>
                                        <p:cTn id="18" dur="500" fill="hold"/>
                                        <p:tgtEl>
                                          <p:spTgt spid="1639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6398">
                                            <p:txEl>
                                              <p:pRg st="0" end="0"/>
                                            </p:txEl>
                                          </p:spTgt>
                                        </p:tgtEl>
                                        <p:attrNameLst>
                                          <p:attrName>ppt_y</p:attrName>
                                        </p:attrNameLst>
                                      </p:cBhvr>
                                      <p:tavLst>
                                        <p:tav tm="0">
                                          <p:val>
                                            <p:strVal val="#ppt_y"/>
                                          </p:val>
                                        </p:tav>
                                        <p:tav tm="100000">
                                          <p:val>
                                            <p:strVal val="#ppt_y"/>
                                          </p:val>
                                        </p:tav>
                                      </p:tavLst>
                                    </p:anim>
                                    <p:anim calcmode="lin" valueType="num">
                                      <p:cBhvr>
                                        <p:cTn id="20" dur="500" fill="hold"/>
                                        <p:tgtEl>
                                          <p:spTgt spid="1639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639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6398">
                                            <p:txEl>
                                              <p:pRg st="0" end="0"/>
                                            </p:txEl>
                                          </p:spTgt>
                                        </p:tgtEl>
                                      </p:cBhvr>
                                    </p:animEffect>
                                  </p:childTnLst>
                                </p:cTn>
                              </p:par>
                            </p:childTnLst>
                          </p:cTn>
                        </p:par>
                        <p:par>
                          <p:cTn id="23" fill="hold">
                            <p:stCondLst>
                              <p:cond delay="26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45468" y="3494227"/>
            <a:ext cx="6863536" cy="133305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361143"/>
            <a:ext cx="9721850" cy="107637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72673" y="248205"/>
            <a:ext cx="8198971" cy="2111895"/>
          </a:xfrm>
          <a:prstGeom prst="rect">
            <a:avLst/>
          </a:prstGeom>
          <a:noFill/>
          <a:ln>
            <a:noFill/>
          </a:ln>
        </p:spPr>
      </p:pic>
      <p:sp>
        <p:nvSpPr>
          <p:cNvPr id="15" name="Rectangle 3"/>
          <p:cNvSpPr>
            <a:spLocks noChangeArrowheads="1"/>
          </p:cNvSpPr>
          <p:nvPr/>
        </p:nvSpPr>
        <p:spPr bwMode="auto">
          <a:xfrm>
            <a:off x="497909" y="2439159"/>
            <a:ext cx="4363017" cy="1274710"/>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860925" y="2439161"/>
            <a:ext cx="4363018" cy="1218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100079" y="2439160"/>
            <a:ext cx="418580" cy="31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691150" y="2439160"/>
            <a:ext cx="418580" cy="31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53380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447" name="Rectangle 71"/>
          <p:cNvSpPr>
            <a:spLocks noChangeArrowheads="1"/>
          </p:cNvSpPr>
          <p:nvPr/>
        </p:nvSpPr>
        <p:spPr bwMode="auto">
          <a:xfrm>
            <a:off x="2917825" y="2538413"/>
            <a:ext cx="4248150" cy="809625"/>
          </a:xfrm>
          <a:prstGeom prst="rect">
            <a:avLst/>
          </a:prstGeom>
          <a:noFill/>
          <a:ln w="15875" algn="ctr">
            <a:noFill/>
            <a:miter lim="800000"/>
            <a:headEnd/>
            <a:tailEnd/>
          </a:ln>
        </p:spPr>
        <p:txBody>
          <a:bodyPr lIns="76197" tIns="38098" rIns="76197" bIns="38098">
            <a:spAutoFit/>
          </a:bodyPr>
          <a:lstStyle/>
          <a:p>
            <a:pPr algn="ctr" defTabSz="762000"/>
            <a:r>
              <a:rPr lang="zh-CN" altLang="en-US" sz="1600">
                <a:latin typeface="Amosis Technik"/>
                <a:ea typeface="楷体_GB2312"/>
                <a:cs typeface="楷体_GB2312"/>
              </a:rPr>
              <a:t>点击添加文本点击</a:t>
            </a:r>
            <a:r>
              <a:rPr lang="zh-CN" altLang="en-US" sz="1600">
                <a:ea typeface="楷体_GB2312"/>
                <a:cs typeface="楷体_GB2312"/>
              </a:rPr>
              <a:t>添加文本点击添加文本点击添加文本点击添加文本点击添加文本</a:t>
            </a:r>
            <a:r>
              <a:rPr lang="zh-CN" altLang="en-US" sz="1600">
                <a:latin typeface="Amosis Technik"/>
                <a:ea typeface="楷体_GB2312"/>
                <a:cs typeface="楷体_GB2312"/>
              </a:rPr>
              <a:t>点击添加文本点击</a:t>
            </a:r>
            <a:r>
              <a:rPr lang="zh-CN" altLang="en-US" sz="1600">
                <a:ea typeface="楷体_GB2312"/>
                <a:cs typeface="楷体_GB2312"/>
              </a:rPr>
              <a:t>添加</a:t>
            </a:r>
          </a:p>
        </p:txBody>
      </p:sp>
      <p:sp>
        <p:nvSpPr>
          <p:cNvPr id="485448" name="WordArt 72"/>
          <p:cNvSpPr>
            <a:spLocks noChangeArrowheads="1" noChangeShapeType="1" noTextEdit="1"/>
          </p:cNvSpPr>
          <p:nvPr/>
        </p:nvSpPr>
        <p:spPr bwMode="auto">
          <a:xfrm>
            <a:off x="4382942" y="1664411"/>
            <a:ext cx="838200" cy="733425"/>
          </a:xfrm>
          <a:prstGeom prst="rect">
            <a:avLst/>
          </a:prstGeom>
        </p:spPr>
        <p:txBody>
          <a:bodyPr wrap="none" fromWordArt="1">
            <a:prstTxWarp prst="textPlain">
              <a:avLst>
                <a:gd name="adj" fmla="val 50000"/>
              </a:avLst>
            </a:prstTxWarp>
          </a:bodyPr>
          <a:lstStyle/>
          <a:p>
            <a:pPr algn="ctr"/>
            <a:r>
              <a:rPr lang="en-US" altLang="zh-CN" sz="3600" b="1" kern="10" dirty="0">
                <a:ln w="9525">
                  <a:noFill/>
                  <a:round/>
                  <a:headEnd/>
                  <a:tailEnd/>
                </a:ln>
                <a:solidFill>
                  <a:schemeClr val="accent1"/>
                </a:solidFill>
                <a:effectLst>
                  <a:outerShdw dist="45791" dir="2021404" algn="ctr" rotWithShape="0">
                    <a:srgbClr val="B2B2B2">
                      <a:alpha val="79999"/>
                    </a:srgbClr>
                  </a:outerShdw>
                </a:effectLst>
                <a:latin typeface="Arial"/>
                <a:cs typeface="Arial"/>
              </a:rPr>
              <a:t>01</a:t>
            </a:r>
            <a:endParaRPr lang="zh-CN" altLang="en-US" sz="3600" b="1" kern="10" dirty="0">
              <a:ln w="9525">
                <a:noFill/>
                <a:round/>
                <a:headEnd/>
                <a:tailEnd/>
              </a:ln>
              <a:solidFill>
                <a:schemeClr val="accent1"/>
              </a:solidFill>
              <a:effectLst>
                <a:outerShdw dist="45791" dir="2021404" algn="ctr" rotWithShape="0">
                  <a:srgbClr val="B2B2B2">
                    <a:alpha val="79999"/>
                  </a:srgbClr>
                </a:outerShdw>
              </a:effectLst>
              <a:latin typeface="Arial"/>
              <a:cs typeface="Arial"/>
            </a:endParaRPr>
          </a:p>
        </p:txBody>
      </p:sp>
      <p:sp>
        <p:nvSpPr>
          <p:cNvPr id="485449" name="Rectangle 73"/>
          <p:cNvSpPr>
            <a:spLocks noChangeArrowheads="1"/>
          </p:cNvSpPr>
          <p:nvPr/>
        </p:nvSpPr>
        <p:spPr bwMode="auto">
          <a:xfrm>
            <a:off x="2847974" y="1431548"/>
            <a:ext cx="3505200" cy="1066800"/>
          </a:xfrm>
          <a:prstGeom prst="rect">
            <a:avLst/>
          </a:prstGeom>
          <a:noFill/>
          <a:ln w="15875" algn="ctr">
            <a:noFill/>
            <a:miter lim="800000"/>
            <a:headEnd/>
            <a:tailEnd/>
          </a:ln>
        </p:spPr>
        <p:txBody>
          <a:bodyPr lIns="76197" tIns="38098" rIns="76197" bIns="38098">
            <a:spAutoFit/>
          </a:bodyPr>
          <a:lstStyle/>
          <a:p>
            <a:pPr algn="r" defTabSz="762000"/>
            <a:r>
              <a:rPr lang="zh-CN" altLang="en-US" sz="6500" dirty="0">
                <a:solidFill>
                  <a:schemeClr val="accent1"/>
                </a:solidFill>
                <a:latin typeface="宋体" charset="-122"/>
              </a:rPr>
              <a:t>［   ］</a:t>
            </a:r>
          </a:p>
        </p:txBody>
      </p:sp>
      <p:grpSp>
        <p:nvGrpSpPr>
          <p:cNvPr id="11285" name="Group 21"/>
          <p:cNvGrpSpPr>
            <a:grpSpLocks/>
          </p:cNvGrpSpPr>
          <p:nvPr/>
        </p:nvGrpSpPr>
        <p:grpSpPr bwMode="auto">
          <a:xfrm rot="10800000">
            <a:off x="495300" y="3563938"/>
            <a:ext cx="9226550" cy="2528887"/>
            <a:chOff x="44" y="-294"/>
            <a:chExt cx="5812" cy="1593"/>
          </a:xfrm>
        </p:grpSpPr>
        <p:pic>
          <p:nvPicPr>
            <p:cNvPr id="14" name="图片 13"/>
            <p:cNvPicPr>
              <a:picLocks noChangeAspect="1"/>
            </p:cNvPicPr>
            <p:nvPr/>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86837" flipH="1">
              <a:off x="2660" y="702"/>
              <a:ext cx="374" cy="540"/>
            </a:xfrm>
            <a:prstGeom prst="rect">
              <a:avLst/>
            </a:prstGeom>
          </p:spPr>
        </p:pic>
        <p:pic>
          <p:nvPicPr>
            <p:cNvPr id="15" name="图片 14"/>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3084" y="572"/>
              <a:ext cx="188" cy="327"/>
            </a:xfrm>
            <a:prstGeom prst="rect">
              <a:avLst/>
            </a:prstGeom>
          </p:spPr>
        </p:pic>
        <p:sp>
          <p:nvSpPr>
            <p:cNvPr id="16" name="五角星 15"/>
            <p:cNvSpPr/>
            <p:nvPr/>
          </p:nvSpPr>
          <p:spPr>
            <a:xfrm>
              <a:off x="2708" y="350"/>
              <a:ext cx="165" cy="17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18" name="图片 17"/>
            <p:cNvPicPr>
              <a:picLocks noChangeAspect="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8904180">
              <a:off x="2875" y="265"/>
              <a:ext cx="266" cy="174"/>
            </a:xfrm>
            <a:prstGeom prst="rect">
              <a:avLst/>
            </a:prstGeom>
          </p:spPr>
        </p:pic>
        <p:pic>
          <p:nvPicPr>
            <p:cNvPr id="19" name="图片 18"/>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113" y="401"/>
              <a:ext cx="157" cy="157"/>
            </a:xfrm>
            <a:prstGeom prst="rect">
              <a:avLst/>
            </a:prstGeom>
          </p:spPr>
        </p:pic>
        <p:pic>
          <p:nvPicPr>
            <p:cNvPr id="20" name="图片 19"/>
            <p:cNvPicPr>
              <a:picLocks noChangeAspect="1"/>
            </p:cNvPicPr>
            <p:nvPr/>
          </p:nvPicPr>
          <p:blipFill>
            <a:blip r:embed="rId6" cstate="print">
              <a:duotone>
                <a:schemeClr val="accent1">
                  <a:shade val="45000"/>
                  <a:satMod val="135000"/>
                </a:schemeClr>
                <a:prstClr val="white"/>
              </a:duotone>
              <a:extLst/>
            </a:blip>
            <a:stretch>
              <a:fillRect/>
            </a:stretch>
          </p:blipFill>
          <p:spPr>
            <a:xfrm>
              <a:off x="3195" y="192"/>
              <a:ext cx="576" cy="576"/>
            </a:xfrm>
            <a:prstGeom prst="rect">
              <a:avLst/>
            </a:prstGeom>
          </p:spPr>
        </p:pic>
        <p:pic>
          <p:nvPicPr>
            <p:cNvPr id="21" name="图片 20"/>
            <p:cNvPicPr>
              <a:picLocks noChangeAspect="1"/>
            </p:cNvPicPr>
            <p:nvPr/>
          </p:nvPicPr>
          <p:blipFill>
            <a:blip r:embed="rId7" cstate="print">
              <a:duotone>
                <a:schemeClr val="accent6">
                  <a:shade val="45000"/>
                  <a:satMod val="135000"/>
                </a:schemeClr>
                <a:prstClr val="white"/>
              </a:duotone>
              <a:extLst/>
            </a:blip>
            <a:stretch>
              <a:fillRect/>
            </a:stretch>
          </p:blipFill>
          <p:spPr>
            <a:xfrm>
              <a:off x="3440" y="581"/>
              <a:ext cx="117" cy="117"/>
            </a:xfrm>
            <a:prstGeom prst="rect">
              <a:avLst/>
            </a:prstGeom>
          </p:spPr>
        </p:pic>
        <p:pic>
          <p:nvPicPr>
            <p:cNvPr id="22" name="图片 21"/>
            <p:cNvPicPr>
              <a:picLocks noChangeAspect="1"/>
            </p:cNvPicPr>
            <p:nvPr/>
          </p:nvPicPr>
          <p:blipFill>
            <a:blip r:embed="rId8"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3763" y="412"/>
              <a:ext cx="329" cy="196"/>
            </a:xfrm>
            <a:prstGeom prst="rect">
              <a:avLst/>
            </a:prstGeom>
          </p:spPr>
        </p:pic>
        <p:pic>
          <p:nvPicPr>
            <p:cNvPr id="23" name="图片 22"/>
            <p:cNvPicPr>
              <a:picLocks noChangeAspect="1"/>
            </p:cNvPicPr>
            <p:nvPr/>
          </p:nvPicPr>
          <p:blipFill>
            <a:blip r:embed="rId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175" y="128"/>
              <a:ext cx="308" cy="226"/>
            </a:xfrm>
            <a:prstGeom prst="rect">
              <a:avLst/>
            </a:prstGeom>
          </p:spPr>
        </p:pic>
        <p:pic>
          <p:nvPicPr>
            <p:cNvPr id="24" name="图片 23"/>
            <p:cNvPicPr>
              <a:picLocks noChangeAspect="1"/>
            </p:cNvPicPr>
            <p:nvPr/>
          </p:nvPicPr>
          <p:blipFill>
            <a:blip r:embed="rId1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766" y="0"/>
              <a:ext cx="322" cy="323"/>
            </a:xfrm>
            <a:prstGeom prst="rect">
              <a:avLst/>
            </a:prstGeom>
          </p:spPr>
        </p:pic>
        <p:pic>
          <p:nvPicPr>
            <p:cNvPr id="11296" name="图片 24"/>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308" y="382"/>
              <a:ext cx="254" cy="256"/>
            </a:xfrm>
            <a:prstGeom prst="rect">
              <a:avLst/>
            </a:prstGeom>
            <a:noFill/>
            <a:ln w="9525">
              <a:noFill/>
              <a:miter lim="800000"/>
              <a:headEnd/>
              <a:tailEnd/>
            </a:ln>
          </p:spPr>
        </p:pic>
        <p:pic>
          <p:nvPicPr>
            <p:cNvPr id="26" name="图片 25"/>
            <p:cNvPicPr>
              <a:picLocks noChangeAspect="1"/>
            </p:cNvPicPr>
            <p:nvPr/>
          </p:nvPicPr>
          <p:blipFill>
            <a:blip r:embed="rId12"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420" y="236"/>
              <a:ext cx="242" cy="244"/>
            </a:xfrm>
            <a:prstGeom prst="rect">
              <a:avLst/>
            </a:prstGeom>
          </p:spPr>
        </p:pic>
        <p:pic>
          <p:nvPicPr>
            <p:cNvPr id="28" name="图片 27"/>
            <p:cNvPicPr>
              <a:picLocks noChangeAspect="1"/>
            </p:cNvPicPr>
            <p:nvPr/>
          </p:nvPicPr>
          <p:blipFill>
            <a:blip r:embed="rId1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2758" y="-68"/>
              <a:ext cx="232" cy="405"/>
            </a:xfrm>
            <a:prstGeom prst="rect">
              <a:avLst/>
            </a:prstGeom>
          </p:spPr>
        </p:pic>
        <p:pic>
          <p:nvPicPr>
            <p:cNvPr id="29" name="图片 28"/>
            <p:cNvPicPr>
              <a:picLocks noChangeAspect="1"/>
            </p:cNvPicPr>
            <p:nvPr/>
          </p:nvPicPr>
          <p:blipFill>
            <a:blip r:embed="rId1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371" y="159"/>
              <a:ext cx="333" cy="271"/>
            </a:xfrm>
            <a:prstGeom prst="rect">
              <a:avLst/>
            </a:prstGeom>
          </p:spPr>
        </p:pic>
        <p:pic>
          <p:nvPicPr>
            <p:cNvPr id="30" name="图片 29"/>
            <p:cNvPicPr>
              <a:picLocks noChangeAspect="1"/>
            </p:cNvPicPr>
            <p:nvPr/>
          </p:nvPicPr>
          <p:blipFill>
            <a:blip r:embed="rId1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481104">
              <a:off x="1641" y="125"/>
              <a:ext cx="242" cy="344"/>
            </a:xfrm>
            <a:prstGeom prst="rect">
              <a:avLst/>
            </a:prstGeom>
          </p:spPr>
        </p:pic>
        <p:pic>
          <p:nvPicPr>
            <p:cNvPr id="31" name="图片 30"/>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859" y="552"/>
              <a:ext cx="223" cy="207"/>
            </a:xfrm>
            <a:prstGeom prst="rect">
              <a:avLst/>
            </a:prstGeom>
          </p:spPr>
        </p:pic>
        <p:pic>
          <p:nvPicPr>
            <p:cNvPr id="32" name="图片 31"/>
            <p:cNvPicPr>
              <a:picLocks noChangeAspect="1"/>
            </p:cNvPicPr>
            <p:nvPr/>
          </p:nvPicPr>
          <p:blipFill>
            <a:blip r:embed="rId17"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054" y="76"/>
              <a:ext cx="281" cy="281"/>
            </a:xfrm>
            <a:prstGeom prst="rect">
              <a:avLst/>
            </a:prstGeom>
          </p:spPr>
        </p:pic>
        <p:pic>
          <p:nvPicPr>
            <p:cNvPr id="33" name="图片 32"/>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027" y="-10"/>
              <a:ext cx="226" cy="227"/>
            </a:xfrm>
            <a:prstGeom prst="rect">
              <a:avLst/>
            </a:prstGeom>
          </p:spPr>
        </p:pic>
        <p:pic>
          <p:nvPicPr>
            <p:cNvPr id="34" name="图片 33"/>
            <p:cNvPicPr>
              <a:picLocks noChangeAspect="1"/>
            </p:cNvPicPr>
            <p:nvPr/>
          </p:nvPicPr>
          <p:blipFill>
            <a:blip r:embed="rId19"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060" y="-40"/>
              <a:ext cx="270" cy="270"/>
            </a:xfrm>
            <a:prstGeom prst="rect">
              <a:avLst/>
            </a:prstGeom>
          </p:spPr>
        </p:pic>
        <p:pic>
          <p:nvPicPr>
            <p:cNvPr id="35" name="图片 34"/>
            <p:cNvPicPr>
              <a:picLocks noChangeAspect="1"/>
            </p:cNvPicPr>
            <p:nvPr/>
          </p:nvPicPr>
          <p:blipFill>
            <a:blip r:embed="rId2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3079" y="10"/>
              <a:ext cx="247" cy="243"/>
            </a:xfrm>
            <a:prstGeom prst="rect">
              <a:avLst/>
            </a:prstGeom>
          </p:spPr>
        </p:pic>
        <p:pic>
          <p:nvPicPr>
            <p:cNvPr id="36" name="图片 35"/>
            <p:cNvPicPr>
              <a:picLocks noChangeAspect="1"/>
            </p:cNvPicPr>
            <p:nvPr/>
          </p:nvPicPr>
          <p:blipFill>
            <a:blip r:embed="rId2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600" y="33"/>
              <a:ext cx="369" cy="368"/>
            </a:xfrm>
            <a:prstGeom prst="rect">
              <a:avLst/>
            </a:prstGeom>
          </p:spPr>
        </p:pic>
        <p:pic>
          <p:nvPicPr>
            <p:cNvPr id="37" name="图片 36"/>
            <p:cNvPicPr>
              <a:picLocks noChangeAspect="1"/>
            </p:cNvPicPr>
            <p:nvPr/>
          </p:nvPicPr>
          <p:blipFill>
            <a:blip r:embed="rId22"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205" y="447"/>
              <a:ext cx="132" cy="230"/>
            </a:xfrm>
            <a:prstGeom prst="rect">
              <a:avLst/>
            </a:prstGeom>
          </p:spPr>
        </p:pic>
        <p:pic>
          <p:nvPicPr>
            <p:cNvPr id="38" name="图片 37"/>
            <p:cNvPicPr>
              <a:picLocks noChangeAspect="1"/>
            </p:cNvPicPr>
            <p:nvPr/>
          </p:nvPicPr>
          <p:blipFill>
            <a:blip r:embed="rId2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5321" y="-139"/>
              <a:ext cx="218" cy="290"/>
            </a:xfrm>
            <a:prstGeom prst="rect">
              <a:avLst/>
            </a:prstGeom>
          </p:spPr>
        </p:pic>
        <p:pic>
          <p:nvPicPr>
            <p:cNvPr id="39" name="图片 38"/>
            <p:cNvPicPr>
              <a:picLocks noChangeAspect="1"/>
            </p:cNvPicPr>
            <p:nvPr/>
          </p:nvPicPr>
          <p:blipFill>
            <a:blip r:embed="rId24"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280487">
              <a:off x="258" y="41"/>
              <a:ext cx="267" cy="174"/>
            </a:xfrm>
            <a:prstGeom prst="rect">
              <a:avLst/>
            </a:prstGeom>
          </p:spPr>
        </p:pic>
        <p:pic>
          <p:nvPicPr>
            <p:cNvPr id="40" name="图片 39"/>
            <p:cNvPicPr>
              <a:picLocks noChangeAspect="1"/>
            </p:cNvPicPr>
            <p:nvPr/>
          </p:nvPicPr>
          <p:blipFill>
            <a:blip r:embed="rId8"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1392" y="-39"/>
              <a:ext cx="330" cy="196"/>
            </a:xfrm>
            <a:prstGeom prst="rect">
              <a:avLst/>
            </a:prstGeom>
          </p:spPr>
        </p:pic>
        <p:pic>
          <p:nvPicPr>
            <p:cNvPr id="41" name="图片 40"/>
            <p:cNvPicPr>
              <a:picLocks noChangeAspect="1"/>
            </p:cNvPicPr>
            <p:nvPr/>
          </p:nvPicPr>
          <p:blipFill>
            <a:blip r:embed="rId6" cstate="print">
              <a:duotone>
                <a:schemeClr val="accent1">
                  <a:shade val="45000"/>
                  <a:satMod val="135000"/>
                </a:schemeClr>
                <a:prstClr val="white"/>
              </a:duotone>
              <a:extLst/>
            </a:blip>
            <a:stretch>
              <a:fillRect/>
            </a:stretch>
          </p:blipFill>
          <p:spPr>
            <a:xfrm rot="10800000">
              <a:off x="2007" y="401"/>
              <a:ext cx="575" cy="576"/>
            </a:xfrm>
            <a:prstGeom prst="rect">
              <a:avLst/>
            </a:prstGeom>
          </p:spPr>
        </p:pic>
        <p:pic>
          <p:nvPicPr>
            <p:cNvPr id="42" name="图片 41"/>
            <p:cNvPicPr>
              <a:picLocks noChangeAspect="1"/>
            </p:cNvPicPr>
            <p:nvPr/>
          </p:nvPicPr>
          <p:blipFill>
            <a:blip r:embed="rId10"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208" y="304"/>
              <a:ext cx="323" cy="323"/>
            </a:xfrm>
            <a:prstGeom prst="rect">
              <a:avLst/>
            </a:prstGeom>
          </p:spPr>
        </p:pic>
        <p:pic>
          <p:nvPicPr>
            <p:cNvPr id="43" name="图片 42"/>
            <p:cNvPicPr>
              <a:picLocks noChangeAspect="1"/>
            </p:cNvPicPr>
            <p:nvPr/>
          </p:nvPicPr>
          <p:blipFill>
            <a:blip r:embed="rId25"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1325" y="381"/>
              <a:ext cx="87" cy="152"/>
            </a:xfrm>
            <a:prstGeom prst="rect">
              <a:avLst/>
            </a:prstGeom>
          </p:spPr>
        </p:pic>
        <p:pic>
          <p:nvPicPr>
            <p:cNvPr id="45" name="图片 44"/>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4866620">
              <a:off x="3447" y="-47"/>
              <a:ext cx="224" cy="208"/>
            </a:xfrm>
            <a:prstGeom prst="rect">
              <a:avLst/>
            </a:prstGeom>
          </p:spPr>
        </p:pic>
        <p:pic>
          <p:nvPicPr>
            <p:cNvPr id="46" name="图片 45"/>
            <p:cNvPicPr>
              <a:picLocks noChangeAspect="1"/>
            </p:cNvPicPr>
            <p:nvPr/>
          </p:nvPicPr>
          <p:blipFill>
            <a:blip r:embed="rId1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726" y="24"/>
              <a:ext cx="224" cy="207"/>
            </a:xfrm>
            <a:prstGeom prst="rect">
              <a:avLst/>
            </a:prstGeom>
          </p:spPr>
        </p:pic>
        <p:pic>
          <p:nvPicPr>
            <p:cNvPr id="47" name="图片 46"/>
            <p:cNvPicPr>
              <a:picLocks noChangeAspect="1"/>
            </p:cNvPicPr>
            <p:nvPr/>
          </p:nvPicPr>
          <p:blipFill>
            <a:blip r:embed="rId2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4162" y="517"/>
              <a:ext cx="144" cy="205"/>
            </a:xfrm>
            <a:prstGeom prst="rect">
              <a:avLst/>
            </a:prstGeom>
          </p:spPr>
        </p:pic>
        <p:pic>
          <p:nvPicPr>
            <p:cNvPr id="48" name="图片 47"/>
            <p:cNvPicPr>
              <a:picLocks noChangeAspect="1"/>
            </p:cNvPicPr>
            <p:nvPr/>
          </p:nvPicPr>
          <p:blipFill>
            <a:blip r:embed="rId2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rot="14964289">
              <a:off x="3729" y="645"/>
              <a:ext cx="200" cy="196"/>
            </a:xfrm>
            <a:prstGeom prst="rect">
              <a:avLst/>
            </a:prstGeom>
          </p:spPr>
        </p:pic>
        <p:pic>
          <p:nvPicPr>
            <p:cNvPr id="49" name="图片 48"/>
            <p:cNvPicPr>
              <a:picLocks noChangeAspect="1"/>
            </p:cNvPicPr>
            <p:nvPr/>
          </p:nvPicPr>
          <p:blipFill>
            <a:blip r:embed="rId1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282" y="-73"/>
              <a:ext cx="226" cy="226"/>
            </a:xfrm>
            <a:prstGeom prst="rect">
              <a:avLst/>
            </a:prstGeom>
          </p:spPr>
        </p:pic>
        <p:pic>
          <p:nvPicPr>
            <p:cNvPr id="50" name="图片 49"/>
            <p:cNvPicPr>
              <a:picLocks noChangeAspect="1"/>
            </p:cNvPicPr>
            <p:nvPr/>
          </p:nvPicPr>
          <p:blipFill>
            <a:blip r:embed="rId19"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930" y="271"/>
              <a:ext cx="270" cy="270"/>
            </a:xfrm>
            <a:prstGeom prst="rect">
              <a:avLst/>
            </a:prstGeom>
          </p:spPr>
        </p:pic>
        <p:pic>
          <p:nvPicPr>
            <p:cNvPr id="51" name="图片 50"/>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1750" y="343"/>
              <a:ext cx="188" cy="327"/>
            </a:xfrm>
            <a:prstGeom prst="rect">
              <a:avLst/>
            </a:prstGeom>
          </p:spPr>
        </p:pic>
        <p:sp>
          <p:nvSpPr>
            <p:cNvPr id="52" name="五角星 51"/>
            <p:cNvSpPr/>
            <p:nvPr/>
          </p:nvSpPr>
          <p:spPr>
            <a:xfrm>
              <a:off x="1913" y="45"/>
              <a:ext cx="136" cy="143"/>
            </a:xfrm>
            <a:prstGeom prst="star5">
              <a:avLst/>
            </a:prstGeom>
            <a:solidFill>
              <a:srgbClr val="D3990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3" name="图片 52"/>
            <p:cNvPicPr>
              <a:picLocks noChangeAspect="1"/>
            </p:cNvPicPr>
            <p:nvPr/>
          </p:nvPicPr>
          <p:blipFill>
            <a:blip r:embed="rId11" cstate="screen">
              <a:duotone>
                <a:prstClr val="black"/>
                <a:schemeClr val="accent6">
                  <a:tint val="45000"/>
                  <a:satMod val="400000"/>
                </a:schemeClr>
              </a:duotone>
              <a:extLst>
                <a:ext uri="{28A0092B-C50C-407E-A947-70E740481C1C}">
                  <a14:useLocalDpi xmlns:a14="http://schemas.microsoft.com/office/drawing/2010/main"/>
                </a:ext>
              </a:extLst>
            </a:blip>
            <a:stretch>
              <a:fillRect/>
            </a:stretch>
          </p:blipFill>
          <p:spPr>
            <a:xfrm>
              <a:off x="46" y="1"/>
              <a:ext cx="254" cy="257"/>
            </a:xfrm>
            <a:prstGeom prst="rect">
              <a:avLst/>
            </a:prstGeom>
          </p:spPr>
        </p:pic>
        <p:pic>
          <p:nvPicPr>
            <p:cNvPr id="54" name="图片 53"/>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51" y="-23"/>
              <a:ext cx="157" cy="157"/>
            </a:xfrm>
            <a:prstGeom prst="rect">
              <a:avLst/>
            </a:prstGeom>
          </p:spPr>
        </p:pic>
        <p:pic>
          <p:nvPicPr>
            <p:cNvPr id="55" name="图片 54"/>
            <p:cNvPicPr>
              <a:picLocks noChangeAspect="1"/>
            </p:cNvPicPr>
            <p:nvPr/>
          </p:nvPicPr>
          <p:blipFill>
            <a:blip r:embed="rId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4173607">
              <a:off x="4495" y="-116"/>
              <a:ext cx="188" cy="327"/>
            </a:xfrm>
            <a:prstGeom prst="rect">
              <a:avLst/>
            </a:prstGeom>
          </p:spPr>
        </p:pic>
        <p:pic>
          <p:nvPicPr>
            <p:cNvPr id="11325" name="图片 55"/>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980" y="93"/>
              <a:ext cx="254" cy="257"/>
            </a:xfrm>
            <a:prstGeom prst="rect">
              <a:avLst/>
            </a:prstGeom>
            <a:noFill/>
            <a:ln w="9525">
              <a:noFill/>
              <a:miter lim="800000"/>
              <a:headEnd/>
              <a:tailEnd/>
            </a:ln>
          </p:spPr>
        </p:pic>
        <p:pic>
          <p:nvPicPr>
            <p:cNvPr id="57" name="图片 56"/>
            <p:cNvPicPr>
              <a:picLocks noChangeAspect="1"/>
            </p:cNvPicPr>
            <p:nvPr/>
          </p:nvPicPr>
          <p:blipFill>
            <a:blip r:embed="rId2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275" y="182"/>
              <a:ext cx="153" cy="150"/>
            </a:xfrm>
            <a:prstGeom prst="rect">
              <a:avLst/>
            </a:prstGeom>
          </p:spPr>
        </p:pic>
        <p:pic>
          <p:nvPicPr>
            <p:cNvPr id="58" name="图片 57"/>
            <p:cNvPicPr>
              <a:picLocks noChangeAspect="1"/>
            </p:cNvPicPr>
            <p:nvPr/>
          </p:nvPicPr>
          <p:blipFill>
            <a:blip r:embed="rId29" cstate="screen">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rot="4885295">
              <a:off x="4521" y="217"/>
              <a:ext cx="236" cy="140"/>
            </a:xfrm>
            <a:prstGeom prst="rect">
              <a:avLst/>
            </a:prstGeom>
          </p:spPr>
        </p:pic>
        <p:pic>
          <p:nvPicPr>
            <p:cNvPr id="59" name="图片 58"/>
            <p:cNvPicPr>
              <a:picLocks noChangeAspect="1"/>
            </p:cNvPicPr>
            <p:nvPr/>
          </p:nvPicPr>
          <p:blipFill>
            <a:blip r:embed="rId7" cstate="print">
              <a:duotone>
                <a:schemeClr val="accent6">
                  <a:shade val="45000"/>
                  <a:satMod val="135000"/>
                </a:schemeClr>
                <a:prstClr val="white"/>
              </a:duotone>
              <a:extLst/>
            </a:blip>
            <a:stretch>
              <a:fillRect/>
            </a:stretch>
          </p:blipFill>
          <p:spPr>
            <a:xfrm>
              <a:off x="523" y="11"/>
              <a:ext cx="117" cy="117"/>
            </a:xfrm>
            <a:prstGeom prst="rect">
              <a:avLst/>
            </a:prstGeom>
          </p:spPr>
        </p:pic>
        <p:pic>
          <p:nvPicPr>
            <p:cNvPr id="60" name="图片 59"/>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540" y="413"/>
              <a:ext cx="156" cy="156"/>
            </a:xfrm>
            <a:prstGeom prst="rect">
              <a:avLst/>
            </a:prstGeom>
          </p:spPr>
        </p:pic>
        <p:pic>
          <p:nvPicPr>
            <p:cNvPr id="61" name="图片 60"/>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3307057">
              <a:off x="4737" y="171"/>
              <a:ext cx="422" cy="422"/>
            </a:xfrm>
            <a:prstGeom prst="rect">
              <a:avLst/>
            </a:prstGeom>
          </p:spPr>
        </p:pic>
        <p:pic>
          <p:nvPicPr>
            <p:cNvPr id="62" name="图片 61"/>
            <p:cNvPicPr>
              <a:picLocks noChangeAspect="1"/>
            </p:cNvPicPr>
            <p:nvPr/>
          </p:nvPicPr>
          <p:blipFill>
            <a:blip r:embed="rId30"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5147045">
              <a:off x="5492" y="-61"/>
              <a:ext cx="349" cy="349"/>
            </a:xfrm>
            <a:prstGeom prst="rect">
              <a:avLst/>
            </a:prstGeom>
          </p:spPr>
        </p:pic>
        <p:pic>
          <p:nvPicPr>
            <p:cNvPr id="63" name="图片 62"/>
            <p:cNvPicPr>
              <a:picLocks noChangeAspect="1"/>
            </p:cNvPicPr>
            <p:nvPr/>
          </p:nvPicPr>
          <p:blipFill>
            <a:blip r:embed="rId31"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6" y="516"/>
              <a:ext cx="179" cy="178"/>
            </a:xfrm>
            <a:prstGeom prst="rect">
              <a:avLst/>
            </a:prstGeom>
          </p:spPr>
        </p:pic>
        <p:pic>
          <p:nvPicPr>
            <p:cNvPr id="64" name="图片 63"/>
            <p:cNvPicPr>
              <a:picLocks noChangeAspect="1"/>
            </p:cNvPicPr>
            <p:nvPr/>
          </p:nvPicPr>
          <p:blipFill>
            <a:blip r:embed="rId32"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2563" y="-3"/>
              <a:ext cx="119" cy="118"/>
            </a:xfrm>
            <a:prstGeom prst="rect">
              <a:avLst/>
            </a:prstGeom>
          </p:spPr>
        </p:pic>
        <p:pic>
          <p:nvPicPr>
            <p:cNvPr id="65" name="图片 64"/>
            <p:cNvPicPr>
              <a:picLocks noChangeAspect="1"/>
            </p:cNvPicPr>
            <p:nvPr/>
          </p:nvPicPr>
          <p:blipFill>
            <a:blip r:embed="rId33"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2842783">
              <a:off x="3298" y="-151"/>
              <a:ext cx="144" cy="206"/>
            </a:xfrm>
            <a:prstGeom prst="rect">
              <a:avLst/>
            </a:prstGeom>
          </p:spPr>
        </p:pic>
        <p:pic>
          <p:nvPicPr>
            <p:cNvPr id="66" name="图片 65"/>
            <p:cNvPicPr>
              <a:picLocks noChangeAspect="1"/>
            </p:cNvPicPr>
            <p:nvPr/>
          </p:nvPicPr>
          <p:blipFill>
            <a:blip r:embed="rId3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2864" y="467"/>
              <a:ext cx="205" cy="205"/>
            </a:xfrm>
            <a:prstGeom prst="rect">
              <a:avLst/>
            </a:prstGeom>
          </p:spPr>
        </p:pic>
        <p:pic>
          <p:nvPicPr>
            <p:cNvPr id="67" name="图片 66"/>
            <p:cNvPicPr>
              <a:picLocks noChangeAspect="1"/>
            </p:cNvPicPr>
            <p:nvPr/>
          </p:nvPicPr>
          <p:blipFill>
            <a:blip r:embed="rId3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9000000">
              <a:off x="3521" y="115"/>
              <a:ext cx="209" cy="209"/>
            </a:xfrm>
            <a:prstGeom prst="rect">
              <a:avLst/>
            </a:prstGeom>
          </p:spPr>
        </p:pic>
        <p:pic>
          <p:nvPicPr>
            <p:cNvPr id="68" name="图片 67"/>
            <p:cNvPicPr>
              <a:picLocks noChangeAspect="1"/>
            </p:cNvPicPr>
            <p:nvPr/>
          </p:nvPicPr>
          <p:blipFill>
            <a:blip r:embed="rId3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rot="15371300">
              <a:off x="1734" y="-255"/>
              <a:ext cx="357" cy="358"/>
            </a:xfrm>
            <a:prstGeom prst="rect">
              <a:avLst/>
            </a:prstGeom>
          </p:spPr>
        </p:pic>
        <p:pic>
          <p:nvPicPr>
            <p:cNvPr id="69" name="图片 68"/>
            <p:cNvPicPr>
              <a:picLocks noChangeAspect="1"/>
            </p:cNvPicPr>
            <p:nvPr/>
          </p:nvPicPr>
          <p:blipFill>
            <a:blip r:embed="rId37"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5196" y="157"/>
              <a:ext cx="266" cy="263"/>
            </a:xfrm>
            <a:prstGeom prst="rect">
              <a:avLst/>
            </a:prstGeom>
          </p:spPr>
        </p:pic>
        <p:pic>
          <p:nvPicPr>
            <p:cNvPr id="70" name="图片 69"/>
            <p:cNvPicPr>
              <a:picLocks noChangeAspect="1"/>
            </p:cNvPicPr>
            <p:nvPr/>
          </p:nvPicPr>
          <p:blipFill>
            <a:blip r:embed="rId7" cstate="print">
              <a:duotone>
                <a:schemeClr val="accent1">
                  <a:shade val="45000"/>
                  <a:satMod val="135000"/>
                </a:schemeClr>
                <a:prstClr val="white"/>
              </a:duotone>
              <a:extLst/>
            </a:blip>
            <a:stretch>
              <a:fillRect/>
            </a:stretch>
          </p:blipFill>
          <p:spPr>
            <a:xfrm>
              <a:off x="1439" y="183"/>
              <a:ext cx="117" cy="116"/>
            </a:xfrm>
            <a:prstGeom prst="rect">
              <a:avLst/>
            </a:prstGeom>
          </p:spPr>
        </p:pic>
        <p:pic>
          <p:nvPicPr>
            <p:cNvPr id="71" name="图片 70"/>
            <p:cNvPicPr>
              <a:picLocks noChangeAspect="1"/>
            </p:cNvPicPr>
            <p:nvPr/>
          </p:nvPicPr>
          <p:blipFill>
            <a:blip r:embed="rId2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862" y="-90"/>
              <a:ext cx="153" cy="150"/>
            </a:xfrm>
            <a:prstGeom prst="rect">
              <a:avLst/>
            </a:prstGeom>
          </p:spPr>
        </p:pic>
        <p:pic>
          <p:nvPicPr>
            <p:cNvPr id="72" name="图片 71"/>
            <p:cNvPicPr>
              <a:picLocks noChangeAspect="1"/>
            </p:cNvPicPr>
            <p:nvPr/>
          </p:nvPicPr>
          <p:blipFill>
            <a:blip r:embed="rId7" cstate="print">
              <a:duotone>
                <a:schemeClr val="accent1">
                  <a:shade val="45000"/>
                  <a:satMod val="135000"/>
                </a:schemeClr>
                <a:prstClr val="white"/>
              </a:duotone>
              <a:extLst/>
            </a:blip>
            <a:stretch>
              <a:fillRect/>
            </a:stretch>
          </p:blipFill>
          <p:spPr>
            <a:xfrm>
              <a:off x="4122" y="441"/>
              <a:ext cx="117" cy="117"/>
            </a:xfrm>
            <a:prstGeom prst="rect">
              <a:avLst/>
            </a:prstGeom>
          </p:spPr>
        </p:pic>
        <p:pic>
          <p:nvPicPr>
            <p:cNvPr id="73" name="图片 72"/>
            <p:cNvPicPr>
              <a:picLocks noChangeAspect="1"/>
            </p:cNvPicPr>
            <p:nvPr/>
          </p:nvPicPr>
          <p:blipFill>
            <a:blip r:embed="rId3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397" y="359"/>
              <a:ext cx="145" cy="145"/>
            </a:xfrm>
            <a:prstGeom prst="rect">
              <a:avLst/>
            </a:prstGeom>
          </p:spPr>
        </p:pic>
      </p:grpSp>
    </p:spTree>
    <p:extLst>
      <p:ext uri="{BB962C8B-B14F-4D97-AF65-F5344CB8AC3E}">
        <p14:creationId xmlns:p14="http://schemas.microsoft.com/office/powerpoint/2010/main" val="2839345618"/>
      </p:ext>
    </p:extLst>
  </p:cSld>
  <p:clrMapOvr>
    <a:masterClrMapping/>
  </p:clrMapOvr>
  <p:transition spd="slow" advClick="0" advTm="5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1285"/>
                                        </p:tgtEl>
                                        <p:attrNameLst>
                                          <p:attrName>style.visibility</p:attrName>
                                        </p:attrNameLst>
                                      </p:cBhvr>
                                      <p:to>
                                        <p:strVal val="visible"/>
                                      </p:to>
                                    </p:set>
                                    <p:animEffect transition="in" filter="wipe(down)">
                                      <p:cBhvr>
                                        <p:cTn id="7" dur="500"/>
                                        <p:tgtEl>
                                          <p:spTgt spid="11285"/>
                                        </p:tgtEl>
                                      </p:cBhvr>
                                    </p:animEffect>
                                  </p:childTnLst>
                                </p:cTn>
                              </p:par>
                              <p:par>
                                <p:cTn id="8" presetID="17" presetClass="entr" presetSubtype="10" fill="hold" grpId="0" nodeType="withEffect">
                                  <p:stCondLst>
                                    <p:cond delay="1200"/>
                                  </p:stCondLst>
                                  <p:childTnLst>
                                    <p:set>
                                      <p:cBhvr>
                                        <p:cTn id="9" dur="1" fill="hold">
                                          <p:stCondLst>
                                            <p:cond delay="0"/>
                                          </p:stCondLst>
                                        </p:cTn>
                                        <p:tgtEl>
                                          <p:spTgt spid="485449"/>
                                        </p:tgtEl>
                                        <p:attrNameLst>
                                          <p:attrName>style.visibility</p:attrName>
                                        </p:attrNameLst>
                                      </p:cBhvr>
                                      <p:to>
                                        <p:strVal val="visible"/>
                                      </p:to>
                                    </p:set>
                                    <p:anim calcmode="lin" valueType="num">
                                      <p:cBhvr>
                                        <p:cTn id="10" dur="500" fill="hold"/>
                                        <p:tgtEl>
                                          <p:spTgt spid="485449"/>
                                        </p:tgtEl>
                                        <p:attrNameLst>
                                          <p:attrName>ppt_w</p:attrName>
                                        </p:attrNameLst>
                                      </p:cBhvr>
                                      <p:tavLst>
                                        <p:tav tm="0">
                                          <p:val>
                                            <p:fltVal val="0"/>
                                          </p:val>
                                        </p:tav>
                                        <p:tav tm="100000">
                                          <p:val>
                                            <p:strVal val="#ppt_w"/>
                                          </p:val>
                                        </p:tav>
                                      </p:tavLst>
                                    </p:anim>
                                    <p:anim calcmode="lin" valueType="num">
                                      <p:cBhvr>
                                        <p:cTn id="11" dur="500" fill="hold"/>
                                        <p:tgtEl>
                                          <p:spTgt spid="485449"/>
                                        </p:tgtEl>
                                        <p:attrNameLst>
                                          <p:attrName>ppt_h</p:attrName>
                                        </p:attrNameLst>
                                      </p:cBhvr>
                                      <p:tavLst>
                                        <p:tav tm="0">
                                          <p:val>
                                            <p:strVal val="#ppt_h"/>
                                          </p:val>
                                        </p:tav>
                                        <p:tav tm="100000">
                                          <p:val>
                                            <p:strVal val="#ppt_h"/>
                                          </p:val>
                                        </p:tav>
                                      </p:tavLst>
                                    </p:anim>
                                  </p:childTnLst>
                                </p:cTn>
                              </p:par>
                              <p:par>
                                <p:cTn id="12" presetID="23" presetClass="entr" presetSubtype="16" fill="hold" grpId="0" nodeType="withEffect">
                                  <p:stCondLst>
                                    <p:cond delay="1500"/>
                                  </p:stCondLst>
                                  <p:childTnLst>
                                    <p:set>
                                      <p:cBhvr>
                                        <p:cTn id="13" dur="1" fill="hold">
                                          <p:stCondLst>
                                            <p:cond delay="0"/>
                                          </p:stCondLst>
                                        </p:cTn>
                                        <p:tgtEl>
                                          <p:spTgt spid="485448"/>
                                        </p:tgtEl>
                                        <p:attrNameLst>
                                          <p:attrName>style.visibility</p:attrName>
                                        </p:attrNameLst>
                                      </p:cBhvr>
                                      <p:to>
                                        <p:strVal val="visible"/>
                                      </p:to>
                                    </p:set>
                                    <p:anim calcmode="lin" valueType="num">
                                      <p:cBhvr>
                                        <p:cTn id="14" dur="500" fill="hold"/>
                                        <p:tgtEl>
                                          <p:spTgt spid="485448"/>
                                        </p:tgtEl>
                                        <p:attrNameLst>
                                          <p:attrName>ppt_w</p:attrName>
                                        </p:attrNameLst>
                                      </p:cBhvr>
                                      <p:tavLst>
                                        <p:tav tm="0">
                                          <p:val>
                                            <p:fltVal val="0"/>
                                          </p:val>
                                        </p:tav>
                                        <p:tav tm="100000">
                                          <p:val>
                                            <p:strVal val="#ppt_w"/>
                                          </p:val>
                                        </p:tav>
                                      </p:tavLst>
                                    </p:anim>
                                    <p:anim calcmode="lin" valueType="num">
                                      <p:cBhvr>
                                        <p:cTn id="15" dur="500" fill="hold"/>
                                        <p:tgtEl>
                                          <p:spTgt spid="485448"/>
                                        </p:tgtEl>
                                        <p:attrNameLst>
                                          <p:attrName>ppt_h</p:attrName>
                                        </p:attrNameLst>
                                      </p:cBhvr>
                                      <p:tavLst>
                                        <p:tav tm="0">
                                          <p:val>
                                            <p:fltVal val="0"/>
                                          </p:val>
                                        </p:tav>
                                        <p:tav tm="100000">
                                          <p:val>
                                            <p:strVal val="#ppt_h"/>
                                          </p:val>
                                        </p:tav>
                                      </p:tavLst>
                                    </p:anim>
                                  </p:childTnLst>
                                </p:cTn>
                              </p:par>
                              <p:par>
                                <p:cTn id="16" presetID="12" presetClass="entr" presetSubtype="2" fill="hold" grpId="0" nodeType="withEffect">
                                  <p:stCondLst>
                                    <p:cond delay="1900"/>
                                  </p:stCondLst>
                                  <p:childTnLst>
                                    <p:set>
                                      <p:cBhvr>
                                        <p:cTn id="17" dur="1" fill="hold">
                                          <p:stCondLst>
                                            <p:cond delay="0"/>
                                          </p:stCondLst>
                                        </p:cTn>
                                        <p:tgtEl>
                                          <p:spTgt spid="485447"/>
                                        </p:tgtEl>
                                        <p:attrNameLst>
                                          <p:attrName>style.visibility</p:attrName>
                                        </p:attrNameLst>
                                      </p:cBhvr>
                                      <p:to>
                                        <p:strVal val="visible"/>
                                      </p:to>
                                    </p:set>
                                    <p:animEffect transition="in" filter="slide(fromRight)">
                                      <p:cBhvr>
                                        <p:cTn id="18" dur="500"/>
                                        <p:tgtEl>
                                          <p:spTgt spid="4854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447" grpId="0"/>
      <p:bldP spid="485448" grpId="0"/>
      <p:bldP spid="485449"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 name="组合 8"/>
          <p:cNvGrpSpPr/>
          <p:nvPr/>
        </p:nvGrpSpPr>
        <p:grpSpPr>
          <a:xfrm>
            <a:off x="985700" y="1316721"/>
            <a:ext cx="1700897" cy="1700897"/>
            <a:chOff x="881309" y="1254020"/>
            <a:chExt cx="1619902" cy="1619902"/>
          </a:xfrm>
        </p:grpSpPr>
        <p:sp>
          <p:nvSpPr>
            <p:cNvPr id="26" name="泪滴形 25"/>
            <p:cNvSpPr/>
            <p:nvPr/>
          </p:nvSpPr>
          <p:spPr>
            <a:xfrm flipH="1">
              <a:off x="881309" y="1254020"/>
              <a:ext cx="1619902" cy="1619902"/>
            </a:xfrm>
            <a:prstGeom prst="teardrop">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34" name="组合 33"/>
            <p:cNvGrpSpPr/>
            <p:nvPr/>
          </p:nvGrpSpPr>
          <p:grpSpPr>
            <a:xfrm>
              <a:off x="989889" y="1350323"/>
              <a:ext cx="1201795" cy="1085159"/>
              <a:chOff x="3826584" y="1675861"/>
              <a:chExt cx="1602393" cy="1446877"/>
            </a:xfrm>
          </p:grpSpPr>
          <p:sp>
            <p:nvSpPr>
              <p:cNvPr id="30" name="文本框 29"/>
              <p:cNvSpPr txBox="1"/>
              <p:nvPr/>
            </p:nvSpPr>
            <p:spPr>
              <a:xfrm>
                <a:off x="3826584" y="1675861"/>
                <a:ext cx="661965" cy="630209"/>
              </a:xfrm>
              <a:prstGeom prst="rect">
                <a:avLst/>
              </a:prstGeom>
              <a:noFill/>
            </p:spPr>
            <p:txBody>
              <a:bodyPr wrap="none" rtlCol="0">
                <a:spAutoFit/>
              </a:bodyPr>
              <a:lstStyle/>
              <a:p>
                <a:r>
                  <a:rPr lang="en-US" altLang="zh-CN" sz="2625" dirty="0">
                    <a:latin typeface="+mj-ea"/>
                    <a:ea typeface="+mj-ea"/>
                  </a:rPr>
                  <a:t>04</a:t>
                </a:r>
                <a:endParaRPr lang="zh-CN" altLang="en-US" sz="2625" dirty="0">
                  <a:latin typeface="+mj-ea"/>
                  <a:ea typeface="+mj-ea"/>
                </a:endParaRPr>
              </a:p>
            </p:txBody>
          </p:sp>
          <p:sp>
            <p:nvSpPr>
              <p:cNvPr id="31" name="文本框 30"/>
              <p:cNvSpPr txBox="1"/>
              <p:nvPr/>
            </p:nvSpPr>
            <p:spPr>
              <a:xfrm>
                <a:off x="3826584" y="2156563"/>
                <a:ext cx="1260418" cy="425024"/>
              </a:xfrm>
              <a:prstGeom prst="rect">
                <a:avLst/>
              </a:prstGeom>
              <a:noFill/>
            </p:spPr>
            <p:txBody>
              <a:bodyPr wrap="none" rtlCol="0">
                <a:spAutoFit/>
              </a:bodyPr>
              <a:lstStyle/>
              <a:p>
                <a:r>
                  <a:rPr lang="zh-CN" altLang="en-US" sz="1575" dirty="0">
                    <a:solidFill>
                      <a:schemeClr val="tx2"/>
                    </a:solidFill>
                    <a:latin typeface="+mj-ea"/>
                  </a:rPr>
                  <a:t>标题文字</a:t>
                </a:r>
                <a:endParaRPr lang="en-US" altLang="zh-CN" sz="1575" dirty="0">
                  <a:solidFill>
                    <a:schemeClr val="tx2"/>
                  </a:solidFill>
                  <a:latin typeface="+mj-ea"/>
                </a:endParaRPr>
              </a:p>
            </p:txBody>
          </p:sp>
          <p:sp>
            <p:nvSpPr>
              <p:cNvPr id="32" name="文本框 31"/>
              <p:cNvSpPr txBox="1"/>
              <p:nvPr/>
            </p:nvSpPr>
            <p:spPr>
              <a:xfrm>
                <a:off x="3826584" y="2578783"/>
                <a:ext cx="1602393" cy="322433"/>
              </a:xfrm>
              <a:prstGeom prst="rect">
                <a:avLst/>
              </a:prstGeom>
              <a:noFill/>
            </p:spPr>
            <p:txBody>
              <a:bodyPr wrap="none" rtlCol="0">
                <a:spAutoFit/>
              </a:bodyPr>
              <a:lstStyle/>
              <a:p>
                <a:r>
                  <a:rPr lang="zh-CN" altLang="en-US" sz="1050" dirty="0">
                    <a:solidFill>
                      <a:schemeClr val="bg1">
                        <a:lumMod val="50000"/>
                      </a:schemeClr>
                    </a:solidFill>
                    <a:latin typeface="+mj-ea"/>
                    <a:ea typeface="+mj-ea"/>
                  </a:rPr>
                  <a:t>单击此处添加文本</a:t>
                </a:r>
              </a:p>
            </p:txBody>
          </p:sp>
          <p:sp>
            <p:nvSpPr>
              <p:cNvPr id="33" name="文本框 32"/>
              <p:cNvSpPr txBox="1"/>
              <p:nvPr/>
            </p:nvSpPr>
            <p:spPr>
              <a:xfrm>
                <a:off x="3826584" y="2800305"/>
                <a:ext cx="1602393" cy="322433"/>
              </a:xfrm>
              <a:prstGeom prst="rect">
                <a:avLst/>
              </a:prstGeom>
              <a:noFill/>
            </p:spPr>
            <p:txBody>
              <a:bodyPr wrap="none" rtlCol="0">
                <a:spAutoFit/>
              </a:bodyPr>
              <a:lstStyle/>
              <a:p>
                <a:r>
                  <a:rPr lang="zh-CN" altLang="en-US" sz="1050" dirty="0">
                    <a:latin typeface="+mj-ea"/>
                  </a:rPr>
                  <a:t>单击此处添加文本</a:t>
                </a:r>
              </a:p>
            </p:txBody>
          </p:sp>
        </p:grpSp>
      </p:grpSp>
      <p:grpSp>
        <p:nvGrpSpPr>
          <p:cNvPr id="10" name="组合 9"/>
          <p:cNvGrpSpPr/>
          <p:nvPr/>
        </p:nvGrpSpPr>
        <p:grpSpPr>
          <a:xfrm>
            <a:off x="2917409" y="1316721"/>
            <a:ext cx="1700897" cy="1700897"/>
            <a:chOff x="2721032" y="1254020"/>
            <a:chExt cx="1619902" cy="1619902"/>
          </a:xfrm>
        </p:grpSpPr>
        <p:sp>
          <p:nvSpPr>
            <p:cNvPr id="25" name="泪滴形 24"/>
            <p:cNvSpPr/>
            <p:nvPr/>
          </p:nvSpPr>
          <p:spPr>
            <a:xfrm>
              <a:off x="2721032" y="1254020"/>
              <a:ext cx="1619902" cy="1619902"/>
            </a:xfrm>
            <a:prstGeom prst="teardrop">
              <a:avLst/>
            </a:prstGeom>
            <a:gradFill flip="none" rotWithShape="1">
              <a:gsLst>
                <a:gs pos="0">
                  <a:schemeClr val="bg1"/>
                </a:gs>
                <a:gs pos="100000">
                  <a:srgbClr val="DDDEDD"/>
                </a:gs>
              </a:gsLst>
              <a:lin ang="60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35" name="组合 34"/>
            <p:cNvGrpSpPr/>
            <p:nvPr/>
          </p:nvGrpSpPr>
          <p:grpSpPr>
            <a:xfrm>
              <a:off x="2922845" y="1340954"/>
              <a:ext cx="1201795" cy="1123259"/>
              <a:chOff x="3826584" y="1675861"/>
              <a:chExt cx="1602393" cy="1497677"/>
            </a:xfrm>
          </p:grpSpPr>
          <p:sp>
            <p:nvSpPr>
              <p:cNvPr id="36" name="文本框 35"/>
              <p:cNvSpPr txBox="1"/>
              <p:nvPr/>
            </p:nvSpPr>
            <p:spPr>
              <a:xfrm>
                <a:off x="3826584" y="1675861"/>
                <a:ext cx="661965" cy="630209"/>
              </a:xfrm>
              <a:prstGeom prst="rect">
                <a:avLst/>
              </a:prstGeom>
              <a:noFill/>
            </p:spPr>
            <p:txBody>
              <a:bodyPr wrap="none" rtlCol="0">
                <a:spAutoFit/>
              </a:bodyPr>
              <a:lstStyle/>
              <a:p>
                <a:r>
                  <a:rPr lang="en-US" altLang="zh-CN" sz="2625" dirty="0">
                    <a:latin typeface="+mj-ea"/>
                    <a:ea typeface="+mj-ea"/>
                  </a:rPr>
                  <a:t>01</a:t>
                </a:r>
                <a:endParaRPr lang="zh-CN" altLang="en-US" sz="2625" dirty="0">
                  <a:latin typeface="+mj-ea"/>
                  <a:ea typeface="+mj-ea"/>
                </a:endParaRPr>
              </a:p>
            </p:txBody>
          </p:sp>
          <p:sp>
            <p:nvSpPr>
              <p:cNvPr id="37" name="文本框 36"/>
              <p:cNvSpPr txBox="1"/>
              <p:nvPr/>
            </p:nvSpPr>
            <p:spPr>
              <a:xfrm>
                <a:off x="3826584" y="2156563"/>
                <a:ext cx="1260418" cy="425024"/>
              </a:xfrm>
              <a:prstGeom prst="rect">
                <a:avLst/>
              </a:prstGeom>
              <a:noFill/>
            </p:spPr>
            <p:txBody>
              <a:bodyPr wrap="none" rtlCol="0">
                <a:spAutoFit/>
              </a:bodyPr>
              <a:lstStyle/>
              <a:p>
                <a:r>
                  <a:rPr lang="zh-CN" altLang="en-US" sz="1575" dirty="0">
                    <a:solidFill>
                      <a:schemeClr val="tx2"/>
                    </a:solidFill>
                    <a:latin typeface="+mj-ea"/>
                    <a:ea typeface="+mj-ea"/>
                  </a:rPr>
                  <a:t>标题文字</a:t>
                </a:r>
                <a:endParaRPr lang="en-US" altLang="zh-CN" sz="1575" dirty="0">
                  <a:solidFill>
                    <a:schemeClr val="tx2"/>
                  </a:solidFill>
                  <a:latin typeface="+mj-ea"/>
                  <a:ea typeface="+mj-ea"/>
                </a:endParaRPr>
              </a:p>
            </p:txBody>
          </p:sp>
          <p:sp>
            <p:nvSpPr>
              <p:cNvPr id="38" name="文本框 37"/>
              <p:cNvSpPr txBox="1"/>
              <p:nvPr/>
            </p:nvSpPr>
            <p:spPr>
              <a:xfrm>
                <a:off x="3826584" y="2578784"/>
                <a:ext cx="1602393" cy="322433"/>
              </a:xfrm>
              <a:prstGeom prst="rect">
                <a:avLst/>
              </a:prstGeom>
              <a:noFill/>
            </p:spPr>
            <p:txBody>
              <a:bodyPr wrap="none" rtlCol="0">
                <a:spAutoFit/>
              </a:bodyPr>
              <a:lstStyle/>
              <a:p>
                <a:r>
                  <a:rPr lang="zh-CN" altLang="en-US" sz="1050" dirty="0">
                    <a:latin typeface="+mj-ea"/>
                  </a:rPr>
                  <a:t>单击此处添加文本</a:t>
                </a:r>
              </a:p>
            </p:txBody>
          </p:sp>
          <p:sp>
            <p:nvSpPr>
              <p:cNvPr id="39" name="文本框 38"/>
              <p:cNvSpPr txBox="1"/>
              <p:nvPr/>
            </p:nvSpPr>
            <p:spPr>
              <a:xfrm>
                <a:off x="3826584" y="2851105"/>
                <a:ext cx="1602393" cy="322433"/>
              </a:xfrm>
              <a:prstGeom prst="rect">
                <a:avLst/>
              </a:prstGeom>
              <a:noFill/>
            </p:spPr>
            <p:txBody>
              <a:bodyPr wrap="none" rtlCol="0">
                <a:spAutoFit/>
              </a:bodyPr>
              <a:lstStyle/>
              <a:p>
                <a:r>
                  <a:rPr lang="zh-CN" altLang="en-US" sz="1050" dirty="0">
                    <a:latin typeface="+mj-ea"/>
                  </a:rPr>
                  <a:t>单击此处添加文本</a:t>
                </a:r>
              </a:p>
            </p:txBody>
          </p:sp>
        </p:grpSp>
      </p:grpSp>
      <p:grpSp>
        <p:nvGrpSpPr>
          <p:cNvPr id="11" name="组合 10"/>
          <p:cNvGrpSpPr/>
          <p:nvPr/>
        </p:nvGrpSpPr>
        <p:grpSpPr>
          <a:xfrm>
            <a:off x="985700" y="3231792"/>
            <a:ext cx="1700897" cy="1700897"/>
            <a:chOff x="881309" y="3077898"/>
            <a:chExt cx="1619902" cy="1619902"/>
          </a:xfrm>
        </p:grpSpPr>
        <p:sp>
          <p:nvSpPr>
            <p:cNvPr id="28" name="泪滴形 27"/>
            <p:cNvSpPr/>
            <p:nvPr/>
          </p:nvSpPr>
          <p:spPr>
            <a:xfrm flipH="1" flipV="1">
              <a:off x="881309" y="3077898"/>
              <a:ext cx="1619902" cy="1619902"/>
            </a:xfrm>
            <a:prstGeom prst="teardrop">
              <a:avLst/>
            </a:prstGeom>
            <a:gradFill flip="none" rotWithShape="1">
              <a:gsLst>
                <a:gs pos="0">
                  <a:schemeClr val="bg1"/>
                </a:gs>
                <a:gs pos="100000">
                  <a:srgbClr val="DDDEDD"/>
                </a:gs>
              </a:gsLst>
              <a:lin ang="72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40" name="组合 39"/>
            <p:cNvGrpSpPr/>
            <p:nvPr/>
          </p:nvGrpSpPr>
          <p:grpSpPr>
            <a:xfrm>
              <a:off x="1028819" y="3354647"/>
              <a:ext cx="1201795" cy="1123257"/>
              <a:chOff x="3826584" y="1675861"/>
              <a:chExt cx="1602393" cy="1497676"/>
            </a:xfrm>
          </p:grpSpPr>
          <p:sp>
            <p:nvSpPr>
              <p:cNvPr id="41" name="文本框 40"/>
              <p:cNvSpPr txBox="1"/>
              <p:nvPr/>
            </p:nvSpPr>
            <p:spPr>
              <a:xfrm>
                <a:off x="3826584" y="1675861"/>
                <a:ext cx="661965" cy="630210"/>
              </a:xfrm>
              <a:prstGeom prst="rect">
                <a:avLst/>
              </a:prstGeom>
              <a:noFill/>
            </p:spPr>
            <p:txBody>
              <a:bodyPr wrap="none" rtlCol="0">
                <a:spAutoFit/>
              </a:bodyPr>
              <a:lstStyle/>
              <a:p>
                <a:r>
                  <a:rPr lang="en-US" altLang="zh-CN" sz="2625" dirty="0">
                    <a:latin typeface="+mj-ea"/>
                    <a:ea typeface="+mj-ea"/>
                  </a:rPr>
                  <a:t>03</a:t>
                </a:r>
                <a:endParaRPr lang="zh-CN" altLang="en-US" sz="2625" dirty="0">
                  <a:latin typeface="+mj-ea"/>
                  <a:ea typeface="+mj-ea"/>
                </a:endParaRPr>
              </a:p>
            </p:txBody>
          </p:sp>
          <p:sp>
            <p:nvSpPr>
              <p:cNvPr id="42" name="文本框 41"/>
              <p:cNvSpPr txBox="1"/>
              <p:nvPr/>
            </p:nvSpPr>
            <p:spPr>
              <a:xfrm>
                <a:off x="3826584" y="2156564"/>
                <a:ext cx="1260418" cy="425025"/>
              </a:xfrm>
              <a:prstGeom prst="rect">
                <a:avLst/>
              </a:prstGeom>
              <a:noFill/>
            </p:spPr>
            <p:txBody>
              <a:bodyPr wrap="none" rtlCol="0">
                <a:spAutoFit/>
              </a:bodyPr>
              <a:lstStyle/>
              <a:p>
                <a:r>
                  <a:rPr lang="zh-CN" altLang="en-US" sz="1575" dirty="0">
                    <a:solidFill>
                      <a:schemeClr val="tx2"/>
                    </a:solidFill>
                    <a:latin typeface="+mj-ea"/>
                  </a:rPr>
                  <a:t>标题文字</a:t>
                </a:r>
                <a:endParaRPr lang="en-US" altLang="zh-CN" sz="1575" dirty="0">
                  <a:solidFill>
                    <a:schemeClr val="tx2"/>
                  </a:solidFill>
                  <a:latin typeface="+mj-ea"/>
                </a:endParaRPr>
              </a:p>
            </p:txBody>
          </p:sp>
          <p:sp>
            <p:nvSpPr>
              <p:cNvPr id="43" name="文本框 42"/>
              <p:cNvSpPr txBox="1"/>
              <p:nvPr/>
            </p:nvSpPr>
            <p:spPr>
              <a:xfrm>
                <a:off x="3826584" y="2578784"/>
                <a:ext cx="1602393" cy="322433"/>
              </a:xfrm>
              <a:prstGeom prst="rect">
                <a:avLst/>
              </a:prstGeom>
              <a:noFill/>
            </p:spPr>
            <p:txBody>
              <a:bodyPr wrap="none" rtlCol="0">
                <a:spAutoFit/>
              </a:bodyPr>
              <a:lstStyle/>
              <a:p>
                <a:r>
                  <a:rPr lang="zh-CN" altLang="en-US" sz="1050" dirty="0">
                    <a:latin typeface="+mj-ea"/>
                  </a:rPr>
                  <a:t>单击此处添加文本</a:t>
                </a:r>
              </a:p>
            </p:txBody>
          </p:sp>
          <p:sp>
            <p:nvSpPr>
              <p:cNvPr id="44" name="文本框 43"/>
              <p:cNvSpPr txBox="1"/>
              <p:nvPr/>
            </p:nvSpPr>
            <p:spPr>
              <a:xfrm>
                <a:off x="3826584" y="2851104"/>
                <a:ext cx="1602393" cy="322433"/>
              </a:xfrm>
              <a:prstGeom prst="rect">
                <a:avLst/>
              </a:prstGeom>
              <a:noFill/>
            </p:spPr>
            <p:txBody>
              <a:bodyPr wrap="none" rtlCol="0">
                <a:spAutoFit/>
              </a:bodyPr>
              <a:lstStyle/>
              <a:p>
                <a:r>
                  <a:rPr lang="zh-CN" altLang="en-US" sz="1050" dirty="0">
                    <a:latin typeface="+mj-ea"/>
                  </a:rPr>
                  <a:t>单击此处添加文本</a:t>
                </a:r>
              </a:p>
            </p:txBody>
          </p:sp>
        </p:grpSp>
      </p:grpSp>
      <p:grpSp>
        <p:nvGrpSpPr>
          <p:cNvPr id="12" name="组合 11"/>
          <p:cNvGrpSpPr/>
          <p:nvPr/>
        </p:nvGrpSpPr>
        <p:grpSpPr>
          <a:xfrm>
            <a:off x="2917409" y="3231792"/>
            <a:ext cx="1700897" cy="1700897"/>
            <a:chOff x="2721032" y="3077898"/>
            <a:chExt cx="1619902" cy="1619902"/>
          </a:xfrm>
        </p:grpSpPr>
        <p:sp>
          <p:nvSpPr>
            <p:cNvPr id="27" name="泪滴形 26"/>
            <p:cNvSpPr/>
            <p:nvPr/>
          </p:nvSpPr>
          <p:spPr>
            <a:xfrm flipV="1">
              <a:off x="2721032" y="3077898"/>
              <a:ext cx="1619902" cy="1619902"/>
            </a:xfrm>
            <a:prstGeom prst="teardrop">
              <a:avLst/>
            </a:prstGeom>
            <a:gradFill flip="none" rotWithShape="1">
              <a:gsLst>
                <a:gs pos="0">
                  <a:schemeClr val="bg1"/>
                </a:gs>
                <a:gs pos="100000">
                  <a:srgbClr val="DDDEDD"/>
                </a:gs>
              </a:gsLst>
              <a:lin ang="6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45" name="组合 44"/>
            <p:cNvGrpSpPr/>
            <p:nvPr/>
          </p:nvGrpSpPr>
          <p:grpSpPr>
            <a:xfrm>
              <a:off x="2959196" y="3345279"/>
              <a:ext cx="1201795" cy="1123259"/>
              <a:chOff x="3826584" y="1675861"/>
              <a:chExt cx="1602393" cy="1497677"/>
            </a:xfrm>
          </p:grpSpPr>
          <p:sp>
            <p:nvSpPr>
              <p:cNvPr id="46" name="文本框 45"/>
              <p:cNvSpPr txBox="1"/>
              <p:nvPr/>
            </p:nvSpPr>
            <p:spPr>
              <a:xfrm>
                <a:off x="3826584" y="1675861"/>
                <a:ext cx="661965" cy="630209"/>
              </a:xfrm>
              <a:prstGeom prst="rect">
                <a:avLst/>
              </a:prstGeom>
              <a:noFill/>
            </p:spPr>
            <p:txBody>
              <a:bodyPr wrap="none" rtlCol="0">
                <a:spAutoFit/>
              </a:bodyPr>
              <a:lstStyle/>
              <a:p>
                <a:r>
                  <a:rPr lang="en-US" altLang="zh-CN" sz="2625" dirty="0">
                    <a:latin typeface="+mj-ea"/>
                    <a:ea typeface="+mj-ea"/>
                  </a:rPr>
                  <a:t>02</a:t>
                </a:r>
                <a:endParaRPr lang="zh-CN" altLang="en-US" sz="2625" dirty="0">
                  <a:latin typeface="+mj-ea"/>
                  <a:ea typeface="+mj-ea"/>
                </a:endParaRPr>
              </a:p>
            </p:txBody>
          </p:sp>
          <p:sp>
            <p:nvSpPr>
              <p:cNvPr id="47" name="文本框 46"/>
              <p:cNvSpPr txBox="1"/>
              <p:nvPr/>
            </p:nvSpPr>
            <p:spPr>
              <a:xfrm>
                <a:off x="3826584" y="2156563"/>
                <a:ext cx="1260418" cy="425024"/>
              </a:xfrm>
              <a:prstGeom prst="rect">
                <a:avLst/>
              </a:prstGeom>
              <a:noFill/>
            </p:spPr>
            <p:txBody>
              <a:bodyPr wrap="none" rtlCol="0">
                <a:spAutoFit/>
              </a:bodyPr>
              <a:lstStyle/>
              <a:p>
                <a:r>
                  <a:rPr lang="zh-CN" altLang="en-US" sz="1575" dirty="0">
                    <a:solidFill>
                      <a:schemeClr val="bg2"/>
                    </a:solidFill>
                    <a:latin typeface="+mj-ea"/>
                  </a:rPr>
                  <a:t>标题文字</a:t>
                </a:r>
                <a:endParaRPr lang="en-US" altLang="zh-CN" sz="1575" dirty="0">
                  <a:solidFill>
                    <a:schemeClr val="bg2"/>
                  </a:solidFill>
                  <a:latin typeface="+mj-ea"/>
                </a:endParaRPr>
              </a:p>
            </p:txBody>
          </p:sp>
          <p:sp>
            <p:nvSpPr>
              <p:cNvPr id="48" name="文本框 47"/>
              <p:cNvSpPr txBox="1"/>
              <p:nvPr/>
            </p:nvSpPr>
            <p:spPr>
              <a:xfrm>
                <a:off x="3826584" y="2578784"/>
                <a:ext cx="1602393" cy="322433"/>
              </a:xfrm>
              <a:prstGeom prst="rect">
                <a:avLst/>
              </a:prstGeom>
              <a:noFill/>
            </p:spPr>
            <p:txBody>
              <a:bodyPr wrap="none" rtlCol="0">
                <a:spAutoFit/>
              </a:bodyPr>
              <a:lstStyle/>
              <a:p>
                <a:r>
                  <a:rPr lang="zh-CN" altLang="en-US" sz="1050" dirty="0">
                    <a:latin typeface="+mj-ea"/>
                  </a:rPr>
                  <a:t>单击此处添加文本</a:t>
                </a:r>
              </a:p>
            </p:txBody>
          </p:sp>
          <p:sp>
            <p:nvSpPr>
              <p:cNvPr id="49" name="文本框 48"/>
              <p:cNvSpPr txBox="1"/>
              <p:nvPr/>
            </p:nvSpPr>
            <p:spPr>
              <a:xfrm>
                <a:off x="3826584" y="2851105"/>
                <a:ext cx="1602393" cy="322433"/>
              </a:xfrm>
              <a:prstGeom prst="rect">
                <a:avLst/>
              </a:prstGeom>
              <a:noFill/>
            </p:spPr>
            <p:txBody>
              <a:bodyPr wrap="none" rtlCol="0">
                <a:spAutoFit/>
              </a:bodyPr>
              <a:lstStyle/>
              <a:p>
                <a:r>
                  <a:rPr lang="zh-CN" altLang="en-US" sz="1050" dirty="0">
                    <a:latin typeface="+mj-ea"/>
                  </a:rPr>
                  <a:t>单击此处添加文本</a:t>
                </a:r>
              </a:p>
            </p:txBody>
          </p:sp>
        </p:grpSp>
      </p:grpSp>
      <p:grpSp>
        <p:nvGrpSpPr>
          <p:cNvPr id="2" name="组合 1"/>
          <p:cNvGrpSpPr/>
          <p:nvPr/>
        </p:nvGrpSpPr>
        <p:grpSpPr>
          <a:xfrm>
            <a:off x="507974" y="251500"/>
            <a:ext cx="3236147" cy="350865"/>
            <a:chOff x="568442" y="319364"/>
            <a:chExt cx="4109396" cy="445544"/>
          </a:xfrm>
        </p:grpSpPr>
        <p:sp>
          <p:nvSpPr>
            <p:cNvPr id="24"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29" name="等腰三角形 28"/>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3"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grpSp>
        <p:nvGrpSpPr>
          <p:cNvPr id="13" name="组合 12"/>
          <p:cNvGrpSpPr/>
          <p:nvPr/>
        </p:nvGrpSpPr>
        <p:grpSpPr>
          <a:xfrm>
            <a:off x="5225322" y="1979634"/>
            <a:ext cx="3050116" cy="2303159"/>
            <a:chOff x="4919045" y="1885366"/>
            <a:chExt cx="2904872" cy="2193485"/>
          </a:xfrm>
        </p:grpSpPr>
        <p:cxnSp>
          <p:nvCxnSpPr>
            <p:cNvPr id="4" name="直接连接符 3"/>
            <p:cNvCxnSpPr/>
            <p:nvPr/>
          </p:nvCxnSpPr>
          <p:spPr>
            <a:xfrm>
              <a:off x="4964807" y="2271075"/>
              <a:ext cx="285911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4975753" y="1885366"/>
              <a:ext cx="1432618" cy="318769"/>
              <a:chOff x="607024" y="179664"/>
              <a:chExt cx="1910153" cy="425024"/>
            </a:xfrm>
          </p:grpSpPr>
          <p:sp>
            <p:nvSpPr>
              <p:cNvPr id="51" name="文本框 50"/>
              <p:cNvSpPr txBox="1"/>
              <p:nvPr/>
            </p:nvSpPr>
            <p:spPr>
              <a:xfrm>
                <a:off x="743802" y="179664"/>
                <a:ext cx="1773375" cy="425024"/>
              </a:xfrm>
              <a:prstGeom prst="rect">
                <a:avLst/>
              </a:prstGeom>
              <a:noFill/>
            </p:spPr>
            <p:txBody>
              <a:bodyPr wrap="none" rtlCol="0">
                <a:spAutoFit/>
              </a:bodyPr>
              <a:lstStyle/>
              <a:p>
                <a:r>
                  <a:rPr lang="zh-CN" altLang="en-US" sz="1575" dirty="0">
                    <a:solidFill>
                      <a:schemeClr val="tx2"/>
                    </a:solidFill>
                    <a:latin typeface="+mj-ea"/>
                    <a:ea typeface="+mj-ea"/>
                  </a:rPr>
                  <a:t>标题文字内容</a:t>
                </a:r>
              </a:p>
            </p:txBody>
          </p:sp>
          <p:sp>
            <p:nvSpPr>
              <p:cNvPr id="52" name="等腰三角形 51"/>
              <p:cNvSpPr/>
              <p:nvPr/>
            </p:nvSpPr>
            <p:spPr>
              <a:xfrm rot="16200000" flipH="1" flipV="1">
                <a:off x="550306" y="326600"/>
                <a:ext cx="227305" cy="113870"/>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5" name="矩形 4"/>
            <p:cNvSpPr/>
            <p:nvPr/>
          </p:nvSpPr>
          <p:spPr>
            <a:xfrm>
              <a:off x="4919045" y="2347607"/>
              <a:ext cx="2904872" cy="1731244"/>
            </a:xfrm>
            <a:prstGeom prst="rect">
              <a:avLst/>
            </a:prstGeom>
          </p:spPr>
          <p:txBody>
            <a:bodyPr wrap="square" lIns="72009" tIns="36005" rIns="72009" bIns="36005">
              <a:spAutoFit/>
            </a:bodyPr>
            <a:lstStyle/>
            <a:p>
              <a:pPr>
                <a:lnSpc>
                  <a:spcPct val="150000"/>
                </a:lnSpc>
                <a:defRPr/>
              </a:pPr>
              <a:r>
                <a:rPr lang="zh-CN" altLang="en-US" sz="945" kern="0" dirty="0">
                  <a:latin typeface="+mj-ea"/>
                  <a:ea typeface="+mj-ea"/>
                  <a:cs typeface="Arial" pitchFamily="34" charset="0"/>
                </a:rPr>
                <a:t>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单击此处可添加文本</a:t>
              </a:r>
              <a:endParaRPr lang="en-US" altLang="zh-CN" sz="945" kern="0" dirty="0">
                <a:latin typeface="+mj-ea"/>
                <a:ea typeface="+mj-ea"/>
                <a:cs typeface="Arial" pitchFamily="34" charset="0"/>
              </a:endParaRPr>
            </a:p>
            <a:p>
              <a:pPr>
                <a:lnSpc>
                  <a:spcPct val="150000"/>
                </a:lnSpc>
                <a:defRPr/>
              </a:pPr>
              <a:endParaRPr lang="en-US" altLang="zh-CN" sz="945" kern="0" dirty="0">
                <a:latin typeface="+mj-ea"/>
                <a:ea typeface="+mj-ea"/>
                <a:cs typeface="Arial" pitchFamily="34" charset="0"/>
              </a:endParaRPr>
            </a:p>
            <a:p>
              <a:pPr>
                <a:lnSpc>
                  <a:spcPct val="150000"/>
                </a:lnSpc>
                <a:defRPr/>
              </a:pPr>
              <a:endParaRPr lang="en-US" altLang="zh-CN" sz="945" kern="0" dirty="0">
                <a:latin typeface="+mj-ea"/>
                <a:ea typeface="+mj-ea"/>
                <a:cs typeface="Arial" pitchFamily="34" charset="0"/>
              </a:endParaRPr>
            </a:p>
          </p:txBody>
        </p:sp>
      </p:grpSp>
      <p:sp>
        <p:nvSpPr>
          <p:cNvPr id="54" name="圆角矩形 53"/>
          <p:cNvSpPr/>
          <p:nvPr/>
        </p:nvSpPr>
        <p:spPr>
          <a:xfrm>
            <a:off x="324421" y="953801"/>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Tree>
    <p:extLst>
      <p:ext uri="{BB962C8B-B14F-4D97-AF65-F5344CB8AC3E}">
        <p14:creationId xmlns:p14="http://schemas.microsoft.com/office/powerpoint/2010/main" val="25857971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wipe(left)">
                                      <p:cBhvr>
                                        <p:cTn id="13" dur="500"/>
                                        <p:tgtEl>
                                          <p:spTgt spid="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16"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1+#ppt_w/2"/>
                                          </p:val>
                                        </p:tav>
                                        <p:tav tm="100000">
                                          <p:val>
                                            <p:strVal val="#ppt_x"/>
                                          </p:val>
                                        </p:tav>
                                      </p:tavLst>
                                    </p:anim>
                                    <p:anim calcmode="lin" valueType="num">
                                      <p:cBhvr additive="base">
                                        <p:cTn id="4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1067776" y="1186780"/>
            <a:ext cx="2103276" cy="3739907"/>
            <a:chOff x="959477" y="1130267"/>
            <a:chExt cx="2003120" cy="3561816"/>
          </a:xfrm>
        </p:grpSpPr>
        <p:sp>
          <p:nvSpPr>
            <p:cNvPr id="36" name="Rectangle 10"/>
            <p:cNvSpPr/>
            <p:nvPr/>
          </p:nvSpPr>
          <p:spPr bwMode="auto">
            <a:xfrm>
              <a:off x="959477" y="1130267"/>
              <a:ext cx="2003120" cy="3561816"/>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2" name="同侧圆角矩形 1"/>
            <p:cNvSpPr/>
            <p:nvPr/>
          </p:nvSpPr>
          <p:spPr>
            <a:xfrm>
              <a:off x="991756" y="2354259"/>
              <a:ext cx="1939483" cy="393840"/>
            </a:xfrm>
            <a:prstGeom prst="round2SameRect">
              <a:avLst/>
            </a:prstGeom>
            <a:solidFill>
              <a:schemeClr val="tx2"/>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7" name="Rectangle 16"/>
            <p:cNvSpPr/>
            <p:nvPr/>
          </p:nvSpPr>
          <p:spPr>
            <a:xfrm>
              <a:off x="967247" y="2397715"/>
              <a:ext cx="1995350" cy="311614"/>
            </a:xfrm>
            <a:prstGeom prst="rect">
              <a:avLst/>
            </a:prstGeom>
          </p:spPr>
          <p:txBody>
            <a:bodyPr wrap="square" lIns="71996" tIns="35999" rIns="71996" bIns="35999"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39959">
                <a:defRPr/>
              </a:pPr>
              <a:r>
                <a:rPr lang="zh-CN" altLang="en-US" sz="1575" kern="0" spc="-42" dirty="0">
                  <a:solidFill>
                    <a:schemeClr val="bg1">
                      <a:alpha val="99000"/>
                    </a:schemeClr>
                  </a:solidFill>
                  <a:latin typeface="+mj-ea"/>
                  <a:ea typeface="+mj-ea"/>
                  <a:cs typeface="Segoe UI" pitchFamily="34" charset="0"/>
                </a:rPr>
                <a:t>标题文字</a:t>
              </a:r>
              <a:endParaRPr lang="en-US" sz="1575" kern="0" spc="-42" dirty="0">
                <a:solidFill>
                  <a:schemeClr val="bg1">
                    <a:alpha val="99000"/>
                  </a:schemeClr>
                </a:solidFill>
                <a:latin typeface="+mj-ea"/>
                <a:ea typeface="+mj-ea"/>
                <a:cs typeface="Segoe UI" pitchFamily="34" charset="0"/>
              </a:endParaRPr>
            </a:p>
          </p:txBody>
        </p:sp>
        <p:sp>
          <p:nvSpPr>
            <p:cNvPr id="38" name="Freeform 45"/>
            <p:cNvSpPr>
              <a:spLocks noEditPoints="1"/>
            </p:cNvSpPr>
            <p:nvPr/>
          </p:nvSpPr>
          <p:spPr bwMode="black">
            <a:xfrm>
              <a:off x="1564553" y="1361861"/>
              <a:ext cx="733522" cy="791108"/>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chemeClr val="tx2"/>
            </a:solidFill>
            <a:ln>
              <a:noFill/>
            </a:ln>
            <a:extLst/>
          </p:spPr>
          <p:txBody>
            <a:bodyPr vert="horz" wrap="square" lIns="71996" tIns="35999" rIns="71996" bIns="35999"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39" name="Rectangle 42"/>
            <p:cNvSpPr/>
            <p:nvPr/>
          </p:nvSpPr>
          <p:spPr bwMode="auto">
            <a:xfrm>
              <a:off x="1242929" y="2938653"/>
              <a:ext cx="1370731" cy="15080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004" tIns="27002" rIns="54004" bIns="27002"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a:lnSpc>
                  <a:spcPct val="150000"/>
                </a:lnSpc>
                <a:defRPr/>
              </a:pPr>
              <a:r>
                <a:rPr lang="zh-CN" altLang="en-US" sz="945" kern="0" dirty="0">
                  <a:solidFill>
                    <a:schemeClr val="tx1"/>
                  </a:solidFill>
                  <a:latin typeface="+mj-ea"/>
                  <a:ea typeface="+mj-ea"/>
                  <a:cs typeface="Arial" pitchFamily="34" charset="0"/>
                </a:rPr>
                <a:t>单击此处可添加文本单击此处可添加文本单击此处可添加文本单击此处可添加文本单击此处可添加文本单击此处可添加文本单击此处可添加文本单击此处可添加文本</a:t>
              </a:r>
              <a:endParaRPr lang="en-US" altLang="zh-CN" sz="945" kern="0" dirty="0">
                <a:solidFill>
                  <a:schemeClr val="tx1"/>
                </a:solidFill>
                <a:latin typeface="+mj-ea"/>
                <a:ea typeface="+mj-ea"/>
                <a:cs typeface="Arial" pitchFamily="34" charset="0"/>
              </a:endParaRPr>
            </a:p>
            <a:p>
              <a:pPr>
                <a:lnSpc>
                  <a:spcPct val="150000"/>
                </a:lnSpc>
                <a:defRPr/>
              </a:pPr>
              <a:endParaRPr lang="en-US" altLang="zh-CN" sz="945" kern="0" dirty="0">
                <a:solidFill>
                  <a:schemeClr val="tx1"/>
                </a:solidFill>
                <a:latin typeface="+mj-ea"/>
                <a:ea typeface="+mj-ea"/>
                <a:cs typeface="Arial" pitchFamily="34" charset="0"/>
              </a:endParaRPr>
            </a:p>
          </p:txBody>
        </p:sp>
      </p:grpSp>
      <p:grpSp>
        <p:nvGrpSpPr>
          <p:cNvPr id="5" name="组合 4"/>
          <p:cNvGrpSpPr/>
          <p:nvPr/>
        </p:nvGrpSpPr>
        <p:grpSpPr>
          <a:xfrm>
            <a:off x="3799071" y="1186781"/>
            <a:ext cx="2125932" cy="3739906"/>
            <a:chOff x="3560710" y="1130268"/>
            <a:chExt cx="2024697" cy="3561815"/>
          </a:xfrm>
        </p:grpSpPr>
        <p:sp>
          <p:nvSpPr>
            <p:cNvPr id="44" name="Rectangle 11"/>
            <p:cNvSpPr/>
            <p:nvPr/>
          </p:nvSpPr>
          <p:spPr bwMode="auto">
            <a:xfrm>
              <a:off x="3560710" y="1130268"/>
              <a:ext cx="2024695" cy="3561815"/>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77" name="同侧圆角矩形 76"/>
            <p:cNvSpPr/>
            <p:nvPr/>
          </p:nvSpPr>
          <p:spPr>
            <a:xfrm>
              <a:off x="3597472" y="2354259"/>
              <a:ext cx="1939483" cy="393840"/>
            </a:xfrm>
            <a:prstGeom prst="round2SameRect">
              <a:avLst/>
            </a:prstGeom>
            <a:solidFill>
              <a:schemeClr val="bg2"/>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5" name="Rectangle 17"/>
            <p:cNvSpPr/>
            <p:nvPr/>
          </p:nvSpPr>
          <p:spPr>
            <a:xfrm>
              <a:off x="3565108" y="2397715"/>
              <a:ext cx="2020299" cy="311614"/>
            </a:xfrm>
            <a:prstGeom prst="rect">
              <a:avLst/>
            </a:prstGeom>
          </p:spPr>
          <p:txBody>
            <a:bodyPr wrap="square" lIns="71996" tIns="35999" rIns="71996" bIns="35999"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39959">
                <a:defRPr/>
              </a:pPr>
              <a:r>
                <a:rPr lang="zh-CN" altLang="en-US" sz="1575" kern="0" spc="-42" dirty="0">
                  <a:solidFill>
                    <a:schemeClr val="bg1">
                      <a:alpha val="99000"/>
                    </a:schemeClr>
                  </a:solidFill>
                  <a:latin typeface="+mj-ea"/>
                  <a:ea typeface="+mj-ea"/>
                  <a:cs typeface="Segoe UI" pitchFamily="34" charset="0"/>
                </a:rPr>
                <a:t>标题文字</a:t>
              </a:r>
              <a:endParaRPr lang="en-US" sz="1575" kern="0" spc="-42" dirty="0">
                <a:solidFill>
                  <a:schemeClr val="bg1">
                    <a:alpha val="99000"/>
                  </a:schemeClr>
                </a:solidFill>
                <a:latin typeface="+mj-ea"/>
                <a:ea typeface="+mj-ea"/>
                <a:cs typeface="Segoe UI" pitchFamily="34" charset="0"/>
              </a:endParaRPr>
            </a:p>
          </p:txBody>
        </p:sp>
        <p:grpSp>
          <p:nvGrpSpPr>
            <p:cNvPr id="46" name="Group 41"/>
            <p:cNvGrpSpPr/>
            <p:nvPr/>
          </p:nvGrpSpPr>
          <p:grpSpPr>
            <a:xfrm>
              <a:off x="3905941" y="1302136"/>
              <a:ext cx="1341991" cy="910558"/>
              <a:chOff x="-6467475" y="914401"/>
              <a:chExt cx="5765799" cy="3913187"/>
            </a:xfrm>
            <a:solidFill>
              <a:schemeClr val="bg2"/>
            </a:solidFill>
          </p:grpSpPr>
          <p:sp>
            <p:nvSpPr>
              <p:cNvPr id="49" name="Freeform 5"/>
              <p:cNvSpPr>
                <a:spLocks/>
              </p:cNvSpPr>
              <p:nvPr/>
            </p:nvSpPr>
            <p:spPr bwMode="auto">
              <a:xfrm>
                <a:off x="-6407150" y="2039938"/>
                <a:ext cx="2217737" cy="1112838"/>
              </a:xfrm>
              <a:custGeom>
                <a:avLst/>
                <a:gdLst>
                  <a:gd name="T0" fmla="*/ 0 w 590"/>
                  <a:gd name="T1" fmla="*/ 227 h 296"/>
                  <a:gd name="T2" fmla="*/ 392 w 590"/>
                  <a:gd name="T3" fmla="*/ 16 h 296"/>
                  <a:gd name="T4" fmla="*/ 520 w 590"/>
                  <a:gd name="T5" fmla="*/ 51 h 296"/>
                  <a:gd name="T6" fmla="*/ 590 w 590"/>
                  <a:gd name="T7" fmla="*/ 72 h 296"/>
                  <a:gd name="T8" fmla="*/ 64 w 590"/>
                  <a:gd name="T9" fmla="*/ 296 h 296"/>
                  <a:gd name="T10" fmla="*/ 0 w 590"/>
                  <a:gd name="T11" fmla="*/ 227 h 296"/>
                </a:gdLst>
                <a:ahLst/>
                <a:cxnLst>
                  <a:cxn ang="0">
                    <a:pos x="T0" y="T1"/>
                  </a:cxn>
                  <a:cxn ang="0">
                    <a:pos x="T2" y="T3"/>
                  </a:cxn>
                  <a:cxn ang="0">
                    <a:pos x="T4" y="T5"/>
                  </a:cxn>
                  <a:cxn ang="0">
                    <a:pos x="T6" y="T7"/>
                  </a:cxn>
                  <a:cxn ang="0">
                    <a:pos x="T8" y="T9"/>
                  </a:cxn>
                  <a:cxn ang="0">
                    <a:pos x="T10" y="T11"/>
                  </a:cxn>
                </a:cxnLst>
                <a:rect l="0" t="0" r="r" b="b"/>
                <a:pathLst>
                  <a:path w="590" h="296">
                    <a:moveTo>
                      <a:pt x="0" y="227"/>
                    </a:moveTo>
                    <a:cubicBezTo>
                      <a:pt x="0" y="227"/>
                      <a:pt x="166" y="21"/>
                      <a:pt x="392" y="16"/>
                    </a:cubicBezTo>
                    <a:cubicBezTo>
                      <a:pt x="392" y="16"/>
                      <a:pt x="462" y="0"/>
                      <a:pt x="520" y="51"/>
                    </a:cubicBezTo>
                    <a:cubicBezTo>
                      <a:pt x="520" y="51"/>
                      <a:pt x="571" y="59"/>
                      <a:pt x="590" y="72"/>
                    </a:cubicBezTo>
                    <a:cubicBezTo>
                      <a:pt x="590" y="72"/>
                      <a:pt x="310" y="29"/>
                      <a:pt x="64" y="296"/>
                    </a:cubicBezTo>
                    <a:cubicBezTo>
                      <a:pt x="64" y="296"/>
                      <a:pt x="16" y="275"/>
                      <a:pt x="0"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50" name="Freeform 6"/>
              <p:cNvSpPr>
                <a:spLocks/>
              </p:cNvSpPr>
              <p:nvPr/>
            </p:nvSpPr>
            <p:spPr bwMode="auto">
              <a:xfrm>
                <a:off x="-6467475" y="1279526"/>
                <a:ext cx="1849437" cy="1603375"/>
              </a:xfrm>
              <a:custGeom>
                <a:avLst/>
                <a:gdLst>
                  <a:gd name="T0" fmla="*/ 0 w 492"/>
                  <a:gd name="T1" fmla="*/ 426 h 426"/>
                  <a:gd name="T2" fmla="*/ 341 w 492"/>
                  <a:gd name="T3" fmla="*/ 70 h 426"/>
                  <a:gd name="T4" fmla="*/ 468 w 492"/>
                  <a:gd name="T5" fmla="*/ 13 h 426"/>
                  <a:gd name="T6" fmla="*/ 492 w 492"/>
                  <a:gd name="T7" fmla="*/ 47 h 426"/>
                  <a:gd name="T8" fmla="*/ 309 w 492"/>
                  <a:gd name="T9" fmla="*/ 222 h 426"/>
                  <a:gd name="T10" fmla="*/ 0 w 492"/>
                  <a:gd name="T11" fmla="*/ 426 h 426"/>
                </a:gdLst>
                <a:ahLst/>
                <a:cxnLst>
                  <a:cxn ang="0">
                    <a:pos x="T0" y="T1"/>
                  </a:cxn>
                  <a:cxn ang="0">
                    <a:pos x="T2" y="T3"/>
                  </a:cxn>
                  <a:cxn ang="0">
                    <a:pos x="T4" y="T5"/>
                  </a:cxn>
                  <a:cxn ang="0">
                    <a:pos x="T6" y="T7"/>
                  </a:cxn>
                  <a:cxn ang="0">
                    <a:pos x="T8" y="T9"/>
                  </a:cxn>
                  <a:cxn ang="0">
                    <a:pos x="T10" y="T11"/>
                  </a:cxn>
                </a:cxnLst>
                <a:rect l="0" t="0" r="r" b="b"/>
                <a:pathLst>
                  <a:path w="492" h="426">
                    <a:moveTo>
                      <a:pt x="0" y="426"/>
                    </a:moveTo>
                    <a:cubicBezTo>
                      <a:pt x="341" y="70"/>
                      <a:pt x="341" y="70"/>
                      <a:pt x="341" y="70"/>
                    </a:cubicBezTo>
                    <a:cubicBezTo>
                      <a:pt x="341" y="70"/>
                      <a:pt x="408" y="0"/>
                      <a:pt x="468" y="13"/>
                    </a:cubicBezTo>
                    <a:cubicBezTo>
                      <a:pt x="468" y="13"/>
                      <a:pt x="487" y="24"/>
                      <a:pt x="492" y="47"/>
                    </a:cubicBezTo>
                    <a:cubicBezTo>
                      <a:pt x="309" y="222"/>
                      <a:pt x="309" y="222"/>
                      <a:pt x="309" y="222"/>
                    </a:cubicBezTo>
                    <a:cubicBezTo>
                      <a:pt x="309" y="222"/>
                      <a:pt x="186" y="242"/>
                      <a:pt x="0" y="4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51" name="Freeform 7"/>
              <p:cNvSpPr>
                <a:spLocks/>
              </p:cNvSpPr>
              <p:nvPr/>
            </p:nvSpPr>
            <p:spPr bwMode="auto">
              <a:xfrm>
                <a:off x="-5113338" y="914401"/>
                <a:ext cx="852487" cy="1023938"/>
              </a:xfrm>
              <a:custGeom>
                <a:avLst/>
                <a:gdLst>
                  <a:gd name="T0" fmla="*/ 0 w 227"/>
                  <a:gd name="T1" fmla="*/ 139 h 272"/>
                  <a:gd name="T2" fmla="*/ 163 w 227"/>
                  <a:gd name="T3" fmla="*/ 120 h 272"/>
                  <a:gd name="T4" fmla="*/ 227 w 227"/>
                  <a:gd name="T5" fmla="*/ 272 h 272"/>
                  <a:gd name="T6" fmla="*/ 147 w 227"/>
                  <a:gd name="T7" fmla="*/ 136 h 272"/>
                  <a:gd name="T8" fmla="*/ 0 w 227"/>
                  <a:gd name="T9" fmla="*/ 139 h 272"/>
                </a:gdLst>
                <a:ahLst/>
                <a:cxnLst>
                  <a:cxn ang="0">
                    <a:pos x="T0" y="T1"/>
                  </a:cxn>
                  <a:cxn ang="0">
                    <a:pos x="T2" y="T3"/>
                  </a:cxn>
                  <a:cxn ang="0">
                    <a:pos x="T4" y="T5"/>
                  </a:cxn>
                  <a:cxn ang="0">
                    <a:pos x="T6" y="T7"/>
                  </a:cxn>
                  <a:cxn ang="0">
                    <a:pos x="T8" y="T9"/>
                  </a:cxn>
                </a:cxnLst>
                <a:rect l="0" t="0" r="r" b="b"/>
                <a:pathLst>
                  <a:path w="227" h="272">
                    <a:moveTo>
                      <a:pt x="0" y="139"/>
                    </a:moveTo>
                    <a:cubicBezTo>
                      <a:pt x="0" y="139"/>
                      <a:pt x="110" y="0"/>
                      <a:pt x="163" y="120"/>
                    </a:cubicBezTo>
                    <a:cubicBezTo>
                      <a:pt x="227" y="272"/>
                      <a:pt x="227" y="272"/>
                      <a:pt x="227" y="272"/>
                    </a:cubicBezTo>
                    <a:cubicBezTo>
                      <a:pt x="147" y="136"/>
                      <a:pt x="147" y="136"/>
                      <a:pt x="147" y="136"/>
                    </a:cubicBezTo>
                    <a:cubicBezTo>
                      <a:pt x="147" y="136"/>
                      <a:pt x="120" y="40"/>
                      <a:pt x="0" y="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52" name="Freeform 8"/>
              <p:cNvSpPr>
                <a:spLocks/>
              </p:cNvSpPr>
              <p:nvPr/>
            </p:nvSpPr>
            <p:spPr bwMode="auto">
              <a:xfrm>
                <a:off x="-4692650" y="1208088"/>
                <a:ext cx="1563687" cy="2084388"/>
              </a:xfrm>
              <a:custGeom>
                <a:avLst/>
                <a:gdLst>
                  <a:gd name="T0" fmla="*/ 0 w 416"/>
                  <a:gd name="T1" fmla="*/ 0 h 554"/>
                  <a:gd name="T2" fmla="*/ 110 w 416"/>
                  <a:gd name="T3" fmla="*/ 21 h 554"/>
                  <a:gd name="T4" fmla="*/ 168 w 416"/>
                  <a:gd name="T5" fmla="*/ 74 h 554"/>
                  <a:gd name="T6" fmla="*/ 310 w 416"/>
                  <a:gd name="T7" fmla="*/ 394 h 554"/>
                  <a:gd name="T8" fmla="*/ 416 w 416"/>
                  <a:gd name="T9" fmla="*/ 554 h 554"/>
                  <a:gd name="T10" fmla="*/ 295 w 416"/>
                  <a:gd name="T11" fmla="*/ 477 h 554"/>
                  <a:gd name="T12" fmla="*/ 144 w 416"/>
                  <a:gd name="T13" fmla="*/ 280 h 554"/>
                  <a:gd name="T14" fmla="*/ 0 w 416"/>
                  <a:gd name="T15" fmla="*/ 0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554">
                    <a:moveTo>
                      <a:pt x="0" y="0"/>
                    </a:moveTo>
                    <a:cubicBezTo>
                      <a:pt x="110" y="21"/>
                      <a:pt x="110" y="21"/>
                      <a:pt x="110" y="21"/>
                    </a:cubicBezTo>
                    <a:cubicBezTo>
                      <a:pt x="110" y="21"/>
                      <a:pt x="147" y="34"/>
                      <a:pt x="168" y="74"/>
                    </a:cubicBezTo>
                    <a:cubicBezTo>
                      <a:pt x="168" y="74"/>
                      <a:pt x="288" y="338"/>
                      <a:pt x="310" y="394"/>
                    </a:cubicBezTo>
                    <a:cubicBezTo>
                      <a:pt x="310" y="394"/>
                      <a:pt x="360" y="496"/>
                      <a:pt x="416" y="554"/>
                    </a:cubicBezTo>
                    <a:cubicBezTo>
                      <a:pt x="416" y="554"/>
                      <a:pt x="346" y="544"/>
                      <a:pt x="295" y="477"/>
                    </a:cubicBezTo>
                    <a:cubicBezTo>
                      <a:pt x="295" y="477"/>
                      <a:pt x="218" y="304"/>
                      <a:pt x="144" y="280"/>
                    </a:cubicBezTo>
                    <a:cubicBezTo>
                      <a:pt x="144" y="280"/>
                      <a:pt x="94" y="10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58" name="Freeform 9"/>
              <p:cNvSpPr>
                <a:spLocks/>
              </p:cNvSpPr>
              <p:nvPr/>
            </p:nvSpPr>
            <p:spPr bwMode="auto">
              <a:xfrm>
                <a:off x="-3914775" y="1858963"/>
                <a:ext cx="2254250" cy="1847850"/>
              </a:xfrm>
              <a:custGeom>
                <a:avLst/>
                <a:gdLst>
                  <a:gd name="T0" fmla="*/ 0 w 600"/>
                  <a:gd name="T1" fmla="*/ 0 h 491"/>
                  <a:gd name="T2" fmla="*/ 253 w 600"/>
                  <a:gd name="T3" fmla="*/ 376 h 491"/>
                  <a:gd name="T4" fmla="*/ 600 w 600"/>
                  <a:gd name="T5" fmla="*/ 411 h 491"/>
                  <a:gd name="T6" fmla="*/ 243 w 600"/>
                  <a:gd name="T7" fmla="*/ 403 h 491"/>
                  <a:gd name="T8" fmla="*/ 0 w 600"/>
                  <a:gd name="T9" fmla="*/ 0 h 491"/>
                </a:gdLst>
                <a:ahLst/>
                <a:cxnLst>
                  <a:cxn ang="0">
                    <a:pos x="T0" y="T1"/>
                  </a:cxn>
                  <a:cxn ang="0">
                    <a:pos x="T2" y="T3"/>
                  </a:cxn>
                  <a:cxn ang="0">
                    <a:pos x="T4" y="T5"/>
                  </a:cxn>
                  <a:cxn ang="0">
                    <a:pos x="T6" y="T7"/>
                  </a:cxn>
                  <a:cxn ang="0">
                    <a:pos x="T8" y="T9"/>
                  </a:cxn>
                </a:cxnLst>
                <a:rect l="0" t="0" r="r" b="b"/>
                <a:pathLst>
                  <a:path w="600" h="491">
                    <a:moveTo>
                      <a:pt x="0" y="0"/>
                    </a:moveTo>
                    <a:cubicBezTo>
                      <a:pt x="0" y="0"/>
                      <a:pt x="144" y="309"/>
                      <a:pt x="253" y="376"/>
                    </a:cubicBezTo>
                    <a:cubicBezTo>
                      <a:pt x="253" y="376"/>
                      <a:pt x="389" y="469"/>
                      <a:pt x="600" y="411"/>
                    </a:cubicBezTo>
                    <a:cubicBezTo>
                      <a:pt x="600" y="411"/>
                      <a:pt x="477" y="491"/>
                      <a:pt x="243" y="403"/>
                    </a:cubicBezTo>
                    <a:cubicBezTo>
                      <a:pt x="243" y="403"/>
                      <a:pt x="136" y="37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60" name="Freeform 10"/>
              <p:cNvSpPr>
                <a:spLocks/>
              </p:cNvSpPr>
              <p:nvPr/>
            </p:nvSpPr>
            <p:spPr bwMode="auto">
              <a:xfrm>
                <a:off x="-3027363" y="2701926"/>
                <a:ext cx="1954212" cy="873125"/>
              </a:xfrm>
              <a:custGeom>
                <a:avLst/>
                <a:gdLst>
                  <a:gd name="T0" fmla="*/ 0 w 520"/>
                  <a:gd name="T1" fmla="*/ 123 h 232"/>
                  <a:gd name="T2" fmla="*/ 397 w 520"/>
                  <a:gd name="T3" fmla="*/ 69 h 232"/>
                  <a:gd name="T4" fmla="*/ 520 w 520"/>
                  <a:gd name="T5" fmla="*/ 53 h 232"/>
                  <a:gd name="T6" fmla="*/ 483 w 520"/>
                  <a:gd name="T7" fmla="*/ 141 h 232"/>
                  <a:gd name="T8" fmla="*/ 115 w 520"/>
                  <a:gd name="T9" fmla="*/ 179 h 232"/>
                  <a:gd name="T10" fmla="*/ 0 w 520"/>
                  <a:gd name="T11" fmla="*/ 123 h 232"/>
                </a:gdLst>
                <a:ahLst/>
                <a:cxnLst>
                  <a:cxn ang="0">
                    <a:pos x="T0" y="T1"/>
                  </a:cxn>
                  <a:cxn ang="0">
                    <a:pos x="T2" y="T3"/>
                  </a:cxn>
                  <a:cxn ang="0">
                    <a:pos x="T4" y="T5"/>
                  </a:cxn>
                  <a:cxn ang="0">
                    <a:pos x="T6" y="T7"/>
                  </a:cxn>
                  <a:cxn ang="0">
                    <a:pos x="T8" y="T9"/>
                  </a:cxn>
                  <a:cxn ang="0">
                    <a:pos x="T10" y="T11"/>
                  </a:cxn>
                </a:cxnLst>
                <a:rect l="0" t="0" r="r" b="b"/>
                <a:pathLst>
                  <a:path w="520" h="232">
                    <a:moveTo>
                      <a:pt x="0" y="123"/>
                    </a:moveTo>
                    <a:cubicBezTo>
                      <a:pt x="0" y="123"/>
                      <a:pt x="219" y="157"/>
                      <a:pt x="397" y="69"/>
                    </a:cubicBezTo>
                    <a:cubicBezTo>
                      <a:pt x="397" y="69"/>
                      <a:pt x="499" y="0"/>
                      <a:pt x="520" y="53"/>
                    </a:cubicBezTo>
                    <a:cubicBezTo>
                      <a:pt x="483" y="141"/>
                      <a:pt x="483" y="141"/>
                      <a:pt x="483" y="141"/>
                    </a:cubicBezTo>
                    <a:cubicBezTo>
                      <a:pt x="483" y="141"/>
                      <a:pt x="323" y="232"/>
                      <a:pt x="115" y="179"/>
                    </a:cubicBezTo>
                    <a:cubicBezTo>
                      <a:pt x="115" y="179"/>
                      <a:pt x="53" y="157"/>
                      <a:pt x="0"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61" name="Freeform 11"/>
              <p:cNvSpPr>
                <a:spLocks/>
              </p:cNvSpPr>
              <p:nvPr/>
            </p:nvSpPr>
            <p:spPr bwMode="auto">
              <a:xfrm>
                <a:off x="-6184900" y="2122488"/>
                <a:ext cx="2566987" cy="1030288"/>
              </a:xfrm>
              <a:custGeom>
                <a:avLst/>
                <a:gdLst>
                  <a:gd name="T0" fmla="*/ 0 w 683"/>
                  <a:gd name="T1" fmla="*/ 274 h 274"/>
                  <a:gd name="T2" fmla="*/ 496 w 683"/>
                  <a:gd name="T3" fmla="*/ 71 h 274"/>
                  <a:gd name="T4" fmla="*/ 683 w 683"/>
                  <a:gd name="T5" fmla="*/ 245 h 274"/>
                  <a:gd name="T6" fmla="*/ 566 w 683"/>
                  <a:gd name="T7" fmla="*/ 67 h 274"/>
                  <a:gd name="T8" fmla="*/ 217 w 683"/>
                  <a:gd name="T9" fmla="*/ 105 h 274"/>
                  <a:gd name="T10" fmla="*/ 105 w 683"/>
                  <a:gd name="T11" fmla="*/ 172 h 274"/>
                  <a:gd name="T12" fmla="*/ 0 w 683"/>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83" h="274">
                    <a:moveTo>
                      <a:pt x="0" y="274"/>
                    </a:moveTo>
                    <a:cubicBezTo>
                      <a:pt x="0" y="274"/>
                      <a:pt x="323" y="13"/>
                      <a:pt x="496" y="71"/>
                    </a:cubicBezTo>
                    <a:cubicBezTo>
                      <a:pt x="496" y="71"/>
                      <a:pt x="595" y="77"/>
                      <a:pt x="683" y="245"/>
                    </a:cubicBezTo>
                    <a:cubicBezTo>
                      <a:pt x="651" y="184"/>
                      <a:pt x="625" y="108"/>
                      <a:pt x="566" y="67"/>
                    </a:cubicBezTo>
                    <a:cubicBezTo>
                      <a:pt x="469" y="0"/>
                      <a:pt x="312" y="62"/>
                      <a:pt x="217" y="105"/>
                    </a:cubicBezTo>
                    <a:cubicBezTo>
                      <a:pt x="177" y="123"/>
                      <a:pt x="139" y="145"/>
                      <a:pt x="105" y="172"/>
                    </a:cubicBezTo>
                    <a:cubicBezTo>
                      <a:pt x="65" y="201"/>
                      <a:pt x="37" y="244"/>
                      <a:pt x="0" y="2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62" name="Freeform 12"/>
              <p:cNvSpPr>
                <a:spLocks/>
              </p:cNvSpPr>
              <p:nvPr/>
            </p:nvSpPr>
            <p:spPr bwMode="auto">
              <a:xfrm>
                <a:off x="-4483100" y="2389188"/>
                <a:ext cx="1906587" cy="2078038"/>
              </a:xfrm>
              <a:custGeom>
                <a:avLst/>
                <a:gdLst>
                  <a:gd name="T0" fmla="*/ 0 w 507"/>
                  <a:gd name="T1" fmla="*/ 0 h 552"/>
                  <a:gd name="T2" fmla="*/ 81 w 507"/>
                  <a:gd name="T3" fmla="*/ 120 h 552"/>
                  <a:gd name="T4" fmla="*/ 354 w 507"/>
                  <a:gd name="T5" fmla="*/ 507 h 552"/>
                  <a:gd name="T6" fmla="*/ 478 w 507"/>
                  <a:gd name="T7" fmla="*/ 552 h 552"/>
                  <a:gd name="T8" fmla="*/ 507 w 507"/>
                  <a:gd name="T9" fmla="*/ 550 h 552"/>
                  <a:gd name="T10" fmla="*/ 434 w 507"/>
                  <a:gd name="T11" fmla="*/ 488 h 552"/>
                  <a:gd name="T12" fmla="*/ 262 w 507"/>
                  <a:gd name="T13" fmla="*/ 234 h 552"/>
                  <a:gd name="T14" fmla="*/ 126 w 507"/>
                  <a:gd name="T15" fmla="*/ 52 h 552"/>
                  <a:gd name="T16" fmla="*/ 66 w 507"/>
                  <a:gd name="T17" fmla="*/ 16 h 552"/>
                  <a:gd name="T18" fmla="*/ 0 w 507"/>
                  <a:gd name="T19"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 h="552">
                    <a:moveTo>
                      <a:pt x="0" y="0"/>
                    </a:moveTo>
                    <a:cubicBezTo>
                      <a:pt x="29" y="39"/>
                      <a:pt x="55" y="79"/>
                      <a:pt x="81" y="120"/>
                    </a:cubicBezTo>
                    <a:cubicBezTo>
                      <a:pt x="165" y="255"/>
                      <a:pt x="178" y="406"/>
                      <a:pt x="354" y="507"/>
                    </a:cubicBezTo>
                    <a:cubicBezTo>
                      <a:pt x="395" y="531"/>
                      <a:pt x="430" y="550"/>
                      <a:pt x="478" y="552"/>
                    </a:cubicBezTo>
                    <a:cubicBezTo>
                      <a:pt x="478" y="552"/>
                      <a:pt x="507" y="550"/>
                      <a:pt x="507" y="550"/>
                    </a:cubicBezTo>
                    <a:cubicBezTo>
                      <a:pt x="488" y="551"/>
                      <a:pt x="445" y="499"/>
                      <a:pt x="434" y="488"/>
                    </a:cubicBezTo>
                    <a:cubicBezTo>
                      <a:pt x="361" y="411"/>
                      <a:pt x="308" y="330"/>
                      <a:pt x="262" y="234"/>
                    </a:cubicBezTo>
                    <a:cubicBezTo>
                      <a:pt x="230" y="166"/>
                      <a:pt x="185" y="100"/>
                      <a:pt x="126" y="52"/>
                    </a:cubicBezTo>
                    <a:cubicBezTo>
                      <a:pt x="107" y="37"/>
                      <a:pt x="88" y="24"/>
                      <a:pt x="66" y="16"/>
                    </a:cubicBezTo>
                    <a:cubicBezTo>
                      <a:pt x="55" y="11"/>
                      <a:pt x="5"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63" name="Freeform 13"/>
              <p:cNvSpPr>
                <a:spLocks/>
              </p:cNvSpPr>
              <p:nvPr/>
            </p:nvSpPr>
            <p:spPr bwMode="auto">
              <a:xfrm>
                <a:off x="-3592513" y="3857626"/>
                <a:ext cx="2008187" cy="815975"/>
              </a:xfrm>
              <a:custGeom>
                <a:avLst/>
                <a:gdLst>
                  <a:gd name="T0" fmla="*/ 1 w 534"/>
                  <a:gd name="T1" fmla="*/ 50 h 217"/>
                  <a:gd name="T2" fmla="*/ 0 w 534"/>
                  <a:gd name="T3" fmla="*/ 50 h 217"/>
                  <a:gd name="T4" fmla="*/ 251 w 534"/>
                  <a:gd name="T5" fmla="*/ 200 h 217"/>
                  <a:gd name="T6" fmla="*/ 404 w 534"/>
                  <a:gd name="T7" fmla="*/ 130 h 217"/>
                  <a:gd name="T8" fmla="*/ 534 w 534"/>
                  <a:gd name="T9" fmla="*/ 0 h 217"/>
                  <a:gd name="T10" fmla="*/ 287 w 534"/>
                  <a:gd name="T11" fmla="*/ 164 h 217"/>
                  <a:gd name="T12" fmla="*/ 1 w 534"/>
                  <a:gd name="T13" fmla="*/ 50 h 217"/>
                </a:gdLst>
                <a:ahLst/>
                <a:cxnLst>
                  <a:cxn ang="0">
                    <a:pos x="T0" y="T1"/>
                  </a:cxn>
                  <a:cxn ang="0">
                    <a:pos x="T2" y="T3"/>
                  </a:cxn>
                  <a:cxn ang="0">
                    <a:pos x="T4" y="T5"/>
                  </a:cxn>
                  <a:cxn ang="0">
                    <a:pos x="T6" y="T7"/>
                  </a:cxn>
                  <a:cxn ang="0">
                    <a:pos x="T8" y="T9"/>
                  </a:cxn>
                  <a:cxn ang="0">
                    <a:pos x="T10" y="T11"/>
                  </a:cxn>
                  <a:cxn ang="0">
                    <a:pos x="T12" y="T13"/>
                  </a:cxn>
                </a:cxnLst>
                <a:rect l="0" t="0" r="r" b="b"/>
                <a:pathLst>
                  <a:path w="534" h="217">
                    <a:moveTo>
                      <a:pt x="1" y="50"/>
                    </a:moveTo>
                    <a:cubicBezTo>
                      <a:pt x="1" y="50"/>
                      <a:pt x="0" y="50"/>
                      <a:pt x="0" y="50"/>
                    </a:cubicBezTo>
                    <a:cubicBezTo>
                      <a:pt x="61" y="136"/>
                      <a:pt x="135" y="217"/>
                      <a:pt x="251" y="200"/>
                    </a:cubicBezTo>
                    <a:cubicBezTo>
                      <a:pt x="307" y="192"/>
                      <a:pt x="359" y="162"/>
                      <a:pt x="404" y="130"/>
                    </a:cubicBezTo>
                    <a:cubicBezTo>
                      <a:pt x="455" y="93"/>
                      <a:pt x="488" y="41"/>
                      <a:pt x="534" y="0"/>
                    </a:cubicBezTo>
                    <a:cubicBezTo>
                      <a:pt x="463" y="64"/>
                      <a:pt x="384" y="142"/>
                      <a:pt x="287" y="164"/>
                    </a:cubicBezTo>
                    <a:cubicBezTo>
                      <a:pt x="178" y="190"/>
                      <a:pt x="83" y="111"/>
                      <a:pt x="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64" name="Freeform 14"/>
              <p:cNvSpPr>
                <a:spLocks/>
              </p:cNvSpPr>
              <p:nvPr/>
            </p:nvSpPr>
            <p:spPr bwMode="auto">
              <a:xfrm>
                <a:off x="-2551113" y="2932113"/>
                <a:ext cx="1849437" cy="1895475"/>
              </a:xfrm>
              <a:custGeom>
                <a:avLst/>
                <a:gdLst>
                  <a:gd name="T0" fmla="*/ 0 w 492"/>
                  <a:gd name="T1" fmla="*/ 448 h 504"/>
                  <a:gd name="T2" fmla="*/ 218 w 492"/>
                  <a:gd name="T3" fmla="*/ 419 h 504"/>
                  <a:gd name="T4" fmla="*/ 473 w 492"/>
                  <a:gd name="T5" fmla="*/ 91 h 504"/>
                  <a:gd name="T6" fmla="*/ 481 w 492"/>
                  <a:gd name="T7" fmla="*/ 59 h 504"/>
                  <a:gd name="T8" fmla="*/ 414 w 492"/>
                  <a:gd name="T9" fmla="*/ 0 h 504"/>
                  <a:gd name="T10" fmla="*/ 0 w 492"/>
                  <a:gd name="T11" fmla="*/ 448 h 504"/>
                </a:gdLst>
                <a:ahLst/>
                <a:cxnLst>
                  <a:cxn ang="0">
                    <a:pos x="T0" y="T1"/>
                  </a:cxn>
                  <a:cxn ang="0">
                    <a:pos x="T2" y="T3"/>
                  </a:cxn>
                  <a:cxn ang="0">
                    <a:pos x="T4" y="T5"/>
                  </a:cxn>
                  <a:cxn ang="0">
                    <a:pos x="T6" y="T7"/>
                  </a:cxn>
                  <a:cxn ang="0">
                    <a:pos x="T8" y="T9"/>
                  </a:cxn>
                  <a:cxn ang="0">
                    <a:pos x="T10" y="T11"/>
                  </a:cxn>
                </a:cxnLst>
                <a:rect l="0" t="0" r="r" b="b"/>
                <a:pathLst>
                  <a:path w="492" h="504">
                    <a:moveTo>
                      <a:pt x="0" y="448"/>
                    </a:moveTo>
                    <a:cubicBezTo>
                      <a:pt x="0" y="448"/>
                      <a:pt x="130" y="504"/>
                      <a:pt x="218" y="419"/>
                    </a:cubicBezTo>
                    <a:cubicBezTo>
                      <a:pt x="218" y="419"/>
                      <a:pt x="404" y="270"/>
                      <a:pt x="473" y="91"/>
                    </a:cubicBezTo>
                    <a:cubicBezTo>
                      <a:pt x="473" y="91"/>
                      <a:pt x="492" y="64"/>
                      <a:pt x="481" y="59"/>
                    </a:cubicBezTo>
                    <a:cubicBezTo>
                      <a:pt x="414" y="0"/>
                      <a:pt x="414" y="0"/>
                      <a:pt x="414" y="0"/>
                    </a:cubicBezTo>
                    <a:cubicBezTo>
                      <a:pt x="414" y="0"/>
                      <a:pt x="224" y="398"/>
                      <a:pt x="0" y="4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65" name="Freeform 15"/>
              <p:cNvSpPr>
                <a:spLocks/>
              </p:cNvSpPr>
              <p:nvPr/>
            </p:nvSpPr>
            <p:spPr bwMode="auto">
              <a:xfrm>
                <a:off x="-1754188" y="2682876"/>
                <a:ext cx="849312" cy="1181100"/>
              </a:xfrm>
              <a:custGeom>
                <a:avLst/>
                <a:gdLst>
                  <a:gd name="T0" fmla="*/ 0 w 226"/>
                  <a:gd name="T1" fmla="*/ 314 h 314"/>
                  <a:gd name="T2" fmla="*/ 122 w 226"/>
                  <a:gd name="T3" fmla="*/ 53 h 314"/>
                  <a:gd name="T4" fmla="*/ 189 w 226"/>
                  <a:gd name="T5" fmla="*/ 64 h 314"/>
                  <a:gd name="T6" fmla="*/ 0 w 226"/>
                  <a:gd name="T7" fmla="*/ 314 h 314"/>
                </a:gdLst>
                <a:ahLst/>
                <a:cxnLst>
                  <a:cxn ang="0">
                    <a:pos x="T0" y="T1"/>
                  </a:cxn>
                  <a:cxn ang="0">
                    <a:pos x="T2" y="T3"/>
                  </a:cxn>
                  <a:cxn ang="0">
                    <a:pos x="T4" y="T5"/>
                  </a:cxn>
                  <a:cxn ang="0">
                    <a:pos x="T6" y="T7"/>
                  </a:cxn>
                </a:cxnLst>
                <a:rect l="0" t="0" r="r" b="b"/>
                <a:pathLst>
                  <a:path w="226" h="314">
                    <a:moveTo>
                      <a:pt x="0" y="314"/>
                    </a:moveTo>
                    <a:cubicBezTo>
                      <a:pt x="0" y="314"/>
                      <a:pt x="226" y="56"/>
                      <a:pt x="122" y="53"/>
                    </a:cubicBezTo>
                    <a:cubicBezTo>
                      <a:pt x="122" y="53"/>
                      <a:pt x="181" y="0"/>
                      <a:pt x="189" y="64"/>
                    </a:cubicBezTo>
                    <a:cubicBezTo>
                      <a:pt x="189" y="64"/>
                      <a:pt x="80" y="277"/>
                      <a:pt x="0"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66" name="Freeform 16"/>
              <p:cNvSpPr>
                <a:spLocks/>
              </p:cNvSpPr>
              <p:nvPr/>
            </p:nvSpPr>
            <p:spPr bwMode="auto">
              <a:xfrm>
                <a:off x="-5448300" y="1908176"/>
                <a:ext cx="1390650" cy="466725"/>
              </a:xfrm>
              <a:custGeom>
                <a:avLst/>
                <a:gdLst>
                  <a:gd name="T0" fmla="*/ 59 w 370"/>
                  <a:gd name="T1" fmla="*/ 62 h 124"/>
                  <a:gd name="T2" fmla="*/ 370 w 370"/>
                  <a:gd name="T3" fmla="*/ 124 h 124"/>
                  <a:gd name="T4" fmla="*/ 219 w 370"/>
                  <a:gd name="T5" fmla="*/ 110 h 124"/>
                  <a:gd name="T6" fmla="*/ 0 w 370"/>
                  <a:gd name="T7" fmla="*/ 123 h 124"/>
                  <a:gd name="T8" fmla="*/ 59 w 370"/>
                  <a:gd name="T9" fmla="*/ 62 h 124"/>
                </a:gdLst>
                <a:ahLst/>
                <a:cxnLst>
                  <a:cxn ang="0">
                    <a:pos x="T0" y="T1"/>
                  </a:cxn>
                  <a:cxn ang="0">
                    <a:pos x="T2" y="T3"/>
                  </a:cxn>
                  <a:cxn ang="0">
                    <a:pos x="T4" y="T5"/>
                  </a:cxn>
                  <a:cxn ang="0">
                    <a:pos x="T6" y="T7"/>
                  </a:cxn>
                  <a:cxn ang="0">
                    <a:pos x="T8" y="T9"/>
                  </a:cxn>
                </a:cxnLst>
                <a:rect l="0" t="0" r="r" b="b"/>
                <a:pathLst>
                  <a:path w="370" h="124">
                    <a:moveTo>
                      <a:pt x="59" y="62"/>
                    </a:moveTo>
                    <a:cubicBezTo>
                      <a:pt x="59" y="62"/>
                      <a:pt x="202" y="0"/>
                      <a:pt x="370" y="124"/>
                    </a:cubicBezTo>
                    <a:cubicBezTo>
                      <a:pt x="219" y="110"/>
                      <a:pt x="219" y="110"/>
                      <a:pt x="219" y="110"/>
                    </a:cubicBezTo>
                    <a:cubicBezTo>
                      <a:pt x="0" y="123"/>
                      <a:pt x="0" y="123"/>
                      <a:pt x="0" y="123"/>
                    </a:cubicBezTo>
                    <a:lnTo>
                      <a:pt x="5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67" name="Freeform 17"/>
              <p:cNvSpPr>
                <a:spLocks/>
              </p:cNvSpPr>
              <p:nvPr/>
            </p:nvSpPr>
            <p:spPr bwMode="auto">
              <a:xfrm>
                <a:off x="-3527425" y="3051176"/>
                <a:ext cx="1866900" cy="722313"/>
              </a:xfrm>
              <a:custGeom>
                <a:avLst/>
                <a:gdLst>
                  <a:gd name="T0" fmla="*/ 0 w 497"/>
                  <a:gd name="T1" fmla="*/ 0 h 192"/>
                  <a:gd name="T2" fmla="*/ 497 w 497"/>
                  <a:gd name="T3" fmla="*/ 94 h 192"/>
                  <a:gd name="T4" fmla="*/ 385 w 497"/>
                  <a:gd name="T5" fmla="*/ 118 h 192"/>
                  <a:gd name="T6" fmla="*/ 268 w 497"/>
                  <a:gd name="T7" fmla="*/ 115 h 192"/>
                  <a:gd name="T8" fmla="*/ 68 w 497"/>
                  <a:gd name="T9" fmla="*/ 35 h 192"/>
                  <a:gd name="T10" fmla="*/ 0 w 497"/>
                  <a:gd name="T11" fmla="*/ 0 h 192"/>
                </a:gdLst>
                <a:ahLst/>
                <a:cxnLst>
                  <a:cxn ang="0">
                    <a:pos x="T0" y="T1"/>
                  </a:cxn>
                  <a:cxn ang="0">
                    <a:pos x="T2" y="T3"/>
                  </a:cxn>
                  <a:cxn ang="0">
                    <a:pos x="T4" y="T5"/>
                  </a:cxn>
                  <a:cxn ang="0">
                    <a:pos x="T6" y="T7"/>
                  </a:cxn>
                  <a:cxn ang="0">
                    <a:pos x="T8" y="T9"/>
                  </a:cxn>
                  <a:cxn ang="0">
                    <a:pos x="T10" y="T11"/>
                  </a:cxn>
                </a:cxnLst>
                <a:rect l="0" t="0" r="r" b="b"/>
                <a:pathLst>
                  <a:path w="497" h="192">
                    <a:moveTo>
                      <a:pt x="0" y="0"/>
                    </a:moveTo>
                    <a:cubicBezTo>
                      <a:pt x="0" y="0"/>
                      <a:pt x="166" y="192"/>
                      <a:pt x="497" y="94"/>
                    </a:cubicBezTo>
                    <a:cubicBezTo>
                      <a:pt x="385" y="118"/>
                      <a:pt x="385" y="118"/>
                      <a:pt x="385" y="118"/>
                    </a:cubicBezTo>
                    <a:cubicBezTo>
                      <a:pt x="268" y="115"/>
                      <a:pt x="268" y="115"/>
                      <a:pt x="268" y="115"/>
                    </a:cubicBezTo>
                    <a:cubicBezTo>
                      <a:pt x="68" y="35"/>
                      <a:pt x="68" y="35"/>
                      <a:pt x="68" y="3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sp>
            <p:nvSpPr>
              <p:cNvPr id="72" name="Freeform 18"/>
              <p:cNvSpPr>
                <a:spLocks/>
              </p:cNvSpPr>
              <p:nvPr/>
            </p:nvSpPr>
            <p:spPr bwMode="auto">
              <a:xfrm>
                <a:off x="-1690688" y="2671763"/>
                <a:ext cx="631825" cy="450850"/>
              </a:xfrm>
              <a:custGeom>
                <a:avLst/>
                <a:gdLst>
                  <a:gd name="T0" fmla="*/ 0 w 168"/>
                  <a:gd name="T1" fmla="*/ 96 h 120"/>
                  <a:gd name="T2" fmla="*/ 168 w 168"/>
                  <a:gd name="T3" fmla="*/ 48 h 120"/>
                  <a:gd name="T4" fmla="*/ 109 w 168"/>
                  <a:gd name="T5" fmla="*/ 109 h 120"/>
                  <a:gd name="T6" fmla="*/ 13 w 168"/>
                  <a:gd name="T7" fmla="*/ 120 h 120"/>
                  <a:gd name="T8" fmla="*/ 0 w 168"/>
                  <a:gd name="T9" fmla="*/ 96 h 120"/>
                </a:gdLst>
                <a:ahLst/>
                <a:cxnLst>
                  <a:cxn ang="0">
                    <a:pos x="T0" y="T1"/>
                  </a:cxn>
                  <a:cxn ang="0">
                    <a:pos x="T2" y="T3"/>
                  </a:cxn>
                  <a:cxn ang="0">
                    <a:pos x="T4" y="T5"/>
                  </a:cxn>
                  <a:cxn ang="0">
                    <a:pos x="T6" y="T7"/>
                  </a:cxn>
                  <a:cxn ang="0">
                    <a:pos x="T8" y="T9"/>
                  </a:cxn>
                </a:cxnLst>
                <a:rect l="0" t="0" r="r" b="b"/>
                <a:pathLst>
                  <a:path w="168" h="120">
                    <a:moveTo>
                      <a:pt x="0" y="96"/>
                    </a:moveTo>
                    <a:cubicBezTo>
                      <a:pt x="0" y="96"/>
                      <a:pt x="123" y="0"/>
                      <a:pt x="168" y="48"/>
                    </a:cubicBezTo>
                    <a:cubicBezTo>
                      <a:pt x="109" y="109"/>
                      <a:pt x="109" y="109"/>
                      <a:pt x="109" y="109"/>
                    </a:cubicBezTo>
                    <a:cubicBezTo>
                      <a:pt x="13" y="120"/>
                      <a:pt x="13" y="120"/>
                      <a:pt x="13" y="120"/>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1470">
                  <a:solidFill>
                    <a:srgbClr val="FFFFFF"/>
                  </a:solidFill>
                  <a:latin typeface="+mj-ea"/>
                  <a:ea typeface="+mj-ea"/>
                </a:endParaRPr>
              </a:p>
            </p:txBody>
          </p:sp>
        </p:grpSp>
        <p:sp>
          <p:nvSpPr>
            <p:cNvPr id="57" name="Rectangle 42"/>
            <p:cNvSpPr/>
            <p:nvPr/>
          </p:nvSpPr>
          <p:spPr bwMode="auto">
            <a:xfrm>
              <a:off x="3904318" y="2938653"/>
              <a:ext cx="1370731" cy="15080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004" tIns="27002" rIns="54004" bIns="27002"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a:lnSpc>
                  <a:spcPct val="150000"/>
                </a:lnSpc>
                <a:defRPr/>
              </a:pPr>
              <a:r>
                <a:rPr lang="zh-CN" altLang="en-US" sz="945" kern="0" dirty="0">
                  <a:solidFill>
                    <a:schemeClr val="tx1"/>
                  </a:solidFill>
                  <a:latin typeface="+mj-ea"/>
                  <a:ea typeface="+mj-ea"/>
                  <a:cs typeface="Arial" pitchFamily="34" charset="0"/>
                </a:rPr>
                <a:t>单击此处可添加文本单击此处可添加文本单击此处可添加文本单击此处可添加文本单击此处可添加文本单击此处可添加文本单击此处可添加文本单击此处可添加文本</a:t>
              </a:r>
              <a:endParaRPr lang="en-US" altLang="zh-CN" sz="945" kern="0" dirty="0">
                <a:solidFill>
                  <a:schemeClr val="tx1"/>
                </a:solidFill>
                <a:latin typeface="+mj-ea"/>
                <a:ea typeface="+mj-ea"/>
                <a:cs typeface="Arial" pitchFamily="34" charset="0"/>
              </a:endParaRPr>
            </a:p>
            <a:p>
              <a:pPr>
                <a:lnSpc>
                  <a:spcPct val="150000"/>
                </a:lnSpc>
                <a:defRPr/>
              </a:pPr>
              <a:endParaRPr lang="en-US" altLang="zh-CN" sz="945" kern="0" dirty="0">
                <a:solidFill>
                  <a:schemeClr val="tx1"/>
                </a:solidFill>
                <a:latin typeface="+mj-ea"/>
                <a:ea typeface="+mj-ea"/>
                <a:cs typeface="Arial" pitchFamily="34" charset="0"/>
              </a:endParaRPr>
            </a:p>
          </p:txBody>
        </p:sp>
      </p:grpSp>
      <p:grpSp>
        <p:nvGrpSpPr>
          <p:cNvPr id="6" name="组合 5"/>
          <p:cNvGrpSpPr/>
          <p:nvPr/>
        </p:nvGrpSpPr>
        <p:grpSpPr>
          <a:xfrm>
            <a:off x="6553022" y="1186781"/>
            <a:ext cx="2101054" cy="3739906"/>
            <a:chOff x="6183521" y="1130268"/>
            <a:chExt cx="2001004" cy="3561815"/>
          </a:xfrm>
        </p:grpSpPr>
        <p:sp>
          <p:nvSpPr>
            <p:cNvPr id="40" name="Rectangle 12"/>
            <p:cNvSpPr/>
            <p:nvPr/>
          </p:nvSpPr>
          <p:spPr bwMode="auto">
            <a:xfrm>
              <a:off x="6183521" y="1130268"/>
              <a:ext cx="2001004" cy="3561815"/>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78" name="同侧圆角矩形 77"/>
            <p:cNvSpPr/>
            <p:nvPr/>
          </p:nvSpPr>
          <p:spPr>
            <a:xfrm>
              <a:off x="6220281" y="2354259"/>
              <a:ext cx="1939483" cy="393840"/>
            </a:xfrm>
            <a:prstGeom prst="round2SameRect">
              <a:avLst/>
            </a:prstGeom>
            <a:solidFill>
              <a:schemeClr val="tx2"/>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1" name="Rectangle 18"/>
            <p:cNvSpPr/>
            <p:nvPr/>
          </p:nvSpPr>
          <p:spPr>
            <a:xfrm>
              <a:off x="6195308" y="2397715"/>
              <a:ext cx="1989215" cy="311614"/>
            </a:xfrm>
            <a:prstGeom prst="rect">
              <a:avLst/>
            </a:prstGeom>
          </p:spPr>
          <p:txBody>
            <a:bodyPr wrap="square" lIns="71996" tIns="35999" rIns="71996" bIns="35999"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39959">
                <a:defRPr/>
              </a:pPr>
              <a:r>
                <a:rPr lang="zh-CN" altLang="en-US" sz="1575" kern="0" spc="-42" dirty="0">
                  <a:solidFill>
                    <a:schemeClr val="bg1">
                      <a:alpha val="99000"/>
                    </a:schemeClr>
                  </a:solidFill>
                  <a:latin typeface="+mj-ea"/>
                  <a:ea typeface="+mj-ea"/>
                  <a:cs typeface="Segoe UI" pitchFamily="34" charset="0"/>
                </a:rPr>
                <a:t>标题文字</a:t>
              </a:r>
              <a:endParaRPr lang="en-US" sz="1575" kern="0" spc="-42" dirty="0">
                <a:solidFill>
                  <a:schemeClr val="bg1">
                    <a:alpha val="99000"/>
                  </a:schemeClr>
                </a:solidFill>
                <a:latin typeface="+mj-ea"/>
                <a:ea typeface="+mj-ea"/>
                <a:cs typeface="Segoe UI" pitchFamily="34" charset="0"/>
              </a:endParaRPr>
            </a:p>
          </p:txBody>
        </p:sp>
        <p:sp>
          <p:nvSpPr>
            <p:cNvPr id="42" name="Freeform 35"/>
            <p:cNvSpPr>
              <a:spLocks/>
            </p:cNvSpPr>
            <p:nvPr/>
          </p:nvSpPr>
          <p:spPr bwMode="black">
            <a:xfrm>
              <a:off x="6706035" y="1243892"/>
              <a:ext cx="998857" cy="1027048"/>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chemeClr val="tx2"/>
            </a:solidFill>
            <a:ln>
              <a:noFill/>
            </a:ln>
          </p:spPr>
          <p:txBody>
            <a:bodyPr vert="horz" wrap="square" lIns="64803" tIns="32401" rIns="64803" bIns="32401"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39960"/>
              <a:endParaRPr lang="en-US" sz="945">
                <a:solidFill>
                  <a:srgbClr val="FFFFFF"/>
                </a:solidFill>
                <a:latin typeface="+mj-ea"/>
                <a:ea typeface="+mj-ea"/>
              </a:endParaRPr>
            </a:p>
          </p:txBody>
        </p:sp>
        <p:sp>
          <p:nvSpPr>
            <p:cNvPr id="59" name="Rectangle 42"/>
            <p:cNvSpPr/>
            <p:nvPr/>
          </p:nvSpPr>
          <p:spPr bwMode="auto">
            <a:xfrm>
              <a:off x="6520097" y="2938653"/>
              <a:ext cx="1370731" cy="1508077"/>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004" tIns="27002" rIns="54004" bIns="27002"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a:lnSpc>
                  <a:spcPct val="150000"/>
                </a:lnSpc>
                <a:defRPr/>
              </a:pPr>
              <a:r>
                <a:rPr lang="zh-CN" altLang="en-US" sz="945" kern="0" dirty="0">
                  <a:solidFill>
                    <a:schemeClr val="tx1"/>
                  </a:solidFill>
                  <a:latin typeface="+mj-ea"/>
                  <a:ea typeface="+mj-ea"/>
                  <a:cs typeface="Arial" pitchFamily="34" charset="0"/>
                </a:rPr>
                <a:t>单击此处可添加文本单击此处可添加文本单击此处可添加文本单击此处可添加文本单击此处可添加文本单击此处可添加文本单击此处可添加文本单击此处可添加文本</a:t>
              </a:r>
              <a:endParaRPr lang="en-US" altLang="zh-CN" sz="945" kern="0" dirty="0">
                <a:solidFill>
                  <a:schemeClr val="tx1"/>
                </a:solidFill>
                <a:latin typeface="+mj-ea"/>
                <a:ea typeface="+mj-ea"/>
                <a:cs typeface="Arial" pitchFamily="34" charset="0"/>
              </a:endParaRPr>
            </a:p>
            <a:p>
              <a:pPr>
                <a:lnSpc>
                  <a:spcPct val="150000"/>
                </a:lnSpc>
                <a:defRPr/>
              </a:pPr>
              <a:endParaRPr lang="en-US" altLang="zh-CN" sz="945" kern="0" dirty="0">
                <a:solidFill>
                  <a:schemeClr val="tx1"/>
                </a:solidFill>
                <a:latin typeface="+mj-ea"/>
                <a:ea typeface="+mj-ea"/>
                <a:cs typeface="Arial" pitchFamily="34" charset="0"/>
              </a:endParaRPr>
            </a:p>
          </p:txBody>
        </p:sp>
      </p:grpSp>
      <p:grpSp>
        <p:nvGrpSpPr>
          <p:cNvPr id="35" name="组合 34"/>
          <p:cNvGrpSpPr/>
          <p:nvPr/>
        </p:nvGrpSpPr>
        <p:grpSpPr>
          <a:xfrm>
            <a:off x="507974" y="251500"/>
            <a:ext cx="3236147" cy="350865"/>
            <a:chOff x="568442" y="319364"/>
            <a:chExt cx="4109396" cy="445544"/>
          </a:xfrm>
        </p:grpSpPr>
        <p:sp>
          <p:nvSpPr>
            <p:cNvPr id="43"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47" name="等腰三角形 46"/>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8"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56" name="圆角矩形 55"/>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spTree>
    <p:extLst>
      <p:ext uri="{BB962C8B-B14F-4D97-AF65-F5344CB8AC3E}">
        <p14:creationId xmlns:p14="http://schemas.microsoft.com/office/powerpoint/2010/main" val="2906141163"/>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left)">
                                      <p:cBhvr>
                                        <p:cTn id="13" dur="500"/>
                                        <p:tgtEl>
                                          <p:spTgt spid="56"/>
                                        </p:tgtEl>
                                      </p:cBhvr>
                                    </p:animEffect>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038979" cy="350865"/>
            <a:chOff x="568442" y="319364"/>
            <a:chExt cx="3859022" cy="445544"/>
          </a:xfrm>
        </p:grpSpPr>
        <p:sp>
          <p:nvSpPr>
            <p:cNvPr id="151" name="文本框 23"/>
            <p:cNvSpPr txBox="1"/>
            <p:nvPr/>
          </p:nvSpPr>
          <p:spPr>
            <a:xfrm>
              <a:off x="665958" y="319364"/>
              <a:ext cx="1952509" cy="445544"/>
            </a:xfrm>
            <a:prstGeom prst="rect">
              <a:avLst/>
            </a:prstGeom>
            <a:noFill/>
          </p:spPr>
          <p:txBody>
            <a:bodyPr wrap="none" rtlCol="0">
              <a:spAutoFit/>
            </a:bodyPr>
            <a:lstStyle/>
            <a:p>
              <a:r>
                <a:rPr lang="zh-CN" altLang="en-US" sz="1680" dirty="0">
                  <a:solidFill>
                    <a:schemeClr val="bg2"/>
                  </a:solidFill>
                  <a:latin typeface="微软雅黑"/>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53" name="文本框 23"/>
            <p:cNvSpPr txBox="1"/>
            <p:nvPr/>
          </p:nvSpPr>
          <p:spPr>
            <a:xfrm>
              <a:off x="2306003" y="429774"/>
              <a:ext cx="2121461" cy="322434"/>
            </a:xfrm>
            <a:prstGeom prst="rect">
              <a:avLst/>
            </a:prstGeom>
            <a:noFill/>
          </p:spPr>
          <p:txBody>
            <a:bodyPr wrap="none" rtlCol="0">
              <a:spAutoFit/>
            </a:bodyPr>
            <a:lstStyle/>
            <a:p>
              <a:r>
                <a:rPr lang="en-US" altLang="zh-CN" sz="1050" dirty="0">
                  <a:solidFill>
                    <a:srgbClr val="7F7F7F">
                      <a:lumMod val="60000"/>
                      <a:lumOff val="40000"/>
                    </a:srgbClr>
                  </a:solidFill>
                  <a:latin typeface="微软雅黑"/>
                </a:rPr>
                <a:t>  Click here to add Title</a:t>
              </a:r>
              <a:endParaRPr lang="zh-CN" altLang="en-US" sz="1050" dirty="0">
                <a:solidFill>
                  <a:srgbClr val="7F7F7F">
                    <a:lumMod val="60000"/>
                    <a:lumOff val="40000"/>
                  </a:srgbClr>
                </a:solidFill>
                <a:latin typeface="微软雅黑"/>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solidFill>
                <a:prstClr val="white"/>
              </a:solidFill>
              <a:latin typeface="微软雅黑"/>
            </a:endParaRPr>
          </a:p>
        </p:txBody>
      </p:sp>
      <p:grpSp>
        <p:nvGrpSpPr>
          <p:cNvPr id="70" name="组合 69"/>
          <p:cNvGrpSpPr/>
          <p:nvPr/>
        </p:nvGrpSpPr>
        <p:grpSpPr>
          <a:xfrm>
            <a:off x="860189" y="2306489"/>
            <a:ext cx="7825215" cy="1076552"/>
            <a:chOff x="1015699" y="2928875"/>
            <a:chExt cx="9936781" cy="1367050"/>
          </a:xfrm>
        </p:grpSpPr>
        <p:cxnSp>
          <p:nvCxnSpPr>
            <p:cNvPr id="71"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73" name="Straight Connector 31"/>
            <p:cNvCxnSpPr>
              <a:endCxn id="107"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4" name="Oval 5"/>
            <p:cNvSpPr/>
            <p:nvPr/>
          </p:nvSpPr>
          <p:spPr>
            <a:xfrm>
              <a:off x="2247244"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90">
                <a:solidFill>
                  <a:prstClr val="white"/>
                </a:solidFill>
              </a:endParaRPr>
            </a:p>
          </p:txBody>
        </p:sp>
        <p:cxnSp>
          <p:nvCxnSpPr>
            <p:cNvPr id="78"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90">
                <a:solidFill>
                  <a:prstClr val="white"/>
                </a:solidFill>
              </a:endParaRPr>
            </a:p>
          </p:txBody>
        </p:sp>
        <p:cxnSp>
          <p:nvCxnSpPr>
            <p:cNvPr id="84"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5" name="Oval 5"/>
            <p:cNvSpPr/>
            <p:nvPr/>
          </p:nvSpPr>
          <p:spPr>
            <a:xfrm>
              <a:off x="4713341"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90">
                <a:solidFill>
                  <a:prstClr val="white"/>
                </a:solidFill>
              </a:endParaRPr>
            </a:p>
          </p:txBody>
        </p:sp>
        <p:cxnSp>
          <p:nvCxnSpPr>
            <p:cNvPr id="90"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90">
                <a:solidFill>
                  <a:prstClr val="white"/>
                </a:solidFill>
              </a:endParaRPr>
            </a:p>
          </p:txBody>
        </p:sp>
      </p:grpSp>
      <p:sp>
        <p:nvSpPr>
          <p:cNvPr id="92" name="矩形 91"/>
          <p:cNvSpPr/>
          <p:nvPr/>
        </p:nvSpPr>
        <p:spPr>
          <a:xfrm>
            <a:off x="2468858" y="1600030"/>
            <a:ext cx="2630097" cy="902428"/>
          </a:xfrm>
          <a:prstGeom prst="rect">
            <a:avLst/>
          </a:prstGeom>
        </p:spPr>
        <p:txBody>
          <a:bodyPr wrap="square" lIns="72009" tIns="36005" rIns="72009" bIns="36005">
            <a:spAutoFit/>
          </a:bodyPr>
          <a:lstStyle/>
          <a:p>
            <a:pPr>
              <a:lnSpc>
                <a:spcPct val="150000"/>
              </a:lnSpc>
              <a:spcBef>
                <a:spcPts val="788"/>
              </a:spcBef>
              <a:buFont typeface="Arial" charset="0"/>
              <a:buChar char="•"/>
            </a:pPr>
            <a:r>
              <a:rPr lang="zh-CN" altLang="en-US" sz="1050"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788"/>
              </a:spcBef>
              <a:buFont typeface="Arial" charset="0"/>
              <a:buChar char="•"/>
            </a:pPr>
            <a:endParaRPr lang="zh-CN" altLang="en-US" sz="1050" dirty="0">
              <a:solidFill>
                <a:srgbClr val="7F7F7F"/>
              </a:solidFill>
              <a:latin typeface="微软雅黑" pitchFamily="34" charset="-122"/>
              <a:cs typeface="宋体" charset="-122"/>
            </a:endParaRPr>
          </a:p>
        </p:txBody>
      </p:sp>
      <p:sp>
        <p:nvSpPr>
          <p:cNvPr id="93" name="矩形 92"/>
          <p:cNvSpPr/>
          <p:nvPr/>
        </p:nvSpPr>
        <p:spPr>
          <a:xfrm>
            <a:off x="6380375" y="1600030"/>
            <a:ext cx="2630097" cy="902428"/>
          </a:xfrm>
          <a:prstGeom prst="rect">
            <a:avLst/>
          </a:prstGeom>
        </p:spPr>
        <p:txBody>
          <a:bodyPr wrap="square" lIns="72009" tIns="36005" rIns="72009" bIns="36005">
            <a:spAutoFit/>
          </a:bodyPr>
          <a:lstStyle/>
          <a:p>
            <a:pPr>
              <a:lnSpc>
                <a:spcPct val="150000"/>
              </a:lnSpc>
              <a:spcBef>
                <a:spcPts val="788"/>
              </a:spcBef>
              <a:buFont typeface="Arial" charset="0"/>
              <a:buChar char="•"/>
            </a:pPr>
            <a:r>
              <a:rPr lang="zh-CN" altLang="en-US" sz="1050"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788"/>
              </a:spcBef>
              <a:buFont typeface="Arial" charset="0"/>
              <a:buChar char="•"/>
            </a:pPr>
            <a:endParaRPr lang="zh-CN" altLang="en-US" sz="1050" dirty="0">
              <a:solidFill>
                <a:srgbClr val="7F7F7F"/>
              </a:solidFill>
              <a:latin typeface="微软雅黑" pitchFamily="34" charset="-122"/>
              <a:cs typeface="宋体" charset="-122"/>
            </a:endParaRPr>
          </a:p>
        </p:txBody>
      </p:sp>
      <p:sp>
        <p:nvSpPr>
          <p:cNvPr id="94" name="矩形 93"/>
          <p:cNvSpPr/>
          <p:nvPr/>
        </p:nvSpPr>
        <p:spPr>
          <a:xfrm>
            <a:off x="826749" y="3383041"/>
            <a:ext cx="2630097" cy="902428"/>
          </a:xfrm>
          <a:prstGeom prst="rect">
            <a:avLst/>
          </a:prstGeom>
        </p:spPr>
        <p:txBody>
          <a:bodyPr wrap="square" lIns="72009" tIns="36005" rIns="72009" bIns="36005">
            <a:spAutoFit/>
          </a:bodyPr>
          <a:lstStyle/>
          <a:p>
            <a:pPr>
              <a:lnSpc>
                <a:spcPct val="150000"/>
              </a:lnSpc>
              <a:spcBef>
                <a:spcPts val="788"/>
              </a:spcBef>
              <a:buFont typeface="Arial" charset="0"/>
              <a:buChar char="•"/>
            </a:pPr>
            <a:r>
              <a:rPr lang="zh-CN" altLang="en-US" sz="1050"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788"/>
              </a:spcBef>
              <a:buFont typeface="Arial" charset="0"/>
              <a:buChar char="•"/>
            </a:pPr>
            <a:endParaRPr lang="zh-CN" altLang="en-US" sz="1050" dirty="0">
              <a:solidFill>
                <a:srgbClr val="7F7F7F"/>
              </a:solidFill>
              <a:latin typeface="微软雅黑" pitchFamily="34" charset="-122"/>
              <a:cs typeface="宋体" charset="-122"/>
            </a:endParaRPr>
          </a:p>
        </p:txBody>
      </p:sp>
      <p:sp>
        <p:nvSpPr>
          <p:cNvPr id="95" name="矩形 94"/>
          <p:cNvSpPr/>
          <p:nvPr/>
        </p:nvSpPr>
        <p:spPr>
          <a:xfrm>
            <a:off x="4588248" y="3383041"/>
            <a:ext cx="2630097" cy="902428"/>
          </a:xfrm>
          <a:prstGeom prst="rect">
            <a:avLst/>
          </a:prstGeom>
        </p:spPr>
        <p:txBody>
          <a:bodyPr wrap="square" lIns="72009" tIns="36005" rIns="72009" bIns="36005">
            <a:spAutoFit/>
          </a:bodyPr>
          <a:lstStyle/>
          <a:p>
            <a:pPr>
              <a:lnSpc>
                <a:spcPct val="150000"/>
              </a:lnSpc>
              <a:spcBef>
                <a:spcPts val="788"/>
              </a:spcBef>
              <a:buFont typeface="Arial" charset="0"/>
              <a:buChar char="•"/>
            </a:pPr>
            <a:r>
              <a:rPr lang="zh-CN" altLang="en-US" sz="1050" dirty="0">
                <a:solidFill>
                  <a:srgbClr val="7F7F7F"/>
                </a:solidFill>
                <a:latin typeface="微软雅黑" pitchFamily="34" charset="-122"/>
                <a:cs typeface="宋体" charset="-122"/>
              </a:rPr>
              <a:t>单击此处添加段落文本单击此处添加段落文本单击此处添加段落文本</a:t>
            </a:r>
          </a:p>
          <a:p>
            <a:pPr>
              <a:lnSpc>
                <a:spcPct val="150000"/>
              </a:lnSpc>
              <a:spcBef>
                <a:spcPts val="788"/>
              </a:spcBef>
              <a:buFont typeface="Arial" charset="0"/>
              <a:buChar char="•"/>
            </a:pPr>
            <a:endParaRPr lang="zh-CN" altLang="en-US" sz="1050" dirty="0">
              <a:solidFill>
                <a:srgbClr val="7F7F7F"/>
              </a:solidFill>
              <a:latin typeface="微软雅黑" pitchFamily="34" charset="-122"/>
              <a:cs typeface="宋体" charset="-122"/>
            </a:endParaRPr>
          </a:p>
        </p:txBody>
      </p:sp>
      <p:grpSp>
        <p:nvGrpSpPr>
          <p:cNvPr id="96" name="组合 95"/>
          <p:cNvGrpSpPr/>
          <p:nvPr/>
        </p:nvGrpSpPr>
        <p:grpSpPr>
          <a:xfrm>
            <a:off x="1385453" y="1453672"/>
            <a:ext cx="985177" cy="987170"/>
            <a:chOff x="1771602" y="1706233"/>
            <a:chExt cx="1251019" cy="1253549"/>
          </a:xfrm>
        </p:grpSpPr>
        <p:grpSp>
          <p:nvGrpSpPr>
            <p:cNvPr id="104" name="Group 38"/>
            <p:cNvGrpSpPr/>
            <p:nvPr/>
          </p:nvGrpSpPr>
          <p:grpSpPr>
            <a:xfrm>
              <a:off x="1771602" y="1706233"/>
              <a:ext cx="1251019" cy="1253549"/>
              <a:chOff x="3692576" y="1742634"/>
              <a:chExt cx="2790379" cy="2796023"/>
            </a:xfrm>
          </p:grpSpPr>
          <p:grpSp>
            <p:nvGrpSpPr>
              <p:cNvPr id="106" name="组合 79"/>
              <p:cNvGrpSpPr>
                <a:grpSpLocks/>
              </p:cNvGrpSpPr>
              <p:nvPr/>
            </p:nvGrpSpPr>
            <p:grpSpPr bwMode="auto">
              <a:xfrm>
                <a:off x="3692576" y="1742634"/>
                <a:ext cx="2790379" cy="2796023"/>
                <a:chOff x="6379729" y="2488774"/>
                <a:chExt cx="2513016" cy="2513016"/>
              </a:xfrm>
            </p:grpSpPr>
            <p:sp>
              <p:nvSpPr>
                <p:cNvPr id="10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10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07"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pic>
          <p:nvPicPr>
            <p:cNvPr id="105" name="Picture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110" name="组合 109"/>
          <p:cNvGrpSpPr/>
          <p:nvPr/>
        </p:nvGrpSpPr>
        <p:grpSpPr>
          <a:xfrm>
            <a:off x="5271881" y="1452282"/>
            <a:ext cx="985177" cy="987170"/>
            <a:chOff x="6706749" y="1704468"/>
            <a:chExt cx="1251019" cy="1253549"/>
          </a:xfrm>
        </p:grpSpPr>
        <p:grpSp>
          <p:nvGrpSpPr>
            <p:cNvPr id="111" name="Group 43"/>
            <p:cNvGrpSpPr/>
            <p:nvPr/>
          </p:nvGrpSpPr>
          <p:grpSpPr>
            <a:xfrm>
              <a:off x="6706749" y="1704468"/>
              <a:ext cx="1251019" cy="1253549"/>
              <a:chOff x="3692576" y="1742634"/>
              <a:chExt cx="2790379" cy="2796023"/>
            </a:xfrm>
          </p:grpSpPr>
          <p:grpSp>
            <p:nvGrpSpPr>
              <p:cNvPr id="126" name="组合 79"/>
              <p:cNvGrpSpPr>
                <a:grpSpLocks/>
              </p:cNvGrpSpPr>
              <p:nvPr/>
            </p:nvGrpSpPr>
            <p:grpSpPr bwMode="auto">
              <a:xfrm>
                <a:off x="3692576" y="1742634"/>
                <a:ext cx="2790379" cy="2796023"/>
                <a:chOff x="6379729" y="2488774"/>
                <a:chExt cx="2513016" cy="2513016"/>
              </a:xfrm>
            </p:grpSpPr>
            <p:sp>
              <p:nvSpPr>
                <p:cNvPr id="12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12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27"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12" name="Group 24"/>
            <p:cNvGrpSpPr>
              <a:grpSpLocks noChangeAspect="1"/>
            </p:cNvGrpSpPr>
            <p:nvPr/>
          </p:nvGrpSpPr>
          <p:grpSpPr>
            <a:xfrm>
              <a:off x="7152542" y="2112972"/>
              <a:ext cx="404336" cy="404336"/>
              <a:chOff x="6111586" y="318800"/>
              <a:chExt cx="490538" cy="490538"/>
            </a:xfrm>
            <a:solidFill>
              <a:srgbClr val="FFFFFF"/>
            </a:solidFill>
          </p:grpSpPr>
          <p:sp>
            <p:nvSpPr>
              <p:cNvPr id="113"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14"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15"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16"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17"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18"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19"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20"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21"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22"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23"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24"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25"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grpSp>
      </p:grpSp>
      <p:grpSp>
        <p:nvGrpSpPr>
          <p:cNvPr id="130" name="组合 129"/>
          <p:cNvGrpSpPr/>
          <p:nvPr/>
        </p:nvGrpSpPr>
        <p:grpSpPr>
          <a:xfrm>
            <a:off x="7246314" y="3272845"/>
            <a:ext cx="985177" cy="987170"/>
            <a:chOff x="9213965" y="4016294"/>
            <a:chExt cx="1251019" cy="1253549"/>
          </a:xfrm>
        </p:grpSpPr>
        <p:grpSp>
          <p:nvGrpSpPr>
            <p:cNvPr id="131" name="Group 48"/>
            <p:cNvGrpSpPr/>
            <p:nvPr/>
          </p:nvGrpSpPr>
          <p:grpSpPr>
            <a:xfrm>
              <a:off x="9213965" y="4016294"/>
              <a:ext cx="1251019" cy="1253549"/>
              <a:chOff x="3692576" y="1742634"/>
              <a:chExt cx="2790379" cy="2796023"/>
            </a:xfrm>
          </p:grpSpPr>
          <p:grpSp>
            <p:nvGrpSpPr>
              <p:cNvPr id="137" name="组合 79"/>
              <p:cNvGrpSpPr>
                <a:grpSpLocks/>
              </p:cNvGrpSpPr>
              <p:nvPr/>
            </p:nvGrpSpPr>
            <p:grpSpPr bwMode="auto">
              <a:xfrm>
                <a:off x="3692576" y="1742634"/>
                <a:ext cx="2790379" cy="2796023"/>
                <a:chOff x="6379729" y="2488774"/>
                <a:chExt cx="2513016" cy="2513016"/>
              </a:xfrm>
            </p:grpSpPr>
            <p:sp>
              <p:nvSpPr>
                <p:cNvPr id="1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14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38" name="椭圆 80"/>
              <p:cNvSpPr/>
              <p:nvPr/>
            </p:nvSpPr>
            <p:spPr bwMode="auto">
              <a:xfrm>
                <a:off x="4101618" y="2137562"/>
                <a:ext cx="2016471" cy="2020558"/>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32" name="Group 132"/>
            <p:cNvGrpSpPr>
              <a:grpSpLocks noChangeAspect="1"/>
            </p:cNvGrpSpPr>
            <p:nvPr/>
          </p:nvGrpSpPr>
          <p:grpSpPr>
            <a:xfrm>
              <a:off x="9613622" y="4409789"/>
              <a:ext cx="471510" cy="461033"/>
              <a:chOff x="-6349" y="-1587"/>
              <a:chExt cx="500062" cy="488950"/>
            </a:xfrm>
            <a:solidFill>
              <a:srgbClr val="FFFFFF"/>
            </a:solidFill>
          </p:grpSpPr>
          <p:sp>
            <p:nvSpPr>
              <p:cNvPr id="133"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34"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35" name="Freeform 19"/>
              <p:cNvSpPr>
                <a:spLocks/>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sp>
            <p:nvSpPr>
              <p:cNvPr id="136" name="Freeform 20"/>
              <p:cNvSpPr>
                <a:spLocks/>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id-ID">
                  <a:solidFill>
                    <a:srgbClr val="7F7F7F"/>
                  </a:solidFill>
                </a:endParaRPr>
              </a:p>
            </p:txBody>
          </p:sp>
        </p:grpSp>
      </p:grpSp>
      <p:grpSp>
        <p:nvGrpSpPr>
          <p:cNvPr id="141" name="组合 140"/>
          <p:cNvGrpSpPr/>
          <p:nvPr/>
        </p:nvGrpSpPr>
        <p:grpSpPr>
          <a:xfrm>
            <a:off x="3345827" y="3272845"/>
            <a:ext cx="985177" cy="987170"/>
            <a:chOff x="4260965" y="4016294"/>
            <a:chExt cx="1251019" cy="1253549"/>
          </a:xfrm>
        </p:grpSpPr>
        <p:grpSp>
          <p:nvGrpSpPr>
            <p:cNvPr id="142" name="Group 48"/>
            <p:cNvGrpSpPr/>
            <p:nvPr/>
          </p:nvGrpSpPr>
          <p:grpSpPr>
            <a:xfrm>
              <a:off x="4260965" y="4016294"/>
              <a:ext cx="1251019" cy="1253549"/>
              <a:chOff x="3692576" y="1742634"/>
              <a:chExt cx="2790379" cy="2796023"/>
            </a:xfrm>
          </p:grpSpPr>
          <p:grpSp>
            <p:nvGrpSpPr>
              <p:cNvPr id="161" name="组合 79"/>
              <p:cNvGrpSpPr>
                <a:grpSpLocks/>
              </p:cNvGrpSpPr>
              <p:nvPr/>
            </p:nvGrpSpPr>
            <p:grpSpPr bwMode="auto">
              <a:xfrm>
                <a:off x="3692576" y="1742634"/>
                <a:ext cx="2790379" cy="2796023"/>
                <a:chOff x="6379729" y="2488774"/>
                <a:chExt cx="2513016" cy="2513016"/>
              </a:xfrm>
            </p:grpSpPr>
            <p:sp>
              <p:nvSpPr>
                <p:cNvPr id="16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16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62" name="椭圆 80"/>
              <p:cNvSpPr/>
              <p:nvPr/>
            </p:nvSpPr>
            <p:spPr bwMode="auto">
              <a:xfrm>
                <a:off x="4101618" y="2137562"/>
                <a:ext cx="2016471" cy="2020558"/>
              </a:xfrm>
              <a:prstGeom prst="ellipse">
                <a:avLst/>
              </a:prstGeom>
              <a:solidFill>
                <a:schemeClr val="bg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143" name="组合 142"/>
            <p:cNvGrpSpPr/>
            <p:nvPr/>
          </p:nvGrpSpPr>
          <p:grpSpPr>
            <a:xfrm>
              <a:off x="4665262" y="4441971"/>
              <a:ext cx="476042" cy="437541"/>
              <a:chOff x="4470401" y="1481138"/>
              <a:chExt cx="215900" cy="198438"/>
            </a:xfrm>
            <a:solidFill>
              <a:schemeClr val="bg1"/>
            </a:solidFill>
          </p:grpSpPr>
          <p:sp>
            <p:nvSpPr>
              <p:cNvPr id="144" name="Freeform 355"/>
              <p:cNvSpPr>
                <a:spLocks/>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45"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46"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47" name="Freeform 358"/>
              <p:cNvSpPr>
                <a:spLocks/>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48" name="Freeform 359"/>
              <p:cNvSpPr>
                <a:spLocks/>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49"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55" name="Freeform 361"/>
              <p:cNvSpPr>
                <a:spLocks/>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56" name="Freeform 362"/>
              <p:cNvSpPr>
                <a:spLocks/>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58"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59" name="Freeform 364"/>
              <p:cNvSpPr>
                <a:spLocks/>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sp>
            <p:nvSpPr>
              <p:cNvPr id="160" name="Freeform 365"/>
              <p:cNvSpPr>
                <a:spLocks/>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a:solidFill>
                    <a:srgbClr val="7F7F7F"/>
                  </a:solidFill>
                </a:endParaRPr>
              </a:p>
            </p:txBody>
          </p:sp>
        </p:grpSp>
      </p:grpSp>
    </p:spTree>
    <p:extLst>
      <p:ext uri="{BB962C8B-B14F-4D97-AF65-F5344CB8AC3E}">
        <p14:creationId xmlns:p14="http://schemas.microsoft.com/office/powerpoint/2010/main" val="3509445770"/>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additive="base">
                                        <p:cTn id="18" dur="500" fill="hold"/>
                                        <p:tgtEl>
                                          <p:spTgt spid="70"/>
                                        </p:tgtEl>
                                        <p:attrNameLst>
                                          <p:attrName>ppt_x</p:attrName>
                                        </p:attrNameLst>
                                      </p:cBhvr>
                                      <p:tavLst>
                                        <p:tav tm="0">
                                          <p:val>
                                            <p:strVal val="0-#ppt_w/2"/>
                                          </p:val>
                                        </p:tav>
                                        <p:tav tm="100000">
                                          <p:val>
                                            <p:strVal val="#ppt_x"/>
                                          </p:val>
                                        </p:tav>
                                      </p:tavLst>
                                    </p:anim>
                                    <p:anim calcmode="lin" valueType="num">
                                      <p:cBhvr additive="base">
                                        <p:cTn id="19"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10"/>
                                        </p:tgtEl>
                                        <p:attrNameLst>
                                          <p:attrName>style.visibility</p:attrName>
                                        </p:attrNameLst>
                                      </p:cBhvr>
                                      <p:to>
                                        <p:strVal val="visible"/>
                                      </p:to>
                                    </p:set>
                                    <p:animEffect transition="in" filter="fade">
                                      <p:cBhvr>
                                        <p:cTn id="24" dur="500"/>
                                        <p:tgtEl>
                                          <p:spTgt spid="110"/>
                                        </p:tgtEl>
                                      </p:cBhvr>
                                    </p:animEffect>
                                    <p:anim calcmode="lin" valueType="num">
                                      <p:cBhvr>
                                        <p:cTn id="25" dur="500" fill="hold"/>
                                        <p:tgtEl>
                                          <p:spTgt spid="110"/>
                                        </p:tgtEl>
                                        <p:attrNameLst>
                                          <p:attrName>ppt_x</p:attrName>
                                        </p:attrNameLst>
                                      </p:cBhvr>
                                      <p:tavLst>
                                        <p:tav tm="0">
                                          <p:val>
                                            <p:strVal val="#ppt_x"/>
                                          </p:val>
                                        </p:tav>
                                        <p:tav tm="100000">
                                          <p:val>
                                            <p:strVal val="#ppt_x"/>
                                          </p:val>
                                        </p:tav>
                                      </p:tavLst>
                                    </p:anim>
                                    <p:anim calcmode="lin" valueType="num">
                                      <p:cBhvr>
                                        <p:cTn id="26" dur="500" fill="hold"/>
                                        <p:tgtEl>
                                          <p:spTgt spid="11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96"/>
                                        </p:tgtEl>
                                        <p:attrNameLst>
                                          <p:attrName>style.visibility</p:attrName>
                                        </p:attrNameLst>
                                      </p:cBhvr>
                                      <p:to>
                                        <p:strVal val="visible"/>
                                      </p:to>
                                    </p:set>
                                    <p:animEffect transition="in" filter="fade">
                                      <p:cBhvr>
                                        <p:cTn id="29" dur="500"/>
                                        <p:tgtEl>
                                          <p:spTgt spid="96"/>
                                        </p:tgtEl>
                                      </p:cBhvr>
                                    </p:animEffect>
                                    <p:anim calcmode="lin" valueType="num">
                                      <p:cBhvr>
                                        <p:cTn id="30" dur="500" fill="hold"/>
                                        <p:tgtEl>
                                          <p:spTgt spid="96"/>
                                        </p:tgtEl>
                                        <p:attrNameLst>
                                          <p:attrName>ppt_x</p:attrName>
                                        </p:attrNameLst>
                                      </p:cBhvr>
                                      <p:tavLst>
                                        <p:tav tm="0">
                                          <p:val>
                                            <p:strVal val="#ppt_x"/>
                                          </p:val>
                                        </p:tav>
                                        <p:tav tm="100000">
                                          <p:val>
                                            <p:strVal val="#ppt_x"/>
                                          </p:val>
                                        </p:tav>
                                      </p:tavLst>
                                    </p:anim>
                                    <p:anim calcmode="lin" valueType="num">
                                      <p:cBhvr>
                                        <p:cTn id="31" dur="500" fill="hold"/>
                                        <p:tgtEl>
                                          <p:spTgt spid="96"/>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41"/>
                                        </p:tgtEl>
                                        <p:attrNameLst>
                                          <p:attrName>style.visibility</p:attrName>
                                        </p:attrNameLst>
                                      </p:cBhvr>
                                      <p:to>
                                        <p:strVal val="visible"/>
                                      </p:to>
                                    </p:set>
                                    <p:animEffect transition="in" filter="fade">
                                      <p:cBhvr>
                                        <p:cTn id="34" dur="1000"/>
                                        <p:tgtEl>
                                          <p:spTgt spid="141"/>
                                        </p:tgtEl>
                                      </p:cBhvr>
                                    </p:animEffect>
                                    <p:anim calcmode="lin" valueType="num">
                                      <p:cBhvr>
                                        <p:cTn id="35" dur="1000" fill="hold"/>
                                        <p:tgtEl>
                                          <p:spTgt spid="141"/>
                                        </p:tgtEl>
                                        <p:attrNameLst>
                                          <p:attrName>ppt_x</p:attrName>
                                        </p:attrNameLst>
                                      </p:cBhvr>
                                      <p:tavLst>
                                        <p:tav tm="0">
                                          <p:val>
                                            <p:strVal val="#ppt_x"/>
                                          </p:val>
                                        </p:tav>
                                        <p:tav tm="100000">
                                          <p:val>
                                            <p:strVal val="#ppt_x"/>
                                          </p:val>
                                        </p:tav>
                                      </p:tavLst>
                                    </p:anim>
                                    <p:anim calcmode="lin" valueType="num">
                                      <p:cBhvr>
                                        <p:cTn id="36" dur="1000" fill="hold"/>
                                        <p:tgtEl>
                                          <p:spTgt spid="141"/>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fade">
                                      <p:cBhvr>
                                        <p:cTn id="39" dur="1000"/>
                                        <p:tgtEl>
                                          <p:spTgt spid="130"/>
                                        </p:tgtEl>
                                      </p:cBhvr>
                                    </p:animEffect>
                                    <p:anim calcmode="lin" valueType="num">
                                      <p:cBhvr>
                                        <p:cTn id="40" dur="1000" fill="hold"/>
                                        <p:tgtEl>
                                          <p:spTgt spid="130"/>
                                        </p:tgtEl>
                                        <p:attrNameLst>
                                          <p:attrName>ppt_x</p:attrName>
                                        </p:attrNameLst>
                                      </p:cBhvr>
                                      <p:tavLst>
                                        <p:tav tm="0">
                                          <p:val>
                                            <p:strVal val="#ppt_x"/>
                                          </p:val>
                                        </p:tav>
                                        <p:tav tm="100000">
                                          <p:val>
                                            <p:strVal val="#ppt_x"/>
                                          </p:val>
                                        </p:tav>
                                      </p:tavLst>
                                    </p:anim>
                                    <p:anim calcmode="lin" valueType="num">
                                      <p:cBhvr>
                                        <p:cTn id="41" dur="1000" fill="hold"/>
                                        <p:tgtEl>
                                          <p:spTgt spid="13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93"/>
                                        </p:tgtEl>
                                        <p:attrNameLst>
                                          <p:attrName>style.visibility</p:attrName>
                                        </p:attrNameLst>
                                      </p:cBhvr>
                                      <p:to>
                                        <p:strVal val="visible"/>
                                      </p:to>
                                    </p:set>
                                    <p:anim calcmode="lin" valueType="num">
                                      <p:cBhvr additive="base">
                                        <p:cTn id="46" dur="500" fill="hold"/>
                                        <p:tgtEl>
                                          <p:spTgt spid="93"/>
                                        </p:tgtEl>
                                        <p:attrNameLst>
                                          <p:attrName>ppt_x</p:attrName>
                                        </p:attrNameLst>
                                      </p:cBhvr>
                                      <p:tavLst>
                                        <p:tav tm="0">
                                          <p:val>
                                            <p:strVal val="1+#ppt_w/2"/>
                                          </p:val>
                                        </p:tav>
                                        <p:tav tm="100000">
                                          <p:val>
                                            <p:strVal val="#ppt_x"/>
                                          </p:val>
                                        </p:tav>
                                      </p:tavLst>
                                    </p:anim>
                                    <p:anim calcmode="lin" valueType="num">
                                      <p:cBhvr additive="base">
                                        <p:cTn id="47" dur="500" fill="hold"/>
                                        <p:tgtEl>
                                          <p:spTgt spid="93"/>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92"/>
                                        </p:tgtEl>
                                        <p:attrNameLst>
                                          <p:attrName>style.visibility</p:attrName>
                                        </p:attrNameLst>
                                      </p:cBhvr>
                                      <p:to>
                                        <p:strVal val="visible"/>
                                      </p:to>
                                    </p:set>
                                    <p:anim calcmode="lin" valueType="num">
                                      <p:cBhvr additive="base">
                                        <p:cTn id="50" dur="500" fill="hold"/>
                                        <p:tgtEl>
                                          <p:spTgt spid="92"/>
                                        </p:tgtEl>
                                        <p:attrNameLst>
                                          <p:attrName>ppt_x</p:attrName>
                                        </p:attrNameLst>
                                      </p:cBhvr>
                                      <p:tavLst>
                                        <p:tav tm="0">
                                          <p:val>
                                            <p:strVal val="1+#ppt_w/2"/>
                                          </p:val>
                                        </p:tav>
                                        <p:tav tm="100000">
                                          <p:val>
                                            <p:strVal val="#ppt_x"/>
                                          </p:val>
                                        </p:tav>
                                      </p:tavLst>
                                    </p:anim>
                                    <p:anim calcmode="lin" valueType="num">
                                      <p:cBhvr additive="base">
                                        <p:cTn id="51" dur="500" fill="hold"/>
                                        <p:tgtEl>
                                          <p:spTgt spid="92"/>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grpId="0" nodeType="clickEffect">
                                  <p:stCondLst>
                                    <p:cond delay="0"/>
                                  </p:stCondLst>
                                  <p:childTnLst>
                                    <p:set>
                                      <p:cBhvr>
                                        <p:cTn id="55" dur="1" fill="hold">
                                          <p:stCondLst>
                                            <p:cond delay="0"/>
                                          </p:stCondLst>
                                        </p:cTn>
                                        <p:tgtEl>
                                          <p:spTgt spid="94"/>
                                        </p:tgtEl>
                                        <p:attrNameLst>
                                          <p:attrName>style.visibility</p:attrName>
                                        </p:attrNameLst>
                                      </p:cBhvr>
                                      <p:to>
                                        <p:strVal val="visible"/>
                                      </p:to>
                                    </p:set>
                                    <p:anim calcmode="lin" valueType="num">
                                      <p:cBhvr additive="base">
                                        <p:cTn id="56" dur="500" fill="hold"/>
                                        <p:tgtEl>
                                          <p:spTgt spid="94"/>
                                        </p:tgtEl>
                                        <p:attrNameLst>
                                          <p:attrName>ppt_x</p:attrName>
                                        </p:attrNameLst>
                                      </p:cBhvr>
                                      <p:tavLst>
                                        <p:tav tm="0">
                                          <p:val>
                                            <p:strVal val="0-#ppt_w/2"/>
                                          </p:val>
                                        </p:tav>
                                        <p:tav tm="100000">
                                          <p:val>
                                            <p:strVal val="#ppt_x"/>
                                          </p:val>
                                        </p:tav>
                                      </p:tavLst>
                                    </p:anim>
                                    <p:anim calcmode="lin" valueType="num">
                                      <p:cBhvr additive="base">
                                        <p:cTn id="57" dur="500" fill="hold"/>
                                        <p:tgtEl>
                                          <p:spTgt spid="94"/>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95"/>
                                        </p:tgtEl>
                                        <p:attrNameLst>
                                          <p:attrName>style.visibility</p:attrName>
                                        </p:attrNameLst>
                                      </p:cBhvr>
                                      <p:to>
                                        <p:strVal val="visible"/>
                                      </p:to>
                                    </p:set>
                                    <p:anim calcmode="lin" valueType="num">
                                      <p:cBhvr additive="base">
                                        <p:cTn id="60" dur="500" fill="hold"/>
                                        <p:tgtEl>
                                          <p:spTgt spid="95"/>
                                        </p:tgtEl>
                                        <p:attrNameLst>
                                          <p:attrName>ppt_x</p:attrName>
                                        </p:attrNameLst>
                                      </p:cBhvr>
                                      <p:tavLst>
                                        <p:tav tm="0">
                                          <p:val>
                                            <p:strVal val="0-#ppt_w/2"/>
                                          </p:val>
                                        </p:tav>
                                        <p:tav tm="100000">
                                          <p:val>
                                            <p:strVal val="#ppt_x"/>
                                          </p:val>
                                        </p:tav>
                                      </p:tavLst>
                                    </p:anim>
                                    <p:anim calcmode="lin" valueType="num">
                                      <p:cBhvr additive="base">
                                        <p:cTn id="61"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92" grpId="0"/>
      <p:bldP spid="93" grpId="0"/>
      <p:bldP spid="94" grpId="0"/>
      <p:bldP spid="9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0" name="组合 149"/>
          <p:cNvGrpSpPr/>
          <p:nvPr/>
        </p:nvGrpSpPr>
        <p:grpSpPr>
          <a:xfrm>
            <a:off x="507974" y="251500"/>
            <a:ext cx="3038979" cy="350865"/>
            <a:chOff x="568442" y="319364"/>
            <a:chExt cx="3859022" cy="445544"/>
          </a:xfrm>
        </p:grpSpPr>
        <p:sp>
          <p:nvSpPr>
            <p:cNvPr id="151" name="文本框 23"/>
            <p:cNvSpPr txBox="1"/>
            <p:nvPr/>
          </p:nvSpPr>
          <p:spPr>
            <a:xfrm>
              <a:off x="665958" y="319364"/>
              <a:ext cx="1952509" cy="445544"/>
            </a:xfrm>
            <a:prstGeom prst="rect">
              <a:avLst/>
            </a:prstGeom>
            <a:noFill/>
          </p:spPr>
          <p:txBody>
            <a:bodyPr wrap="none" rtlCol="0">
              <a:spAutoFit/>
            </a:bodyPr>
            <a:lstStyle/>
            <a:p>
              <a:r>
                <a:rPr lang="zh-CN" altLang="en-US" sz="1680" dirty="0">
                  <a:solidFill>
                    <a:schemeClr val="bg2"/>
                  </a:solidFill>
                  <a:latin typeface="微软雅黑"/>
                </a:rPr>
                <a:t>标题文字内容 </a:t>
              </a:r>
            </a:p>
          </p:txBody>
        </p:sp>
        <p:sp>
          <p:nvSpPr>
            <p:cNvPr id="152" name="等腰三角形 151"/>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153" name="文本框 23"/>
            <p:cNvSpPr txBox="1"/>
            <p:nvPr/>
          </p:nvSpPr>
          <p:spPr>
            <a:xfrm>
              <a:off x="2306003" y="429774"/>
              <a:ext cx="2121461" cy="322434"/>
            </a:xfrm>
            <a:prstGeom prst="rect">
              <a:avLst/>
            </a:prstGeom>
            <a:noFill/>
          </p:spPr>
          <p:txBody>
            <a:bodyPr wrap="none" rtlCol="0">
              <a:spAutoFit/>
            </a:bodyPr>
            <a:lstStyle/>
            <a:p>
              <a:r>
                <a:rPr lang="en-US" altLang="zh-CN" sz="1050" dirty="0">
                  <a:solidFill>
                    <a:srgbClr val="7F7F7F">
                      <a:lumMod val="60000"/>
                      <a:lumOff val="40000"/>
                    </a:srgbClr>
                  </a:solidFill>
                  <a:latin typeface="微软雅黑"/>
                </a:rPr>
                <a:t>  Click here to add Title</a:t>
              </a:r>
              <a:endParaRPr lang="zh-CN" altLang="en-US" sz="1050" dirty="0">
                <a:solidFill>
                  <a:srgbClr val="7F7F7F">
                    <a:lumMod val="60000"/>
                    <a:lumOff val="40000"/>
                  </a:srgbClr>
                </a:solidFill>
                <a:latin typeface="微软雅黑"/>
              </a:endParaRPr>
            </a:p>
          </p:txBody>
        </p:sp>
      </p:grpSp>
      <p:sp>
        <p:nvSpPr>
          <p:cNvPr id="154" name="圆角矩形 153"/>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solidFill>
                <a:prstClr val="white"/>
              </a:solidFill>
              <a:latin typeface="微软雅黑"/>
            </a:endParaRPr>
          </a:p>
        </p:txBody>
      </p:sp>
      <p:sp>
        <p:nvSpPr>
          <p:cNvPr id="33" name="椭圆 32"/>
          <p:cNvSpPr/>
          <p:nvPr/>
        </p:nvSpPr>
        <p:spPr bwMode="auto">
          <a:xfrm>
            <a:off x="2644533" y="1662121"/>
            <a:ext cx="2662437" cy="2653985"/>
          </a:xfrm>
          <a:prstGeom prst="ellipse">
            <a:avLst/>
          </a:prstGeom>
          <a:noFill/>
          <a:ln w="25400" cap="flat" cmpd="sng" algn="ctr">
            <a:solidFill>
              <a:schemeClr val="tx1">
                <a:lumMod val="60000"/>
                <a:lumOff val="40000"/>
              </a:schemeClr>
            </a:solidFill>
            <a:prstDash val="solid"/>
          </a:ln>
          <a:effectLst/>
        </p:spPr>
        <p:txBody>
          <a:bodyPr lIns="79296" tIns="39648" rIns="79296" bIns="39648" anchor="ctr"/>
          <a:lstStyle/>
          <a:p>
            <a:pPr algn="ctr">
              <a:defRPr/>
            </a:pPr>
            <a:endParaRPr lang="zh-CN" altLang="en-US" kern="0" dirty="0">
              <a:solidFill>
                <a:sysClr val="window" lastClr="FFFFFF"/>
              </a:solidFill>
              <a:latin typeface="Calibri"/>
            </a:endParaRPr>
          </a:p>
        </p:txBody>
      </p:sp>
      <p:sp>
        <p:nvSpPr>
          <p:cNvPr id="34" name="椭圆 33"/>
          <p:cNvSpPr/>
          <p:nvPr/>
        </p:nvSpPr>
        <p:spPr bwMode="auto">
          <a:xfrm>
            <a:off x="4237592" y="1662121"/>
            <a:ext cx="2663596" cy="2653985"/>
          </a:xfrm>
          <a:prstGeom prst="ellipse">
            <a:avLst/>
          </a:prstGeom>
          <a:noFill/>
          <a:ln w="25400" cap="flat" cmpd="sng" algn="ctr">
            <a:solidFill>
              <a:schemeClr val="tx1">
                <a:lumMod val="60000"/>
                <a:lumOff val="40000"/>
              </a:schemeClr>
            </a:solidFill>
            <a:prstDash val="solid"/>
          </a:ln>
          <a:effectLst/>
        </p:spPr>
        <p:txBody>
          <a:bodyPr lIns="79296" tIns="39648" rIns="79296" bIns="39648" anchor="ctr"/>
          <a:lstStyle/>
          <a:p>
            <a:pPr algn="ctr">
              <a:defRPr/>
            </a:pPr>
            <a:endParaRPr lang="zh-CN" altLang="en-US" kern="0" dirty="0">
              <a:solidFill>
                <a:sysClr val="window" lastClr="FFFFFF"/>
              </a:solidFill>
              <a:latin typeface="Calibri"/>
            </a:endParaRPr>
          </a:p>
        </p:txBody>
      </p:sp>
      <p:cxnSp>
        <p:nvCxnSpPr>
          <p:cNvPr id="35" name="直接连接符 34"/>
          <p:cNvCxnSpPr>
            <a:cxnSpLocks noChangeShapeType="1"/>
          </p:cNvCxnSpPr>
          <p:nvPr/>
        </p:nvCxnSpPr>
        <p:spPr bwMode="auto">
          <a:xfrm>
            <a:off x="3375603" y="2310026"/>
            <a:ext cx="417093" cy="195179"/>
          </a:xfrm>
          <a:prstGeom prst="line">
            <a:avLst/>
          </a:prstGeom>
          <a:noFill/>
          <a:ln w="28575" algn="ctr">
            <a:solidFill>
              <a:schemeClr val="tx1">
                <a:lumMod val="60000"/>
                <a:lumOff val="40000"/>
              </a:schemeClr>
            </a:solidFill>
            <a:round/>
            <a:headEnd type="none" w="med" len="med"/>
            <a:tailEnd type="arrow" w="med" len="med"/>
          </a:ln>
        </p:spPr>
      </p:cxnSp>
      <p:cxnSp>
        <p:nvCxnSpPr>
          <p:cNvPr id="36" name="直接连接符 35"/>
          <p:cNvCxnSpPr>
            <a:cxnSpLocks noChangeShapeType="1"/>
          </p:cNvCxnSpPr>
          <p:nvPr/>
        </p:nvCxnSpPr>
        <p:spPr bwMode="auto">
          <a:xfrm>
            <a:off x="3153152" y="2909424"/>
            <a:ext cx="430996" cy="0"/>
          </a:xfrm>
          <a:prstGeom prst="line">
            <a:avLst/>
          </a:prstGeom>
          <a:noFill/>
          <a:ln w="28575" algn="ctr">
            <a:solidFill>
              <a:schemeClr val="tx1">
                <a:lumMod val="60000"/>
                <a:lumOff val="40000"/>
              </a:schemeClr>
            </a:solidFill>
            <a:round/>
            <a:headEnd type="none" w="med" len="med"/>
            <a:tailEnd type="arrow" w="med" len="med"/>
          </a:ln>
        </p:spPr>
      </p:cxnSp>
      <p:cxnSp>
        <p:nvCxnSpPr>
          <p:cNvPr id="37" name="直接连接符 36"/>
          <p:cNvCxnSpPr>
            <a:cxnSpLocks noChangeShapeType="1"/>
          </p:cNvCxnSpPr>
          <p:nvPr/>
        </p:nvCxnSpPr>
        <p:spPr bwMode="auto">
          <a:xfrm flipV="1">
            <a:off x="3375602" y="3297473"/>
            <a:ext cx="430996" cy="227518"/>
          </a:xfrm>
          <a:prstGeom prst="line">
            <a:avLst/>
          </a:prstGeom>
          <a:noFill/>
          <a:ln w="28575" algn="ctr">
            <a:solidFill>
              <a:schemeClr val="tx1">
                <a:lumMod val="60000"/>
                <a:lumOff val="40000"/>
              </a:schemeClr>
            </a:solidFill>
            <a:round/>
            <a:headEnd type="none" w="med" len="med"/>
            <a:tailEnd type="arrow" w="med" len="med"/>
          </a:ln>
        </p:spPr>
      </p:cxnSp>
      <p:cxnSp>
        <p:nvCxnSpPr>
          <p:cNvPr id="38" name="直接连接符 37"/>
          <p:cNvCxnSpPr>
            <a:cxnSpLocks noChangeShapeType="1"/>
          </p:cNvCxnSpPr>
          <p:nvPr/>
        </p:nvCxnSpPr>
        <p:spPr bwMode="auto">
          <a:xfrm flipH="1" flipV="1">
            <a:off x="5807479" y="3288234"/>
            <a:ext cx="430996" cy="227518"/>
          </a:xfrm>
          <a:prstGeom prst="line">
            <a:avLst/>
          </a:prstGeom>
          <a:noFill/>
          <a:ln w="28575" algn="ctr">
            <a:solidFill>
              <a:schemeClr val="tx1">
                <a:lumMod val="60000"/>
                <a:lumOff val="40000"/>
              </a:schemeClr>
            </a:solidFill>
            <a:round/>
            <a:headEnd type="none" w="med" len="med"/>
            <a:tailEnd type="arrow" w="med" len="med"/>
          </a:ln>
        </p:spPr>
      </p:cxnSp>
      <p:cxnSp>
        <p:nvCxnSpPr>
          <p:cNvPr id="39" name="直接连接符 38"/>
          <p:cNvCxnSpPr>
            <a:cxnSpLocks noChangeShapeType="1"/>
          </p:cNvCxnSpPr>
          <p:nvPr/>
        </p:nvCxnSpPr>
        <p:spPr bwMode="auto">
          <a:xfrm flipH="1">
            <a:off x="6022977" y="2907115"/>
            <a:ext cx="430996" cy="0"/>
          </a:xfrm>
          <a:prstGeom prst="line">
            <a:avLst/>
          </a:prstGeom>
          <a:noFill/>
          <a:ln w="28575" algn="ctr">
            <a:solidFill>
              <a:schemeClr val="tx1">
                <a:lumMod val="60000"/>
                <a:lumOff val="40000"/>
              </a:schemeClr>
            </a:solidFill>
            <a:round/>
            <a:headEnd type="none" w="med" len="med"/>
            <a:tailEnd type="arrow" w="med" len="med"/>
          </a:ln>
        </p:spPr>
      </p:cxnSp>
      <p:cxnSp>
        <p:nvCxnSpPr>
          <p:cNvPr id="40" name="直接连接符 39"/>
          <p:cNvCxnSpPr>
            <a:cxnSpLocks noChangeShapeType="1"/>
          </p:cNvCxnSpPr>
          <p:nvPr/>
        </p:nvCxnSpPr>
        <p:spPr bwMode="auto">
          <a:xfrm flipH="1">
            <a:off x="5821382" y="2310026"/>
            <a:ext cx="417093" cy="195179"/>
          </a:xfrm>
          <a:prstGeom prst="line">
            <a:avLst/>
          </a:prstGeom>
          <a:noFill/>
          <a:ln w="28575" algn="ctr">
            <a:solidFill>
              <a:schemeClr val="tx1">
                <a:lumMod val="60000"/>
                <a:lumOff val="40000"/>
              </a:schemeClr>
            </a:solidFill>
            <a:round/>
            <a:headEnd type="none" w="med" len="med"/>
            <a:tailEnd type="arrow" w="med" len="med"/>
          </a:ln>
        </p:spPr>
      </p:cxnSp>
      <p:sp>
        <p:nvSpPr>
          <p:cNvPr id="44" name="Oval 19"/>
          <p:cNvSpPr>
            <a:spLocks noChangeArrowheads="1"/>
          </p:cNvSpPr>
          <p:nvPr/>
        </p:nvSpPr>
        <p:spPr bwMode="auto">
          <a:xfrm>
            <a:off x="2657277" y="1724486"/>
            <a:ext cx="724119" cy="721818"/>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a:endParaRPr>
          </a:p>
        </p:txBody>
      </p:sp>
      <p:sp>
        <p:nvSpPr>
          <p:cNvPr id="45" name="Oval 19"/>
          <p:cNvSpPr>
            <a:spLocks noChangeArrowheads="1"/>
          </p:cNvSpPr>
          <p:nvPr/>
        </p:nvSpPr>
        <p:spPr bwMode="auto">
          <a:xfrm>
            <a:off x="6201400" y="1736036"/>
            <a:ext cx="724118" cy="722974"/>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a:endParaRPr>
          </a:p>
        </p:txBody>
      </p:sp>
      <p:sp>
        <p:nvSpPr>
          <p:cNvPr id="46" name="Oval 19"/>
          <p:cNvSpPr>
            <a:spLocks noChangeArrowheads="1"/>
          </p:cNvSpPr>
          <p:nvPr/>
        </p:nvSpPr>
        <p:spPr bwMode="auto">
          <a:xfrm>
            <a:off x="6530440" y="2574500"/>
            <a:ext cx="725277" cy="722974"/>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a:endParaRPr>
          </a:p>
        </p:txBody>
      </p:sp>
      <p:sp>
        <p:nvSpPr>
          <p:cNvPr id="47" name="Oval 19"/>
          <p:cNvSpPr>
            <a:spLocks noChangeArrowheads="1"/>
          </p:cNvSpPr>
          <p:nvPr/>
        </p:nvSpPr>
        <p:spPr bwMode="auto">
          <a:xfrm>
            <a:off x="6237315" y="3403726"/>
            <a:ext cx="725277" cy="722974"/>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a:endParaRPr>
          </a:p>
        </p:txBody>
      </p:sp>
      <p:sp>
        <p:nvSpPr>
          <p:cNvPr id="48" name="Oval 19"/>
          <p:cNvSpPr>
            <a:spLocks noChangeArrowheads="1"/>
          </p:cNvSpPr>
          <p:nvPr/>
        </p:nvSpPr>
        <p:spPr bwMode="auto">
          <a:xfrm>
            <a:off x="2332873" y="2546784"/>
            <a:ext cx="725277" cy="722974"/>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a:endParaRPr>
          </a:p>
        </p:txBody>
      </p:sp>
      <p:sp>
        <p:nvSpPr>
          <p:cNvPr id="50" name="Oval 19"/>
          <p:cNvSpPr>
            <a:spLocks noChangeArrowheads="1"/>
          </p:cNvSpPr>
          <p:nvPr/>
        </p:nvSpPr>
        <p:spPr bwMode="auto">
          <a:xfrm>
            <a:off x="2629471" y="3399106"/>
            <a:ext cx="725277" cy="722974"/>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a:endParaRPr>
          </a:p>
        </p:txBody>
      </p:sp>
      <p:grpSp>
        <p:nvGrpSpPr>
          <p:cNvPr id="3" name="组合 2"/>
          <p:cNvGrpSpPr/>
          <p:nvPr/>
        </p:nvGrpSpPr>
        <p:grpSpPr>
          <a:xfrm>
            <a:off x="4005874" y="2148338"/>
            <a:ext cx="1536289" cy="1531411"/>
            <a:chOff x="3757666" y="2046036"/>
            <a:chExt cx="1463132" cy="1458487"/>
          </a:xfrm>
        </p:grpSpPr>
        <p:sp>
          <p:nvSpPr>
            <p:cNvPr id="42" name="Oval 19"/>
            <p:cNvSpPr>
              <a:spLocks noChangeArrowheads="1"/>
            </p:cNvSpPr>
            <p:nvPr/>
          </p:nvSpPr>
          <p:spPr bwMode="auto">
            <a:xfrm>
              <a:off x="3757666" y="2046036"/>
              <a:ext cx="1463132" cy="145848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a:endParaRPr>
            </a:p>
          </p:txBody>
        </p:sp>
        <p:sp>
          <p:nvSpPr>
            <p:cNvPr id="60" name="Oval 19"/>
            <p:cNvSpPr>
              <a:spLocks noChangeArrowheads="1"/>
            </p:cNvSpPr>
            <p:nvPr/>
          </p:nvSpPr>
          <p:spPr bwMode="auto">
            <a:xfrm>
              <a:off x="3853663" y="2136525"/>
              <a:ext cx="1271137" cy="1267102"/>
            </a:xfrm>
            <a:prstGeom prst="ellipse">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60120"/>
              <a:endParaRPr lang="zh-CN" altLang="en-US" sz="1890" dirty="0">
                <a:solidFill>
                  <a:srgbClr val="7F7F7F"/>
                </a:solidFill>
              </a:endParaRPr>
            </a:p>
          </p:txBody>
        </p:sp>
      </p:grpSp>
      <p:grpSp>
        <p:nvGrpSpPr>
          <p:cNvPr id="61" name="组合 60"/>
          <p:cNvGrpSpPr/>
          <p:nvPr/>
        </p:nvGrpSpPr>
        <p:grpSpPr>
          <a:xfrm>
            <a:off x="584768" y="1813017"/>
            <a:ext cx="1856636" cy="818357"/>
            <a:chOff x="1256119" y="1638320"/>
            <a:chExt cx="1923767" cy="779387"/>
          </a:xfrm>
        </p:grpSpPr>
        <p:sp>
          <p:nvSpPr>
            <p:cNvPr id="62" name="TextBox 61"/>
            <p:cNvSpPr txBox="1"/>
            <p:nvPr/>
          </p:nvSpPr>
          <p:spPr>
            <a:xfrm>
              <a:off x="125611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64" name="TextBox 63"/>
            <p:cNvSpPr txBox="1"/>
            <p:nvPr/>
          </p:nvSpPr>
          <p:spPr>
            <a:xfrm>
              <a:off x="1573877" y="1638320"/>
              <a:ext cx="890277" cy="246221"/>
            </a:xfrm>
            <a:prstGeom prst="rect">
              <a:avLst/>
            </a:prstGeom>
            <a:noFill/>
          </p:spPr>
          <p:txBody>
            <a:bodyPr wrap="none" lIns="0" tIns="0" rIns="0" bIns="0" rtlCol="0" anchor="t">
              <a:spAutoFit/>
            </a:bodyPr>
            <a:lstStyle/>
            <a:p>
              <a:pPr algn="ctr"/>
              <a:r>
                <a:rPr lang="zh-CN" altLang="en-US" sz="1680" dirty="0">
                  <a:solidFill>
                    <a:schemeClr val="bg2"/>
                  </a:solidFill>
                  <a:latin typeface="微软雅黑"/>
                </a:rPr>
                <a:t>标题文字</a:t>
              </a:r>
              <a:endParaRPr lang="en-US" sz="1680" dirty="0">
                <a:solidFill>
                  <a:schemeClr val="bg2"/>
                </a:solidFill>
                <a:latin typeface="微软雅黑"/>
              </a:endParaRPr>
            </a:p>
          </p:txBody>
        </p:sp>
      </p:grpSp>
      <p:grpSp>
        <p:nvGrpSpPr>
          <p:cNvPr id="65" name="组合 64"/>
          <p:cNvGrpSpPr/>
          <p:nvPr/>
        </p:nvGrpSpPr>
        <p:grpSpPr>
          <a:xfrm>
            <a:off x="584768" y="3269417"/>
            <a:ext cx="1856636" cy="818357"/>
            <a:chOff x="1256119" y="1638320"/>
            <a:chExt cx="1923767" cy="779387"/>
          </a:xfrm>
        </p:grpSpPr>
        <p:sp>
          <p:nvSpPr>
            <p:cNvPr id="70" name="TextBox 69"/>
            <p:cNvSpPr txBox="1"/>
            <p:nvPr/>
          </p:nvSpPr>
          <p:spPr>
            <a:xfrm>
              <a:off x="125611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71" name="TextBox 70"/>
            <p:cNvSpPr txBox="1"/>
            <p:nvPr/>
          </p:nvSpPr>
          <p:spPr>
            <a:xfrm>
              <a:off x="1573877" y="1638320"/>
              <a:ext cx="890277" cy="246221"/>
            </a:xfrm>
            <a:prstGeom prst="rect">
              <a:avLst/>
            </a:prstGeom>
            <a:noFill/>
          </p:spPr>
          <p:txBody>
            <a:bodyPr wrap="none" lIns="0" tIns="0" rIns="0" bIns="0" rtlCol="0" anchor="t">
              <a:spAutoFit/>
            </a:bodyPr>
            <a:lstStyle/>
            <a:p>
              <a:pPr algn="ctr"/>
              <a:r>
                <a:rPr lang="zh-CN" altLang="en-US" sz="1680" dirty="0">
                  <a:solidFill>
                    <a:schemeClr val="tx2"/>
                  </a:solidFill>
                  <a:latin typeface="微软雅黑"/>
                </a:rPr>
                <a:t>标题文字</a:t>
              </a:r>
              <a:endParaRPr lang="en-US" sz="1680" dirty="0">
                <a:solidFill>
                  <a:schemeClr val="tx2"/>
                </a:solidFill>
                <a:latin typeface="微软雅黑"/>
              </a:endParaRPr>
            </a:p>
          </p:txBody>
        </p:sp>
      </p:grpSp>
      <p:grpSp>
        <p:nvGrpSpPr>
          <p:cNvPr id="73" name="组合 72"/>
          <p:cNvGrpSpPr/>
          <p:nvPr/>
        </p:nvGrpSpPr>
        <p:grpSpPr>
          <a:xfrm>
            <a:off x="7404415" y="1813017"/>
            <a:ext cx="1856636" cy="818357"/>
            <a:chOff x="1256119" y="1638320"/>
            <a:chExt cx="1923767" cy="779387"/>
          </a:xfrm>
        </p:grpSpPr>
        <p:sp>
          <p:nvSpPr>
            <p:cNvPr id="74" name="TextBox 73"/>
            <p:cNvSpPr txBox="1"/>
            <p:nvPr/>
          </p:nvSpPr>
          <p:spPr>
            <a:xfrm>
              <a:off x="125611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78" name="TextBox 77"/>
            <p:cNvSpPr txBox="1"/>
            <p:nvPr/>
          </p:nvSpPr>
          <p:spPr>
            <a:xfrm>
              <a:off x="1573877" y="1638320"/>
              <a:ext cx="890277" cy="246221"/>
            </a:xfrm>
            <a:prstGeom prst="rect">
              <a:avLst/>
            </a:prstGeom>
            <a:noFill/>
          </p:spPr>
          <p:txBody>
            <a:bodyPr wrap="none" lIns="0" tIns="0" rIns="0" bIns="0" rtlCol="0" anchor="t">
              <a:spAutoFit/>
            </a:bodyPr>
            <a:lstStyle/>
            <a:p>
              <a:pPr algn="ctr"/>
              <a:r>
                <a:rPr lang="zh-CN" altLang="en-US" sz="1680" dirty="0">
                  <a:solidFill>
                    <a:schemeClr val="bg2"/>
                  </a:solidFill>
                  <a:latin typeface="微软雅黑"/>
                </a:rPr>
                <a:t>标题文字</a:t>
              </a:r>
              <a:endParaRPr lang="en-US" sz="1680" dirty="0">
                <a:solidFill>
                  <a:schemeClr val="bg2"/>
                </a:solidFill>
                <a:latin typeface="微软雅黑"/>
              </a:endParaRPr>
            </a:p>
          </p:txBody>
        </p:sp>
      </p:grpSp>
      <p:grpSp>
        <p:nvGrpSpPr>
          <p:cNvPr id="79" name="组合 78"/>
          <p:cNvGrpSpPr/>
          <p:nvPr/>
        </p:nvGrpSpPr>
        <p:grpSpPr>
          <a:xfrm>
            <a:off x="7404415" y="3269417"/>
            <a:ext cx="1856636" cy="818357"/>
            <a:chOff x="1256119" y="1638320"/>
            <a:chExt cx="1923767" cy="779387"/>
          </a:xfrm>
        </p:grpSpPr>
        <p:sp>
          <p:nvSpPr>
            <p:cNvPr id="84" name="TextBox 83"/>
            <p:cNvSpPr txBox="1"/>
            <p:nvPr/>
          </p:nvSpPr>
          <p:spPr>
            <a:xfrm>
              <a:off x="1256119" y="1958240"/>
              <a:ext cx="1923767" cy="459467"/>
            </a:xfrm>
            <a:prstGeom prst="rect">
              <a:avLst/>
            </a:prstGeom>
            <a:noFill/>
          </p:spPr>
          <p:txBody>
            <a:bodyPr wrap="square" lIns="0" tIns="0" rtlCol="0" anchor="t">
              <a:spAutoFit/>
            </a:bodyPr>
            <a:lstStyle/>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a:p>
              <a:r>
                <a:rPr lang="zh-CN" altLang="en-US" sz="945" dirty="0">
                  <a:solidFill>
                    <a:srgbClr val="7F7F7F"/>
                  </a:solidFill>
                  <a:latin typeface="微软雅黑"/>
                </a:rPr>
                <a:t>单击此处添加文本单击此处添加</a:t>
              </a:r>
              <a:endParaRPr lang="en-US" altLang="zh-CN" sz="945" dirty="0">
                <a:solidFill>
                  <a:srgbClr val="7F7F7F"/>
                </a:solidFill>
                <a:latin typeface="微软雅黑"/>
              </a:endParaRPr>
            </a:p>
          </p:txBody>
        </p:sp>
        <p:sp>
          <p:nvSpPr>
            <p:cNvPr id="85" name="TextBox 84"/>
            <p:cNvSpPr txBox="1"/>
            <p:nvPr/>
          </p:nvSpPr>
          <p:spPr>
            <a:xfrm>
              <a:off x="1573877" y="1638320"/>
              <a:ext cx="890277" cy="246221"/>
            </a:xfrm>
            <a:prstGeom prst="rect">
              <a:avLst/>
            </a:prstGeom>
            <a:noFill/>
          </p:spPr>
          <p:txBody>
            <a:bodyPr wrap="none" lIns="0" tIns="0" rIns="0" bIns="0" rtlCol="0" anchor="t">
              <a:spAutoFit/>
            </a:bodyPr>
            <a:lstStyle/>
            <a:p>
              <a:pPr algn="ctr"/>
              <a:r>
                <a:rPr lang="zh-CN" altLang="en-US" sz="1680" dirty="0">
                  <a:solidFill>
                    <a:schemeClr val="tx2"/>
                  </a:solidFill>
                  <a:latin typeface="微软雅黑"/>
                </a:rPr>
                <a:t>标题文字</a:t>
              </a:r>
              <a:endParaRPr lang="en-US" sz="1680" dirty="0">
                <a:solidFill>
                  <a:schemeClr val="tx2"/>
                </a:solidFill>
                <a:latin typeface="微软雅黑"/>
              </a:endParaRPr>
            </a:p>
          </p:txBody>
        </p:sp>
      </p:grpSp>
      <p:sp>
        <p:nvSpPr>
          <p:cNvPr id="90" name="TextBox 89"/>
          <p:cNvSpPr txBox="1"/>
          <p:nvPr/>
        </p:nvSpPr>
        <p:spPr>
          <a:xfrm>
            <a:off x="4426481" y="2607233"/>
            <a:ext cx="702481" cy="690886"/>
          </a:xfrm>
          <a:prstGeom prst="rect">
            <a:avLst/>
          </a:prstGeom>
          <a:noFill/>
        </p:spPr>
        <p:txBody>
          <a:bodyPr wrap="none" lIns="108131" tIns="54066" rIns="108131" bIns="54066" rtlCol="0">
            <a:spAutoFit/>
          </a:bodyPr>
          <a:lstStyle/>
          <a:p>
            <a:r>
              <a:rPr lang="zh-CN" altLang="en-US" sz="1890" dirty="0">
                <a:solidFill>
                  <a:prstClr val="white"/>
                </a:solidFill>
                <a:latin typeface="微软雅黑" pitchFamily="34" charset="-122"/>
              </a:rPr>
              <a:t>标题</a:t>
            </a:r>
            <a:endParaRPr lang="en-US" altLang="zh-CN" sz="1890" dirty="0">
              <a:solidFill>
                <a:prstClr val="white"/>
              </a:solidFill>
              <a:latin typeface="微软雅黑" pitchFamily="34" charset="-122"/>
            </a:endParaRPr>
          </a:p>
          <a:p>
            <a:r>
              <a:rPr lang="zh-CN" altLang="en-US" sz="1890" dirty="0">
                <a:solidFill>
                  <a:prstClr val="white"/>
                </a:solidFill>
                <a:latin typeface="微软雅黑" pitchFamily="34" charset="-122"/>
              </a:rPr>
              <a:t>文字</a:t>
            </a:r>
          </a:p>
        </p:txBody>
      </p:sp>
      <p:sp>
        <p:nvSpPr>
          <p:cNvPr id="91" name="TextBox 90"/>
          <p:cNvSpPr txBox="1"/>
          <p:nvPr/>
        </p:nvSpPr>
        <p:spPr>
          <a:xfrm>
            <a:off x="2755472" y="1847001"/>
            <a:ext cx="558371" cy="516375"/>
          </a:xfrm>
          <a:prstGeom prst="rect">
            <a:avLst/>
          </a:prstGeom>
          <a:noFill/>
        </p:spPr>
        <p:txBody>
          <a:bodyPr wrap="none" lIns="108131" tIns="54066" rIns="108131" bIns="54066" rtlCol="0">
            <a:spAutoFit/>
          </a:bodyPr>
          <a:lstStyle/>
          <a:p>
            <a:r>
              <a:rPr lang="zh-CN" altLang="en-US" sz="1260" dirty="0">
                <a:solidFill>
                  <a:schemeClr val="tx2"/>
                </a:solidFill>
                <a:latin typeface="微软雅黑" pitchFamily="34" charset="-122"/>
              </a:rPr>
              <a:t>标题</a:t>
            </a:r>
            <a:endParaRPr lang="en-US" altLang="zh-CN" sz="1260" dirty="0">
              <a:solidFill>
                <a:schemeClr val="tx2"/>
              </a:solidFill>
              <a:latin typeface="微软雅黑" pitchFamily="34" charset="-122"/>
            </a:endParaRPr>
          </a:p>
          <a:p>
            <a:r>
              <a:rPr lang="zh-CN" altLang="en-US" sz="1260" dirty="0">
                <a:solidFill>
                  <a:schemeClr val="tx2"/>
                </a:solidFill>
                <a:latin typeface="微软雅黑" pitchFamily="34" charset="-122"/>
              </a:rPr>
              <a:t>文字</a:t>
            </a:r>
          </a:p>
        </p:txBody>
      </p:sp>
      <p:sp>
        <p:nvSpPr>
          <p:cNvPr id="92" name="TextBox 91"/>
          <p:cNvSpPr txBox="1"/>
          <p:nvPr/>
        </p:nvSpPr>
        <p:spPr>
          <a:xfrm>
            <a:off x="2404021" y="2665550"/>
            <a:ext cx="558371" cy="516375"/>
          </a:xfrm>
          <a:prstGeom prst="rect">
            <a:avLst/>
          </a:prstGeom>
          <a:noFill/>
        </p:spPr>
        <p:txBody>
          <a:bodyPr wrap="none" lIns="108131" tIns="54066" rIns="108131" bIns="54066" rtlCol="0">
            <a:spAutoFit/>
          </a:bodyPr>
          <a:lstStyle/>
          <a:p>
            <a:r>
              <a:rPr lang="zh-CN" altLang="en-US" sz="1260" dirty="0">
                <a:solidFill>
                  <a:schemeClr val="bg2"/>
                </a:solidFill>
                <a:latin typeface="微软雅黑" pitchFamily="34" charset="-122"/>
              </a:rPr>
              <a:t>标题</a:t>
            </a:r>
            <a:endParaRPr lang="en-US" altLang="zh-CN" sz="1260" dirty="0">
              <a:solidFill>
                <a:schemeClr val="bg2"/>
              </a:solidFill>
              <a:latin typeface="微软雅黑" pitchFamily="34" charset="-122"/>
            </a:endParaRPr>
          </a:p>
          <a:p>
            <a:r>
              <a:rPr lang="zh-CN" altLang="en-US" sz="1260" dirty="0">
                <a:solidFill>
                  <a:schemeClr val="bg2"/>
                </a:solidFill>
                <a:latin typeface="微软雅黑" pitchFamily="34" charset="-122"/>
              </a:rPr>
              <a:t>文字</a:t>
            </a:r>
          </a:p>
        </p:txBody>
      </p:sp>
      <p:sp>
        <p:nvSpPr>
          <p:cNvPr id="93" name="TextBox 92"/>
          <p:cNvSpPr txBox="1"/>
          <p:nvPr/>
        </p:nvSpPr>
        <p:spPr>
          <a:xfrm>
            <a:off x="2700217" y="3524991"/>
            <a:ext cx="558371" cy="516375"/>
          </a:xfrm>
          <a:prstGeom prst="rect">
            <a:avLst/>
          </a:prstGeom>
          <a:noFill/>
        </p:spPr>
        <p:txBody>
          <a:bodyPr wrap="none" lIns="108131" tIns="54066" rIns="108131" bIns="54066" rtlCol="0">
            <a:spAutoFit/>
          </a:bodyPr>
          <a:lstStyle/>
          <a:p>
            <a:r>
              <a:rPr lang="zh-CN" altLang="en-US" sz="1260" dirty="0">
                <a:solidFill>
                  <a:schemeClr val="tx2"/>
                </a:solidFill>
                <a:latin typeface="微软雅黑" pitchFamily="34" charset="-122"/>
              </a:rPr>
              <a:t>标题</a:t>
            </a:r>
            <a:endParaRPr lang="en-US" altLang="zh-CN" sz="1260" dirty="0">
              <a:solidFill>
                <a:schemeClr val="tx2"/>
              </a:solidFill>
              <a:latin typeface="微软雅黑" pitchFamily="34" charset="-122"/>
            </a:endParaRPr>
          </a:p>
          <a:p>
            <a:r>
              <a:rPr lang="zh-CN" altLang="en-US" sz="1260" dirty="0">
                <a:solidFill>
                  <a:schemeClr val="tx2"/>
                </a:solidFill>
                <a:latin typeface="微软雅黑" pitchFamily="34" charset="-122"/>
              </a:rPr>
              <a:t>文字</a:t>
            </a:r>
          </a:p>
        </p:txBody>
      </p:sp>
      <p:sp>
        <p:nvSpPr>
          <p:cNvPr id="94" name="TextBox 93"/>
          <p:cNvSpPr txBox="1"/>
          <p:nvPr/>
        </p:nvSpPr>
        <p:spPr>
          <a:xfrm>
            <a:off x="6292689" y="1847001"/>
            <a:ext cx="558371" cy="516375"/>
          </a:xfrm>
          <a:prstGeom prst="rect">
            <a:avLst/>
          </a:prstGeom>
          <a:noFill/>
        </p:spPr>
        <p:txBody>
          <a:bodyPr wrap="none" lIns="108131" tIns="54066" rIns="108131" bIns="54066" rtlCol="0">
            <a:spAutoFit/>
          </a:bodyPr>
          <a:lstStyle/>
          <a:p>
            <a:r>
              <a:rPr lang="zh-CN" altLang="en-US" sz="1260" dirty="0">
                <a:solidFill>
                  <a:schemeClr val="tx2"/>
                </a:solidFill>
                <a:latin typeface="微软雅黑" pitchFamily="34" charset="-122"/>
              </a:rPr>
              <a:t>标题</a:t>
            </a:r>
            <a:endParaRPr lang="en-US" altLang="zh-CN" sz="1260" dirty="0">
              <a:solidFill>
                <a:schemeClr val="tx2"/>
              </a:solidFill>
              <a:latin typeface="微软雅黑" pitchFamily="34" charset="-122"/>
            </a:endParaRPr>
          </a:p>
          <a:p>
            <a:r>
              <a:rPr lang="zh-CN" altLang="en-US" sz="1260" dirty="0">
                <a:solidFill>
                  <a:schemeClr val="tx2"/>
                </a:solidFill>
                <a:latin typeface="微软雅黑" pitchFamily="34" charset="-122"/>
              </a:rPr>
              <a:t>文字</a:t>
            </a:r>
          </a:p>
        </p:txBody>
      </p:sp>
      <p:sp>
        <p:nvSpPr>
          <p:cNvPr id="95" name="TextBox 94"/>
          <p:cNvSpPr txBox="1"/>
          <p:nvPr/>
        </p:nvSpPr>
        <p:spPr>
          <a:xfrm>
            <a:off x="6634028" y="2665550"/>
            <a:ext cx="558371" cy="516375"/>
          </a:xfrm>
          <a:prstGeom prst="rect">
            <a:avLst/>
          </a:prstGeom>
          <a:noFill/>
        </p:spPr>
        <p:txBody>
          <a:bodyPr wrap="none" lIns="108131" tIns="54066" rIns="108131" bIns="54066" rtlCol="0">
            <a:spAutoFit/>
          </a:bodyPr>
          <a:lstStyle/>
          <a:p>
            <a:r>
              <a:rPr lang="zh-CN" altLang="en-US" sz="1260" dirty="0">
                <a:solidFill>
                  <a:schemeClr val="bg2"/>
                </a:solidFill>
                <a:latin typeface="微软雅黑" pitchFamily="34" charset="-122"/>
              </a:rPr>
              <a:t>标题</a:t>
            </a:r>
            <a:endParaRPr lang="en-US" altLang="zh-CN" sz="1260" dirty="0">
              <a:solidFill>
                <a:schemeClr val="bg2"/>
              </a:solidFill>
              <a:latin typeface="微软雅黑" pitchFamily="34" charset="-122"/>
            </a:endParaRPr>
          </a:p>
          <a:p>
            <a:r>
              <a:rPr lang="zh-CN" altLang="en-US" sz="1260" dirty="0">
                <a:solidFill>
                  <a:schemeClr val="bg2"/>
                </a:solidFill>
                <a:latin typeface="微软雅黑" pitchFamily="34" charset="-122"/>
              </a:rPr>
              <a:t>文字</a:t>
            </a:r>
          </a:p>
        </p:txBody>
      </p:sp>
      <p:sp>
        <p:nvSpPr>
          <p:cNvPr id="96" name="TextBox 95"/>
          <p:cNvSpPr txBox="1"/>
          <p:nvPr/>
        </p:nvSpPr>
        <p:spPr>
          <a:xfrm>
            <a:off x="6338928" y="3524991"/>
            <a:ext cx="558371" cy="516375"/>
          </a:xfrm>
          <a:prstGeom prst="rect">
            <a:avLst/>
          </a:prstGeom>
          <a:noFill/>
        </p:spPr>
        <p:txBody>
          <a:bodyPr wrap="none" lIns="108131" tIns="54066" rIns="108131" bIns="54066" rtlCol="0">
            <a:spAutoFit/>
          </a:bodyPr>
          <a:lstStyle/>
          <a:p>
            <a:r>
              <a:rPr lang="zh-CN" altLang="en-US" sz="1260" dirty="0">
                <a:solidFill>
                  <a:schemeClr val="tx2"/>
                </a:solidFill>
                <a:latin typeface="微软雅黑" pitchFamily="34" charset="-122"/>
              </a:rPr>
              <a:t>标题</a:t>
            </a:r>
            <a:endParaRPr lang="en-US" altLang="zh-CN" sz="1260" dirty="0">
              <a:solidFill>
                <a:schemeClr val="tx2"/>
              </a:solidFill>
              <a:latin typeface="微软雅黑" pitchFamily="34" charset="-122"/>
            </a:endParaRPr>
          </a:p>
          <a:p>
            <a:r>
              <a:rPr lang="zh-CN" altLang="en-US" sz="1260" dirty="0">
                <a:solidFill>
                  <a:schemeClr val="tx2"/>
                </a:solidFill>
                <a:latin typeface="微软雅黑" pitchFamily="34" charset="-122"/>
              </a:rPr>
              <a:t>文字</a:t>
            </a:r>
          </a:p>
        </p:txBody>
      </p:sp>
    </p:spTree>
    <p:extLst>
      <p:ext uri="{BB962C8B-B14F-4D97-AF65-F5344CB8AC3E}">
        <p14:creationId xmlns:p14="http://schemas.microsoft.com/office/powerpoint/2010/main" val="676127341"/>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0"/>
                                        </p:tgtEl>
                                        <p:attrNameLst>
                                          <p:attrName>style.visibility</p:attrName>
                                        </p:attrNameLst>
                                      </p:cBhvr>
                                      <p:to>
                                        <p:strVal val="visible"/>
                                      </p:to>
                                    </p:set>
                                    <p:anim calcmode="lin" valueType="num">
                                      <p:cBhvr additive="base">
                                        <p:cTn id="7" dur="500" fill="hold"/>
                                        <p:tgtEl>
                                          <p:spTgt spid="150"/>
                                        </p:tgtEl>
                                        <p:attrNameLst>
                                          <p:attrName>ppt_x</p:attrName>
                                        </p:attrNameLst>
                                      </p:cBhvr>
                                      <p:tavLst>
                                        <p:tav tm="0">
                                          <p:val>
                                            <p:strVal val="0-#ppt_w/2"/>
                                          </p:val>
                                        </p:tav>
                                        <p:tav tm="100000">
                                          <p:val>
                                            <p:strVal val="#ppt_x"/>
                                          </p:val>
                                        </p:tav>
                                      </p:tavLst>
                                    </p:anim>
                                    <p:anim calcmode="lin" valueType="num">
                                      <p:cBhvr additive="base">
                                        <p:cTn id="8" dur="500" fill="hold"/>
                                        <p:tgtEl>
                                          <p:spTgt spid="1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54"/>
                                        </p:tgtEl>
                                        <p:attrNameLst>
                                          <p:attrName>style.visibility</p:attrName>
                                        </p:attrNameLst>
                                      </p:cBhvr>
                                      <p:to>
                                        <p:strVal val="visible"/>
                                      </p:to>
                                    </p:set>
                                    <p:animEffect transition="in" filter="wipe(left)">
                                      <p:cBhvr>
                                        <p:cTn id="13" dur="500"/>
                                        <p:tgtEl>
                                          <p:spTgt spid="15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90"/>
                                        </p:tgtEl>
                                        <p:attrNameLst>
                                          <p:attrName>style.visibility</p:attrName>
                                        </p:attrNameLst>
                                      </p:cBhvr>
                                      <p:to>
                                        <p:strVal val="visible"/>
                                      </p:to>
                                    </p:set>
                                    <p:anim calcmode="lin" valueType="num">
                                      <p:cBhvr>
                                        <p:cTn id="18" dur="500" fill="hold"/>
                                        <p:tgtEl>
                                          <p:spTgt spid="90"/>
                                        </p:tgtEl>
                                        <p:attrNameLst>
                                          <p:attrName>ppt_w</p:attrName>
                                        </p:attrNameLst>
                                      </p:cBhvr>
                                      <p:tavLst>
                                        <p:tav tm="0">
                                          <p:val>
                                            <p:fltVal val="0"/>
                                          </p:val>
                                        </p:tav>
                                        <p:tav tm="100000">
                                          <p:val>
                                            <p:strVal val="#ppt_w"/>
                                          </p:val>
                                        </p:tav>
                                      </p:tavLst>
                                    </p:anim>
                                    <p:anim calcmode="lin" valueType="num">
                                      <p:cBhvr>
                                        <p:cTn id="19" dur="500" fill="hold"/>
                                        <p:tgtEl>
                                          <p:spTgt spid="90"/>
                                        </p:tgtEl>
                                        <p:attrNameLst>
                                          <p:attrName>ppt_h</p:attrName>
                                        </p:attrNameLst>
                                      </p:cBhvr>
                                      <p:tavLst>
                                        <p:tav tm="0">
                                          <p:val>
                                            <p:fltVal val="0"/>
                                          </p:val>
                                        </p:tav>
                                        <p:tav tm="100000">
                                          <p:val>
                                            <p:strVal val="#ppt_h"/>
                                          </p:val>
                                        </p:tav>
                                      </p:tavLst>
                                    </p:anim>
                                    <p:animEffect transition="in" filter="fade">
                                      <p:cBhvr>
                                        <p:cTn id="20" dur="500"/>
                                        <p:tgtEl>
                                          <p:spTgt spid="9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1"/>
                                        </p:tgtEl>
                                        <p:attrNameLst>
                                          <p:attrName>style.visibility</p:attrName>
                                        </p:attrNameLst>
                                      </p:cBhvr>
                                      <p:to>
                                        <p:strVal val="visible"/>
                                      </p:to>
                                    </p:set>
                                    <p:anim calcmode="lin" valueType="num">
                                      <p:cBhvr>
                                        <p:cTn id="23" dur="500" fill="hold"/>
                                        <p:tgtEl>
                                          <p:spTgt spid="91"/>
                                        </p:tgtEl>
                                        <p:attrNameLst>
                                          <p:attrName>ppt_w</p:attrName>
                                        </p:attrNameLst>
                                      </p:cBhvr>
                                      <p:tavLst>
                                        <p:tav tm="0">
                                          <p:val>
                                            <p:fltVal val="0"/>
                                          </p:val>
                                        </p:tav>
                                        <p:tav tm="100000">
                                          <p:val>
                                            <p:strVal val="#ppt_w"/>
                                          </p:val>
                                        </p:tav>
                                      </p:tavLst>
                                    </p:anim>
                                    <p:anim calcmode="lin" valueType="num">
                                      <p:cBhvr>
                                        <p:cTn id="24" dur="500" fill="hold"/>
                                        <p:tgtEl>
                                          <p:spTgt spid="91"/>
                                        </p:tgtEl>
                                        <p:attrNameLst>
                                          <p:attrName>ppt_h</p:attrName>
                                        </p:attrNameLst>
                                      </p:cBhvr>
                                      <p:tavLst>
                                        <p:tav tm="0">
                                          <p:val>
                                            <p:fltVal val="0"/>
                                          </p:val>
                                        </p:tav>
                                        <p:tav tm="100000">
                                          <p:val>
                                            <p:strVal val="#ppt_h"/>
                                          </p:val>
                                        </p:tav>
                                      </p:tavLst>
                                    </p:anim>
                                    <p:animEffect transition="in" filter="fade">
                                      <p:cBhvr>
                                        <p:cTn id="25" dur="500"/>
                                        <p:tgtEl>
                                          <p:spTgt spid="91"/>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92"/>
                                        </p:tgtEl>
                                        <p:attrNameLst>
                                          <p:attrName>style.visibility</p:attrName>
                                        </p:attrNameLst>
                                      </p:cBhvr>
                                      <p:to>
                                        <p:strVal val="visible"/>
                                      </p:to>
                                    </p:set>
                                    <p:anim calcmode="lin" valueType="num">
                                      <p:cBhvr>
                                        <p:cTn id="28" dur="500" fill="hold"/>
                                        <p:tgtEl>
                                          <p:spTgt spid="92"/>
                                        </p:tgtEl>
                                        <p:attrNameLst>
                                          <p:attrName>ppt_w</p:attrName>
                                        </p:attrNameLst>
                                      </p:cBhvr>
                                      <p:tavLst>
                                        <p:tav tm="0">
                                          <p:val>
                                            <p:fltVal val="0"/>
                                          </p:val>
                                        </p:tav>
                                        <p:tav tm="100000">
                                          <p:val>
                                            <p:strVal val="#ppt_w"/>
                                          </p:val>
                                        </p:tav>
                                      </p:tavLst>
                                    </p:anim>
                                    <p:anim calcmode="lin" valueType="num">
                                      <p:cBhvr>
                                        <p:cTn id="29" dur="500" fill="hold"/>
                                        <p:tgtEl>
                                          <p:spTgt spid="92"/>
                                        </p:tgtEl>
                                        <p:attrNameLst>
                                          <p:attrName>ppt_h</p:attrName>
                                        </p:attrNameLst>
                                      </p:cBhvr>
                                      <p:tavLst>
                                        <p:tav tm="0">
                                          <p:val>
                                            <p:fltVal val="0"/>
                                          </p:val>
                                        </p:tav>
                                        <p:tav tm="100000">
                                          <p:val>
                                            <p:strVal val="#ppt_h"/>
                                          </p:val>
                                        </p:tav>
                                      </p:tavLst>
                                    </p:anim>
                                    <p:animEffect transition="in" filter="fade">
                                      <p:cBhvr>
                                        <p:cTn id="30" dur="500"/>
                                        <p:tgtEl>
                                          <p:spTgt spid="9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3"/>
                                        </p:tgtEl>
                                        <p:attrNameLst>
                                          <p:attrName>style.visibility</p:attrName>
                                        </p:attrNameLst>
                                      </p:cBhvr>
                                      <p:to>
                                        <p:strVal val="visible"/>
                                      </p:to>
                                    </p:set>
                                    <p:anim calcmode="lin" valueType="num">
                                      <p:cBhvr>
                                        <p:cTn id="33" dur="500" fill="hold"/>
                                        <p:tgtEl>
                                          <p:spTgt spid="93"/>
                                        </p:tgtEl>
                                        <p:attrNameLst>
                                          <p:attrName>ppt_w</p:attrName>
                                        </p:attrNameLst>
                                      </p:cBhvr>
                                      <p:tavLst>
                                        <p:tav tm="0">
                                          <p:val>
                                            <p:fltVal val="0"/>
                                          </p:val>
                                        </p:tav>
                                        <p:tav tm="100000">
                                          <p:val>
                                            <p:strVal val="#ppt_w"/>
                                          </p:val>
                                        </p:tav>
                                      </p:tavLst>
                                    </p:anim>
                                    <p:anim calcmode="lin" valueType="num">
                                      <p:cBhvr>
                                        <p:cTn id="34" dur="500" fill="hold"/>
                                        <p:tgtEl>
                                          <p:spTgt spid="93"/>
                                        </p:tgtEl>
                                        <p:attrNameLst>
                                          <p:attrName>ppt_h</p:attrName>
                                        </p:attrNameLst>
                                      </p:cBhvr>
                                      <p:tavLst>
                                        <p:tav tm="0">
                                          <p:val>
                                            <p:fltVal val="0"/>
                                          </p:val>
                                        </p:tav>
                                        <p:tav tm="100000">
                                          <p:val>
                                            <p:strVal val="#ppt_h"/>
                                          </p:val>
                                        </p:tav>
                                      </p:tavLst>
                                    </p:anim>
                                    <p:animEffect transition="in" filter="fade">
                                      <p:cBhvr>
                                        <p:cTn id="35" dur="500"/>
                                        <p:tgtEl>
                                          <p:spTgt spid="9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p:cTn id="38" dur="500" fill="hold"/>
                                        <p:tgtEl>
                                          <p:spTgt spid="94"/>
                                        </p:tgtEl>
                                        <p:attrNameLst>
                                          <p:attrName>ppt_w</p:attrName>
                                        </p:attrNameLst>
                                      </p:cBhvr>
                                      <p:tavLst>
                                        <p:tav tm="0">
                                          <p:val>
                                            <p:fltVal val="0"/>
                                          </p:val>
                                        </p:tav>
                                        <p:tav tm="100000">
                                          <p:val>
                                            <p:strVal val="#ppt_w"/>
                                          </p:val>
                                        </p:tav>
                                      </p:tavLst>
                                    </p:anim>
                                    <p:anim calcmode="lin" valueType="num">
                                      <p:cBhvr>
                                        <p:cTn id="39" dur="500" fill="hold"/>
                                        <p:tgtEl>
                                          <p:spTgt spid="94"/>
                                        </p:tgtEl>
                                        <p:attrNameLst>
                                          <p:attrName>ppt_h</p:attrName>
                                        </p:attrNameLst>
                                      </p:cBhvr>
                                      <p:tavLst>
                                        <p:tav tm="0">
                                          <p:val>
                                            <p:fltVal val="0"/>
                                          </p:val>
                                        </p:tav>
                                        <p:tav tm="100000">
                                          <p:val>
                                            <p:strVal val="#ppt_h"/>
                                          </p:val>
                                        </p:tav>
                                      </p:tavLst>
                                    </p:anim>
                                    <p:animEffect transition="in" filter="fade">
                                      <p:cBhvr>
                                        <p:cTn id="40" dur="500"/>
                                        <p:tgtEl>
                                          <p:spTgt spid="9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95"/>
                                        </p:tgtEl>
                                        <p:attrNameLst>
                                          <p:attrName>style.visibility</p:attrName>
                                        </p:attrNameLst>
                                      </p:cBhvr>
                                      <p:to>
                                        <p:strVal val="visible"/>
                                      </p:to>
                                    </p:set>
                                    <p:anim calcmode="lin" valueType="num">
                                      <p:cBhvr>
                                        <p:cTn id="43" dur="500" fill="hold"/>
                                        <p:tgtEl>
                                          <p:spTgt spid="95"/>
                                        </p:tgtEl>
                                        <p:attrNameLst>
                                          <p:attrName>ppt_w</p:attrName>
                                        </p:attrNameLst>
                                      </p:cBhvr>
                                      <p:tavLst>
                                        <p:tav tm="0">
                                          <p:val>
                                            <p:fltVal val="0"/>
                                          </p:val>
                                        </p:tav>
                                        <p:tav tm="100000">
                                          <p:val>
                                            <p:strVal val="#ppt_w"/>
                                          </p:val>
                                        </p:tav>
                                      </p:tavLst>
                                    </p:anim>
                                    <p:anim calcmode="lin" valueType="num">
                                      <p:cBhvr>
                                        <p:cTn id="44" dur="500" fill="hold"/>
                                        <p:tgtEl>
                                          <p:spTgt spid="95"/>
                                        </p:tgtEl>
                                        <p:attrNameLst>
                                          <p:attrName>ppt_h</p:attrName>
                                        </p:attrNameLst>
                                      </p:cBhvr>
                                      <p:tavLst>
                                        <p:tav tm="0">
                                          <p:val>
                                            <p:fltVal val="0"/>
                                          </p:val>
                                        </p:tav>
                                        <p:tav tm="100000">
                                          <p:val>
                                            <p:strVal val="#ppt_h"/>
                                          </p:val>
                                        </p:tav>
                                      </p:tavLst>
                                    </p:anim>
                                    <p:animEffect transition="in" filter="fade">
                                      <p:cBhvr>
                                        <p:cTn id="45" dur="500"/>
                                        <p:tgtEl>
                                          <p:spTgt spid="9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6"/>
                                        </p:tgtEl>
                                        <p:attrNameLst>
                                          <p:attrName>style.visibility</p:attrName>
                                        </p:attrNameLst>
                                      </p:cBhvr>
                                      <p:to>
                                        <p:strVal val="visible"/>
                                      </p:to>
                                    </p:set>
                                    <p:anim calcmode="lin" valueType="num">
                                      <p:cBhvr>
                                        <p:cTn id="48" dur="500" fill="hold"/>
                                        <p:tgtEl>
                                          <p:spTgt spid="96"/>
                                        </p:tgtEl>
                                        <p:attrNameLst>
                                          <p:attrName>ppt_w</p:attrName>
                                        </p:attrNameLst>
                                      </p:cBhvr>
                                      <p:tavLst>
                                        <p:tav tm="0">
                                          <p:val>
                                            <p:fltVal val="0"/>
                                          </p:val>
                                        </p:tav>
                                        <p:tav tm="100000">
                                          <p:val>
                                            <p:strVal val="#ppt_w"/>
                                          </p:val>
                                        </p:tav>
                                      </p:tavLst>
                                    </p:anim>
                                    <p:anim calcmode="lin" valueType="num">
                                      <p:cBhvr>
                                        <p:cTn id="49" dur="500" fill="hold"/>
                                        <p:tgtEl>
                                          <p:spTgt spid="96"/>
                                        </p:tgtEl>
                                        <p:attrNameLst>
                                          <p:attrName>ppt_h</p:attrName>
                                        </p:attrNameLst>
                                      </p:cBhvr>
                                      <p:tavLst>
                                        <p:tav tm="0">
                                          <p:val>
                                            <p:fltVal val="0"/>
                                          </p:val>
                                        </p:tav>
                                        <p:tav tm="100000">
                                          <p:val>
                                            <p:strVal val="#ppt_h"/>
                                          </p:val>
                                        </p:tav>
                                      </p:tavLst>
                                    </p:anim>
                                    <p:animEffect transition="in" filter="fade">
                                      <p:cBhvr>
                                        <p:cTn id="50" dur="500"/>
                                        <p:tgtEl>
                                          <p:spTgt spid="9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animEffect transition="in" filter="fade">
                                      <p:cBhvr>
                                        <p:cTn id="55" dur="500"/>
                                        <p:tgtEl>
                                          <p:spTgt spid="3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p:cTn id="58" dur="500" fill="hold"/>
                                        <p:tgtEl>
                                          <p:spTgt spid="34"/>
                                        </p:tgtEl>
                                        <p:attrNameLst>
                                          <p:attrName>ppt_w</p:attrName>
                                        </p:attrNameLst>
                                      </p:cBhvr>
                                      <p:tavLst>
                                        <p:tav tm="0">
                                          <p:val>
                                            <p:fltVal val="0"/>
                                          </p:val>
                                        </p:tav>
                                        <p:tav tm="100000">
                                          <p:val>
                                            <p:strVal val="#ppt_w"/>
                                          </p:val>
                                        </p:tav>
                                      </p:tavLst>
                                    </p:anim>
                                    <p:anim calcmode="lin" valueType="num">
                                      <p:cBhvr>
                                        <p:cTn id="59" dur="500" fill="hold"/>
                                        <p:tgtEl>
                                          <p:spTgt spid="34"/>
                                        </p:tgtEl>
                                        <p:attrNameLst>
                                          <p:attrName>ppt_h</p:attrName>
                                        </p:attrNameLst>
                                      </p:cBhvr>
                                      <p:tavLst>
                                        <p:tav tm="0">
                                          <p:val>
                                            <p:fltVal val="0"/>
                                          </p:val>
                                        </p:tav>
                                        <p:tav tm="100000">
                                          <p:val>
                                            <p:strVal val="#ppt_h"/>
                                          </p:val>
                                        </p:tav>
                                      </p:tavLst>
                                    </p:anim>
                                    <p:animEffect transition="in" filter="fade">
                                      <p:cBhvr>
                                        <p:cTn id="60" dur="500"/>
                                        <p:tgtEl>
                                          <p:spTgt spid="34"/>
                                        </p:tgtEl>
                                      </p:cBhvr>
                                    </p:animEffect>
                                  </p:childTnLst>
                                </p:cTn>
                              </p:par>
                              <p:par>
                                <p:cTn id="61" presetID="53" presetClass="entr" presetSubtype="16"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p:cTn id="63" dur="500" fill="hold"/>
                                        <p:tgtEl>
                                          <p:spTgt spid="35"/>
                                        </p:tgtEl>
                                        <p:attrNameLst>
                                          <p:attrName>ppt_w</p:attrName>
                                        </p:attrNameLst>
                                      </p:cBhvr>
                                      <p:tavLst>
                                        <p:tav tm="0">
                                          <p:val>
                                            <p:fltVal val="0"/>
                                          </p:val>
                                        </p:tav>
                                        <p:tav tm="100000">
                                          <p:val>
                                            <p:strVal val="#ppt_w"/>
                                          </p:val>
                                        </p:tav>
                                      </p:tavLst>
                                    </p:anim>
                                    <p:anim calcmode="lin" valueType="num">
                                      <p:cBhvr>
                                        <p:cTn id="64" dur="500" fill="hold"/>
                                        <p:tgtEl>
                                          <p:spTgt spid="35"/>
                                        </p:tgtEl>
                                        <p:attrNameLst>
                                          <p:attrName>ppt_h</p:attrName>
                                        </p:attrNameLst>
                                      </p:cBhvr>
                                      <p:tavLst>
                                        <p:tav tm="0">
                                          <p:val>
                                            <p:fltVal val="0"/>
                                          </p:val>
                                        </p:tav>
                                        <p:tav tm="100000">
                                          <p:val>
                                            <p:strVal val="#ppt_h"/>
                                          </p:val>
                                        </p:tav>
                                      </p:tavLst>
                                    </p:anim>
                                    <p:animEffect transition="in" filter="fade">
                                      <p:cBhvr>
                                        <p:cTn id="65" dur="500"/>
                                        <p:tgtEl>
                                          <p:spTgt spid="35"/>
                                        </p:tgtEl>
                                      </p:cBhvr>
                                    </p:animEffect>
                                  </p:childTnLst>
                                </p:cTn>
                              </p:par>
                              <p:par>
                                <p:cTn id="66" presetID="53" presetClass="entr" presetSubtype="16" fill="hold" nodeType="withEffect">
                                  <p:stCondLst>
                                    <p:cond delay="0"/>
                                  </p:stCondLst>
                                  <p:childTnLst>
                                    <p:set>
                                      <p:cBhvr>
                                        <p:cTn id="67" dur="1" fill="hold">
                                          <p:stCondLst>
                                            <p:cond delay="0"/>
                                          </p:stCondLst>
                                        </p:cTn>
                                        <p:tgtEl>
                                          <p:spTgt spid="36"/>
                                        </p:tgtEl>
                                        <p:attrNameLst>
                                          <p:attrName>style.visibility</p:attrName>
                                        </p:attrNameLst>
                                      </p:cBhvr>
                                      <p:to>
                                        <p:strVal val="visible"/>
                                      </p:to>
                                    </p:set>
                                    <p:anim calcmode="lin" valueType="num">
                                      <p:cBhvr>
                                        <p:cTn id="68" dur="500" fill="hold"/>
                                        <p:tgtEl>
                                          <p:spTgt spid="36"/>
                                        </p:tgtEl>
                                        <p:attrNameLst>
                                          <p:attrName>ppt_w</p:attrName>
                                        </p:attrNameLst>
                                      </p:cBhvr>
                                      <p:tavLst>
                                        <p:tav tm="0">
                                          <p:val>
                                            <p:fltVal val="0"/>
                                          </p:val>
                                        </p:tav>
                                        <p:tav tm="100000">
                                          <p:val>
                                            <p:strVal val="#ppt_w"/>
                                          </p:val>
                                        </p:tav>
                                      </p:tavLst>
                                    </p:anim>
                                    <p:anim calcmode="lin" valueType="num">
                                      <p:cBhvr>
                                        <p:cTn id="69" dur="500" fill="hold"/>
                                        <p:tgtEl>
                                          <p:spTgt spid="36"/>
                                        </p:tgtEl>
                                        <p:attrNameLst>
                                          <p:attrName>ppt_h</p:attrName>
                                        </p:attrNameLst>
                                      </p:cBhvr>
                                      <p:tavLst>
                                        <p:tav tm="0">
                                          <p:val>
                                            <p:fltVal val="0"/>
                                          </p:val>
                                        </p:tav>
                                        <p:tav tm="100000">
                                          <p:val>
                                            <p:strVal val="#ppt_h"/>
                                          </p:val>
                                        </p:tav>
                                      </p:tavLst>
                                    </p:anim>
                                    <p:animEffect transition="in" filter="fade">
                                      <p:cBhvr>
                                        <p:cTn id="70" dur="500"/>
                                        <p:tgtEl>
                                          <p:spTgt spid="36"/>
                                        </p:tgtEl>
                                      </p:cBhvr>
                                    </p:animEffect>
                                  </p:childTnLst>
                                </p:cTn>
                              </p:par>
                              <p:par>
                                <p:cTn id="71" presetID="53" presetClass="entr" presetSubtype="16" fill="hold" nodeType="withEffect">
                                  <p:stCondLst>
                                    <p:cond delay="0"/>
                                  </p:stCondLst>
                                  <p:childTnLst>
                                    <p:set>
                                      <p:cBhvr>
                                        <p:cTn id="72" dur="1" fill="hold">
                                          <p:stCondLst>
                                            <p:cond delay="0"/>
                                          </p:stCondLst>
                                        </p:cTn>
                                        <p:tgtEl>
                                          <p:spTgt spid="37"/>
                                        </p:tgtEl>
                                        <p:attrNameLst>
                                          <p:attrName>style.visibility</p:attrName>
                                        </p:attrNameLst>
                                      </p:cBhvr>
                                      <p:to>
                                        <p:strVal val="visible"/>
                                      </p:to>
                                    </p:set>
                                    <p:anim calcmode="lin" valueType="num">
                                      <p:cBhvr>
                                        <p:cTn id="73" dur="500" fill="hold"/>
                                        <p:tgtEl>
                                          <p:spTgt spid="37"/>
                                        </p:tgtEl>
                                        <p:attrNameLst>
                                          <p:attrName>ppt_w</p:attrName>
                                        </p:attrNameLst>
                                      </p:cBhvr>
                                      <p:tavLst>
                                        <p:tav tm="0">
                                          <p:val>
                                            <p:fltVal val="0"/>
                                          </p:val>
                                        </p:tav>
                                        <p:tav tm="100000">
                                          <p:val>
                                            <p:strVal val="#ppt_w"/>
                                          </p:val>
                                        </p:tav>
                                      </p:tavLst>
                                    </p:anim>
                                    <p:anim calcmode="lin" valueType="num">
                                      <p:cBhvr>
                                        <p:cTn id="74" dur="500" fill="hold"/>
                                        <p:tgtEl>
                                          <p:spTgt spid="37"/>
                                        </p:tgtEl>
                                        <p:attrNameLst>
                                          <p:attrName>ppt_h</p:attrName>
                                        </p:attrNameLst>
                                      </p:cBhvr>
                                      <p:tavLst>
                                        <p:tav tm="0">
                                          <p:val>
                                            <p:fltVal val="0"/>
                                          </p:val>
                                        </p:tav>
                                        <p:tav tm="100000">
                                          <p:val>
                                            <p:strVal val="#ppt_h"/>
                                          </p:val>
                                        </p:tav>
                                      </p:tavLst>
                                    </p:anim>
                                    <p:animEffect transition="in" filter="fade">
                                      <p:cBhvr>
                                        <p:cTn id="75" dur="500"/>
                                        <p:tgtEl>
                                          <p:spTgt spid="37"/>
                                        </p:tgtEl>
                                      </p:cBhvr>
                                    </p:animEffect>
                                  </p:childTnLst>
                                </p:cTn>
                              </p:par>
                              <p:par>
                                <p:cTn id="76" presetID="53" presetClass="entr" presetSubtype="16" fill="hold" nodeType="withEffect">
                                  <p:stCondLst>
                                    <p:cond delay="0"/>
                                  </p:stCondLst>
                                  <p:childTnLst>
                                    <p:set>
                                      <p:cBhvr>
                                        <p:cTn id="77" dur="1" fill="hold">
                                          <p:stCondLst>
                                            <p:cond delay="0"/>
                                          </p:stCondLst>
                                        </p:cTn>
                                        <p:tgtEl>
                                          <p:spTgt spid="38"/>
                                        </p:tgtEl>
                                        <p:attrNameLst>
                                          <p:attrName>style.visibility</p:attrName>
                                        </p:attrNameLst>
                                      </p:cBhvr>
                                      <p:to>
                                        <p:strVal val="visible"/>
                                      </p:to>
                                    </p:set>
                                    <p:anim calcmode="lin" valueType="num">
                                      <p:cBhvr>
                                        <p:cTn id="78" dur="500" fill="hold"/>
                                        <p:tgtEl>
                                          <p:spTgt spid="38"/>
                                        </p:tgtEl>
                                        <p:attrNameLst>
                                          <p:attrName>ppt_w</p:attrName>
                                        </p:attrNameLst>
                                      </p:cBhvr>
                                      <p:tavLst>
                                        <p:tav tm="0">
                                          <p:val>
                                            <p:fltVal val="0"/>
                                          </p:val>
                                        </p:tav>
                                        <p:tav tm="100000">
                                          <p:val>
                                            <p:strVal val="#ppt_w"/>
                                          </p:val>
                                        </p:tav>
                                      </p:tavLst>
                                    </p:anim>
                                    <p:anim calcmode="lin" valueType="num">
                                      <p:cBhvr>
                                        <p:cTn id="79" dur="500" fill="hold"/>
                                        <p:tgtEl>
                                          <p:spTgt spid="38"/>
                                        </p:tgtEl>
                                        <p:attrNameLst>
                                          <p:attrName>ppt_h</p:attrName>
                                        </p:attrNameLst>
                                      </p:cBhvr>
                                      <p:tavLst>
                                        <p:tav tm="0">
                                          <p:val>
                                            <p:fltVal val="0"/>
                                          </p:val>
                                        </p:tav>
                                        <p:tav tm="100000">
                                          <p:val>
                                            <p:strVal val="#ppt_h"/>
                                          </p:val>
                                        </p:tav>
                                      </p:tavLst>
                                    </p:anim>
                                    <p:animEffect transition="in" filter="fade">
                                      <p:cBhvr>
                                        <p:cTn id="80" dur="500"/>
                                        <p:tgtEl>
                                          <p:spTgt spid="38"/>
                                        </p:tgtEl>
                                      </p:cBhvr>
                                    </p:animEffect>
                                  </p:childTnLst>
                                </p:cTn>
                              </p:par>
                              <p:par>
                                <p:cTn id="81" presetID="53" presetClass="entr" presetSubtype="16"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500" fill="hold"/>
                                        <p:tgtEl>
                                          <p:spTgt spid="39"/>
                                        </p:tgtEl>
                                        <p:attrNameLst>
                                          <p:attrName>ppt_w</p:attrName>
                                        </p:attrNameLst>
                                      </p:cBhvr>
                                      <p:tavLst>
                                        <p:tav tm="0">
                                          <p:val>
                                            <p:fltVal val="0"/>
                                          </p:val>
                                        </p:tav>
                                        <p:tav tm="100000">
                                          <p:val>
                                            <p:strVal val="#ppt_w"/>
                                          </p:val>
                                        </p:tav>
                                      </p:tavLst>
                                    </p:anim>
                                    <p:anim calcmode="lin" valueType="num">
                                      <p:cBhvr>
                                        <p:cTn id="84" dur="500" fill="hold"/>
                                        <p:tgtEl>
                                          <p:spTgt spid="39"/>
                                        </p:tgtEl>
                                        <p:attrNameLst>
                                          <p:attrName>ppt_h</p:attrName>
                                        </p:attrNameLst>
                                      </p:cBhvr>
                                      <p:tavLst>
                                        <p:tav tm="0">
                                          <p:val>
                                            <p:fltVal val="0"/>
                                          </p:val>
                                        </p:tav>
                                        <p:tav tm="100000">
                                          <p:val>
                                            <p:strVal val="#ppt_h"/>
                                          </p:val>
                                        </p:tav>
                                      </p:tavLst>
                                    </p:anim>
                                    <p:animEffect transition="in" filter="fade">
                                      <p:cBhvr>
                                        <p:cTn id="85" dur="500"/>
                                        <p:tgtEl>
                                          <p:spTgt spid="39"/>
                                        </p:tgtEl>
                                      </p:cBhvr>
                                    </p:animEffect>
                                  </p:childTnLst>
                                </p:cTn>
                              </p:par>
                              <p:par>
                                <p:cTn id="86" presetID="53" presetClass="entr" presetSubtype="16" fill="hold" nodeType="withEffect">
                                  <p:stCondLst>
                                    <p:cond delay="0"/>
                                  </p:stCondLst>
                                  <p:childTnLst>
                                    <p:set>
                                      <p:cBhvr>
                                        <p:cTn id="87" dur="1" fill="hold">
                                          <p:stCondLst>
                                            <p:cond delay="0"/>
                                          </p:stCondLst>
                                        </p:cTn>
                                        <p:tgtEl>
                                          <p:spTgt spid="40"/>
                                        </p:tgtEl>
                                        <p:attrNameLst>
                                          <p:attrName>style.visibility</p:attrName>
                                        </p:attrNameLst>
                                      </p:cBhvr>
                                      <p:to>
                                        <p:strVal val="visible"/>
                                      </p:to>
                                    </p:set>
                                    <p:anim calcmode="lin" valueType="num">
                                      <p:cBhvr>
                                        <p:cTn id="88" dur="500" fill="hold"/>
                                        <p:tgtEl>
                                          <p:spTgt spid="40"/>
                                        </p:tgtEl>
                                        <p:attrNameLst>
                                          <p:attrName>ppt_w</p:attrName>
                                        </p:attrNameLst>
                                      </p:cBhvr>
                                      <p:tavLst>
                                        <p:tav tm="0">
                                          <p:val>
                                            <p:fltVal val="0"/>
                                          </p:val>
                                        </p:tav>
                                        <p:tav tm="100000">
                                          <p:val>
                                            <p:strVal val="#ppt_w"/>
                                          </p:val>
                                        </p:tav>
                                      </p:tavLst>
                                    </p:anim>
                                    <p:anim calcmode="lin" valueType="num">
                                      <p:cBhvr>
                                        <p:cTn id="89" dur="500" fill="hold"/>
                                        <p:tgtEl>
                                          <p:spTgt spid="40"/>
                                        </p:tgtEl>
                                        <p:attrNameLst>
                                          <p:attrName>ppt_h</p:attrName>
                                        </p:attrNameLst>
                                      </p:cBhvr>
                                      <p:tavLst>
                                        <p:tav tm="0">
                                          <p:val>
                                            <p:fltVal val="0"/>
                                          </p:val>
                                        </p:tav>
                                        <p:tav tm="100000">
                                          <p:val>
                                            <p:strVal val="#ppt_h"/>
                                          </p:val>
                                        </p:tav>
                                      </p:tavLst>
                                    </p:anim>
                                    <p:animEffect transition="in" filter="fade">
                                      <p:cBhvr>
                                        <p:cTn id="90" dur="500"/>
                                        <p:tgtEl>
                                          <p:spTgt spid="40"/>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p:cTn id="93" dur="500" fill="hold"/>
                                        <p:tgtEl>
                                          <p:spTgt spid="44"/>
                                        </p:tgtEl>
                                        <p:attrNameLst>
                                          <p:attrName>ppt_w</p:attrName>
                                        </p:attrNameLst>
                                      </p:cBhvr>
                                      <p:tavLst>
                                        <p:tav tm="0">
                                          <p:val>
                                            <p:fltVal val="0"/>
                                          </p:val>
                                        </p:tav>
                                        <p:tav tm="100000">
                                          <p:val>
                                            <p:strVal val="#ppt_w"/>
                                          </p:val>
                                        </p:tav>
                                      </p:tavLst>
                                    </p:anim>
                                    <p:anim calcmode="lin" valueType="num">
                                      <p:cBhvr>
                                        <p:cTn id="94" dur="500" fill="hold"/>
                                        <p:tgtEl>
                                          <p:spTgt spid="44"/>
                                        </p:tgtEl>
                                        <p:attrNameLst>
                                          <p:attrName>ppt_h</p:attrName>
                                        </p:attrNameLst>
                                      </p:cBhvr>
                                      <p:tavLst>
                                        <p:tav tm="0">
                                          <p:val>
                                            <p:fltVal val="0"/>
                                          </p:val>
                                        </p:tav>
                                        <p:tav tm="100000">
                                          <p:val>
                                            <p:strVal val="#ppt_h"/>
                                          </p:val>
                                        </p:tav>
                                      </p:tavLst>
                                    </p:anim>
                                    <p:animEffect transition="in" filter="fade">
                                      <p:cBhvr>
                                        <p:cTn id="95" dur="500"/>
                                        <p:tgtEl>
                                          <p:spTgt spid="44"/>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p:cTn id="98" dur="500" fill="hold"/>
                                        <p:tgtEl>
                                          <p:spTgt spid="45"/>
                                        </p:tgtEl>
                                        <p:attrNameLst>
                                          <p:attrName>ppt_w</p:attrName>
                                        </p:attrNameLst>
                                      </p:cBhvr>
                                      <p:tavLst>
                                        <p:tav tm="0">
                                          <p:val>
                                            <p:fltVal val="0"/>
                                          </p:val>
                                        </p:tav>
                                        <p:tav tm="100000">
                                          <p:val>
                                            <p:strVal val="#ppt_w"/>
                                          </p:val>
                                        </p:tav>
                                      </p:tavLst>
                                    </p:anim>
                                    <p:anim calcmode="lin" valueType="num">
                                      <p:cBhvr>
                                        <p:cTn id="99" dur="500" fill="hold"/>
                                        <p:tgtEl>
                                          <p:spTgt spid="45"/>
                                        </p:tgtEl>
                                        <p:attrNameLst>
                                          <p:attrName>ppt_h</p:attrName>
                                        </p:attrNameLst>
                                      </p:cBhvr>
                                      <p:tavLst>
                                        <p:tav tm="0">
                                          <p:val>
                                            <p:fltVal val="0"/>
                                          </p:val>
                                        </p:tav>
                                        <p:tav tm="100000">
                                          <p:val>
                                            <p:strVal val="#ppt_h"/>
                                          </p:val>
                                        </p:tav>
                                      </p:tavLst>
                                    </p:anim>
                                    <p:animEffect transition="in" filter="fade">
                                      <p:cBhvr>
                                        <p:cTn id="100" dur="500"/>
                                        <p:tgtEl>
                                          <p:spTgt spid="45"/>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46"/>
                                        </p:tgtEl>
                                        <p:attrNameLst>
                                          <p:attrName>style.visibility</p:attrName>
                                        </p:attrNameLst>
                                      </p:cBhvr>
                                      <p:to>
                                        <p:strVal val="visible"/>
                                      </p:to>
                                    </p:set>
                                    <p:anim calcmode="lin" valueType="num">
                                      <p:cBhvr>
                                        <p:cTn id="103" dur="500" fill="hold"/>
                                        <p:tgtEl>
                                          <p:spTgt spid="46"/>
                                        </p:tgtEl>
                                        <p:attrNameLst>
                                          <p:attrName>ppt_w</p:attrName>
                                        </p:attrNameLst>
                                      </p:cBhvr>
                                      <p:tavLst>
                                        <p:tav tm="0">
                                          <p:val>
                                            <p:fltVal val="0"/>
                                          </p:val>
                                        </p:tav>
                                        <p:tav tm="100000">
                                          <p:val>
                                            <p:strVal val="#ppt_w"/>
                                          </p:val>
                                        </p:tav>
                                      </p:tavLst>
                                    </p:anim>
                                    <p:anim calcmode="lin" valueType="num">
                                      <p:cBhvr>
                                        <p:cTn id="104" dur="500" fill="hold"/>
                                        <p:tgtEl>
                                          <p:spTgt spid="46"/>
                                        </p:tgtEl>
                                        <p:attrNameLst>
                                          <p:attrName>ppt_h</p:attrName>
                                        </p:attrNameLst>
                                      </p:cBhvr>
                                      <p:tavLst>
                                        <p:tav tm="0">
                                          <p:val>
                                            <p:fltVal val="0"/>
                                          </p:val>
                                        </p:tav>
                                        <p:tav tm="100000">
                                          <p:val>
                                            <p:strVal val="#ppt_h"/>
                                          </p:val>
                                        </p:tav>
                                      </p:tavLst>
                                    </p:anim>
                                    <p:animEffect transition="in" filter="fade">
                                      <p:cBhvr>
                                        <p:cTn id="105" dur="500"/>
                                        <p:tgtEl>
                                          <p:spTgt spid="46"/>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48"/>
                                        </p:tgtEl>
                                        <p:attrNameLst>
                                          <p:attrName>style.visibility</p:attrName>
                                        </p:attrNameLst>
                                      </p:cBhvr>
                                      <p:to>
                                        <p:strVal val="visible"/>
                                      </p:to>
                                    </p:set>
                                    <p:anim calcmode="lin" valueType="num">
                                      <p:cBhvr>
                                        <p:cTn id="113" dur="500" fill="hold"/>
                                        <p:tgtEl>
                                          <p:spTgt spid="48"/>
                                        </p:tgtEl>
                                        <p:attrNameLst>
                                          <p:attrName>ppt_w</p:attrName>
                                        </p:attrNameLst>
                                      </p:cBhvr>
                                      <p:tavLst>
                                        <p:tav tm="0">
                                          <p:val>
                                            <p:fltVal val="0"/>
                                          </p:val>
                                        </p:tav>
                                        <p:tav tm="100000">
                                          <p:val>
                                            <p:strVal val="#ppt_w"/>
                                          </p:val>
                                        </p:tav>
                                      </p:tavLst>
                                    </p:anim>
                                    <p:anim calcmode="lin" valueType="num">
                                      <p:cBhvr>
                                        <p:cTn id="114" dur="500" fill="hold"/>
                                        <p:tgtEl>
                                          <p:spTgt spid="48"/>
                                        </p:tgtEl>
                                        <p:attrNameLst>
                                          <p:attrName>ppt_h</p:attrName>
                                        </p:attrNameLst>
                                      </p:cBhvr>
                                      <p:tavLst>
                                        <p:tav tm="0">
                                          <p:val>
                                            <p:fltVal val="0"/>
                                          </p:val>
                                        </p:tav>
                                        <p:tav tm="100000">
                                          <p:val>
                                            <p:strVal val="#ppt_h"/>
                                          </p:val>
                                        </p:tav>
                                      </p:tavLst>
                                    </p:anim>
                                    <p:animEffect transition="in" filter="fade">
                                      <p:cBhvr>
                                        <p:cTn id="115" dur="500"/>
                                        <p:tgtEl>
                                          <p:spTgt spid="48"/>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p:cTn id="118" dur="500" fill="hold"/>
                                        <p:tgtEl>
                                          <p:spTgt spid="50"/>
                                        </p:tgtEl>
                                        <p:attrNameLst>
                                          <p:attrName>ppt_w</p:attrName>
                                        </p:attrNameLst>
                                      </p:cBhvr>
                                      <p:tavLst>
                                        <p:tav tm="0">
                                          <p:val>
                                            <p:fltVal val="0"/>
                                          </p:val>
                                        </p:tav>
                                        <p:tav tm="100000">
                                          <p:val>
                                            <p:strVal val="#ppt_w"/>
                                          </p:val>
                                        </p:tav>
                                      </p:tavLst>
                                    </p:anim>
                                    <p:anim calcmode="lin" valueType="num">
                                      <p:cBhvr>
                                        <p:cTn id="119" dur="500" fill="hold"/>
                                        <p:tgtEl>
                                          <p:spTgt spid="50"/>
                                        </p:tgtEl>
                                        <p:attrNameLst>
                                          <p:attrName>ppt_h</p:attrName>
                                        </p:attrNameLst>
                                      </p:cBhvr>
                                      <p:tavLst>
                                        <p:tav tm="0">
                                          <p:val>
                                            <p:fltVal val="0"/>
                                          </p:val>
                                        </p:tav>
                                        <p:tav tm="100000">
                                          <p:val>
                                            <p:strVal val="#ppt_h"/>
                                          </p:val>
                                        </p:tav>
                                      </p:tavLst>
                                    </p:anim>
                                    <p:animEffect transition="in" filter="fade">
                                      <p:cBhvr>
                                        <p:cTn id="120" dur="500"/>
                                        <p:tgtEl>
                                          <p:spTgt spid="50"/>
                                        </p:tgtEl>
                                      </p:cBhvr>
                                    </p:animEffect>
                                  </p:childTnLst>
                                </p:cTn>
                              </p:par>
                              <p:par>
                                <p:cTn id="121" presetID="53" presetClass="entr" presetSubtype="16" fill="hold" nodeType="withEffect">
                                  <p:stCondLst>
                                    <p:cond delay="0"/>
                                  </p:stCondLst>
                                  <p:childTnLst>
                                    <p:set>
                                      <p:cBhvr>
                                        <p:cTn id="122" dur="1" fill="hold">
                                          <p:stCondLst>
                                            <p:cond delay="0"/>
                                          </p:stCondLst>
                                        </p:cTn>
                                        <p:tgtEl>
                                          <p:spTgt spid="3"/>
                                        </p:tgtEl>
                                        <p:attrNameLst>
                                          <p:attrName>style.visibility</p:attrName>
                                        </p:attrNameLst>
                                      </p:cBhvr>
                                      <p:to>
                                        <p:strVal val="visible"/>
                                      </p:to>
                                    </p:set>
                                    <p:anim calcmode="lin" valueType="num">
                                      <p:cBhvr>
                                        <p:cTn id="123" dur="500" fill="hold"/>
                                        <p:tgtEl>
                                          <p:spTgt spid="3"/>
                                        </p:tgtEl>
                                        <p:attrNameLst>
                                          <p:attrName>ppt_w</p:attrName>
                                        </p:attrNameLst>
                                      </p:cBhvr>
                                      <p:tavLst>
                                        <p:tav tm="0">
                                          <p:val>
                                            <p:fltVal val="0"/>
                                          </p:val>
                                        </p:tav>
                                        <p:tav tm="100000">
                                          <p:val>
                                            <p:strVal val="#ppt_w"/>
                                          </p:val>
                                        </p:tav>
                                      </p:tavLst>
                                    </p:anim>
                                    <p:anim calcmode="lin" valueType="num">
                                      <p:cBhvr>
                                        <p:cTn id="124" dur="500" fill="hold"/>
                                        <p:tgtEl>
                                          <p:spTgt spid="3"/>
                                        </p:tgtEl>
                                        <p:attrNameLst>
                                          <p:attrName>ppt_h</p:attrName>
                                        </p:attrNameLst>
                                      </p:cBhvr>
                                      <p:tavLst>
                                        <p:tav tm="0">
                                          <p:val>
                                            <p:fltVal val="0"/>
                                          </p:val>
                                        </p:tav>
                                        <p:tav tm="100000">
                                          <p:val>
                                            <p:strVal val="#ppt_h"/>
                                          </p:val>
                                        </p:tav>
                                      </p:tavLst>
                                    </p:anim>
                                    <p:animEffect transition="in" filter="fade">
                                      <p:cBhvr>
                                        <p:cTn id="125" dur="500"/>
                                        <p:tgtEl>
                                          <p:spTgt spid="3"/>
                                        </p:tgtEl>
                                      </p:cBhvr>
                                    </p:animEffect>
                                  </p:childTnLst>
                                </p:cTn>
                              </p:par>
                              <p:par>
                                <p:cTn id="126" presetID="2" presetClass="entr" presetSubtype="8" fill="hold" nodeType="with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additive="base">
                                        <p:cTn id="128" dur="500" fill="hold"/>
                                        <p:tgtEl>
                                          <p:spTgt spid="61"/>
                                        </p:tgtEl>
                                        <p:attrNameLst>
                                          <p:attrName>ppt_x</p:attrName>
                                        </p:attrNameLst>
                                      </p:cBhvr>
                                      <p:tavLst>
                                        <p:tav tm="0">
                                          <p:val>
                                            <p:strVal val="0-#ppt_w/2"/>
                                          </p:val>
                                        </p:tav>
                                        <p:tav tm="100000">
                                          <p:val>
                                            <p:strVal val="#ppt_x"/>
                                          </p:val>
                                        </p:tav>
                                      </p:tavLst>
                                    </p:anim>
                                    <p:anim calcmode="lin" valueType="num">
                                      <p:cBhvr additive="base">
                                        <p:cTn id="129" dur="500" fill="hold"/>
                                        <p:tgtEl>
                                          <p:spTgt spid="61"/>
                                        </p:tgtEl>
                                        <p:attrNameLst>
                                          <p:attrName>ppt_y</p:attrName>
                                        </p:attrNameLst>
                                      </p:cBhvr>
                                      <p:tavLst>
                                        <p:tav tm="0">
                                          <p:val>
                                            <p:strVal val="#ppt_y"/>
                                          </p:val>
                                        </p:tav>
                                        <p:tav tm="100000">
                                          <p:val>
                                            <p:strVal val="#ppt_y"/>
                                          </p:val>
                                        </p:tav>
                                      </p:tavLst>
                                    </p:anim>
                                  </p:childTnLst>
                                </p:cTn>
                              </p:par>
                              <p:par>
                                <p:cTn id="130" presetID="2" presetClass="entr" presetSubtype="8" fill="hold" nodeType="withEffect">
                                  <p:stCondLst>
                                    <p:cond delay="0"/>
                                  </p:stCondLst>
                                  <p:childTnLst>
                                    <p:set>
                                      <p:cBhvr>
                                        <p:cTn id="131" dur="1" fill="hold">
                                          <p:stCondLst>
                                            <p:cond delay="0"/>
                                          </p:stCondLst>
                                        </p:cTn>
                                        <p:tgtEl>
                                          <p:spTgt spid="65"/>
                                        </p:tgtEl>
                                        <p:attrNameLst>
                                          <p:attrName>style.visibility</p:attrName>
                                        </p:attrNameLst>
                                      </p:cBhvr>
                                      <p:to>
                                        <p:strVal val="visible"/>
                                      </p:to>
                                    </p:set>
                                    <p:anim calcmode="lin" valueType="num">
                                      <p:cBhvr additive="base">
                                        <p:cTn id="132" dur="500" fill="hold"/>
                                        <p:tgtEl>
                                          <p:spTgt spid="65"/>
                                        </p:tgtEl>
                                        <p:attrNameLst>
                                          <p:attrName>ppt_x</p:attrName>
                                        </p:attrNameLst>
                                      </p:cBhvr>
                                      <p:tavLst>
                                        <p:tav tm="0">
                                          <p:val>
                                            <p:strVal val="0-#ppt_w/2"/>
                                          </p:val>
                                        </p:tav>
                                        <p:tav tm="100000">
                                          <p:val>
                                            <p:strVal val="#ppt_x"/>
                                          </p:val>
                                        </p:tav>
                                      </p:tavLst>
                                    </p:anim>
                                    <p:anim calcmode="lin" valueType="num">
                                      <p:cBhvr additive="base">
                                        <p:cTn id="133" dur="500" fill="hold"/>
                                        <p:tgtEl>
                                          <p:spTgt spid="65"/>
                                        </p:tgtEl>
                                        <p:attrNameLst>
                                          <p:attrName>ppt_y</p:attrName>
                                        </p:attrNameLst>
                                      </p:cBhvr>
                                      <p:tavLst>
                                        <p:tav tm="0">
                                          <p:val>
                                            <p:strVal val="#ppt_y"/>
                                          </p:val>
                                        </p:tav>
                                        <p:tav tm="100000">
                                          <p:val>
                                            <p:strVal val="#ppt_y"/>
                                          </p:val>
                                        </p:tav>
                                      </p:tavLst>
                                    </p:anim>
                                  </p:childTnLst>
                                </p:cTn>
                              </p:par>
                              <p:par>
                                <p:cTn id="134" presetID="2" presetClass="entr" presetSubtype="2" fill="hold" nodeType="withEffect">
                                  <p:stCondLst>
                                    <p:cond delay="0"/>
                                  </p:stCondLst>
                                  <p:childTnLst>
                                    <p:set>
                                      <p:cBhvr>
                                        <p:cTn id="135" dur="1" fill="hold">
                                          <p:stCondLst>
                                            <p:cond delay="0"/>
                                          </p:stCondLst>
                                        </p:cTn>
                                        <p:tgtEl>
                                          <p:spTgt spid="73"/>
                                        </p:tgtEl>
                                        <p:attrNameLst>
                                          <p:attrName>style.visibility</p:attrName>
                                        </p:attrNameLst>
                                      </p:cBhvr>
                                      <p:to>
                                        <p:strVal val="visible"/>
                                      </p:to>
                                    </p:set>
                                    <p:anim calcmode="lin" valueType="num">
                                      <p:cBhvr additive="base">
                                        <p:cTn id="136" dur="500" fill="hold"/>
                                        <p:tgtEl>
                                          <p:spTgt spid="73"/>
                                        </p:tgtEl>
                                        <p:attrNameLst>
                                          <p:attrName>ppt_x</p:attrName>
                                        </p:attrNameLst>
                                      </p:cBhvr>
                                      <p:tavLst>
                                        <p:tav tm="0">
                                          <p:val>
                                            <p:strVal val="1+#ppt_w/2"/>
                                          </p:val>
                                        </p:tav>
                                        <p:tav tm="100000">
                                          <p:val>
                                            <p:strVal val="#ppt_x"/>
                                          </p:val>
                                        </p:tav>
                                      </p:tavLst>
                                    </p:anim>
                                    <p:anim calcmode="lin" valueType="num">
                                      <p:cBhvr additive="base">
                                        <p:cTn id="137" dur="500" fill="hold"/>
                                        <p:tgtEl>
                                          <p:spTgt spid="73"/>
                                        </p:tgtEl>
                                        <p:attrNameLst>
                                          <p:attrName>ppt_y</p:attrName>
                                        </p:attrNameLst>
                                      </p:cBhvr>
                                      <p:tavLst>
                                        <p:tav tm="0">
                                          <p:val>
                                            <p:strVal val="#ppt_y"/>
                                          </p:val>
                                        </p:tav>
                                        <p:tav tm="100000">
                                          <p:val>
                                            <p:strVal val="#ppt_y"/>
                                          </p:val>
                                        </p:tav>
                                      </p:tavLst>
                                    </p:anim>
                                  </p:childTnLst>
                                </p:cTn>
                              </p:par>
                              <p:par>
                                <p:cTn id="138" presetID="2" presetClass="entr" presetSubtype="2" fill="hold" nodeType="withEffect">
                                  <p:stCondLst>
                                    <p:cond delay="0"/>
                                  </p:stCondLst>
                                  <p:childTnLst>
                                    <p:set>
                                      <p:cBhvr>
                                        <p:cTn id="139" dur="1" fill="hold">
                                          <p:stCondLst>
                                            <p:cond delay="0"/>
                                          </p:stCondLst>
                                        </p:cTn>
                                        <p:tgtEl>
                                          <p:spTgt spid="79"/>
                                        </p:tgtEl>
                                        <p:attrNameLst>
                                          <p:attrName>style.visibility</p:attrName>
                                        </p:attrNameLst>
                                      </p:cBhvr>
                                      <p:to>
                                        <p:strVal val="visible"/>
                                      </p:to>
                                    </p:set>
                                    <p:anim calcmode="lin" valueType="num">
                                      <p:cBhvr additive="base">
                                        <p:cTn id="140" dur="500" fill="hold"/>
                                        <p:tgtEl>
                                          <p:spTgt spid="79"/>
                                        </p:tgtEl>
                                        <p:attrNameLst>
                                          <p:attrName>ppt_x</p:attrName>
                                        </p:attrNameLst>
                                      </p:cBhvr>
                                      <p:tavLst>
                                        <p:tav tm="0">
                                          <p:val>
                                            <p:strVal val="1+#ppt_w/2"/>
                                          </p:val>
                                        </p:tav>
                                        <p:tav tm="100000">
                                          <p:val>
                                            <p:strVal val="#ppt_x"/>
                                          </p:val>
                                        </p:tav>
                                      </p:tavLst>
                                    </p:anim>
                                    <p:anim calcmode="lin" valueType="num">
                                      <p:cBhvr additive="base">
                                        <p:cTn id="141"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animBg="1"/>
      <p:bldP spid="33" grpId="0" animBg="1"/>
      <p:bldP spid="34" grpId="0" animBg="1"/>
      <p:bldP spid="44" grpId="0" animBg="1"/>
      <p:bldP spid="45" grpId="0" animBg="1"/>
      <p:bldP spid="46" grpId="0" animBg="1"/>
      <p:bldP spid="47" grpId="0" animBg="1"/>
      <p:bldP spid="48" grpId="0" animBg="1"/>
      <p:bldP spid="50" grpId="0" animBg="1"/>
      <p:bldP spid="90" grpId="0"/>
      <p:bldP spid="91" grpId="0"/>
      <p:bldP spid="92" grpId="0"/>
      <p:bldP spid="93" grpId="0"/>
      <p:bldP spid="94" grpId="0"/>
      <p:bldP spid="95" grpId="0"/>
      <p:bldP spid="9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组合 4"/>
          <p:cNvGrpSpPr/>
          <p:nvPr/>
        </p:nvGrpSpPr>
        <p:grpSpPr>
          <a:xfrm>
            <a:off x="4735880" y="987481"/>
            <a:ext cx="3894530" cy="3943302"/>
            <a:chOff x="4452910" y="940458"/>
            <a:chExt cx="3709076" cy="3755526"/>
          </a:xfrm>
        </p:grpSpPr>
        <p:sp>
          <p:nvSpPr>
            <p:cNvPr id="36" name="椭圆 4"/>
            <p:cNvSpPr/>
            <p:nvPr/>
          </p:nvSpPr>
          <p:spPr>
            <a:xfrm rot="197558">
              <a:off x="4452910" y="940458"/>
              <a:ext cx="3709076" cy="3755526"/>
            </a:xfrm>
            <a:custGeom>
              <a:avLst/>
              <a:gdLst/>
              <a:ahLst/>
              <a:cxnLst/>
              <a:rect l="l" t="t" r="r" b="b"/>
              <a:pathLst>
                <a:path w="6373853" h="6453678">
                  <a:moveTo>
                    <a:pt x="1748789" y="3781"/>
                  </a:moveTo>
                  <a:cubicBezTo>
                    <a:pt x="1773410" y="1281"/>
                    <a:pt x="1798391" y="0"/>
                    <a:pt x="1823671" y="0"/>
                  </a:cubicBezTo>
                  <a:cubicBezTo>
                    <a:pt x="2222376" y="0"/>
                    <a:pt x="2546668" y="318599"/>
                    <a:pt x="2555176" y="715114"/>
                  </a:cubicBezTo>
                  <a:cubicBezTo>
                    <a:pt x="2646063" y="945229"/>
                    <a:pt x="2815509" y="1149545"/>
                    <a:pt x="3050234" y="1286278"/>
                  </a:cubicBezTo>
                  <a:cubicBezTo>
                    <a:pt x="3277270" y="1418531"/>
                    <a:pt x="3529180" y="1466470"/>
                    <a:pt x="3767051" y="1437382"/>
                  </a:cubicBezTo>
                  <a:cubicBezTo>
                    <a:pt x="4043009" y="1173698"/>
                    <a:pt x="4417184" y="1012566"/>
                    <a:pt x="4828995" y="1012566"/>
                  </a:cubicBezTo>
                  <a:cubicBezTo>
                    <a:pt x="5682197" y="1012566"/>
                    <a:pt x="6373853" y="1704222"/>
                    <a:pt x="6373853" y="2557424"/>
                  </a:cubicBezTo>
                  <a:cubicBezTo>
                    <a:pt x="6373853" y="3315640"/>
                    <a:pt x="5827627" y="3946278"/>
                    <a:pt x="5106977" y="4075988"/>
                  </a:cubicBezTo>
                  <a:cubicBezTo>
                    <a:pt x="4860269" y="4198053"/>
                    <a:pt x="4655938" y="4415360"/>
                    <a:pt x="4548276" y="4699239"/>
                  </a:cubicBezTo>
                  <a:cubicBezTo>
                    <a:pt x="4488061" y="4858013"/>
                    <a:pt x="4464290" y="5021251"/>
                    <a:pt x="4473846" y="5178965"/>
                  </a:cubicBezTo>
                  <a:cubicBezTo>
                    <a:pt x="4624448" y="5311033"/>
                    <a:pt x="4718008" y="5505241"/>
                    <a:pt x="4718008" y="5721301"/>
                  </a:cubicBezTo>
                  <a:cubicBezTo>
                    <a:pt x="4718008" y="6125782"/>
                    <a:pt x="4390112" y="6453678"/>
                    <a:pt x="3985631" y="6453678"/>
                  </a:cubicBezTo>
                  <a:cubicBezTo>
                    <a:pt x="3581150" y="6453678"/>
                    <a:pt x="3253254" y="6125782"/>
                    <a:pt x="3253254" y="5721301"/>
                  </a:cubicBezTo>
                  <a:cubicBezTo>
                    <a:pt x="3253254" y="5342100"/>
                    <a:pt x="3541444" y="5030211"/>
                    <a:pt x="3910750" y="4992705"/>
                  </a:cubicBezTo>
                  <a:lnTo>
                    <a:pt x="3970068" y="4989710"/>
                  </a:lnTo>
                  <a:cubicBezTo>
                    <a:pt x="4089426" y="4874941"/>
                    <a:pt x="4186035" y="4731148"/>
                    <a:pt x="4249282" y="4564379"/>
                  </a:cubicBezTo>
                  <a:cubicBezTo>
                    <a:pt x="4318623" y="4381544"/>
                    <a:pt x="4339635" y="4192787"/>
                    <a:pt x="4317136" y="4013436"/>
                  </a:cubicBezTo>
                  <a:cubicBezTo>
                    <a:pt x="4256166" y="3992601"/>
                    <a:pt x="4197322" y="3967056"/>
                    <a:pt x="4140584" y="3937908"/>
                  </a:cubicBezTo>
                  <a:cubicBezTo>
                    <a:pt x="3785942" y="3880704"/>
                    <a:pt x="3361104" y="3968836"/>
                    <a:pt x="2972750" y="4207511"/>
                  </a:cubicBezTo>
                  <a:cubicBezTo>
                    <a:pt x="2649524" y="4406159"/>
                    <a:pt x="2407922" y="4674458"/>
                    <a:pt x="2273557" y="4956562"/>
                  </a:cubicBezTo>
                  <a:cubicBezTo>
                    <a:pt x="2243728" y="5333109"/>
                    <a:pt x="1928537" y="5629160"/>
                    <a:pt x="1544199" y="5629160"/>
                  </a:cubicBezTo>
                  <a:cubicBezTo>
                    <a:pt x="1139718" y="5629161"/>
                    <a:pt x="811822" y="5301265"/>
                    <a:pt x="811822" y="4896783"/>
                  </a:cubicBezTo>
                  <a:cubicBezTo>
                    <a:pt x="811822" y="4517582"/>
                    <a:pt x="1100012" y="4205693"/>
                    <a:pt x="1469317" y="4168187"/>
                  </a:cubicBezTo>
                  <a:cubicBezTo>
                    <a:pt x="1493938" y="4165687"/>
                    <a:pt x="1518919" y="4164406"/>
                    <a:pt x="1544199" y="4164406"/>
                  </a:cubicBezTo>
                  <a:cubicBezTo>
                    <a:pt x="1614188" y="4164406"/>
                    <a:pt x="1681885" y="4174224"/>
                    <a:pt x="1745054" y="4195817"/>
                  </a:cubicBezTo>
                  <a:cubicBezTo>
                    <a:pt x="2080595" y="4225945"/>
                    <a:pt x="2467608" y="4133688"/>
                    <a:pt x="2823912" y="3914711"/>
                  </a:cubicBezTo>
                  <a:cubicBezTo>
                    <a:pt x="3105509" y="3741648"/>
                    <a:pt x="3325152" y="3515718"/>
                    <a:pt x="3465145" y="3273270"/>
                  </a:cubicBezTo>
                  <a:cubicBezTo>
                    <a:pt x="3451578" y="3254462"/>
                    <a:pt x="3441393" y="3233849"/>
                    <a:pt x="3431663" y="3212981"/>
                  </a:cubicBezTo>
                  <a:cubicBezTo>
                    <a:pt x="3160269" y="2960984"/>
                    <a:pt x="2737001" y="2800878"/>
                    <a:pt x="2261862" y="2800878"/>
                  </a:cubicBezTo>
                  <a:cubicBezTo>
                    <a:pt x="1915427" y="2800878"/>
                    <a:pt x="1596569" y="2885993"/>
                    <a:pt x="1343736" y="3029603"/>
                  </a:cubicBezTo>
                  <a:cubicBezTo>
                    <a:pt x="1213416" y="3228799"/>
                    <a:pt x="988216" y="3359981"/>
                    <a:pt x="732377" y="3359981"/>
                  </a:cubicBezTo>
                  <a:cubicBezTo>
                    <a:pt x="327896" y="3359981"/>
                    <a:pt x="0" y="3032085"/>
                    <a:pt x="0" y="2627604"/>
                  </a:cubicBezTo>
                  <a:cubicBezTo>
                    <a:pt x="0" y="2248403"/>
                    <a:pt x="288190" y="1936513"/>
                    <a:pt x="657496" y="1899008"/>
                  </a:cubicBezTo>
                  <a:cubicBezTo>
                    <a:pt x="682116" y="1896508"/>
                    <a:pt x="707097" y="1895227"/>
                    <a:pt x="732377" y="1895227"/>
                  </a:cubicBezTo>
                  <a:cubicBezTo>
                    <a:pt x="990216" y="1895227"/>
                    <a:pt x="1216935" y="2028468"/>
                    <a:pt x="1346404" y="2230521"/>
                  </a:cubicBezTo>
                  <a:cubicBezTo>
                    <a:pt x="1602758" y="2382858"/>
                    <a:pt x="1930881" y="2473491"/>
                    <a:pt x="2288367" y="2473491"/>
                  </a:cubicBezTo>
                  <a:cubicBezTo>
                    <a:pt x="2697774" y="2473492"/>
                    <a:pt x="3068669" y="2354621"/>
                    <a:pt x="3337053" y="2160075"/>
                  </a:cubicBezTo>
                  <a:cubicBezTo>
                    <a:pt x="3340926" y="2141545"/>
                    <a:pt x="3346143" y="2123420"/>
                    <a:pt x="3351687" y="2105436"/>
                  </a:cubicBezTo>
                  <a:cubicBezTo>
                    <a:pt x="3259746" y="1885205"/>
                    <a:pt x="3094211" y="1690778"/>
                    <a:pt x="2868101" y="1559064"/>
                  </a:cubicBezTo>
                  <a:cubicBezTo>
                    <a:pt x="2612420" y="1410124"/>
                    <a:pt x="2325191" y="1368116"/>
                    <a:pt x="2062135" y="1421669"/>
                  </a:cubicBezTo>
                  <a:cubicBezTo>
                    <a:pt x="2020112" y="1439592"/>
                    <a:pt x="1975220" y="1450584"/>
                    <a:pt x="1928800" y="1456357"/>
                  </a:cubicBezTo>
                  <a:cubicBezTo>
                    <a:pt x="1920816" y="1457887"/>
                    <a:pt x="1913196" y="1460508"/>
                    <a:pt x="1905608" y="1463212"/>
                  </a:cubicBezTo>
                  <a:lnTo>
                    <a:pt x="1907728" y="1459572"/>
                  </a:lnTo>
                  <a:cubicBezTo>
                    <a:pt x="1880177" y="1463133"/>
                    <a:pt x="1852113" y="1464754"/>
                    <a:pt x="1823671" y="1464754"/>
                  </a:cubicBezTo>
                  <a:cubicBezTo>
                    <a:pt x="1419190" y="1464754"/>
                    <a:pt x="1091294" y="1136858"/>
                    <a:pt x="1091294" y="732377"/>
                  </a:cubicBezTo>
                  <a:cubicBezTo>
                    <a:pt x="1091294" y="353176"/>
                    <a:pt x="1379484" y="41286"/>
                    <a:pt x="1748789" y="378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grpSp>
          <p:nvGrpSpPr>
            <p:cNvPr id="89" name="组合 88"/>
            <p:cNvGrpSpPr/>
            <p:nvPr/>
          </p:nvGrpSpPr>
          <p:grpSpPr>
            <a:xfrm>
              <a:off x="6542229" y="1711882"/>
              <a:ext cx="1555950" cy="1517754"/>
              <a:chOff x="2819811" y="1860029"/>
              <a:chExt cx="3903324" cy="3807502"/>
            </a:xfrm>
          </p:grpSpPr>
          <p:grpSp>
            <p:nvGrpSpPr>
              <p:cNvPr id="90" name="组合 89"/>
              <p:cNvGrpSpPr/>
              <p:nvPr/>
            </p:nvGrpSpPr>
            <p:grpSpPr>
              <a:xfrm>
                <a:off x="2848131" y="1860029"/>
                <a:ext cx="3807502" cy="3807502"/>
                <a:chOff x="2848131" y="1860029"/>
                <a:chExt cx="3807502" cy="3807502"/>
              </a:xfrm>
            </p:grpSpPr>
            <p:sp>
              <p:nvSpPr>
                <p:cNvPr id="101" name="椭圆 10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02" name="椭圆 101"/>
                <p:cNvSpPr/>
                <p:nvPr/>
              </p:nvSpPr>
              <p:spPr>
                <a:xfrm>
                  <a:off x="2936824" y="1948723"/>
                  <a:ext cx="3630117" cy="3630120"/>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95" name="文本框 94"/>
              <p:cNvSpPr txBox="1"/>
              <p:nvPr/>
            </p:nvSpPr>
            <p:spPr>
              <a:xfrm>
                <a:off x="2819811" y="2946448"/>
                <a:ext cx="3903324" cy="1610383"/>
              </a:xfrm>
              <a:prstGeom prst="rect">
                <a:avLst/>
              </a:prstGeom>
              <a:noFill/>
            </p:spPr>
            <p:txBody>
              <a:bodyPr wrap="square" rtlCol="0">
                <a:spAutoFit/>
              </a:bodyPr>
              <a:lstStyle/>
              <a:p>
                <a:pPr algn="ctr"/>
                <a:r>
                  <a:rPr lang="zh-CN" altLang="en-US" sz="1890" dirty="0">
                    <a:solidFill>
                      <a:schemeClr val="tx2"/>
                    </a:solidFill>
                    <a:latin typeface="+mj-ea"/>
                    <a:ea typeface="+mj-ea"/>
                  </a:rPr>
                  <a:t>标题</a:t>
                </a:r>
                <a:endParaRPr lang="en-US" altLang="zh-CN" sz="1890" dirty="0">
                  <a:solidFill>
                    <a:schemeClr val="tx2"/>
                  </a:solidFill>
                  <a:latin typeface="+mj-ea"/>
                  <a:ea typeface="+mj-ea"/>
                </a:endParaRPr>
              </a:p>
              <a:p>
                <a:pPr algn="ctr"/>
                <a:r>
                  <a:rPr lang="zh-CN" altLang="en-US" sz="1890" dirty="0">
                    <a:solidFill>
                      <a:schemeClr val="tx2"/>
                    </a:solidFill>
                    <a:latin typeface="+mj-ea"/>
                    <a:ea typeface="+mj-ea"/>
                  </a:rPr>
                  <a:t>文字内容</a:t>
                </a:r>
                <a:endParaRPr lang="en-US" altLang="zh-CN" sz="1890" dirty="0">
                  <a:solidFill>
                    <a:schemeClr val="tx2"/>
                  </a:solidFill>
                  <a:latin typeface="+mj-ea"/>
                  <a:ea typeface="+mj-ea"/>
                </a:endParaRPr>
              </a:p>
            </p:txBody>
          </p:sp>
        </p:grpSp>
        <p:grpSp>
          <p:nvGrpSpPr>
            <p:cNvPr id="4" name="组合 3"/>
            <p:cNvGrpSpPr/>
            <p:nvPr/>
          </p:nvGrpSpPr>
          <p:grpSpPr>
            <a:xfrm>
              <a:off x="5272348" y="991483"/>
              <a:ext cx="642933" cy="642933"/>
              <a:chOff x="6962369" y="1155522"/>
              <a:chExt cx="928602" cy="928602"/>
            </a:xfrm>
          </p:grpSpPr>
          <p:grpSp>
            <p:nvGrpSpPr>
              <p:cNvPr id="110" name="组合 109"/>
              <p:cNvGrpSpPr/>
              <p:nvPr/>
            </p:nvGrpSpPr>
            <p:grpSpPr>
              <a:xfrm>
                <a:off x="6962369" y="1155522"/>
                <a:ext cx="928602" cy="928602"/>
                <a:chOff x="2848131" y="1860029"/>
                <a:chExt cx="3807502" cy="3807502"/>
              </a:xfrm>
            </p:grpSpPr>
            <p:sp>
              <p:nvSpPr>
                <p:cNvPr id="116" name="椭圆 115"/>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17" name="椭圆 116"/>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3" name="文本框 2"/>
              <p:cNvSpPr txBox="1"/>
              <p:nvPr/>
            </p:nvSpPr>
            <p:spPr>
              <a:xfrm>
                <a:off x="7084704" y="1315888"/>
                <a:ext cx="624456" cy="571536"/>
              </a:xfrm>
              <a:prstGeom prst="rect">
                <a:avLst/>
              </a:prstGeom>
              <a:noFill/>
            </p:spPr>
            <p:txBody>
              <a:bodyPr wrap="none" rtlCol="0">
                <a:spAutoFit/>
              </a:bodyPr>
              <a:lstStyle/>
              <a:p>
                <a:r>
                  <a:rPr lang="en-US" altLang="zh-CN" sz="2100" dirty="0">
                    <a:solidFill>
                      <a:schemeClr val="tx2"/>
                    </a:solidFill>
                    <a:latin typeface="+mj-ea"/>
                    <a:ea typeface="+mj-ea"/>
                  </a:rPr>
                  <a:t>01</a:t>
                </a:r>
                <a:endParaRPr lang="zh-CN" altLang="en-US" sz="2100" dirty="0">
                  <a:solidFill>
                    <a:schemeClr val="tx2"/>
                  </a:solidFill>
                  <a:latin typeface="+mj-ea"/>
                  <a:ea typeface="+mj-ea"/>
                </a:endParaRPr>
              </a:p>
            </p:txBody>
          </p:sp>
        </p:grpSp>
        <p:grpSp>
          <p:nvGrpSpPr>
            <p:cNvPr id="123" name="组合 122"/>
            <p:cNvGrpSpPr/>
            <p:nvPr/>
          </p:nvGrpSpPr>
          <p:grpSpPr>
            <a:xfrm>
              <a:off x="4583509" y="2061934"/>
              <a:ext cx="642933" cy="642933"/>
              <a:chOff x="6962369" y="1155522"/>
              <a:chExt cx="928602" cy="928602"/>
            </a:xfrm>
          </p:grpSpPr>
          <p:grpSp>
            <p:nvGrpSpPr>
              <p:cNvPr id="124" name="组合 123"/>
              <p:cNvGrpSpPr/>
              <p:nvPr/>
            </p:nvGrpSpPr>
            <p:grpSpPr>
              <a:xfrm>
                <a:off x="6962369" y="1155522"/>
                <a:ext cx="928602" cy="928602"/>
                <a:chOff x="2848131" y="1860029"/>
                <a:chExt cx="3807502" cy="3807502"/>
              </a:xfrm>
            </p:grpSpPr>
            <p:sp>
              <p:nvSpPr>
                <p:cNvPr id="127" name="椭圆 12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28" name="椭圆 127"/>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25" name="文本框 124"/>
              <p:cNvSpPr txBox="1"/>
              <p:nvPr/>
            </p:nvSpPr>
            <p:spPr>
              <a:xfrm>
                <a:off x="7070948" y="1315888"/>
                <a:ext cx="624456" cy="571536"/>
              </a:xfrm>
              <a:prstGeom prst="rect">
                <a:avLst/>
              </a:prstGeom>
              <a:noFill/>
            </p:spPr>
            <p:txBody>
              <a:bodyPr wrap="none" rtlCol="0">
                <a:spAutoFit/>
              </a:bodyPr>
              <a:lstStyle/>
              <a:p>
                <a:r>
                  <a:rPr lang="en-US" altLang="zh-CN" sz="2100" dirty="0">
                    <a:solidFill>
                      <a:schemeClr val="bg2"/>
                    </a:solidFill>
                    <a:latin typeface="+mj-ea"/>
                    <a:ea typeface="+mj-ea"/>
                  </a:rPr>
                  <a:t>02</a:t>
                </a:r>
                <a:endParaRPr lang="zh-CN" altLang="en-US" sz="2100" dirty="0">
                  <a:solidFill>
                    <a:schemeClr val="bg2"/>
                  </a:solidFill>
                  <a:latin typeface="+mj-ea"/>
                  <a:ea typeface="+mj-ea"/>
                </a:endParaRPr>
              </a:p>
            </p:txBody>
          </p:sp>
        </p:grpSp>
        <p:grpSp>
          <p:nvGrpSpPr>
            <p:cNvPr id="129" name="组合 128"/>
            <p:cNvGrpSpPr/>
            <p:nvPr/>
          </p:nvGrpSpPr>
          <p:grpSpPr>
            <a:xfrm>
              <a:off x="4981139" y="3408120"/>
              <a:ext cx="642933" cy="642933"/>
              <a:chOff x="6962369" y="1155522"/>
              <a:chExt cx="928602" cy="928602"/>
            </a:xfrm>
          </p:grpSpPr>
          <p:grpSp>
            <p:nvGrpSpPr>
              <p:cNvPr id="130" name="组合 129"/>
              <p:cNvGrpSpPr/>
              <p:nvPr/>
            </p:nvGrpSpPr>
            <p:grpSpPr>
              <a:xfrm>
                <a:off x="6962369" y="1155522"/>
                <a:ext cx="928602" cy="928602"/>
                <a:chOff x="2848131" y="1860029"/>
                <a:chExt cx="3807502" cy="3807502"/>
              </a:xfrm>
            </p:grpSpPr>
            <p:sp>
              <p:nvSpPr>
                <p:cNvPr id="133" name="椭圆 132"/>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34" name="椭圆 133"/>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31" name="文本框 130"/>
              <p:cNvSpPr txBox="1"/>
              <p:nvPr/>
            </p:nvSpPr>
            <p:spPr>
              <a:xfrm>
                <a:off x="7070948" y="1343403"/>
                <a:ext cx="624456" cy="571536"/>
              </a:xfrm>
              <a:prstGeom prst="rect">
                <a:avLst/>
              </a:prstGeom>
              <a:noFill/>
            </p:spPr>
            <p:txBody>
              <a:bodyPr wrap="none" rtlCol="0">
                <a:spAutoFit/>
              </a:bodyPr>
              <a:lstStyle/>
              <a:p>
                <a:r>
                  <a:rPr lang="en-US" altLang="zh-CN" sz="2100" dirty="0">
                    <a:solidFill>
                      <a:schemeClr val="tx2"/>
                    </a:solidFill>
                    <a:latin typeface="+mj-ea"/>
                    <a:ea typeface="+mj-ea"/>
                  </a:rPr>
                  <a:t>03</a:t>
                </a:r>
                <a:endParaRPr lang="zh-CN" altLang="en-US" sz="2100" dirty="0">
                  <a:solidFill>
                    <a:schemeClr val="tx2"/>
                  </a:solidFill>
                  <a:latin typeface="+mj-ea"/>
                  <a:ea typeface="+mj-ea"/>
                </a:endParaRPr>
              </a:p>
            </p:txBody>
          </p:sp>
        </p:grpSp>
        <p:grpSp>
          <p:nvGrpSpPr>
            <p:cNvPr id="135" name="组合 134"/>
            <p:cNvGrpSpPr/>
            <p:nvPr/>
          </p:nvGrpSpPr>
          <p:grpSpPr>
            <a:xfrm>
              <a:off x="6364687" y="3977893"/>
              <a:ext cx="642933" cy="642933"/>
              <a:chOff x="6962369" y="1155522"/>
              <a:chExt cx="928602" cy="928602"/>
            </a:xfrm>
          </p:grpSpPr>
          <p:grpSp>
            <p:nvGrpSpPr>
              <p:cNvPr id="136" name="组合 135"/>
              <p:cNvGrpSpPr/>
              <p:nvPr/>
            </p:nvGrpSpPr>
            <p:grpSpPr>
              <a:xfrm>
                <a:off x="6962369" y="1155522"/>
                <a:ext cx="928602" cy="928602"/>
                <a:chOff x="2848131" y="1860029"/>
                <a:chExt cx="3807502" cy="3807502"/>
              </a:xfrm>
            </p:grpSpPr>
            <p:sp>
              <p:nvSpPr>
                <p:cNvPr id="139" name="椭圆 138"/>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40" name="椭圆 139"/>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37" name="文本框 136"/>
              <p:cNvSpPr txBox="1"/>
              <p:nvPr/>
            </p:nvSpPr>
            <p:spPr>
              <a:xfrm>
                <a:off x="7070948" y="1343403"/>
                <a:ext cx="624456" cy="571536"/>
              </a:xfrm>
              <a:prstGeom prst="rect">
                <a:avLst/>
              </a:prstGeom>
              <a:noFill/>
            </p:spPr>
            <p:txBody>
              <a:bodyPr wrap="none" rtlCol="0">
                <a:spAutoFit/>
              </a:bodyPr>
              <a:lstStyle/>
              <a:p>
                <a:r>
                  <a:rPr lang="en-US" altLang="zh-CN" sz="2100" dirty="0">
                    <a:solidFill>
                      <a:schemeClr val="bg2"/>
                    </a:solidFill>
                    <a:latin typeface="+mj-ea"/>
                    <a:ea typeface="+mj-ea"/>
                  </a:rPr>
                  <a:t>04</a:t>
                </a:r>
                <a:endParaRPr lang="zh-CN" altLang="en-US" sz="2100" dirty="0">
                  <a:solidFill>
                    <a:schemeClr val="bg2"/>
                  </a:solidFill>
                  <a:latin typeface="+mj-ea"/>
                  <a:ea typeface="+mj-ea"/>
                </a:endParaRPr>
              </a:p>
            </p:txBody>
          </p:sp>
        </p:grpSp>
      </p:grpSp>
      <p:grpSp>
        <p:nvGrpSpPr>
          <p:cNvPr id="47" name="组合 46"/>
          <p:cNvGrpSpPr/>
          <p:nvPr/>
        </p:nvGrpSpPr>
        <p:grpSpPr>
          <a:xfrm>
            <a:off x="507974" y="251500"/>
            <a:ext cx="3236147" cy="350865"/>
            <a:chOff x="568442" y="319364"/>
            <a:chExt cx="4109396" cy="445544"/>
          </a:xfrm>
        </p:grpSpPr>
        <p:sp>
          <p:nvSpPr>
            <p:cNvPr id="48" name="文本框 23"/>
            <p:cNvSpPr txBox="1"/>
            <p:nvPr/>
          </p:nvSpPr>
          <p:spPr>
            <a:xfrm>
              <a:off x="665958" y="319364"/>
              <a:ext cx="2007471" cy="445544"/>
            </a:xfrm>
            <a:prstGeom prst="rect">
              <a:avLst/>
            </a:prstGeom>
            <a:noFill/>
          </p:spPr>
          <p:txBody>
            <a:bodyPr wrap="none" rtlCol="0">
              <a:spAutoFit/>
            </a:bodyPr>
            <a:lstStyle/>
            <a:p>
              <a:r>
                <a:rPr lang="zh-CN" altLang="en-US" sz="1680" dirty="0">
                  <a:solidFill>
                    <a:schemeClr val="tx2"/>
                  </a:solidFill>
                  <a:latin typeface="+mj-ea"/>
                  <a:ea typeface="+mj-ea"/>
                </a:rPr>
                <a:t>标题文字内容 </a:t>
              </a:r>
            </a:p>
          </p:txBody>
        </p:sp>
        <p:sp>
          <p:nvSpPr>
            <p:cNvPr id="49" name="等腰三角形 48"/>
            <p:cNvSpPr/>
            <p:nvPr/>
          </p:nvSpPr>
          <p:spPr>
            <a:xfrm rot="16200000" flipH="1" flipV="1">
              <a:off x="492508" y="454911"/>
              <a:ext cx="304323" cy="152455"/>
            </a:xfrm>
            <a:prstGeom prst="triangle">
              <a:avLst/>
            </a:prstGeom>
            <a:solidFill>
              <a:schemeClr val="tx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50" name="文本框 23"/>
            <p:cNvSpPr txBox="1"/>
            <p:nvPr/>
          </p:nvSpPr>
          <p:spPr>
            <a:xfrm>
              <a:off x="2306003" y="429774"/>
              <a:ext cx="2371835" cy="322434"/>
            </a:xfrm>
            <a:prstGeom prst="rect">
              <a:avLst/>
            </a:prstGeom>
            <a:noFill/>
          </p:spPr>
          <p:txBody>
            <a:bodyPr wrap="none" rtlCol="0">
              <a:spAutoFit/>
            </a:bodyPr>
            <a:lstStyle/>
            <a:p>
              <a:r>
                <a:rPr lang="en-US" altLang="zh-CN" sz="1050" dirty="0">
                  <a:solidFill>
                    <a:schemeClr val="tx1">
                      <a:lumMod val="60000"/>
                      <a:lumOff val="40000"/>
                    </a:schemeClr>
                  </a:solidFill>
                  <a:latin typeface="+mj-ea"/>
                  <a:ea typeface="+mj-ea"/>
                </a:rPr>
                <a:t>  Click here to add Title</a:t>
              </a:r>
              <a:endParaRPr lang="zh-CN" altLang="en-US" sz="1050" dirty="0">
                <a:solidFill>
                  <a:schemeClr val="tx1">
                    <a:lumMod val="60000"/>
                    <a:lumOff val="40000"/>
                  </a:schemeClr>
                </a:solidFill>
                <a:latin typeface="+mj-ea"/>
                <a:ea typeface="+mj-ea"/>
              </a:endParaRPr>
            </a:p>
          </p:txBody>
        </p:sp>
      </p:grpSp>
      <p:sp>
        <p:nvSpPr>
          <p:cNvPr id="51" name="圆角矩形 50"/>
          <p:cNvSpPr/>
          <p:nvPr/>
        </p:nvSpPr>
        <p:spPr>
          <a:xfrm>
            <a:off x="481362" y="755503"/>
            <a:ext cx="8759128" cy="28350"/>
          </a:xfrm>
          <a:prstGeom prst="roundRect">
            <a:avLst>
              <a:gd name="adj" fmla="val 50000"/>
            </a:avLst>
          </a:prstGeom>
          <a:solidFill>
            <a:schemeClr val="bg1"/>
          </a:solidFill>
          <a:ln>
            <a:noFill/>
          </a:ln>
          <a:effectLst>
            <a:innerShdw blurRad="38100" dist="127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a:latin typeface="+mj-ea"/>
              <a:ea typeface="+mj-ea"/>
            </a:endParaRPr>
          </a:p>
        </p:txBody>
      </p:sp>
      <p:grpSp>
        <p:nvGrpSpPr>
          <p:cNvPr id="7" name="组合 6"/>
          <p:cNvGrpSpPr/>
          <p:nvPr/>
        </p:nvGrpSpPr>
        <p:grpSpPr>
          <a:xfrm>
            <a:off x="1285230" y="1273584"/>
            <a:ext cx="4247140" cy="605936"/>
            <a:chOff x="1166576" y="1212938"/>
            <a:chExt cx="4044895" cy="577082"/>
          </a:xfrm>
        </p:grpSpPr>
        <p:cxnSp>
          <p:nvCxnSpPr>
            <p:cNvPr id="10" name="直接连接符 9"/>
            <p:cNvCxnSpPr/>
            <p:nvPr/>
          </p:nvCxnSpPr>
          <p:spPr>
            <a:xfrm flipH="1">
              <a:off x="1230086" y="1619440"/>
              <a:ext cx="3981385"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58" name="TextBox 40"/>
            <p:cNvSpPr txBox="1"/>
            <p:nvPr/>
          </p:nvSpPr>
          <p:spPr>
            <a:xfrm>
              <a:off x="1166576" y="1212938"/>
              <a:ext cx="2586274" cy="577082"/>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p>
            <a:p>
              <a:endParaRPr lang="zh-CN" altLang="en-US" sz="1155" dirty="0">
                <a:latin typeface="+mj-ea"/>
              </a:endParaRPr>
            </a:p>
          </p:txBody>
        </p:sp>
      </p:grpSp>
      <p:grpSp>
        <p:nvGrpSpPr>
          <p:cNvPr id="8" name="组合 7"/>
          <p:cNvGrpSpPr/>
          <p:nvPr/>
        </p:nvGrpSpPr>
        <p:grpSpPr>
          <a:xfrm>
            <a:off x="622494" y="2418347"/>
            <a:ext cx="4185993" cy="605936"/>
            <a:chOff x="535399" y="2303190"/>
            <a:chExt cx="3986660" cy="577082"/>
          </a:xfrm>
        </p:grpSpPr>
        <p:cxnSp>
          <p:nvCxnSpPr>
            <p:cNvPr id="141" name="直接连接符 140"/>
            <p:cNvCxnSpPr/>
            <p:nvPr/>
          </p:nvCxnSpPr>
          <p:spPr>
            <a:xfrm flipH="1">
              <a:off x="540674" y="2704868"/>
              <a:ext cx="3981385"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sp>
          <p:nvSpPr>
            <p:cNvPr id="60" name="TextBox 40"/>
            <p:cNvSpPr txBox="1"/>
            <p:nvPr/>
          </p:nvSpPr>
          <p:spPr>
            <a:xfrm>
              <a:off x="535399" y="2303190"/>
              <a:ext cx="2586274" cy="577082"/>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p>
            <a:p>
              <a:endParaRPr lang="zh-CN" altLang="en-US" sz="1155" dirty="0">
                <a:latin typeface="+mj-ea"/>
              </a:endParaRPr>
            </a:p>
          </p:txBody>
        </p:sp>
      </p:grpSp>
      <p:grpSp>
        <p:nvGrpSpPr>
          <p:cNvPr id="9" name="组合 8"/>
          <p:cNvGrpSpPr/>
          <p:nvPr/>
        </p:nvGrpSpPr>
        <p:grpSpPr>
          <a:xfrm>
            <a:off x="1122557" y="3832257"/>
            <a:ext cx="4183695" cy="605936"/>
            <a:chOff x="1011649" y="3649772"/>
            <a:chExt cx="3984471" cy="577082"/>
          </a:xfrm>
        </p:grpSpPr>
        <p:cxnSp>
          <p:nvCxnSpPr>
            <p:cNvPr id="142" name="直接连接符 141"/>
            <p:cNvCxnSpPr/>
            <p:nvPr/>
          </p:nvCxnSpPr>
          <p:spPr>
            <a:xfrm flipH="1">
              <a:off x="1014735" y="4058836"/>
              <a:ext cx="3981385" cy="0"/>
            </a:xfrm>
            <a:prstGeom prst="line">
              <a:avLst/>
            </a:prstGeom>
            <a:ln w="3175">
              <a:solidFill>
                <a:schemeClr val="tx2"/>
              </a:solidFill>
            </a:ln>
          </p:spPr>
          <p:style>
            <a:lnRef idx="1">
              <a:schemeClr val="accent1"/>
            </a:lnRef>
            <a:fillRef idx="0">
              <a:schemeClr val="accent1"/>
            </a:fillRef>
            <a:effectRef idx="0">
              <a:schemeClr val="accent1"/>
            </a:effectRef>
            <a:fontRef idx="minor">
              <a:schemeClr val="tx1"/>
            </a:fontRef>
          </p:style>
        </p:cxnSp>
        <p:sp>
          <p:nvSpPr>
            <p:cNvPr id="61" name="TextBox 40"/>
            <p:cNvSpPr txBox="1"/>
            <p:nvPr/>
          </p:nvSpPr>
          <p:spPr>
            <a:xfrm>
              <a:off x="1011649" y="3649772"/>
              <a:ext cx="2586274" cy="577082"/>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p>
            <a:p>
              <a:endParaRPr lang="zh-CN" altLang="en-US" sz="1155" dirty="0">
                <a:latin typeface="+mj-ea"/>
              </a:endParaRPr>
            </a:p>
          </p:txBody>
        </p:sp>
      </p:grpSp>
      <p:grpSp>
        <p:nvGrpSpPr>
          <p:cNvPr id="11" name="组合 10"/>
          <p:cNvGrpSpPr/>
          <p:nvPr/>
        </p:nvGrpSpPr>
        <p:grpSpPr>
          <a:xfrm>
            <a:off x="2701740" y="4733487"/>
            <a:ext cx="4305082" cy="605936"/>
            <a:chOff x="2515633" y="4508086"/>
            <a:chExt cx="4100078" cy="577082"/>
          </a:xfrm>
        </p:grpSpPr>
        <p:grpSp>
          <p:nvGrpSpPr>
            <p:cNvPr id="18" name="组合 17"/>
            <p:cNvGrpSpPr/>
            <p:nvPr/>
          </p:nvGrpSpPr>
          <p:grpSpPr>
            <a:xfrm>
              <a:off x="2515633" y="4719307"/>
              <a:ext cx="4100078" cy="165930"/>
              <a:chOff x="3354176" y="6292409"/>
              <a:chExt cx="5466771" cy="221240"/>
            </a:xfrm>
          </p:grpSpPr>
          <p:cxnSp>
            <p:nvCxnSpPr>
              <p:cNvPr id="143" name="直接连接符 142"/>
              <p:cNvCxnSpPr/>
              <p:nvPr/>
            </p:nvCxnSpPr>
            <p:spPr>
              <a:xfrm flipH="1">
                <a:off x="3354176" y="6513647"/>
                <a:ext cx="5308513" cy="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8662689" y="6292409"/>
                <a:ext cx="158258" cy="221240"/>
              </a:xfrm>
              <a:prstGeom prst="line">
                <a:avLst/>
              </a:prstGeom>
              <a:ln w="3175">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66" name="TextBox 40"/>
            <p:cNvSpPr txBox="1"/>
            <p:nvPr/>
          </p:nvSpPr>
          <p:spPr>
            <a:xfrm>
              <a:off x="2545174" y="4508086"/>
              <a:ext cx="2586274" cy="577082"/>
            </a:xfrm>
            <a:prstGeom prst="rect">
              <a:avLst/>
            </a:prstGeom>
            <a:noFill/>
          </p:spPr>
          <p:txBody>
            <a:bodyPr wrap="square" lIns="72009" tIns="36005" rIns="72009" bIns="3600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55" dirty="0">
                  <a:latin typeface="+mj-ea"/>
                </a:rPr>
                <a:t>单击此处添加文本单击此处添加文本</a:t>
              </a:r>
              <a:endParaRPr lang="en-US" altLang="zh-CN" sz="1155" dirty="0">
                <a:latin typeface="+mj-ea"/>
              </a:endParaRPr>
            </a:p>
            <a:p>
              <a:r>
                <a:rPr lang="zh-CN" altLang="en-US" sz="1155" dirty="0">
                  <a:latin typeface="+mj-ea"/>
                </a:rPr>
                <a:t>单击此处添加文本单击此处添加文本</a:t>
              </a:r>
            </a:p>
            <a:p>
              <a:endParaRPr lang="zh-CN" altLang="en-US" sz="1155" dirty="0">
                <a:latin typeface="+mj-ea"/>
              </a:endParaRPr>
            </a:p>
          </p:txBody>
        </p:sp>
      </p:grpSp>
    </p:spTree>
    <p:extLst>
      <p:ext uri="{BB962C8B-B14F-4D97-AF65-F5344CB8AC3E}">
        <p14:creationId xmlns:p14="http://schemas.microsoft.com/office/powerpoint/2010/main" val="262534794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left)">
                                      <p:cBhvr>
                                        <p:cTn id="13" dur="500"/>
                                        <p:tgtEl>
                                          <p:spTgt spid="51"/>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2" presetClass="entr" presetSubtype="8"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0-#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par>
                          <p:cTn id="38" fill="hold">
                            <p:stCondLst>
                              <p:cond delay="1000"/>
                            </p:stCondLst>
                            <p:childTnLst>
                              <p:par>
                                <p:cTn id="39" presetID="2" presetClass="entr" presetSubtype="4"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2286</TotalTime>
  <Words>5666</Words>
  <Application>Microsoft Office PowerPoint</Application>
  <PresentationFormat>自定义</PresentationFormat>
  <Paragraphs>532</Paragraphs>
  <Slides>35</Slides>
  <Notes>30</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简洁互联网模板</dc:title>
  <dc:creator>第一PPT模板网：www.1ppt.com</dc:creator>
  <cp:keywords>第一PPT模板网：www.1ppt.com</cp:keywords>
  <cp:lastModifiedBy>Windows User</cp:lastModifiedBy>
  <cp:revision>171</cp:revision>
  <dcterms:created xsi:type="dcterms:W3CDTF">2013-05-08T06:52:36Z</dcterms:created>
  <dcterms:modified xsi:type="dcterms:W3CDTF">2017-12-11T07:40:08Z</dcterms:modified>
</cp:coreProperties>
</file>