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30"/>
  </p:notesMasterIdLst>
  <p:sldIdLst>
    <p:sldId id="308" r:id="rId3"/>
    <p:sldId id="256" r:id="rId4"/>
    <p:sldId id="261" r:id="rId5"/>
    <p:sldId id="263" r:id="rId6"/>
    <p:sldId id="264" r:id="rId7"/>
    <p:sldId id="270" r:id="rId8"/>
    <p:sldId id="275" r:id="rId9"/>
    <p:sldId id="278" r:id="rId10"/>
    <p:sldId id="285" r:id="rId11"/>
    <p:sldId id="286" r:id="rId12"/>
    <p:sldId id="287" r:id="rId13"/>
    <p:sldId id="290" r:id="rId14"/>
    <p:sldId id="311" r:id="rId15"/>
    <p:sldId id="291" r:id="rId16"/>
    <p:sldId id="292" r:id="rId17"/>
    <p:sldId id="293" r:id="rId18"/>
    <p:sldId id="295" r:id="rId19"/>
    <p:sldId id="297" r:id="rId20"/>
    <p:sldId id="301" r:id="rId21"/>
    <p:sldId id="310" r:id="rId22"/>
    <p:sldId id="302" r:id="rId23"/>
    <p:sldId id="303" r:id="rId24"/>
    <p:sldId id="304" r:id="rId25"/>
    <p:sldId id="312" r:id="rId26"/>
    <p:sldId id="307" r:id="rId27"/>
    <p:sldId id="309" r:id="rId28"/>
    <p:sldId id="313" r:id="rId29"/>
  </p:sldIdLst>
  <p:sldSz cx="1219200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2011">
          <p15:clr>
            <a:srgbClr val="A4A3A4"/>
          </p15:clr>
        </p15:guide>
        <p15:guide id="2" orient="horz" pos="436">
          <p15:clr>
            <a:srgbClr val="A4A3A4"/>
          </p15:clr>
        </p15:guide>
        <p15:guide id="3" orient="horz" pos="3882">
          <p15:clr>
            <a:srgbClr val="A4A3A4"/>
          </p15:clr>
        </p15:guide>
        <p15:guide id="4" pos="738">
          <p15:clr>
            <a:srgbClr val="A4A3A4"/>
          </p15:clr>
        </p15:guide>
        <p15:guide id="5" pos="7061">
          <p15:clr>
            <a:srgbClr val="A4A3A4"/>
          </p15:clr>
        </p15:guide>
        <p15:guide id="6" pos="383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A4BF13"/>
    <a:srgbClr val="9DA82A"/>
    <a:srgbClr val="A4BF17"/>
    <a:srgbClr val="BFD434"/>
    <a:srgbClr val="D0D0D3"/>
    <a:srgbClr val="C0D639"/>
    <a:srgbClr val="B48A50"/>
    <a:srgbClr val="AECB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napToGrid="0">
      <p:cViewPr>
        <p:scale>
          <a:sx n="33" d="100"/>
          <a:sy n="33" d="100"/>
        </p:scale>
        <p:origin x="-1038" y="-1812"/>
      </p:cViewPr>
      <p:guideLst>
        <p:guide orient="horz" pos="2011"/>
        <p:guide orient="horz" pos="436"/>
        <p:guide orient="horz" pos="3882"/>
        <p:guide pos="739"/>
        <p:guide pos="7061"/>
        <p:guide pos="3831"/>
      </p:guideLst>
    </p:cSldViewPr>
  </p:slideViewPr>
  <p:notesTextViewPr>
    <p:cViewPr>
      <p:scale>
        <a:sx n="100" d="100"/>
        <a:sy n="100" d="100"/>
      </p:scale>
      <p:origin x="0" y="0"/>
    </p:cViewPr>
  </p:notesTextViewPr>
  <p:sorterViewPr>
    <p:cViewPr>
      <p:scale>
        <a:sx n="90" d="100"/>
        <a:sy n="90"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p:spPr>
        <p:txBody>
          <a:bodyPr vert="horz" wrap="square" lIns="91440" tIns="45720" rIns="91440" bIns="45720" numCol="1" anchor="t" anchorCtr="0" compatLnSpc="1"/>
          <a:lstStyle>
            <a:lvl1pPr>
              <a:buFont typeface="Arial" charset="0"/>
              <a:buNone/>
              <a:defRPr kumimoji="1" sz="1200" smtClean="0">
                <a:latin typeface="Arial" charset="0"/>
                <a:ea typeface="宋体" charset="0"/>
                <a:cs typeface="宋体" charset="0"/>
              </a:defRPr>
            </a:lvl1pPr>
          </a:lstStyle>
          <a:p>
            <a:pPr>
              <a:defRPr/>
            </a:pPr>
            <a:endParaRPr lang="zh-CN" altLang="en-US"/>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p:spPr>
        <p:txBody>
          <a:bodyPr vert="horz" wrap="square" lIns="91440" tIns="45720" rIns="91440" bIns="45720" numCol="1" anchor="t" anchorCtr="0" compatLnSpc="1"/>
          <a:lstStyle>
            <a:lvl1pPr algn="r">
              <a:buClr>
                <a:srgbClr val="000000"/>
              </a:buClr>
              <a:defRPr noProof="1" dirty="0">
                <a:latin typeface="Arial" charset="0"/>
                <a:ea typeface="宋体" charset="-122"/>
                <a:cs typeface="+mn-ea"/>
              </a:defRPr>
            </a:lvl1pPr>
          </a:lstStyle>
          <a:p>
            <a:fld id="{BB962C8B-B14F-4D97-AF65-F5344CB8AC3E}" type="datetimeFigureOut">
              <a:rPr lang="zh-CN" altLang="en-US"/>
              <a:pPr/>
              <a:t>2017/12/11</a:t>
            </a:fld>
            <a:endParaRPr lang="zh-CN" altLang="en-US"/>
          </a:p>
        </p:txBody>
      </p:sp>
      <p:sp>
        <p:nvSpPr>
          <p:cNvPr id="2052"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lstStyle/>
          <a:p>
            <a:pPr>
              <a:spcBef>
                <a:spcPct val="30000"/>
              </a:spcBef>
            </a:pPr>
            <a:r>
              <a:rPr lang="zh-CN" altLang="en-US" sz="1200">
                <a:latin typeface="Arial" panose="020B0604020202020204" pitchFamily="34" charset="0"/>
              </a:rPr>
              <a:t>单击此处编辑母版文本样式</a:t>
            </a:r>
            <a:endParaRPr lang="en-US" altLang="zh-CN" sz="1200">
              <a:latin typeface="Arial" panose="020B0604020202020204" pitchFamily="34" charset="0"/>
            </a:endParaRPr>
          </a:p>
          <a:p>
            <a:pPr>
              <a:spcBef>
                <a:spcPct val="30000"/>
              </a:spcBef>
            </a:pPr>
            <a:r>
              <a:rPr lang="zh-CN" altLang="en-US" sz="1200">
                <a:latin typeface="Arial" panose="020B0604020202020204" pitchFamily="34" charset="0"/>
              </a:rPr>
              <a:t>第二级</a:t>
            </a:r>
            <a:endParaRPr lang="en-US" altLang="zh-CN" sz="1200">
              <a:latin typeface="Arial" panose="020B0604020202020204" pitchFamily="34" charset="0"/>
            </a:endParaRPr>
          </a:p>
          <a:p>
            <a:pPr>
              <a:spcBef>
                <a:spcPct val="30000"/>
              </a:spcBef>
            </a:pPr>
            <a:r>
              <a:rPr lang="zh-CN" altLang="en-US" sz="1200">
                <a:latin typeface="Arial" panose="020B0604020202020204" pitchFamily="34" charset="0"/>
              </a:rPr>
              <a:t>第三级</a:t>
            </a:r>
            <a:endParaRPr lang="en-US" altLang="zh-CN" sz="1200">
              <a:latin typeface="Arial" panose="020B0604020202020204" pitchFamily="34" charset="0"/>
            </a:endParaRPr>
          </a:p>
          <a:p>
            <a:pPr>
              <a:spcBef>
                <a:spcPct val="30000"/>
              </a:spcBef>
            </a:pPr>
            <a:r>
              <a:rPr lang="zh-CN" altLang="en-US" sz="1200">
                <a:latin typeface="Arial" panose="020B0604020202020204" pitchFamily="34" charset="0"/>
              </a:rPr>
              <a:t>第四级</a:t>
            </a:r>
            <a:endParaRPr lang="en-US" altLang="zh-CN" sz="1200">
              <a:latin typeface="Arial" panose="020B0604020202020204" pitchFamily="34" charset="0"/>
            </a:endParaRPr>
          </a:p>
          <a:p>
            <a:pPr>
              <a:spcBef>
                <a:spcPct val="30000"/>
              </a:spcBef>
            </a:pPr>
            <a:r>
              <a:rPr lang="zh-CN" altLang="en-US" sz="1200">
                <a:latin typeface="Arial" panose="020B0604020202020204" pitchFamily="34" charset="0"/>
              </a:rPr>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p:spPr>
        <p:txBody>
          <a:bodyPr vert="horz" wrap="square" lIns="91440" tIns="45720" rIns="91440" bIns="45720" numCol="1" anchor="b" anchorCtr="0" compatLnSpc="1"/>
          <a:lstStyle>
            <a:lvl1pPr>
              <a:buFont typeface="Arial" charset="0"/>
              <a:buNone/>
              <a:defRPr kumimoji="1" sz="1200" smtClean="0">
                <a:latin typeface="Arial" charset="0"/>
                <a:ea typeface="宋体" charset="0"/>
                <a:cs typeface="宋体" charset="0"/>
              </a:defRPr>
            </a:lvl1pPr>
          </a:lstStyle>
          <a:p>
            <a:pPr>
              <a:defRPr/>
            </a:pPr>
            <a:endParaRPr lang="zh-CN" altLang="en-US"/>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p:spPr>
        <p:txBody>
          <a:bodyPr vert="horz" wrap="square" lIns="91440" tIns="45720" rIns="91440" bIns="45720" numCol="1" anchor="b" anchorCtr="0" compatLnSpc="1"/>
          <a:lstStyle>
            <a:lvl1pPr algn="r">
              <a:buClr>
                <a:srgbClr val="000000"/>
              </a:buClr>
              <a:defRPr noProof="1" dirty="0">
                <a:latin typeface="Arial" charset="0"/>
                <a:ea typeface="宋体" charset="-122"/>
                <a:cs typeface="+mn-ea"/>
              </a:defRPr>
            </a:lvl1pPr>
          </a:lstStyle>
          <a:p>
            <a:fld id="{69DD8289-F088-48CA-BDB2-252EFABA3214}" type="slidenum">
              <a:rPr lang="zh-CN" altLang="en-US"/>
              <a:pPr/>
              <a:t>‹#›</a:t>
            </a:fld>
            <a:endParaRPr lang="zh-CN" altLang="en-US">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548775193"/>
      </p:ext>
    </p:extLst>
  </p:cSld>
  <p:clrMap bg1="lt1" tx1="dk1" bg2="lt2" tx2="dk2" accent1="accent1" accent2="accent2" accent3="accent3" accent4="accent4" accent5="accent5" accent6="accent6" hlink="hlink" folHlink="folHlink"/>
  <p:notesStyle>
    <a:lvl1pPr algn="l" defTabSz="0" rtl="0" fontAlgn="base">
      <a:spcBef>
        <a:spcPct val="30000"/>
      </a:spcBef>
      <a:spcAft>
        <a:spcPct val="0"/>
      </a:spcAft>
      <a:defRPr sz="1200" kern="1200">
        <a:solidFill>
          <a:schemeClr val="tx1"/>
        </a:solidFill>
        <a:latin typeface="Arial" charset="0"/>
        <a:ea typeface="宋体" charset="0"/>
        <a:cs typeface="+mn-cs"/>
      </a:defRPr>
    </a:lvl1pPr>
    <a:lvl2pPr algn="l" defTabSz="0" rtl="0" fontAlgn="base">
      <a:spcBef>
        <a:spcPct val="30000"/>
      </a:spcBef>
      <a:spcAft>
        <a:spcPct val="0"/>
      </a:spcAft>
      <a:defRPr sz="1200" kern="1200">
        <a:solidFill>
          <a:schemeClr val="tx1"/>
        </a:solidFill>
        <a:latin typeface="Arial" charset="0"/>
        <a:ea typeface="宋体" charset="0"/>
        <a:cs typeface="+mn-cs"/>
      </a:defRPr>
    </a:lvl2pPr>
    <a:lvl3pPr algn="l" defTabSz="0" rtl="0" fontAlgn="base">
      <a:spcBef>
        <a:spcPct val="30000"/>
      </a:spcBef>
      <a:spcAft>
        <a:spcPct val="0"/>
      </a:spcAft>
      <a:defRPr sz="1200" kern="1200">
        <a:solidFill>
          <a:schemeClr val="tx1"/>
        </a:solidFill>
        <a:latin typeface="Arial" charset="0"/>
        <a:ea typeface="宋体" charset="0"/>
        <a:cs typeface="+mn-cs"/>
      </a:defRPr>
    </a:lvl3pPr>
    <a:lvl4pPr algn="l" defTabSz="0" rtl="0" fontAlgn="base">
      <a:spcBef>
        <a:spcPct val="30000"/>
      </a:spcBef>
      <a:spcAft>
        <a:spcPct val="0"/>
      </a:spcAft>
      <a:defRPr sz="1200" kern="1200">
        <a:solidFill>
          <a:schemeClr val="tx1"/>
        </a:solidFill>
        <a:latin typeface="Arial" charset="0"/>
        <a:ea typeface="宋体" charset="0"/>
        <a:cs typeface="+mn-cs"/>
      </a:defRPr>
    </a:lvl4pPr>
    <a:lvl5pPr algn="l" defTabSz="0" rtl="0" fontAlgn="base">
      <a:spcBef>
        <a:spcPct val="30000"/>
      </a:spcBef>
      <a:spcAft>
        <a:spcPct val="0"/>
      </a:spcAft>
      <a:defRPr sz="1200" kern="1200">
        <a:solidFill>
          <a:schemeClr val="tx1"/>
        </a:solidFill>
        <a:latin typeface="Arial" charset="0"/>
        <a:ea typeface="宋体"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1</a:t>
            </a:fld>
            <a:endParaRPr lang="zh-CN" altLang="en-US"/>
          </a:p>
        </p:txBody>
      </p:sp>
    </p:spTree>
    <p:extLst>
      <p:ext uri="{BB962C8B-B14F-4D97-AF65-F5344CB8AC3E}">
        <p14:creationId xmlns:p14="http://schemas.microsoft.com/office/powerpoint/2010/main" val="3221074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13</a:t>
            </a:fld>
            <a:endParaRPr lang="zh-CN" altLang="en-US"/>
          </a:p>
        </p:txBody>
      </p:sp>
    </p:spTree>
    <p:extLst>
      <p:ext uri="{BB962C8B-B14F-4D97-AF65-F5344CB8AC3E}">
        <p14:creationId xmlns:p14="http://schemas.microsoft.com/office/powerpoint/2010/main" val="3067554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20</a:t>
            </a:fld>
            <a:endParaRPr lang="zh-CN" altLang="en-US"/>
          </a:p>
        </p:txBody>
      </p:sp>
    </p:spTree>
    <p:extLst>
      <p:ext uri="{BB962C8B-B14F-4D97-AF65-F5344CB8AC3E}">
        <p14:creationId xmlns:p14="http://schemas.microsoft.com/office/powerpoint/2010/main" val="1836304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24</a:t>
            </a:fld>
            <a:endParaRPr lang="zh-CN" altLang="en-US"/>
          </a:p>
        </p:txBody>
      </p:sp>
    </p:spTree>
    <p:extLst>
      <p:ext uri="{BB962C8B-B14F-4D97-AF65-F5344CB8AC3E}">
        <p14:creationId xmlns:p14="http://schemas.microsoft.com/office/powerpoint/2010/main" val="366746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26</a:t>
            </a:fld>
            <a:endParaRPr lang="zh-CN" altLang="en-US"/>
          </a:p>
        </p:txBody>
      </p:sp>
    </p:spTree>
    <p:extLst>
      <p:ext uri="{BB962C8B-B14F-4D97-AF65-F5344CB8AC3E}">
        <p14:creationId xmlns:p14="http://schemas.microsoft.com/office/powerpoint/2010/main" val="3768802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309155EE-19D3-414E-BA53-3118E0CCC4DC}" type="slidenum">
              <a:rPr lang="zh-CN" altLang="en-US"/>
              <a:pPr/>
              <a:t>‹#›</a:t>
            </a:fld>
            <a:endParaRPr lang="zh-CN" altLang="en-US"/>
          </a:p>
        </p:txBody>
      </p:sp>
    </p:spTree>
    <p:extLst>
      <p:ext uri="{BB962C8B-B14F-4D97-AF65-F5344CB8AC3E}">
        <p14:creationId xmlns:p14="http://schemas.microsoft.com/office/powerpoint/2010/main" val="2780518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本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二级</a:t>
            </a:r>
          </a:p>
          <a:p>
            <a:pPr lvl="2"/>
            <a:r>
              <a:rPr lang="zh-CN" altLang="en-US" noProof="1" smtClean="0"/>
              <a:t>三级</a:t>
            </a:r>
          </a:p>
          <a:p>
            <a:pPr lvl="3"/>
            <a:r>
              <a:rPr lang="zh-CN" altLang="en-US" noProof="1" smtClean="0"/>
              <a:t>四级</a:t>
            </a:r>
          </a:p>
          <a:p>
            <a:pPr lvl="4"/>
            <a:r>
              <a:rPr lang="zh-CN" altLang="en-US" noProof="1" smtClean="0"/>
              <a:t>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954450D8-1AC4-4CFF-AB9A-18FB6A27A7D8}" type="slidenum">
              <a:rPr lang="zh-CN" altLang="en-US"/>
              <a:pPr/>
              <a:t>‹#›</a:t>
            </a:fld>
            <a:endParaRPr lang="zh-CN" altLang="en-US"/>
          </a:p>
        </p:txBody>
      </p:sp>
    </p:spTree>
    <p:extLst>
      <p:ext uri="{BB962C8B-B14F-4D97-AF65-F5344CB8AC3E}">
        <p14:creationId xmlns:p14="http://schemas.microsoft.com/office/powerpoint/2010/main" val="568869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noProof="1" smtClean="0"/>
              <a:t>单击此处编辑母版标题样式</a:t>
            </a:r>
            <a:endParaRPr lang="zh-CN" altLang="en-US" noProof="1"/>
          </a:p>
        </p:txBody>
      </p:sp>
      <p:sp>
        <p:nvSpPr>
          <p:cNvPr id="3" name="竖排文本占位符 2"/>
          <p:cNvSpPr>
            <a:spLocks noGrp="1"/>
          </p:cNvSpPr>
          <p:nvPr>
            <p:ph type="body" orient="vert" idx="1"/>
          </p:nvPr>
        </p:nvSpPr>
        <p:spPr>
          <a:xfrm>
            <a:off x="838201" y="365125"/>
            <a:ext cx="7734300" cy="5811838"/>
          </a:xfrm>
        </p:spPr>
        <p:txBody>
          <a:bodyPr vert="eaVert"/>
          <a:lstStyle/>
          <a:p>
            <a:pPr lvl="0"/>
            <a:r>
              <a:rPr lang="zh-CN" altLang="en-US" noProof="1" smtClean="0"/>
              <a:t>单击此处编辑母版文本样式</a:t>
            </a:r>
          </a:p>
          <a:p>
            <a:pPr lvl="1"/>
            <a:r>
              <a:rPr lang="zh-CN" altLang="en-US" noProof="1" smtClean="0"/>
              <a:t>二级</a:t>
            </a:r>
          </a:p>
          <a:p>
            <a:pPr lvl="2"/>
            <a:r>
              <a:rPr lang="zh-CN" altLang="en-US" noProof="1" smtClean="0"/>
              <a:t>三级</a:t>
            </a:r>
          </a:p>
          <a:p>
            <a:pPr lvl="3"/>
            <a:r>
              <a:rPr lang="zh-CN" altLang="en-US" noProof="1" smtClean="0"/>
              <a:t>四级</a:t>
            </a:r>
          </a:p>
          <a:p>
            <a:pPr lvl="4"/>
            <a:r>
              <a:rPr lang="zh-CN" altLang="en-US" noProof="1" smtClean="0"/>
              <a:t>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9AABF70F-4D54-4DA6-9363-E955C46E9095}" type="slidenum">
              <a:rPr lang="zh-CN" altLang="en-US"/>
              <a:pPr/>
              <a:t>‹#›</a:t>
            </a:fld>
            <a:endParaRPr lang="zh-CN" altLang="en-US"/>
          </a:p>
        </p:txBody>
      </p:sp>
    </p:spTree>
    <p:extLst>
      <p:ext uri="{BB962C8B-B14F-4D97-AF65-F5344CB8AC3E}">
        <p14:creationId xmlns:p14="http://schemas.microsoft.com/office/powerpoint/2010/main" val="4140531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fld id="{C71C7293-17B8-4089-AED6-4A6A4D96EFDA}" type="slidenum">
              <a:rPr lang="zh-CN" altLang="en-US"/>
              <a:pPr/>
              <a:t>‹#›</a:t>
            </a:fld>
            <a:endParaRPr lang="zh-CN" altLang="en-US"/>
          </a:p>
        </p:txBody>
      </p:sp>
    </p:spTree>
    <p:extLst>
      <p:ext uri="{BB962C8B-B14F-4D97-AF65-F5344CB8AC3E}">
        <p14:creationId xmlns:p14="http://schemas.microsoft.com/office/powerpoint/2010/main" val="4687106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609600" y="6356353"/>
            <a:ext cx="2844800" cy="365125"/>
          </a:xfrm>
          <a:prstGeom prst="rect">
            <a:avLst/>
          </a:prstGeom>
        </p:spPr>
        <p:txBody>
          <a:bodyPr/>
          <a:lstStyle/>
          <a:p>
            <a:endParaRPr lang="zh-CN" altLang="en-US"/>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8146391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609600" y="6356353"/>
            <a:ext cx="2844800" cy="365125"/>
          </a:xfrm>
          <a:prstGeom prst="rect">
            <a:avLst/>
          </a:prstGeom>
        </p:spPr>
        <p:txBody>
          <a:bodyPr/>
          <a:lstStyle/>
          <a:p>
            <a:endParaRPr lang="zh-CN" altLang="en-US"/>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23570490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609600" y="6356353"/>
            <a:ext cx="2844800" cy="365125"/>
          </a:xfrm>
          <a:prstGeom prst="rect">
            <a:avLst/>
          </a:prstGeom>
        </p:spPr>
        <p:txBody>
          <a:bodyPr/>
          <a:lstStyle/>
          <a:p>
            <a:endParaRPr lang="zh-CN" altLang="en-US"/>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4143976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609600" y="6356353"/>
            <a:ext cx="2844800" cy="365125"/>
          </a:xfrm>
          <a:prstGeom prst="rect">
            <a:avLst/>
          </a:prstGeom>
        </p:spPr>
        <p:txBody>
          <a:bodyPr/>
          <a:lstStyle/>
          <a:p>
            <a:endParaRPr lang="zh-CN" altLang="en-US"/>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18975438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28404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84696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2331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二级</a:t>
            </a:r>
          </a:p>
          <a:p>
            <a:pPr lvl="2"/>
            <a:r>
              <a:rPr lang="zh-CN" altLang="en-US" noProof="1" smtClean="0"/>
              <a:t>三级</a:t>
            </a:r>
          </a:p>
          <a:p>
            <a:pPr lvl="3"/>
            <a:r>
              <a:rPr lang="zh-CN" altLang="en-US" noProof="1" smtClean="0"/>
              <a:t>四级</a:t>
            </a:r>
          </a:p>
          <a:p>
            <a:pPr lvl="4"/>
            <a:r>
              <a:rPr lang="zh-CN" altLang="en-US" noProof="1" smtClean="0"/>
              <a:t>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60740C29-BB38-45F8-AB23-C7CE66853CDD}" type="slidenum">
              <a:rPr lang="zh-CN" altLang="en-US"/>
              <a:pPr/>
              <a:t>‹#›</a:t>
            </a:fld>
            <a:endParaRPr lang="zh-CN" altLang="en-US"/>
          </a:p>
        </p:txBody>
      </p:sp>
    </p:spTree>
    <p:extLst>
      <p:ext uri="{BB962C8B-B14F-4D97-AF65-F5344CB8AC3E}">
        <p14:creationId xmlns:p14="http://schemas.microsoft.com/office/powerpoint/2010/main" val="39690310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60199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1521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81804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08721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81665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29620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87963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390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2"/>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D88B4571-B790-4783-B78C-756AB0EFDCD1}" type="slidenum">
              <a:rPr lang="zh-CN" altLang="en-US"/>
              <a:pPr/>
              <a:t>‹#›</a:t>
            </a:fld>
            <a:endParaRPr lang="zh-CN" altLang="en-US"/>
          </a:p>
        </p:txBody>
      </p:sp>
    </p:spTree>
    <p:extLst>
      <p:ext uri="{BB962C8B-B14F-4D97-AF65-F5344CB8AC3E}">
        <p14:creationId xmlns:p14="http://schemas.microsoft.com/office/powerpoint/2010/main" val="4054565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二级</a:t>
            </a:r>
          </a:p>
          <a:p>
            <a:pPr lvl="2"/>
            <a:r>
              <a:rPr lang="zh-CN" altLang="en-US" noProof="1" smtClean="0"/>
              <a:t>三级</a:t>
            </a:r>
          </a:p>
          <a:p>
            <a:pPr lvl="3"/>
            <a:r>
              <a:rPr lang="zh-CN" altLang="en-US" noProof="1" smtClean="0"/>
              <a:t>四级</a:t>
            </a:r>
          </a:p>
          <a:p>
            <a:pPr lvl="4"/>
            <a:r>
              <a:rPr lang="zh-CN" altLang="en-US" noProof="1" smtClean="0"/>
              <a:t>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二级</a:t>
            </a:r>
          </a:p>
          <a:p>
            <a:pPr lvl="2"/>
            <a:r>
              <a:rPr lang="zh-CN" altLang="en-US" noProof="1" smtClean="0"/>
              <a:t>三级</a:t>
            </a:r>
          </a:p>
          <a:p>
            <a:pPr lvl="3"/>
            <a:r>
              <a:rPr lang="zh-CN" altLang="en-US" noProof="1" smtClean="0"/>
              <a:t>四级</a:t>
            </a:r>
          </a:p>
          <a:p>
            <a:pPr lvl="4"/>
            <a:r>
              <a:rPr lang="zh-CN" altLang="en-US" noProof="1" smtClean="0"/>
              <a:t>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63F630C1-7056-46ED-9204-02D4CD3F8D14}" type="slidenum">
              <a:rPr lang="zh-CN" altLang="en-US"/>
              <a:pPr/>
              <a:t>‹#›</a:t>
            </a:fld>
            <a:endParaRPr lang="zh-CN" altLang="en-US"/>
          </a:p>
        </p:txBody>
      </p:sp>
    </p:spTree>
    <p:extLst>
      <p:ext uri="{BB962C8B-B14F-4D97-AF65-F5344CB8AC3E}">
        <p14:creationId xmlns:p14="http://schemas.microsoft.com/office/powerpoint/2010/main" val="2304206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1"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1"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二级</a:t>
            </a:r>
          </a:p>
          <a:p>
            <a:pPr lvl="2"/>
            <a:r>
              <a:rPr lang="zh-CN" altLang="en-US" noProof="1" smtClean="0"/>
              <a:t>三级</a:t>
            </a:r>
          </a:p>
          <a:p>
            <a:pPr lvl="3"/>
            <a:r>
              <a:rPr lang="zh-CN" altLang="en-US" noProof="1" smtClean="0"/>
              <a:t>四级</a:t>
            </a:r>
          </a:p>
          <a:p>
            <a:pPr lvl="4"/>
            <a:r>
              <a:rPr lang="zh-CN" altLang="en-US" noProof="1" smtClean="0"/>
              <a:t>五级</a:t>
            </a:r>
            <a:endParaRPr lang="zh-CN" altLang="en-US" noProof="1"/>
          </a:p>
        </p:txBody>
      </p:sp>
      <p:sp>
        <p:nvSpPr>
          <p:cNvPr id="5" name="文本占位符 4"/>
          <p:cNvSpPr>
            <a:spLocks noGrp="1"/>
          </p:cNvSpPr>
          <p:nvPr>
            <p:ph type="body" sz="quarter" idx="3"/>
          </p:nvPr>
        </p:nvSpPr>
        <p:spPr>
          <a:xfrm>
            <a:off x="6192837"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7"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二级</a:t>
            </a:r>
          </a:p>
          <a:p>
            <a:pPr lvl="2"/>
            <a:r>
              <a:rPr lang="zh-CN" altLang="en-US" noProof="1" smtClean="0"/>
              <a:t>三级</a:t>
            </a:r>
          </a:p>
          <a:p>
            <a:pPr lvl="3"/>
            <a:r>
              <a:rPr lang="zh-CN" altLang="en-US" noProof="1" smtClean="0"/>
              <a:t>四级</a:t>
            </a:r>
          </a:p>
          <a:p>
            <a:pPr lvl="4"/>
            <a:r>
              <a:rPr lang="zh-CN" altLang="en-US" noProof="1" smtClean="0"/>
              <a:t>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fld id="{3DC74B9B-30A5-4C9F-BC29-DECB07483A76}" type="slidenum">
              <a:rPr lang="zh-CN" altLang="en-US"/>
              <a:pPr/>
              <a:t>‹#›</a:t>
            </a:fld>
            <a:endParaRPr lang="zh-CN" altLang="en-US"/>
          </a:p>
        </p:txBody>
      </p:sp>
    </p:spTree>
    <p:extLst>
      <p:ext uri="{BB962C8B-B14F-4D97-AF65-F5344CB8AC3E}">
        <p14:creationId xmlns:p14="http://schemas.microsoft.com/office/powerpoint/2010/main" val="3403065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fld id="{B564BAD8-B26C-420E-A0AE-1BCBF9961DBD}" type="slidenum">
              <a:rPr lang="zh-CN" altLang="en-US"/>
              <a:pPr/>
              <a:t>‹#›</a:t>
            </a:fld>
            <a:endParaRPr lang="zh-CN" altLang="en-US"/>
          </a:p>
        </p:txBody>
      </p:sp>
    </p:spTree>
    <p:extLst>
      <p:ext uri="{BB962C8B-B14F-4D97-AF65-F5344CB8AC3E}">
        <p14:creationId xmlns:p14="http://schemas.microsoft.com/office/powerpoint/2010/main" val="104499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fld id="{FB4A0C13-8D7A-46D3-93D0-6D33E2D9ECD2}" type="slidenum">
              <a:rPr lang="zh-CN" altLang="en-US"/>
              <a:pPr/>
              <a:t>‹#›</a:t>
            </a:fld>
            <a:endParaRPr lang="zh-CN" altLang="en-US"/>
          </a:p>
        </p:txBody>
      </p:sp>
    </p:spTree>
    <p:extLst>
      <p:ext uri="{BB962C8B-B14F-4D97-AF65-F5344CB8AC3E}">
        <p14:creationId xmlns:p14="http://schemas.microsoft.com/office/powerpoint/2010/main" val="4263144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5" y="273052"/>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二级</a:t>
            </a:r>
          </a:p>
          <a:p>
            <a:pPr lvl="2"/>
            <a:r>
              <a:rPr lang="zh-CN" altLang="en-US" noProof="1" smtClean="0"/>
              <a:t>三级</a:t>
            </a:r>
          </a:p>
          <a:p>
            <a:pPr lvl="3"/>
            <a:r>
              <a:rPr lang="zh-CN" altLang="en-US" noProof="1" smtClean="0"/>
              <a:t>四级</a:t>
            </a:r>
          </a:p>
          <a:p>
            <a:pPr lvl="4"/>
            <a:r>
              <a:rPr lang="zh-CN" altLang="en-US" noProof="1" smtClean="0"/>
              <a:t>五级</a:t>
            </a:r>
            <a:endParaRPr lang="zh-CN" altLang="en-US" noProof="1"/>
          </a:p>
        </p:txBody>
      </p:sp>
      <p:sp>
        <p:nvSpPr>
          <p:cNvPr id="4" name="文本占位符 3"/>
          <p:cNvSpPr>
            <a:spLocks noGrp="1"/>
          </p:cNvSpPr>
          <p:nvPr>
            <p:ph type="body" sz="half" idx="2"/>
          </p:nvPr>
        </p:nvSpPr>
        <p:spPr>
          <a:xfrm>
            <a:off x="609600" y="1435102"/>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26FD7EDE-7D32-46E0-957B-49313C6ECCC0}" type="slidenum">
              <a:rPr lang="zh-CN" altLang="en-US"/>
              <a:pPr/>
              <a:t>‹#›</a:t>
            </a:fld>
            <a:endParaRPr lang="zh-CN" altLang="en-US"/>
          </a:p>
        </p:txBody>
      </p:sp>
    </p:spTree>
    <p:extLst>
      <p:ext uri="{BB962C8B-B14F-4D97-AF65-F5344CB8AC3E}">
        <p14:creationId xmlns:p14="http://schemas.microsoft.com/office/powerpoint/2010/main" val="3105780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fld id="{BB962C8B-B14F-4D97-AF65-F5344CB8AC3E}" type="datetimeFigureOut">
              <a:rPr lang="zh-CN" altLang="en-US"/>
              <a:pPr/>
              <a:t>2017/12/11</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67BEDDF3-034E-4BBC-94A9-0936B4EBB4AB}" type="slidenum">
              <a:rPr lang="zh-CN" altLang="en-US"/>
              <a:pPr/>
              <a:t>‹#›</a:t>
            </a:fld>
            <a:endParaRPr lang="zh-CN" altLang="en-US"/>
          </a:p>
        </p:txBody>
      </p:sp>
    </p:spTree>
    <p:extLst>
      <p:ext uri="{BB962C8B-B14F-4D97-AF65-F5344CB8AC3E}">
        <p14:creationId xmlns:p14="http://schemas.microsoft.com/office/powerpoint/2010/main" val="297178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flip="none" rotWithShape="0">
          <a:gsLst>
            <a:gs pos="0">
              <a:srgbClr val="F2F2F2"/>
            </a:gs>
            <a:gs pos="89999">
              <a:srgbClr val="D8D8D8"/>
            </a:gs>
            <a:gs pos="100000">
              <a:srgbClr val="D8D8D8"/>
            </a:gs>
          </a:gsLst>
          <a:lin ang="5400000" scaled="1"/>
          <a:tileRect/>
        </a:gra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7"/>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sym typeface="Calibri Light" panose="020F0302020204030204" pitchFamily="34" charset="0"/>
              </a:rPr>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sym typeface="Calibri" panose="020F0502020204030204" pitchFamily="34" charset="0"/>
              </a:rPr>
              <a:t>单击此处编辑母版文本样式</a:t>
            </a:r>
            <a:endParaRPr lang="en-US" altLang="zh-CN" smtClean="0">
              <a:sym typeface="Calibri" panose="020F0502020204030204" pitchFamily="34" charset="0"/>
            </a:endParaRPr>
          </a:p>
          <a:p>
            <a:pPr lvl="1"/>
            <a:r>
              <a:rPr lang="zh-CN" altLang="en-US" smtClean="0">
                <a:sym typeface="Calibri" panose="020F0502020204030204" pitchFamily="34" charset="0"/>
              </a:rPr>
              <a:t>第二级</a:t>
            </a:r>
            <a:endParaRPr lang="en-US" altLang="zh-CN" smtClean="0">
              <a:sym typeface="Calibri" panose="020F0502020204030204" pitchFamily="34" charset="0"/>
            </a:endParaRPr>
          </a:p>
          <a:p>
            <a:pPr lvl="2"/>
            <a:r>
              <a:rPr lang="zh-CN" altLang="en-US" smtClean="0">
                <a:sym typeface="Calibri" panose="020F0502020204030204" pitchFamily="34" charset="0"/>
              </a:rPr>
              <a:t>第三级</a:t>
            </a:r>
            <a:endParaRPr lang="en-US" altLang="zh-CN" smtClean="0">
              <a:sym typeface="Calibri" panose="020F0502020204030204" pitchFamily="34" charset="0"/>
            </a:endParaRPr>
          </a:p>
          <a:p>
            <a:pPr lvl="3"/>
            <a:r>
              <a:rPr lang="zh-CN" altLang="en-US" smtClean="0">
                <a:sym typeface="Calibri" panose="020F0502020204030204" pitchFamily="34" charset="0"/>
              </a:rPr>
              <a:t>第四级</a:t>
            </a:r>
            <a:endParaRPr lang="en-US" altLang="zh-CN" smtClean="0">
              <a:sym typeface="Calibri" panose="020F0502020204030204" pitchFamily="34" charset="0"/>
            </a:endParaRPr>
          </a:p>
          <a:p>
            <a:pPr lvl="4"/>
            <a:r>
              <a:rPr lang="zh-CN" altLang="en-US" smtClean="0">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838200" y="6356352"/>
            <a:ext cx="2743200" cy="365125"/>
          </a:xfrm>
          <a:prstGeom prst="rect">
            <a:avLst/>
          </a:prstGeom>
          <a:noFill/>
          <a:ln>
            <a:noFill/>
          </a:ln>
        </p:spPr>
        <p:txBody>
          <a:bodyPr vert="horz" wrap="square" lIns="91440" tIns="45720" rIns="91440" bIns="45720" numCol="1" anchor="ctr" anchorCtr="0" compatLnSpc="1"/>
          <a:lstStyle>
            <a:lvl1pPr>
              <a:buClr>
                <a:srgbClr val="000000"/>
              </a:buClr>
              <a:defRPr sz="1200" noProof="1" dirty="0">
                <a:solidFill>
                  <a:srgbClr val="898989"/>
                </a:solidFill>
                <a:latin typeface="Arial" charset="0"/>
                <a:ea typeface="宋体" charset="-122"/>
                <a:cs typeface="+mn-ea"/>
              </a:defRPr>
            </a:lvl1pPr>
          </a:lstStyle>
          <a:p>
            <a:fld id="{BB962C8B-B14F-4D97-AF65-F5344CB8AC3E}" type="datetimeFigureOut">
              <a:rPr lang="zh-CN" altLang="en-US"/>
              <a:pPr/>
              <a:t>2017/12/11</a:t>
            </a:fld>
            <a:endParaRPr lang="zh-CN" altLang="en-US"/>
          </a:p>
        </p:txBody>
      </p:sp>
      <p:sp>
        <p:nvSpPr>
          <p:cNvPr id="1029" name="页脚占位符 4"/>
          <p:cNvSpPr>
            <a:spLocks noGrp="1" noChangeArrowheads="1"/>
          </p:cNvSpPr>
          <p:nvPr>
            <p:ph type="ftr" sz="quarter" idx="3"/>
          </p:nvPr>
        </p:nvSpPr>
        <p:spPr bwMode="auto">
          <a:xfrm>
            <a:off x="4038600" y="6356352"/>
            <a:ext cx="4114800" cy="365125"/>
          </a:xfrm>
          <a:prstGeom prst="rect">
            <a:avLst/>
          </a:prstGeom>
          <a:noFill/>
          <a:ln>
            <a:noFill/>
          </a:ln>
        </p:spPr>
        <p:txBody>
          <a:bodyPr vert="horz" wrap="square" lIns="91440" tIns="45720" rIns="91440" bIns="45720" numCol="1" anchor="ctr" anchorCtr="0" compatLnSpc="1"/>
          <a:lstStyle>
            <a:lvl1pPr algn="ctr">
              <a:buFont typeface="Arial" charset="0"/>
              <a:buNone/>
              <a:defRPr kumimoji="1" sz="1200" smtClean="0">
                <a:solidFill>
                  <a:srgbClr val="898989"/>
                </a:solidFill>
                <a:latin typeface="Arial" charset="0"/>
                <a:ea typeface="宋体" charset="0"/>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2"/>
            <a:ext cx="2743200" cy="365125"/>
          </a:xfrm>
          <a:prstGeom prst="rect">
            <a:avLst/>
          </a:prstGeom>
          <a:noFill/>
          <a:ln>
            <a:noFill/>
          </a:ln>
        </p:spPr>
        <p:txBody>
          <a:bodyPr vert="horz" wrap="square" lIns="91440" tIns="45720" rIns="91440" bIns="45720" numCol="1" anchor="ctr" anchorCtr="0" compatLnSpc="1"/>
          <a:lstStyle>
            <a:lvl1pPr algn="r">
              <a:buClr>
                <a:srgbClr val="000000"/>
              </a:buClr>
              <a:defRPr sz="1200" noProof="1" dirty="0">
                <a:solidFill>
                  <a:srgbClr val="898989"/>
                </a:solidFill>
                <a:latin typeface="Arial" charset="0"/>
                <a:ea typeface="宋体" charset="-122"/>
                <a:cs typeface="+mn-ea"/>
              </a:defRPr>
            </a:lvl1pPr>
          </a:lstStyle>
          <a:p>
            <a:fld id="{8A49E849-3ED8-4A96-85C3-217EB84F9CE3}" type="slidenum">
              <a:rPr lang="zh-CN" altLang="en-US"/>
              <a:pPr/>
              <a:t>‹#›</a:t>
            </a:fld>
            <a:endParaRPr lang="zh-CN" altLang="en-US">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 id="2147483661" r:id="rId13"/>
    <p:sldLayoutId id="2147483662" r:id="rId14"/>
    <p:sldLayoutId id="2147483663" r:id="rId15"/>
    <p:sldLayoutId id="2147483664" r:id="rId16"/>
  </p:sldLayoutIdLst>
  <p:txStyles>
    <p:titleStyle>
      <a:lvl1pPr marL="914400" indent="-914400" algn="l" rtl="0" fontAlgn="base">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fontAlgn="base">
        <a:lnSpc>
          <a:spcPct val="90000"/>
        </a:lnSpc>
        <a:spcBef>
          <a:spcPct val="0"/>
        </a:spcBef>
        <a:spcAft>
          <a:spcPct val="0"/>
        </a:spcAft>
        <a:defRPr sz="4400">
          <a:solidFill>
            <a:schemeClr val="tx1"/>
          </a:solidFill>
          <a:latin typeface="Calibri Light" charset="0"/>
          <a:ea typeface="宋体" charset="0"/>
          <a:cs typeface="宋体" charset="0"/>
          <a:sym typeface="Calibri Light" panose="020F0302020204030204" pitchFamily="34" charset="0"/>
        </a:defRPr>
      </a:lvl2pPr>
      <a:lvl3pPr marL="914400" indent="-914400" algn="l" rtl="0" fontAlgn="base">
        <a:lnSpc>
          <a:spcPct val="90000"/>
        </a:lnSpc>
        <a:spcBef>
          <a:spcPct val="0"/>
        </a:spcBef>
        <a:spcAft>
          <a:spcPct val="0"/>
        </a:spcAft>
        <a:defRPr sz="4400">
          <a:solidFill>
            <a:schemeClr val="tx1"/>
          </a:solidFill>
          <a:latin typeface="Calibri Light" charset="0"/>
          <a:ea typeface="宋体" charset="0"/>
          <a:cs typeface="宋体" charset="0"/>
          <a:sym typeface="Calibri Light" panose="020F0302020204030204" pitchFamily="34" charset="0"/>
        </a:defRPr>
      </a:lvl3pPr>
      <a:lvl4pPr marL="914400" indent="-914400" algn="l" rtl="0" fontAlgn="base">
        <a:lnSpc>
          <a:spcPct val="90000"/>
        </a:lnSpc>
        <a:spcBef>
          <a:spcPct val="0"/>
        </a:spcBef>
        <a:spcAft>
          <a:spcPct val="0"/>
        </a:spcAft>
        <a:defRPr sz="4400">
          <a:solidFill>
            <a:schemeClr val="tx1"/>
          </a:solidFill>
          <a:latin typeface="Calibri Light" charset="0"/>
          <a:ea typeface="宋体" charset="0"/>
          <a:cs typeface="宋体" charset="0"/>
          <a:sym typeface="Calibri Light" panose="020F0302020204030204" pitchFamily="34" charset="0"/>
        </a:defRPr>
      </a:lvl4pPr>
      <a:lvl5pPr marL="914400" indent="-914400" algn="l" rtl="0" fontAlgn="base">
        <a:lnSpc>
          <a:spcPct val="90000"/>
        </a:lnSpc>
        <a:spcBef>
          <a:spcPct val="0"/>
        </a:spcBef>
        <a:spcAft>
          <a:spcPct val="0"/>
        </a:spcAft>
        <a:defRPr sz="4400">
          <a:solidFill>
            <a:schemeClr val="tx1"/>
          </a:solidFill>
          <a:latin typeface="Calibri Light" charset="0"/>
          <a:ea typeface="宋体" charset="0"/>
          <a:cs typeface="宋体" charset="0"/>
          <a:sym typeface="Calibri Light" panose="020F0302020204030204" pitchFamily="34" charset="0"/>
        </a:defRPr>
      </a:lvl5pPr>
      <a:lvl6pPr marL="1371600" indent="-914400" algn="l" rtl="0" fontAlgn="base">
        <a:lnSpc>
          <a:spcPct val="90000"/>
        </a:lnSpc>
        <a:spcBef>
          <a:spcPct val="0"/>
        </a:spcBef>
        <a:spcAft>
          <a:spcPct val="0"/>
        </a:spcAft>
        <a:defRPr kumimoji="1" sz="4400">
          <a:solidFill>
            <a:schemeClr val="tx1"/>
          </a:solidFill>
          <a:latin typeface="Calibri Light" charset="0"/>
          <a:ea typeface="宋体" charset="0"/>
          <a:cs typeface="宋体" charset="0"/>
          <a:sym typeface="Calibri Light" charset="0"/>
        </a:defRPr>
      </a:lvl6pPr>
      <a:lvl7pPr marL="1828800" indent="-914400" algn="l" rtl="0" fontAlgn="base">
        <a:lnSpc>
          <a:spcPct val="90000"/>
        </a:lnSpc>
        <a:spcBef>
          <a:spcPct val="0"/>
        </a:spcBef>
        <a:spcAft>
          <a:spcPct val="0"/>
        </a:spcAft>
        <a:defRPr kumimoji="1" sz="4400">
          <a:solidFill>
            <a:schemeClr val="tx1"/>
          </a:solidFill>
          <a:latin typeface="Calibri Light" charset="0"/>
          <a:ea typeface="宋体" charset="0"/>
          <a:cs typeface="宋体" charset="0"/>
          <a:sym typeface="Calibri Light" charset="0"/>
        </a:defRPr>
      </a:lvl7pPr>
      <a:lvl8pPr marL="2286000" indent="-914400" algn="l" rtl="0" fontAlgn="base">
        <a:lnSpc>
          <a:spcPct val="90000"/>
        </a:lnSpc>
        <a:spcBef>
          <a:spcPct val="0"/>
        </a:spcBef>
        <a:spcAft>
          <a:spcPct val="0"/>
        </a:spcAft>
        <a:defRPr kumimoji="1" sz="4400">
          <a:solidFill>
            <a:schemeClr val="tx1"/>
          </a:solidFill>
          <a:latin typeface="Calibri Light" charset="0"/>
          <a:ea typeface="宋体" charset="0"/>
          <a:cs typeface="宋体" charset="0"/>
          <a:sym typeface="Calibri Light" charset="0"/>
        </a:defRPr>
      </a:lvl8pPr>
      <a:lvl9pPr marL="2743200" indent="-914400" algn="l" rtl="0" fontAlgn="base">
        <a:lnSpc>
          <a:spcPct val="90000"/>
        </a:lnSpc>
        <a:spcBef>
          <a:spcPct val="0"/>
        </a:spcBef>
        <a:spcAft>
          <a:spcPct val="0"/>
        </a:spcAft>
        <a:defRPr kumimoji="1" sz="4400">
          <a:solidFill>
            <a:schemeClr val="tx1"/>
          </a:solidFill>
          <a:latin typeface="Calibri Light" charset="0"/>
          <a:ea typeface="宋体" charset="0"/>
          <a:cs typeface="宋体" charset="0"/>
          <a:sym typeface="Calibri Light"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a:solidFill>
            <a:schemeClr val="tx1"/>
          </a:solidFill>
          <a:latin typeface="+mn-lt"/>
          <a:ea typeface="+mn-ea"/>
          <a:cs typeface="+mn-cs"/>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cs typeface="+mn-cs"/>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cs typeface="+mn-cs"/>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sz="2000">
          <a:solidFill>
            <a:schemeClr val="tx1"/>
          </a:solidFill>
          <a:latin typeface="+mn-lt"/>
          <a:ea typeface="+mn-ea"/>
          <a:cs typeface="+mn-cs"/>
          <a:sym typeface="Calibri" panose="020F0502020204030204" pitchFamily="34" charset="0"/>
        </a:defRPr>
      </a:lvl5pPr>
      <a:lvl6pPr marL="2514600" indent="-228600" algn="l" rtl="0" fontAlgn="base">
        <a:lnSpc>
          <a:spcPct val="90000"/>
        </a:lnSpc>
        <a:spcBef>
          <a:spcPts val="500"/>
        </a:spcBef>
        <a:spcAft>
          <a:spcPct val="0"/>
        </a:spcAft>
        <a:buFont typeface="Arial" charset="0"/>
        <a:buChar char="•"/>
        <a:defRPr kumimoji="1">
          <a:solidFill>
            <a:schemeClr val="tx1"/>
          </a:solidFill>
          <a:latin typeface="+mn-lt"/>
          <a:ea typeface="+mn-ea"/>
          <a:cs typeface="+mn-cs"/>
          <a:sym typeface="Calibri" charset="0"/>
        </a:defRPr>
      </a:lvl6pPr>
      <a:lvl7pPr marL="2971800" indent="-228600" algn="l" rtl="0" fontAlgn="base">
        <a:lnSpc>
          <a:spcPct val="90000"/>
        </a:lnSpc>
        <a:spcBef>
          <a:spcPts val="500"/>
        </a:spcBef>
        <a:spcAft>
          <a:spcPct val="0"/>
        </a:spcAft>
        <a:buFont typeface="Arial" charset="0"/>
        <a:buChar char="•"/>
        <a:defRPr kumimoji="1">
          <a:solidFill>
            <a:schemeClr val="tx1"/>
          </a:solidFill>
          <a:latin typeface="+mn-lt"/>
          <a:ea typeface="+mn-ea"/>
          <a:cs typeface="+mn-cs"/>
          <a:sym typeface="Calibri" charset="0"/>
        </a:defRPr>
      </a:lvl7pPr>
      <a:lvl8pPr marL="3429000" indent="-228600" algn="l" rtl="0" fontAlgn="base">
        <a:lnSpc>
          <a:spcPct val="90000"/>
        </a:lnSpc>
        <a:spcBef>
          <a:spcPts val="500"/>
        </a:spcBef>
        <a:spcAft>
          <a:spcPct val="0"/>
        </a:spcAft>
        <a:buFont typeface="Arial" charset="0"/>
        <a:buChar char="•"/>
        <a:defRPr kumimoji="1">
          <a:solidFill>
            <a:schemeClr val="tx1"/>
          </a:solidFill>
          <a:latin typeface="+mn-lt"/>
          <a:ea typeface="+mn-ea"/>
          <a:cs typeface="+mn-cs"/>
          <a:sym typeface="Calibri" charset="0"/>
        </a:defRPr>
      </a:lvl8pPr>
      <a:lvl9pPr marL="3886200" indent="-228600" algn="l" rtl="0" fontAlgn="base">
        <a:lnSpc>
          <a:spcPct val="90000"/>
        </a:lnSpc>
        <a:spcBef>
          <a:spcPts val="500"/>
        </a:spcBef>
        <a:spcAft>
          <a:spcPct val="0"/>
        </a:spcAft>
        <a:buFont typeface="Arial" charset="0"/>
        <a:buChar char="•"/>
        <a:defRPr kumimoji="1">
          <a:solidFill>
            <a:schemeClr val="tx1"/>
          </a:solidFill>
          <a:latin typeface="+mn-lt"/>
          <a:ea typeface="+mn-ea"/>
          <a:cs typeface="+mn-cs"/>
          <a:sym typeface="Calibri" charset="0"/>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2017/12/11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14751094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16.xml"/><Relationship Id="rId5" Type="http://schemas.openxmlformats.org/officeDocument/2006/relationships/image" Target="../media/image19.jpeg"/><Relationship Id="rId4" Type="http://schemas.openxmlformats.org/officeDocument/2006/relationships/image" Target="../media/image18.jpeg"/></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2.xml"/><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1</a:t>
            </a:fld>
            <a:endParaRPr lang="zh-CN" altLang="en-US"/>
          </a:p>
        </p:txBody>
      </p:sp>
      <p:sp>
        <p:nvSpPr>
          <p:cNvPr id="3" name="矩形 2"/>
          <p:cNvSpPr/>
          <p:nvPr/>
        </p:nvSpPr>
        <p:spPr>
          <a:xfrm>
            <a:off x="0" y="0"/>
            <a:ext cx="12192000" cy="2564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0" y="2198255"/>
            <a:ext cx="12192000" cy="3973804"/>
          </a:xfrm>
          <a:prstGeom prst="rect">
            <a:avLst/>
          </a:prstGeom>
          <a:effectLst/>
        </p:spPr>
      </p:pic>
      <p:pic>
        <p:nvPicPr>
          <p:cNvPr id="5" name="图片 4"/>
          <p:cNvPicPr>
            <a:picLocks noChangeAspect="1"/>
          </p:cNvPicPr>
          <p:nvPr/>
        </p:nvPicPr>
        <p:blipFill rotWithShape="1">
          <a:blip r:embed="rId4" cstate="email">
            <a:extLst>
              <a:ext uri="{28A0092B-C50C-407E-A947-70E740481C1C}">
                <a14:useLocalDpi xmlns:a14="http://schemas.microsoft.com/office/drawing/2010/main"/>
              </a:ext>
            </a:extLst>
          </a:blip>
          <a:srcRect b="-1734"/>
          <a:stretch/>
        </p:blipFill>
        <p:spPr>
          <a:xfrm>
            <a:off x="0" y="3571194"/>
            <a:ext cx="12192000" cy="3419867"/>
          </a:xfrm>
          <a:prstGeom prst="rect">
            <a:avLst/>
          </a:prstGeom>
        </p:spPr>
      </p:pic>
      <p:sp>
        <p:nvSpPr>
          <p:cNvPr id="6" name="矩形 5"/>
          <p:cNvSpPr/>
          <p:nvPr/>
        </p:nvSpPr>
        <p:spPr>
          <a:xfrm flipH="1">
            <a:off x="1487489" y="1088349"/>
            <a:ext cx="9601067" cy="748988"/>
          </a:xfrm>
          <a:prstGeom prst="rect">
            <a:avLst/>
          </a:prstGeom>
          <a:ln>
            <a:noFill/>
          </a:ln>
        </p:spPr>
        <p:txBody>
          <a:bodyPr wrap="square">
            <a:spAutoFit/>
          </a:bodyPr>
          <a:lstStyle/>
          <a:p>
            <a:pPr algn="ctr"/>
            <a:r>
              <a:rPr lang="zh-CN" altLang="en-US" sz="4267" b="1" dirty="0" smtClean="0">
                <a:solidFill>
                  <a:schemeClr val="tx1">
                    <a:lumMod val="75000"/>
                    <a:lumOff val="25000"/>
                  </a:schemeClr>
                </a:solidFill>
                <a:latin typeface="微软雅黑" pitchFamily="34" charset="-122"/>
                <a:ea typeface="微软雅黑" pitchFamily="34" charset="-122"/>
                <a:cs typeface="BrowalliaUPC" panose="020B0604020202020204" pitchFamily="34" charset="-34"/>
              </a:rPr>
              <a:t>年度工作总结计划</a:t>
            </a:r>
            <a:r>
              <a:rPr lang="en-US" altLang="zh-CN" sz="4267" b="1" dirty="0" smtClean="0">
                <a:solidFill>
                  <a:schemeClr val="tx1">
                    <a:lumMod val="75000"/>
                    <a:lumOff val="25000"/>
                  </a:schemeClr>
                </a:solidFill>
                <a:latin typeface="微软雅黑" pitchFamily="34" charset="-122"/>
                <a:ea typeface="微软雅黑" pitchFamily="34" charset="-122"/>
                <a:cs typeface="BrowalliaUPC" panose="020B0604020202020204" pitchFamily="34" charset="-34"/>
              </a:rPr>
              <a:t>PPT</a:t>
            </a:r>
            <a:r>
              <a:rPr lang="zh-CN" altLang="en-US" sz="4267" b="1" dirty="0">
                <a:solidFill>
                  <a:schemeClr val="tx1">
                    <a:lumMod val="75000"/>
                    <a:lumOff val="25000"/>
                  </a:schemeClr>
                </a:solidFill>
                <a:latin typeface="微软雅黑" pitchFamily="34" charset="-122"/>
                <a:ea typeface="微软雅黑" pitchFamily="34" charset="-122"/>
                <a:cs typeface="BrowalliaUPC" panose="020B0604020202020204" pitchFamily="34" charset="-34"/>
              </a:rPr>
              <a:t>模板</a:t>
            </a:r>
            <a:endParaRPr lang="en-US" altLang="zh-CN" sz="4267" b="1" dirty="0">
              <a:solidFill>
                <a:schemeClr val="tx1">
                  <a:lumMod val="75000"/>
                  <a:lumOff val="25000"/>
                </a:schemeClr>
              </a:solidFill>
              <a:latin typeface="微软雅黑" pitchFamily="34" charset="-122"/>
              <a:ea typeface="微软雅黑" pitchFamily="34" charset="-122"/>
              <a:cs typeface="BrowalliaUPC" panose="020B0604020202020204" pitchFamily="34" charset="-34"/>
            </a:endParaRPr>
          </a:p>
        </p:txBody>
      </p:sp>
      <p:sp>
        <p:nvSpPr>
          <p:cNvPr id="7" name="矩形 6"/>
          <p:cNvSpPr/>
          <p:nvPr/>
        </p:nvSpPr>
        <p:spPr>
          <a:xfrm flipH="1">
            <a:off x="3686655" y="1782437"/>
            <a:ext cx="4671381" cy="307777"/>
          </a:xfrm>
          <a:prstGeom prst="rect">
            <a:avLst/>
          </a:prstGeom>
        </p:spPr>
        <p:txBody>
          <a:bodyPr wrap="square">
            <a:spAutoFit/>
          </a:bodyPr>
          <a:lstStyle/>
          <a:p>
            <a:pPr algn="ct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工作总结 </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 商务报告 </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 项目展示</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 商务展示 </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 </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958739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1250"/>
                                        <p:tgtEl>
                                          <p:spTgt spid="5"/>
                                        </p:tgtEl>
                                      </p:cBhvr>
                                    </p:animEffect>
                                  </p:childTnLst>
                                </p:cTn>
                              </p:par>
                            </p:childTnLst>
                          </p:cTn>
                        </p:par>
                        <p:par>
                          <p:cTn id="8" fill="hold">
                            <p:stCondLst>
                              <p:cond delay="125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750"/>
                            </p:stCondLst>
                            <p:childTnLst>
                              <p:par>
                                <p:cTn id="13" presetID="16" presetClass="entr" presetSubtype="2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组合 7"/>
          <p:cNvGrpSpPr>
            <a:grpSpLocks/>
          </p:cNvGrpSpPr>
          <p:nvPr/>
        </p:nvGrpSpPr>
        <p:grpSpPr bwMode="auto">
          <a:xfrm>
            <a:off x="9563264" y="263527"/>
            <a:ext cx="1082348" cy="339933"/>
            <a:chOff x="163" y="0"/>
            <a:chExt cx="1082021" cy="340506"/>
          </a:xfrm>
        </p:grpSpPr>
        <p:sp>
          <p:nvSpPr>
            <p:cNvPr id="30723" name="文本框 4"/>
            <p:cNvSpPr>
              <a:spLocks noChangeArrowheads="1"/>
            </p:cNvSpPr>
            <p:nvPr/>
          </p:nvSpPr>
          <p:spPr bwMode="auto">
            <a:xfrm>
              <a:off x="163" y="0"/>
              <a:ext cx="1082021" cy="308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400">
                  <a:solidFill>
                    <a:srgbClr val="7F7F7F"/>
                  </a:solidFill>
                  <a:latin typeface="方正粗活意简体" pitchFamily="1" charset="-122"/>
                  <a:ea typeface="方正粗活意简体" pitchFamily="1" charset="-122"/>
                  <a:sym typeface="方正粗活意简体" pitchFamily="1" charset="-122"/>
                </a:rPr>
                <a:t>模版研究院</a:t>
              </a:r>
            </a:p>
          </p:txBody>
        </p:sp>
        <p:sp>
          <p:nvSpPr>
            <p:cNvPr id="30724" name="文本框 6"/>
            <p:cNvSpPr>
              <a:spLocks noChangeArrowheads="1"/>
            </p:cNvSpPr>
            <p:nvPr/>
          </p:nvSpPr>
          <p:spPr bwMode="auto">
            <a:xfrm>
              <a:off x="105289" y="217187"/>
              <a:ext cx="871771" cy="12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800">
                  <a:solidFill>
                    <a:srgbClr val="262626"/>
                  </a:solidFill>
                  <a:latin typeface="宋体" panose="02010600030101010101" pitchFamily="2" charset="-122"/>
                  <a:sym typeface="宋体" panose="02010600030101010101" pitchFamily="2" charset="-122"/>
                </a:rPr>
                <a:t>PPT CHART ACADEMY</a:t>
              </a:r>
            </a:p>
          </p:txBody>
        </p:sp>
      </p:grpSp>
      <p:grpSp>
        <p:nvGrpSpPr>
          <p:cNvPr id="30725" name="Group 4"/>
          <p:cNvGrpSpPr>
            <a:grpSpLocks/>
          </p:cNvGrpSpPr>
          <p:nvPr/>
        </p:nvGrpSpPr>
        <p:grpSpPr bwMode="auto">
          <a:xfrm>
            <a:off x="10625139" y="31750"/>
            <a:ext cx="430212" cy="647700"/>
            <a:chOff x="0" y="0"/>
            <a:chExt cx="376" cy="567"/>
          </a:xfrm>
        </p:grpSpPr>
        <p:sp>
          <p:nvSpPr>
            <p:cNvPr id="30726" name="AutoShape 3"/>
            <p:cNvSpPr>
              <a:spLocks noChangeAspect="1" noChangeArrowheads="1" noTextEdit="1"/>
            </p:cNvSpPr>
            <p:nvPr/>
          </p:nvSpPr>
          <p:spPr bwMode="auto">
            <a:xfrm>
              <a:off x="0" y="0"/>
              <a:ext cx="376"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Arial" panose="020B0604020202020204" pitchFamily="34" charset="0"/>
              </a:endParaRPr>
            </a:p>
          </p:txBody>
        </p:sp>
        <p:sp>
          <p:nvSpPr>
            <p:cNvPr id="30727" name="Rectangle 5"/>
            <p:cNvSpPr>
              <a:spLocks noChangeArrowheads="1"/>
            </p:cNvSpPr>
            <p:nvPr/>
          </p:nvSpPr>
          <p:spPr bwMode="auto">
            <a:xfrm>
              <a:off x="201" y="1"/>
              <a:ext cx="1" cy="1"/>
            </a:xfrm>
            <a:prstGeom prst="rect">
              <a:avLst/>
            </a:prstGeom>
            <a:solidFill>
              <a:srgbClr val="ED730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sym typeface="宋体" panose="02010600030101010101" pitchFamily="2" charset="-122"/>
              </a:endParaRPr>
            </a:p>
          </p:txBody>
        </p:sp>
        <p:sp>
          <p:nvSpPr>
            <p:cNvPr id="30728" name="Freeform 6"/>
            <p:cNvSpPr>
              <a:spLocks noChangeArrowheads="1"/>
            </p:cNvSpPr>
            <p:nvPr/>
          </p:nvSpPr>
          <p:spPr bwMode="auto">
            <a:xfrm>
              <a:off x="112" y="495"/>
              <a:ext cx="120" cy="73"/>
            </a:xfrm>
            <a:custGeom>
              <a:avLst/>
              <a:gdLst>
                <a:gd name="T0" fmla="*/ 120 w 120"/>
                <a:gd name="T1" fmla="*/ 0 h 73"/>
                <a:gd name="T2" fmla="*/ 60 w 120"/>
                <a:gd name="T3" fmla="*/ 73 h 73"/>
                <a:gd name="T4" fmla="*/ 0 w 120"/>
                <a:gd name="T5" fmla="*/ 1 h 73"/>
                <a:gd name="T6" fmla="*/ 120 w 120"/>
                <a:gd name="T7" fmla="*/ 0 h 73"/>
              </a:gdLst>
              <a:ahLst/>
              <a:cxnLst>
                <a:cxn ang="0">
                  <a:pos x="T0" y="T1"/>
                </a:cxn>
                <a:cxn ang="0">
                  <a:pos x="T2" y="T3"/>
                </a:cxn>
                <a:cxn ang="0">
                  <a:pos x="T4" y="T5"/>
                </a:cxn>
                <a:cxn ang="0">
                  <a:pos x="T6" y="T7"/>
                </a:cxn>
              </a:cxnLst>
              <a:rect l="0" t="0" r="r" b="b"/>
              <a:pathLst>
                <a:path w="120" h="73">
                  <a:moveTo>
                    <a:pt x="120" y="0"/>
                  </a:moveTo>
                  <a:lnTo>
                    <a:pt x="60" y="73"/>
                  </a:lnTo>
                  <a:lnTo>
                    <a:pt x="0" y="1"/>
                  </a:lnTo>
                  <a:lnTo>
                    <a:pt x="120" y="0"/>
                  </a:lnTo>
                  <a:close/>
                </a:path>
              </a:pathLst>
            </a:custGeom>
            <a:solidFill>
              <a:srgbClr val="514E4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0729" name="Freeform 7"/>
            <p:cNvSpPr>
              <a:spLocks noChangeArrowheads="1"/>
            </p:cNvSpPr>
            <p:nvPr/>
          </p:nvSpPr>
          <p:spPr bwMode="auto">
            <a:xfrm>
              <a:off x="0" y="120"/>
              <a:ext cx="345" cy="344"/>
            </a:xfrm>
            <a:custGeom>
              <a:avLst/>
              <a:gdLst>
                <a:gd name="T0" fmla="*/ 338 w 696"/>
                <a:gd name="T1" fmla="*/ 358 h 696"/>
                <a:gd name="T2" fmla="*/ 338 w 696"/>
                <a:gd name="T3" fmla="*/ 0 h 696"/>
                <a:gd name="T4" fmla="*/ 0 w 696"/>
                <a:gd name="T5" fmla="*/ 348 h 696"/>
                <a:gd name="T6" fmla="*/ 348 w 696"/>
                <a:gd name="T7" fmla="*/ 696 h 696"/>
                <a:gd name="T8" fmla="*/ 696 w 696"/>
                <a:gd name="T9" fmla="*/ 358 h 696"/>
                <a:gd name="T10" fmla="*/ 338 w 696"/>
                <a:gd name="T11" fmla="*/ 358 h 696"/>
              </a:gdLst>
              <a:ahLst/>
              <a:cxnLst>
                <a:cxn ang="0">
                  <a:pos x="T0" y="T1"/>
                </a:cxn>
                <a:cxn ang="0">
                  <a:pos x="T2" y="T3"/>
                </a:cxn>
                <a:cxn ang="0">
                  <a:pos x="T4" y="T5"/>
                </a:cxn>
                <a:cxn ang="0">
                  <a:pos x="T6" y="T7"/>
                </a:cxn>
                <a:cxn ang="0">
                  <a:pos x="T8" y="T9"/>
                </a:cxn>
                <a:cxn ang="0">
                  <a:pos x="T10" y="T11"/>
                </a:cxn>
              </a:cxnLst>
              <a:rect l="0" t="0" r="r" b="b"/>
              <a:pathLst>
                <a:path w="696" h="696">
                  <a:moveTo>
                    <a:pt x="338" y="358"/>
                  </a:moveTo>
                  <a:cubicBezTo>
                    <a:pt x="338" y="0"/>
                    <a:pt x="338" y="0"/>
                    <a:pt x="338" y="0"/>
                  </a:cubicBezTo>
                  <a:cubicBezTo>
                    <a:pt x="150" y="5"/>
                    <a:pt x="0" y="159"/>
                    <a:pt x="0" y="348"/>
                  </a:cubicBezTo>
                  <a:cubicBezTo>
                    <a:pt x="0" y="540"/>
                    <a:pt x="156" y="696"/>
                    <a:pt x="348" y="696"/>
                  </a:cubicBezTo>
                  <a:cubicBezTo>
                    <a:pt x="537" y="696"/>
                    <a:pt x="690" y="546"/>
                    <a:pt x="696" y="358"/>
                  </a:cubicBezTo>
                  <a:lnTo>
                    <a:pt x="338" y="358"/>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0730" name="Freeform 8"/>
            <p:cNvSpPr>
              <a:spLocks noChangeArrowheads="1"/>
            </p:cNvSpPr>
            <p:nvPr/>
          </p:nvSpPr>
          <p:spPr bwMode="auto">
            <a:xfrm>
              <a:off x="199" y="86"/>
              <a:ext cx="177" cy="178"/>
            </a:xfrm>
            <a:custGeom>
              <a:avLst/>
              <a:gdLst>
                <a:gd name="T0" fmla="*/ 10 w 358"/>
                <a:gd name="T1" fmla="*/ 0 h 359"/>
                <a:gd name="T2" fmla="*/ 0 w 358"/>
                <a:gd name="T3" fmla="*/ 0 h 359"/>
                <a:gd name="T4" fmla="*/ 0 w 358"/>
                <a:gd name="T5" fmla="*/ 359 h 359"/>
                <a:gd name="T6" fmla="*/ 358 w 358"/>
                <a:gd name="T7" fmla="*/ 359 h 359"/>
                <a:gd name="T8" fmla="*/ 358 w 358"/>
                <a:gd name="T9" fmla="*/ 348 h 359"/>
                <a:gd name="T10" fmla="*/ 10 w 358"/>
                <a:gd name="T11" fmla="*/ 0 h 359"/>
              </a:gdLst>
              <a:ahLst/>
              <a:cxnLst>
                <a:cxn ang="0">
                  <a:pos x="T0" y="T1"/>
                </a:cxn>
                <a:cxn ang="0">
                  <a:pos x="T2" y="T3"/>
                </a:cxn>
                <a:cxn ang="0">
                  <a:pos x="T4" y="T5"/>
                </a:cxn>
                <a:cxn ang="0">
                  <a:pos x="T6" y="T7"/>
                </a:cxn>
                <a:cxn ang="0">
                  <a:pos x="T8" y="T9"/>
                </a:cxn>
                <a:cxn ang="0">
                  <a:pos x="T10" y="T11"/>
                </a:cxn>
              </a:cxnLst>
              <a:rect l="0" t="0" r="r" b="b"/>
              <a:pathLst>
                <a:path w="358" h="359">
                  <a:moveTo>
                    <a:pt x="10" y="0"/>
                  </a:moveTo>
                  <a:cubicBezTo>
                    <a:pt x="7" y="0"/>
                    <a:pt x="3" y="0"/>
                    <a:pt x="0" y="0"/>
                  </a:cubicBezTo>
                  <a:cubicBezTo>
                    <a:pt x="0" y="359"/>
                    <a:pt x="0" y="359"/>
                    <a:pt x="0" y="359"/>
                  </a:cubicBezTo>
                  <a:cubicBezTo>
                    <a:pt x="358" y="359"/>
                    <a:pt x="358" y="359"/>
                    <a:pt x="358" y="359"/>
                  </a:cubicBezTo>
                  <a:cubicBezTo>
                    <a:pt x="358" y="355"/>
                    <a:pt x="358" y="352"/>
                    <a:pt x="358" y="348"/>
                  </a:cubicBezTo>
                  <a:cubicBezTo>
                    <a:pt x="358" y="156"/>
                    <a:pt x="202" y="0"/>
                    <a:pt x="1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0731" name="Freeform 9"/>
            <p:cNvSpPr>
              <a:spLocks noChangeArrowheads="1"/>
            </p:cNvSpPr>
            <p:nvPr/>
          </p:nvSpPr>
          <p:spPr bwMode="auto">
            <a:xfrm>
              <a:off x="38" y="361"/>
              <a:ext cx="269" cy="122"/>
            </a:xfrm>
            <a:custGeom>
              <a:avLst/>
              <a:gdLst>
                <a:gd name="T0" fmla="*/ 205 w 269"/>
                <a:gd name="T1" fmla="*/ 121 h 122"/>
                <a:gd name="T2" fmla="*/ 269 w 269"/>
                <a:gd name="T3" fmla="*/ 45 h 122"/>
                <a:gd name="T4" fmla="*/ 269 w 269"/>
                <a:gd name="T5" fmla="*/ 45 h 122"/>
                <a:gd name="T6" fmla="*/ 269 w 269"/>
                <a:gd name="T7" fmla="*/ 45 h 122"/>
                <a:gd name="T8" fmla="*/ 202 w 269"/>
                <a:gd name="T9" fmla="*/ 0 h 122"/>
                <a:gd name="T10" fmla="*/ 134 w 269"/>
                <a:gd name="T11" fmla="*/ 45 h 122"/>
                <a:gd name="T12" fmla="*/ 67 w 269"/>
                <a:gd name="T13" fmla="*/ 0 h 122"/>
                <a:gd name="T14" fmla="*/ 0 w 269"/>
                <a:gd name="T15" fmla="*/ 45 h 122"/>
                <a:gd name="T16" fmla="*/ 0 w 269"/>
                <a:gd name="T17" fmla="*/ 45 h 122"/>
                <a:gd name="T18" fmla="*/ 0 w 269"/>
                <a:gd name="T19" fmla="*/ 45 h 122"/>
                <a:gd name="T20" fmla="*/ 65 w 269"/>
                <a:gd name="T21" fmla="*/ 122 h 122"/>
                <a:gd name="T22" fmla="*/ 205 w 269"/>
                <a:gd name="T23" fmla="*/ 12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122">
                  <a:moveTo>
                    <a:pt x="205" y="121"/>
                  </a:moveTo>
                  <a:lnTo>
                    <a:pt x="269" y="45"/>
                  </a:lnTo>
                  <a:lnTo>
                    <a:pt x="202" y="0"/>
                  </a:lnTo>
                  <a:lnTo>
                    <a:pt x="134" y="45"/>
                  </a:lnTo>
                  <a:lnTo>
                    <a:pt x="67" y="0"/>
                  </a:lnTo>
                  <a:lnTo>
                    <a:pt x="0" y="45"/>
                  </a:lnTo>
                  <a:lnTo>
                    <a:pt x="65" y="122"/>
                  </a:lnTo>
                  <a:lnTo>
                    <a:pt x="205" y="121"/>
                  </a:lnTo>
                  <a:close/>
                </a:path>
              </a:pathLst>
            </a:custGeom>
            <a:solidFill>
              <a:srgbClr val="D3C9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sp>
        <p:nvSpPr>
          <p:cNvPr id="30732" name="灯片编号占位符 1"/>
          <p:cNvSpPr>
            <a:spLocks noGrp="1" noChangeArrowheads="1"/>
          </p:cNvSpPr>
          <p:nvPr/>
        </p:nvSpPr>
        <p:spPr bwMode="auto">
          <a:xfrm>
            <a:off x="10774363" y="241301"/>
            <a:ext cx="474663"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A3E7665-1595-444A-8A69-6CD704DBDD6C}" type="slidenum">
              <a:rPr lang="zh-CN" altLang="en-US">
                <a:latin typeface="Arial" panose="020B0604020202020204" pitchFamily="34" charset="0"/>
              </a:rPr>
              <a:pPr/>
              <a:t>10</a:t>
            </a:fld>
            <a:endParaRPr lang="zh-CN" altLang="en-US">
              <a:latin typeface="Arial" panose="020B0604020202020204" pitchFamily="34" charset="0"/>
            </a:endParaRPr>
          </a:p>
        </p:txBody>
      </p:sp>
      <p:pic>
        <p:nvPicPr>
          <p:cNvPr id="30733"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 y="0"/>
            <a:ext cx="12306300" cy="721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4" name="矩形 3"/>
          <p:cNvSpPr>
            <a:spLocks noChangeArrowheads="1"/>
          </p:cNvSpPr>
          <p:nvPr/>
        </p:nvSpPr>
        <p:spPr bwMode="auto">
          <a:xfrm>
            <a:off x="1" y="3341690"/>
            <a:ext cx="12306300" cy="3857625"/>
          </a:xfrm>
          <a:prstGeom prst="rect">
            <a:avLst/>
          </a:prstGeom>
          <a:solidFill>
            <a:srgbClr val="2E75B6">
              <a:alpha val="64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0735" name="Freeform 124"/>
          <p:cNvSpPr>
            <a:spLocks noChangeAspect="1" noEditPoints="1" noChangeArrowheads="1"/>
          </p:cNvSpPr>
          <p:nvPr/>
        </p:nvSpPr>
        <p:spPr bwMode="auto">
          <a:xfrm>
            <a:off x="1598613" y="3606800"/>
            <a:ext cx="1300163" cy="1081088"/>
          </a:xfrm>
          <a:custGeom>
            <a:avLst/>
            <a:gdLst>
              <a:gd name="T0" fmla="*/ 198 w 258"/>
              <a:gd name="T1" fmla="*/ 161 h 213"/>
              <a:gd name="T2" fmla="*/ 211 w 258"/>
              <a:gd name="T3" fmla="*/ 167 h 213"/>
              <a:gd name="T4" fmla="*/ 111 w 258"/>
              <a:gd name="T5" fmla="*/ 213 h 213"/>
              <a:gd name="T6" fmla="*/ 9 w 258"/>
              <a:gd name="T7" fmla="*/ 165 h 213"/>
              <a:gd name="T8" fmla="*/ 23 w 258"/>
              <a:gd name="T9" fmla="*/ 159 h 213"/>
              <a:gd name="T10" fmla="*/ 111 w 258"/>
              <a:gd name="T11" fmla="*/ 198 h 213"/>
              <a:gd name="T12" fmla="*/ 198 w 258"/>
              <a:gd name="T13" fmla="*/ 161 h 213"/>
              <a:gd name="T14" fmla="*/ 232 w 258"/>
              <a:gd name="T15" fmla="*/ 66 h 213"/>
              <a:gd name="T16" fmla="*/ 231 w 258"/>
              <a:gd name="T17" fmla="*/ 81 h 213"/>
              <a:gd name="T18" fmla="*/ 243 w 258"/>
              <a:gd name="T19" fmla="*/ 98 h 213"/>
              <a:gd name="T20" fmla="*/ 225 w 258"/>
              <a:gd name="T21" fmla="*/ 117 h 213"/>
              <a:gd name="T22" fmla="*/ 221 w 258"/>
              <a:gd name="T23" fmla="*/ 116 h 213"/>
              <a:gd name="T24" fmla="*/ 213 w 258"/>
              <a:gd name="T25" fmla="*/ 129 h 213"/>
              <a:gd name="T26" fmla="*/ 225 w 258"/>
              <a:gd name="T27" fmla="*/ 131 h 213"/>
              <a:gd name="T28" fmla="*/ 258 w 258"/>
              <a:gd name="T29" fmla="*/ 98 h 213"/>
              <a:gd name="T30" fmla="*/ 232 w 258"/>
              <a:gd name="T31" fmla="*/ 66 h 213"/>
              <a:gd name="T32" fmla="*/ 111 w 258"/>
              <a:gd name="T33" fmla="*/ 21 h 213"/>
              <a:gd name="T34" fmla="*/ 206 w 258"/>
              <a:gd name="T35" fmla="*/ 53 h 213"/>
              <a:gd name="T36" fmla="*/ 207 w 258"/>
              <a:gd name="T37" fmla="*/ 46 h 213"/>
              <a:gd name="T38" fmla="*/ 111 w 258"/>
              <a:gd name="T39" fmla="*/ 0 h 213"/>
              <a:gd name="T40" fmla="*/ 14 w 258"/>
              <a:gd name="T41" fmla="*/ 46 h 213"/>
              <a:gd name="T42" fmla="*/ 15 w 258"/>
              <a:gd name="T43" fmla="*/ 53 h 213"/>
              <a:gd name="T44" fmla="*/ 111 w 258"/>
              <a:gd name="T45" fmla="*/ 21 h 213"/>
              <a:gd name="T46" fmla="*/ 111 w 258"/>
              <a:gd name="T47" fmla="*/ 174 h 213"/>
              <a:gd name="T48" fmla="*/ 221 w 258"/>
              <a:gd name="T49" fmla="*/ 64 h 213"/>
              <a:gd name="T50" fmla="*/ 219 w 258"/>
              <a:gd name="T51" fmla="*/ 44 h 213"/>
              <a:gd name="T52" fmla="*/ 219 w 258"/>
              <a:gd name="T53" fmla="*/ 46 h 213"/>
              <a:gd name="T54" fmla="*/ 111 w 258"/>
              <a:gd name="T55" fmla="*/ 103 h 213"/>
              <a:gd name="T56" fmla="*/ 2 w 258"/>
              <a:gd name="T57" fmla="*/ 46 h 213"/>
              <a:gd name="T58" fmla="*/ 2 w 258"/>
              <a:gd name="T59" fmla="*/ 46 h 213"/>
              <a:gd name="T60" fmla="*/ 0 w 258"/>
              <a:gd name="T61" fmla="*/ 64 h 213"/>
              <a:gd name="T62" fmla="*/ 111 w 258"/>
              <a:gd name="T63" fmla="*/ 174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8" h="213">
                <a:moveTo>
                  <a:pt x="198" y="161"/>
                </a:moveTo>
                <a:cubicBezTo>
                  <a:pt x="211" y="167"/>
                  <a:pt x="211" y="167"/>
                  <a:pt x="211" y="167"/>
                </a:cubicBezTo>
                <a:cubicBezTo>
                  <a:pt x="198" y="195"/>
                  <a:pt x="157" y="213"/>
                  <a:pt x="111" y="213"/>
                </a:cubicBezTo>
                <a:cubicBezTo>
                  <a:pt x="63" y="213"/>
                  <a:pt x="21" y="193"/>
                  <a:pt x="9" y="165"/>
                </a:cubicBezTo>
                <a:cubicBezTo>
                  <a:pt x="23" y="159"/>
                  <a:pt x="23" y="159"/>
                  <a:pt x="23" y="159"/>
                </a:cubicBezTo>
                <a:cubicBezTo>
                  <a:pt x="32" y="182"/>
                  <a:pt x="69" y="198"/>
                  <a:pt x="111" y="198"/>
                </a:cubicBezTo>
                <a:cubicBezTo>
                  <a:pt x="151" y="198"/>
                  <a:pt x="187" y="183"/>
                  <a:pt x="198" y="161"/>
                </a:cubicBezTo>
                <a:close/>
                <a:moveTo>
                  <a:pt x="232" y="66"/>
                </a:moveTo>
                <a:cubicBezTo>
                  <a:pt x="232" y="72"/>
                  <a:pt x="232" y="77"/>
                  <a:pt x="231" y="81"/>
                </a:cubicBezTo>
                <a:cubicBezTo>
                  <a:pt x="238" y="84"/>
                  <a:pt x="243" y="91"/>
                  <a:pt x="243" y="98"/>
                </a:cubicBezTo>
                <a:cubicBezTo>
                  <a:pt x="243" y="108"/>
                  <a:pt x="235" y="117"/>
                  <a:pt x="225" y="117"/>
                </a:cubicBezTo>
                <a:cubicBezTo>
                  <a:pt x="224" y="117"/>
                  <a:pt x="222" y="116"/>
                  <a:pt x="221" y="116"/>
                </a:cubicBezTo>
                <a:cubicBezTo>
                  <a:pt x="219" y="120"/>
                  <a:pt x="216" y="125"/>
                  <a:pt x="213" y="129"/>
                </a:cubicBezTo>
                <a:cubicBezTo>
                  <a:pt x="217" y="131"/>
                  <a:pt x="221" y="131"/>
                  <a:pt x="225" y="131"/>
                </a:cubicBezTo>
                <a:cubicBezTo>
                  <a:pt x="243" y="131"/>
                  <a:pt x="258" y="117"/>
                  <a:pt x="258" y="98"/>
                </a:cubicBezTo>
                <a:cubicBezTo>
                  <a:pt x="258" y="83"/>
                  <a:pt x="247" y="70"/>
                  <a:pt x="232" y="66"/>
                </a:cubicBezTo>
                <a:close/>
                <a:moveTo>
                  <a:pt x="111" y="21"/>
                </a:moveTo>
                <a:cubicBezTo>
                  <a:pt x="154" y="21"/>
                  <a:pt x="191" y="34"/>
                  <a:pt x="206" y="53"/>
                </a:cubicBezTo>
                <a:cubicBezTo>
                  <a:pt x="207" y="51"/>
                  <a:pt x="207" y="49"/>
                  <a:pt x="207" y="46"/>
                </a:cubicBezTo>
                <a:cubicBezTo>
                  <a:pt x="207" y="21"/>
                  <a:pt x="163" y="0"/>
                  <a:pt x="111" y="0"/>
                </a:cubicBezTo>
                <a:cubicBezTo>
                  <a:pt x="58" y="0"/>
                  <a:pt x="14" y="21"/>
                  <a:pt x="14" y="46"/>
                </a:cubicBezTo>
                <a:cubicBezTo>
                  <a:pt x="14" y="49"/>
                  <a:pt x="14" y="51"/>
                  <a:pt x="15" y="53"/>
                </a:cubicBezTo>
                <a:cubicBezTo>
                  <a:pt x="30" y="34"/>
                  <a:pt x="67" y="21"/>
                  <a:pt x="111" y="21"/>
                </a:cubicBezTo>
                <a:close/>
                <a:moveTo>
                  <a:pt x="111" y="174"/>
                </a:moveTo>
                <a:cubicBezTo>
                  <a:pt x="172" y="174"/>
                  <a:pt x="221" y="125"/>
                  <a:pt x="221" y="64"/>
                </a:cubicBezTo>
                <a:cubicBezTo>
                  <a:pt x="221" y="56"/>
                  <a:pt x="220" y="49"/>
                  <a:pt x="219" y="44"/>
                </a:cubicBezTo>
                <a:cubicBezTo>
                  <a:pt x="219" y="45"/>
                  <a:pt x="219" y="45"/>
                  <a:pt x="219" y="46"/>
                </a:cubicBezTo>
                <a:cubicBezTo>
                  <a:pt x="219" y="78"/>
                  <a:pt x="171" y="103"/>
                  <a:pt x="111" y="103"/>
                </a:cubicBezTo>
                <a:cubicBezTo>
                  <a:pt x="50" y="103"/>
                  <a:pt x="2" y="78"/>
                  <a:pt x="2" y="46"/>
                </a:cubicBezTo>
                <a:cubicBezTo>
                  <a:pt x="2" y="46"/>
                  <a:pt x="2" y="46"/>
                  <a:pt x="2" y="46"/>
                </a:cubicBezTo>
                <a:cubicBezTo>
                  <a:pt x="1" y="51"/>
                  <a:pt x="0" y="57"/>
                  <a:pt x="0" y="64"/>
                </a:cubicBezTo>
                <a:cubicBezTo>
                  <a:pt x="0" y="125"/>
                  <a:pt x="50" y="174"/>
                  <a:pt x="111" y="1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0736" name="文本框 5"/>
          <p:cNvSpPr>
            <a:spLocks noChangeArrowheads="1"/>
          </p:cNvSpPr>
          <p:nvPr/>
        </p:nvSpPr>
        <p:spPr bwMode="auto">
          <a:xfrm>
            <a:off x="2898775" y="3794125"/>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方正仿宋简体" charset="-122"/>
                <a:ea typeface="方正仿宋简体" charset="-122"/>
                <a:sym typeface="方正仿宋简体" charset="-122"/>
              </a:rPr>
              <a:t>添加标题</a:t>
            </a:r>
          </a:p>
        </p:txBody>
      </p:sp>
      <p:sp>
        <p:nvSpPr>
          <p:cNvPr id="30737" name="直接连接符 7"/>
          <p:cNvSpPr>
            <a:spLocks noChangeShapeType="1"/>
          </p:cNvSpPr>
          <p:nvPr/>
        </p:nvSpPr>
        <p:spPr bwMode="auto">
          <a:xfrm>
            <a:off x="2898777" y="4687888"/>
            <a:ext cx="9409113" cy="0"/>
          </a:xfrm>
          <a:prstGeom prst="line">
            <a:avLst/>
          </a:prstGeom>
          <a:noFill/>
          <a:ln w="12700">
            <a:solidFill>
              <a:srgbClr val="7F7F7F"/>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30738" name="文本框 9"/>
          <p:cNvSpPr>
            <a:spLocks noChangeArrowheads="1"/>
          </p:cNvSpPr>
          <p:nvPr/>
        </p:nvSpPr>
        <p:spPr bwMode="auto">
          <a:xfrm>
            <a:off x="2898775" y="4551365"/>
            <a:ext cx="803296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5400">
                <a:solidFill>
                  <a:srgbClr val="3A3838"/>
                </a:solidFill>
                <a:latin typeface="方正仿宋简体" charset="-122"/>
                <a:ea typeface="方正仿宋简体" charset="-122"/>
                <a:sym typeface="方正仿宋简体" charset="-122"/>
              </a:rPr>
              <a:t>点</a:t>
            </a:r>
            <a:r>
              <a:rPr lang="zh-CN" altLang="en-US">
                <a:solidFill>
                  <a:srgbClr val="3A3838"/>
                </a:solidFill>
                <a:latin typeface="方正仿宋简体" charset="-122"/>
                <a:ea typeface="方正仿宋简体" charset="-122"/>
                <a:sym typeface="方正仿宋简体" charset="-122"/>
              </a:rPr>
              <a:t>击添加文本文字点击添加文本文字点击添加文本文字点击添加文本文字</a:t>
            </a:r>
            <a:endParaRPr lang="en-US" altLang="zh-CN">
              <a:solidFill>
                <a:srgbClr val="3A3838"/>
              </a:solidFill>
              <a:latin typeface="方正仿宋简体" charset="-122"/>
              <a:ea typeface="方正仿宋简体" charset="-122"/>
              <a:sym typeface="方正仿宋简体" charset="-122"/>
            </a:endParaRPr>
          </a:p>
          <a:p>
            <a:r>
              <a:rPr lang="zh-CN" altLang="en-US">
                <a:solidFill>
                  <a:srgbClr val="3A3838"/>
                </a:solidFill>
                <a:latin typeface="方正仿宋简体" charset="-122"/>
                <a:ea typeface="方正仿宋简体" charset="-122"/>
                <a:sym typeface="方正仿宋简体" charset="-122"/>
              </a:rPr>
              <a:t>点击添加文本文字点击添加文本文字点击添加文本文字点击添加文本文字</a:t>
            </a:r>
            <a:endParaRPr lang="en-US" altLang="en-US">
              <a:solidFill>
                <a:srgbClr val="3A3838"/>
              </a:solidFill>
              <a:latin typeface="方正仿宋简体" charset="-122"/>
              <a:ea typeface="方正仿宋简体" charset="-122"/>
              <a:sym typeface="方正仿宋简体" charset="-122"/>
            </a:endParaRPr>
          </a:p>
        </p:txBody>
      </p:sp>
    </p:spTree>
  </p:cSld>
  <p:clrMapOvr>
    <a:masterClrMapping/>
  </p:clrMapOvr>
  <p:transition spd="slow" advTm="5000">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图片 1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 y="0"/>
            <a:ext cx="12207875"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747" name="组合 9"/>
          <p:cNvGrpSpPr>
            <a:grpSpLocks/>
          </p:cNvGrpSpPr>
          <p:nvPr/>
        </p:nvGrpSpPr>
        <p:grpSpPr bwMode="auto">
          <a:xfrm>
            <a:off x="2063750" y="4321175"/>
            <a:ext cx="2546351" cy="2546350"/>
            <a:chOff x="0" y="0"/>
            <a:chExt cx="1581150" cy="1581150"/>
          </a:xfrm>
        </p:grpSpPr>
        <p:sp>
          <p:nvSpPr>
            <p:cNvPr id="31748" name="椭圆 10"/>
            <p:cNvSpPr>
              <a:spLocks noChangeArrowheads="1"/>
            </p:cNvSpPr>
            <p:nvPr/>
          </p:nvSpPr>
          <p:spPr bwMode="auto">
            <a:xfrm>
              <a:off x="117475" y="117475"/>
              <a:ext cx="1346200" cy="1346200"/>
            </a:xfrm>
            <a:prstGeom prst="ellipse">
              <a:avLst/>
            </a:prstGeom>
            <a:solidFill>
              <a:srgbClr val="2E75B6">
                <a:alpha val="84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1749" name="椭圆 11"/>
            <p:cNvSpPr>
              <a:spLocks noChangeArrowheads="1"/>
            </p:cNvSpPr>
            <p:nvPr/>
          </p:nvSpPr>
          <p:spPr bwMode="auto">
            <a:xfrm>
              <a:off x="0" y="0"/>
              <a:ext cx="1581150" cy="1581150"/>
            </a:xfrm>
            <a:prstGeom prst="ellipse">
              <a:avLst/>
            </a:prstGeom>
            <a:noFill/>
            <a:ln w="12700">
              <a:solidFill>
                <a:srgbClr val="1F4E79"/>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sp>
        <p:nvSpPr>
          <p:cNvPr id="31750" name="椭圆 3"/>
          <p:cNvSpPr>
            <a:spLocks noChangeArrowheads="1"/>
          </p:cNvSpPr>
          <p:nvPr/>
        </p:nvSpPr>
        <p:spPr bwMode="auto">
          <a:xfrm>
            <a:off x="-120650" y="3911600"/>
            <a:ext cx="2719388" cy="2717800"/>
          </a:xfrm>
          <a:prstGeom prst="ellipse">
            <a:avLst/>
          </a:prstGeom>
          <a:solidFill>
            <a:srgbClr val="F2F2F2">
              <a:alpha val="89018"/>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1751" name="椭圆 4"/>
          <p:cNvSpPr>
            <a:spLocks noChangeArrowheads="1"/>
          </p:cNvSpPr>
          <p:nvPr/>
        </p:nvSpPr>
        <p:spPr bwMode="auto">
          <a:xfrm>
            <a:off x="-357188" y="3673475"/>
            <a:ext cx="3192463" cy="3194050"/>
          </a:xfrm>
          <a:prstGeom prst="ellipse">
            <a:avLst/>
          </a:prstGeom>
          <a:noFill/>
          <a:ln w="12700">
            <a:solidFill>
              <a:srgbClr val="1F4E79"/>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1752" name="文本框 12"/>
          <p:cNvSpPr>
            <a:spLocks noChangeArrowheads="1"/>
          </p:cNvSpPr>
          <p:nvPr/>
        </p:nvSpPr>
        <p:spPr bwMode="auto">
          <a:xfrm>
            <a:off x="174626" y="4659313"/>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31753" name="燕尾形 2"/>
          <p:cNvSpPr>
            <a:spLocks noChangeArrowheads="1"/>
          </p:cNvSpPr>
          <p:nvPr/>
        </p:nvSpPr>
        <p:spPr bwMode="auto">
          <a:xfrm>
            <a:off x="3032126" y="5518152"/>
            <a:ext cx="706439" cy="417513"/>
          </a:xfrm>
          <a:prstGeom prst="chevron">
            <a:avLst>
              <a:gd name="adj" fmla="val 80723"/>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latin typeface="宋体" panose="02010600030101010101" pitchFamily="2" charset="-122"/>
              <a:sym typeface="宋体" panose="02010600030101010101" pitchFamily="2" charset="-122"/>
            </a:endParaRPr>
          </a:p>
        </p:txBody>
      </p:sp>
    </p:spTree>
  </p:cSld>
  <p:clrMapOvr>
    <a:masterClrMapping/>
  </p:clrMapOvr>
  <p:transition spd="slow" advTm="5000">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矩形 23"/>
          <p:cNvSpPr>
            <a:spLocks noChangeArrowheads="1"/>
          </p:cNvSpPr>
          <p:nvPr/>
        </p:nvSpPr>
        <p:spPr bwMode="auto">
          <a:xfrm>
            <a:off x="0" y="5075238"/>
            <a:ext cx="12192000" cy="1782762"/>
          </a:xfrm>
          <a:prstGeom prst="rect">
            <a:avLst/>
          </a:prstGeom>
          <a:solidFill>
            <a:srgbClr val="2E75B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4819" name="文本框 1"/>
          <p:cNvSpPr>
            <a:spLocks noChangeArrowheads="1"/>
          </p:cNvSpPr>
          <p:nvPr/>
        </p:nvSpPr>
        <p:spPr bwMode="auto">
          <a:xfrm>
            <a:off x="1725613" y="5324476"/>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方正正黑简体" charset="-122"/>
                <a:ea typeface="方正正黑简体" charset="-122"/>
                <a:sym typeface="方正仿宋简体" charset="-122"/>
              </a:rPr>
              <a:t>点击添加文本文字点击</a:t>
            </a:r>
          </a:p>
          <a:p>
            <a:r>
              <a:rPr lang="zh-CN" altLang="en-US">
                <a:solidFill>
                  <a:schemeClr val="bg1"/>
                </a:solidFill>
                <a:latin typeface="方正正黑简体" charset="-122"/>
                <a:ea typeface="方正正黑简体" charset="-122"/>
                <a:sym typeface="方正仿宋简体" charset="-122"/>
              </a:rPr>
              <a:t>点击添加文本文字点击</a:t>
            </a:r>
          </a:p>
        </p:txBody>
      </p:sp>
      <p:sp>
        <p:nvSpPr>
          <p:cNvPr id="34820" name="文本框 2"/>
          <p:cNvSpPr>
            <a:spLocks noChangeArrowheads="1"/>
          </p:cNvSpPr>
          <p:nvPr/>
        </p:nvSpPr>
        <p:spPr bwMode="auto">
          <a:xfrm>
            <a:off x="5221288" y="5324476"/>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方正正黑简体" charset="-122"/>
                <a:ea typeface="方正正黑简体" charset="-122"/>
                <a:sym typeface="方正仿宋简体" charset="-122"/>
              </a:rPr>
              <a:t>点击添加文本文字点击</a:t>
            </a:r>
          </a:p>
          <a:p>
            <a:r>
              <a:rPr lang="zh-CN" altLang="en-US">
                <a:solidFill>
                  <a:schemeClr val="bg1"/>
                </a:solidFill>
                <a:latin typeface="方正正黑简体" charset="-122"/>
                <a:ea typeface="方正正黑简体" charset="-122"/>
                <a:sym typeface="方正仿宋简体" charset="-122"/>
              </a:rPr>
              <a:t>点击添加文本文字点击</a:t>
            </a:r>
          </a:p>
        </p:txBody>
      </p:sp>
      <p:sp>
        <p:nvSpPr>
          <p:cNvPr id="34821" name="Freeform 10"/>
          <p:cNvSpPr>
            <a:spLocks noChangeAspect="1" noEditPoints="1" noChangeArrowheads="1"/>
          </p:cNvSpPr>
          <p:nvPr/>
        </p:nvSpPr>
        <p:spPr bwMode="auto">
          <a:xfrm>
            <a:off x="4697413" y="5378450"/>
            <a:ext cx="512763" cy="539750"/>
          </a:xfrm>
          <a:custGeom>
            <a:avLst/>
            <a:gdLst>
              <a:gd name="T0" fmla="*/ 120 w 475"/>
              <a:gd name="T1" fmla="*/ 294 h 500"/>
              <a:gd name="T2" fmla="*/ 0 w 475"/>
              <a:gd name="T3" fmla="*/ 422 h 500"/>
              <a:gd name="T4" fmla="*/ 0 w 475"/>
              <a:gd name="T5" fmla="*/ 228 h 500"/>
              <a:gd name="T6" fmla="*/ 411 w 475"/>
              <a:gd name="T7" fmla="*/ 218 h 500"/>
              <a:gd name="T8" fmla="*/ 373 w 475"/>
              <a:gd name="T9" fmla="*/ 247 h 500"/>
              <a:gd name="T10" fmla="*/ 373 w 475"/>
              <a:gd name="T11" fmla="*/ 230 h 500"/>
              <a:gd name="T12" fmla="*/ 231 w 475"/>
              <a:gd name="T13" fmla="*/ 114 h 500"/>
              <a:gd name="T14" fmla="*/ 108 w 475"/>
              <a:gd name="T15" fmla="*/ 164 h 500"/>
              <a:gd name="T16" fmla="*/ 106 w 475"/>
              <a:gd name="T17" fmla="*/ 147 h 500"/>
              <a:gd name="T18" fmla="*/ 101 w 475"/>
              <a:gd name="T19" fmla="*/ 126 h 500"/>
              <a:gd name="T20" fmla="*/ 222 w 475"/>
              <a:gd name="T21" fmla="*/ 76 h 500"/>
              <a:gd name="T22" fmla="*/ 97 w 475"/>
              <a:gd name="T23" fmla="*/ 112 h 500"/>
              <a:gd name="T24" fmla="*/ 212 w 475"/>
              <a:gd name="T25" fmla="*/ 43 h 500"/>
              <a:gd name="T26" fmla="*/ 92 w 475"/>
              <a:gd name="T27" fmla="*/ 90 h 500"/>
              <a:gd name="T28" fmla="*/ 87 w 475"/>
              <a:gd name="T29" fmla="*/ 76 h 500"/>
              <a:gd name="T30" fmla="*/ 432 w 475"/>
              <a:gd name="T31" fmla="*/ 407 h 500"/>
              <a:gd name="T32" fmla="*/ 399 w 475"/>
              <a:gd name="T33" fmla="*/ 353 h 500"/>
              <a:gd name="T34" fmla="*/ 399 w 475"/>
              <a:gd name="T35" fmla="*/ 301 h 500"/>
              <a:gd name="T36" fmla="*/ 191 w 475"/>
              <a:gd name="T37" fmla="*/ 424 h 500"/>
              <a:gd name="T38" fmla="*/ 264 w 475"/>
              <a:gd name="T39" fmla="*/ 464 h 500"/>
              <a:gd name="T40" fmla="*/ 475 w 475"/>
              <a:gd name="T41" fmla="*/ 393 h 500"/>
              <a:gd name="T42" fmla="*/ 432 w 475"/>
              <a:gd name="T43" fmla="*/ 190 h 500"/>
              <a:gd name="T44" fmla="*/ 291 w 475"/>
              <a:gd name="T45" fmla="*/ 140 h 500"/>
              <a:gd name="T46" fmla="*/ 262 w 475"/>
              <a:gd name="T47" fmla="*/ 114 h 500"/>
              <a:gd name="T48" fmla="*/ 234 w 475"/>
              <a:gd name="T49" fmla="*/ 0 h 500"/>
              <a:gd name="T50" fmla="*/ 52 w 475"/>
              <a:gd name="T51" fmla="*/ 48 h 500"/>
              <a:gd name="T52" fmla="*/ 47 w 475"/>
              <a:gd name="T53" fmla="*/ 57 h 500"/>
              <a:gd name="T54" fmla="*/ 54 w 475"/>
              <a:gd name="T55" fmla="*/ 166 h 500"/>
              <a:gd name="T56" fmla="*/ 26 w 475"/>
              <a:gd name="T57" fmla="*/ 216 h 500"/>
              <a:gd name="T58" fmla="*/ 141 w 475"/>
              <a:gd name="T59" fmla="*/ 478 h 500"/>
              <a:gd name="T60" fmla="*/ 264 w 475"/>
              <a:gd name="T61" fmla="*/ 500 h 500"/>
              <a:gd name="T62" fmla="*/ 475 w 475"/>
              <a:gd name="T63" fmla="*/ 429 h 500"/>
              <a:gd name="T64" fmla="*/ 255 w 475"/>
              <a:gd name="T65" fmla="*/ 154 h 500"/>
              <a:gd name="T66" fmla="*/ 63 w 475"/>
              <a:gd name="T67" fmla="*/ 60 h 500"/>
              <a:gd name="T68" fmla="*/ 130 w 475"/>
              <a:gd name="T69" fmla="*/ 211 h 500"/>
              <a:gd name="T70" fmla="*/ 260 w 475"/>
              <a:gd name="T7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5" h="500">
                <a:moveTo>
                  <a:pt x="0" y="228"/>
                </a:moveTo>
                <a:lnTo>
                  <a:pt x="120" y="294"/>
                </a:lnTo>
                <a:lnTo>
                  <a:pt x="120" y="488"/>
                </a:lnTo>
                <a:lnTo>
                  <a:pt x="0" y="422"/>
                </a:lnTo>
                <a:lnTo>
                  <a:pt x="0" y="228"/>
                </a:lnTo>
                <a:close/>
                <a:moveTo>
                  <a:pt x="373" y="230"/>
                </a:moveTo>
                <a:lnTo>
                  <a:pt x="411" y="218"/>
                </a:lnTo>
                <a:lnTo>
                  <a:pt x="411" y="232"/>
                </a:lnTo>
                <a:lnTo>
                  <a:pt x="373" y="247"/>
                </a:lnTo>
                <a:lnTo>
                  <a:pt x="373" y="230"/>
                </a:lnTo>
                <a:close/>
                <a:moveTo>
                  <a:pt x="106" y="147"/>
                </a:moveTo>
                <a:lnTo>
                  <a:pt x="231" y="114"/>
                </a:lnTo>
                <a:lnTo>
                  <a:pt x="236" y="128"/>
                </a:lnTo>
                <a:lnTo>
                  <a:pt x="108" y="164"/>
                </a:lnTo>
                <a:lnTo>
                  <a:pt x="106" y="147"/>
                </a:lnTo>
                <a:close/>
                <a:moveTo>
                  <a:pt x="97" y="112"/>
                </a:moveTo>
                <a:lnTo>
                  <a:pt x="101" y="126"/>
                </a:lnTo>
                <a:lnTo>
                  <a:pt x="227" y="93"/>
                </a:lnTo>
                <a:lnTo>
                  <a:pt x="222" y="76"/>
                </a:lnTo>
                <a:lnTo>
                  <a:pt x="97" y="112"/>
                </a:lnTo>
                <a:close/>
                <a:moveTo>
                  <a:pt x="87" y="76"/>
                </a:moveTo>
                <a:lnTo>
                  <a:pt x="212" y="43"/>
                </a:lnTo>
                <a:lnTo>
                  <a:pt x="217" y="57"/>
                </a:lnTo>
                <a:lnTo>
                  <a:pt x="92" y="90"/>
                </a:lnTo>
                <a:lnTo>
                  <a:pt x="87" y="76"/>
                </a:lnTo>
                <a:close/>
                <a:moveTo>
                  <a:pt x="264" y="464"/>
                </a:moveTo>
                <a:lnTo>
                  <a:pt x="432" y="407"/>
                </a:lnTo>
                <a:lnTo>
                  <a:pt x="399" y="391"/>
                </a:lnTo>
                <a:lnTo>
                  <a:pt x="399" y="353"/>
                </a:lnTo>
                <a:lnTo>
                  <a:pt x="399" y="301"/>
                </a:lnTo>
                <a:lnTo>
                  <a:pt x="191" y="365"/>
                </a:lnTo>
                <a:lnTo>
                  <a:pt x="191" y="424"/>
                </a:lnTo>
                <a:lnTo>
                  <a:pt x="264" y="464"/>
                </a:lnTo>
                <a:close/>
                <a:moveTo>
                  <a:pt x="475" y="429"/>
                </a:moveTo>
                <a:lnTo>
                  <a:pt x="475" y="393"/>
                </a:lnTo>
                <a:lnTo>
                  <a:pt x="432" y="370"/>
                </a:lnTo>
                <a:lnTo>
                  <a:pt x="432" y="190"/>
                </a:lnTo>
                <a:lnTo>
                  <a:pt x="312" y="135"/>
                </a:lnTo>
                <a:lnTo>
                  <a:pt x="291" y="140"/>
                </a:lnTo>
                <a:lnTo>
                  <a:pt x="279" y="109"/>
                </a:lnTo>
                <a:lnTo>
                  <a:pt x="262" y="114"/>
                </a:lnTo>
                <a:lnTo>
                  <a:pt x="236" y="7"/>
                </a:lnTo>
                <a:lnTo>
                  <a:pt x="234" y="0"/>
                </a:lnTo>
                <a:lnTo>
                  <a:pt x="227" y="0"/>
                </a:lnTo>
                <a:lnTo>
                  <a:pt x="52" y="48"/>
                </a:lnTo>
                <a:lnTo>
                  <a:pt x="44" y="50"/>
                </a:lnTo>
                <a:lnTo>
                  <a:pt x="47" y="57"/>
                </a:lnTo>
                <a:lnTo>
                  <a:pt x="73" y="159"/>
                </a:lnTo>
                <a:lnTo>
                  <a:pt x="54" y="166"/>
                </a:lnTo>
                <a:lnTo>
                  <a:pt x="59" y="206"/>
                </a:lnTo>
                <a:lnTo>
                  <a:pt x="26" y="216"/>
                </a:lnTo>
                <a:lnTo>
                  <a:pt x="144" y="280"/>
                </a:lnTo>
                <a:lnTo>
                  <a:pt x="141" y="478"/>
                </a:lnTo>
                <a:lnTo>
                  <a:pt x="189" y="462"/>
                </a:lnTo>
                <a:lnTo>
                  <a:pt x="264" y="500"/>
                </a:lnTo>
                <a:lnTo>
                  <a:pt x="475" y="429"/>
                </a:lnTo>
                <a:close/>
                <a:moveTo>
                  <a:pt x="260" y="152"/>
                </a:moveTo>
                <a:lnTo>
                  <a:pt x="255" y="154"/>
                </a:lnTo>
                <a:lnTo>
                  <a:pt x="224" y="19"/>
                </a:lnTo>
                <a:lnTo>
                  <a:pt x="63" y="60"/>
                </a:lnTo>
                <a:lnTo>
                  <a:pt x="97" y="197"/>
                </a:lnTo>
                <a:lnTo>
                  <a:pt x="130" y="211"/>
                </a:lnTo>
                <a:lnTo>
                  <a:pt x="291" y="164"/>
                </a:lnTo>
                <a:lnTo>
                  <a:pt x="260" y="1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4822" name="Freeform 44"/>
          <p:cNvSpPr>
            <a:spLocks noChangeAspect="1" noEditPoints="1" noChangeArrowheads="1"/>
          </p:cNvSpPr>
          <p:nvPr/>
        </p:nvSpPr>
        <p:spPr bwMode="auto">
          <a:xfrm>
            <a:off x="1171575" y="5378450"/>
            <a:ext cx="554039" cy="539750"/>
          </a:xfrm>
          <a:custGeom>
            <a:avLst/>
            <a:gdLst>
              <a:gd name="T0" fmla="*/ 63 w 209"/>
              <a:gd name="T1" fmla="*/ 86 h 204"/>
              <a:gd name="T2" fmla="*/ 63 w 209"/>
              <a:gd name="T3" fmla="*/ 60 h 204"/>
              <a:gd name="T4" fmla="*/ 95 w 209"/>
              <a:gd name="T5" fmla="*/ 59 h 204"/>
              <a:gd name="T6" fmla="*/ 95 w 209"/>
              <a:gd name="T7" fmla="*/ 70 h 204"/>
              <a:gd name="T8" fmla="*/ 95 w 209"/>
              <a:gd name="T9" fmla="*/ 90 h 204"/>
              <a:gd name="T10" fmla="*/ 76 w 209"/>
              <a:gd name="T11" fmla="*/ 97 h 204"/>
              <a:gd name="T12" fmla="*/ 89 w 209"/>
              <a:gd name="T13" fmla="*/ 86 h 204"/>
              <a:gd name="T14" fmla="*/ 69 w 209"/>
              <a:gd name="T15" fmla="*/ 70 h 204"/>
              <a:gd name="T16" fmla="*/ 69 w 209"/>
              <a:gd name="T17" fmla="*/ 89 h 204"/>
              <a:gd name="T18" fmla="*/ 50 w 209"/>
              <a:gd name="T19" fmla="*/ 97 h 204"/>
              <a:gd name="T20" fmla="*/ 160 w 209"/>
              <a:gd name="T21" fmla="*/ 170 h 204"/>
              <a:gd name="T22" fmla="*/ 195 w 209"/>
              <a:gd name="T23" fmla="*/ 101 h 204"/>
              <a:gd name="T24" fmla="*/ 191 w 209"/>
              <a:gd name="T25" fmla="*/ 90 h 204"/>
              <a:gd name="T26" fmla="*/ 101 w 209"/>
              <a:gd name="T27" fmla="*/ 0 h 204"/>
              <a:gd name="T28" fmla="*/ 12 w 209"/>
              <a:gd name="T29" fmla="*/ 90 h 204"/>
              <a:gd name="T30" fmla="*/ 2 w 209"/>
              <a:gd name="T31" fmla="*/ 101 h 204"/>
              <a:gd name="T32" fmla="*/ 44 w 209"/>
              <a:gd name="T33" fmla="*/ 168 h 204"/>
              <a:gd name="T34" fmla="*/ 55 w 209"/>
              <a:gd name="T35" fmla="*/ 145 h 204"/>
              <a:gd name="T36" fmla="*/ 34 w 209"/>
              <a:gd name="T37" fmla="*/ 97 h 204"/>
              <a:gd name="T38" fmla="*/ 53 w 209"/>
              <a:gd name="T39" fmla="*/ 42 h 204"/>
              <a:gd name="T40" fmla="*/ 149 w 209"/>
              <a:gd name="T41" fmla="*/ 42 h 204"/>
              <a:gd name="T42" fmla="*/ 169 w 209"/>
              <a:gd name="T43" fmla="*/ 94 h 204"/>
              <a:gd name="T44" fmla="*/ 142 w 209"/>
              <a:gd name="T45" fmla="*/ 145 h 204"/>
              <a:gd name="T46" fmla="*/ 156 w 209"/>
              <a:gd name="T47" fmla="*/ 199 h 204"/>
              <a:gd name="T48" fmla="*/ 194 w 209"/>
              <a:gd name="T49" fmla="*/ 188 h 204"/>
              <a:gd name="T50" fmla="*/ 209 w 209"/>
              <a:gd name="T51" fmla="*/ 183 h 204"/>
              <a:gd name="T52" fmla="*/ 183 w 209"/>
              <a:gd name="T53" fmla="*/ 183 h 204"/>
              <a:gd name="T54" fmla="*/ 160 w 209"/>
              <a:gd name="T55" fmla="*/ 170 h 204"/>
              <a:gd name="T56" fmla="*/ 72 w 209"/>
              <a:gd name="T57" fmla="*/ 133 h 204"/>
              <a:gd name="T58" fmla="*/ 115 w 209"/>
              <a:gd name="T59" fmla="*/ 116 h 204"/>
              <a:gd name="T60" fmla="*/ 128 w 209"/>
              <a:gd name="T61" fmla="*/ 100 h 204"/>
              <a:gd name="T62" fmla="*/ 136 w 209"/>
              <a:gd name="T63" fmla="*/ 75 h 204"/>
              <a:gd name="T64" fmla="*/ 115 w 209"/>
              <a:gd name="T65" fmla="*/ 47 h 204"/>
              <a:gd name="T66" fmla="*/ 104 w 209"/>
              <a:gd name="T67" fmla="*/ 47 h 204"/>
              <a:gd name="T68" fmla="*/ 88 w 209"/>
              <a:gd name="T69" fmla="*/ 1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204">
                <a:moveTo>
                  <a:pt x="57" y="88"/>
                </a:moveTo>
                <a:cubicBezTo>
                  <a:pt x="59" y="87"/>
                  <a:pt x="61" y="86"/>
                  <a:pt x="63" y="86"/>
                </a:cubicBezTo>
                <a:cubicBezTo>
                  <a:pt x="63" y="70"/>
                  <a:pt x="63" y="70"/>
                  <a:pt x="63" y="70"/>
                </a:cubicBezTo>
                <a:cubicBezTo>
                  <a:pt x="63" y="60"/>
                  <a:pt x="63" y="60"/>
                  <a:pt x="63" y="60"/>
                </a:cubicBezTo>
                <a:cubicBezTo>
                  <a:pt x="63" y="59"/>
                  <a:pt x="63" y="59"/>
                  <a:pt x="63" y="59"/>
                </a:cubicBezTo>
                <a:cubicBezTo>
                  <a:pt x="95" y="59"/>
                  <a:pt x="95" y="59"/>
                  <a:pt x="95" y="59"/>
                </a:cubicBezTo>
                <a:cubicBezTo>
                  <a:pt x="95" y="60"/>
                  <a:pt x="95" y="60"/>
                  <a:pt x="95" y="60"/>
                </a:cubicBezTo>
                <a:cubicBezTo>
                  <a:pt x="95" y="70"/>
                  <a:pt x="95" y="70"/>
                  <a:pt x="95" y="70"/>
                </a:cubicBezTo>
                <a:cubicBezTo>
                  <a:pt x="95" y="90"/>
                  <a:pt x="95" y="90"/>
                  <a:pt x="95" y="90"/>
                </a:cubicBezTo>
                <a:cubicBezTo>
                  <a:pt x="95" y="90"/>
                  <a:pt x="95" y="90"/>
                  <a:pt x="95" y="90"/>
                </a:cubicBezTo>
                <a:cubicBezTo>
                  <a:pt x="95" y="92"/>
                  <a:pt x="92" y="96"/>
                  <a:pt x="88" y="98"/>
                </a:cubicBezTo>
                <a:cubicBezTo>
                  <a:pt x="83" y="100"/>
                  <a:pt x="77" y="100"/>
                  <a:pt x="76" y="97"/>
                </a:cubicBezTo>
                <a:cubicBezTo>
                  <a:pt x="75" y="94"/>
                  <a:pt x="78" y="90"/>
                  <a:pt x="83" y="88"/>
                </a:cubicBezTo>
                <a:cubicBezTo>
                  <a:pt x="85" y="87"/>
                  <a:pt x="87" y="86"/>
                  <a:pt x="89" y="86"/>
                </a:cubicBezTo>
                <a:cubicBezTo>
                  <a:pt x="89" y="70"/>
                  <a:pt x="89" y="70"/>
                  <a:pt x="89" y="70"/>
                </a:cubicBezTo>
                <a:cubicBezTo>
                  <a:pt x="69" y="70"/>
                  <a:pt x="69" y="70"/>
                  <a:pt x="69" y="70"/>
                </a:cubicBezTo>
                <a:cubicBezTo>
                  <a:pt x="69" y="89"/>
                  <a:pt x="69" y="89"/>
                  <a:pt x="69" y="89"/>
                </a:cubicBezTo>
                <a:cubicBezTo>
                  <a:pt x="69" y="89"/>
                  <a:pt x="69" y="89"/>
                  <a:pt x="69" y="89"/>
                </a:cubicBezTo>
                <a:cubicBezTo>
                  <a:pt x="69" y="92"/>
                  <a:pt x="66" y="96"/>
                  <a:pt x="62" y="98"/>
                </a:cubicBezTo>
                <a:cubicBezTo>
                  <a:pt x="57" y="100"/>
                  <a:pt x="51" y="100"/>
                  <a:pt x="50" y="97"/>
                </a:cubicBezTo>
                <a:cubicBezTo>
                  <a:pt x="49" y="94"/>
                  <a:pt x="52" y="90"/>
                  <a:pt x="57" y="88"/>
                </a:cubicBezTo>
                <a:close/>
                <a:moveTo>
                  <a:pt x="160" y="170"/>
                </a:moveTo>
                <a:cubicBezTo>
                  <a:pt x="169" y="173"/>
                  <a:pt x="169" y="173"/>
                  <a:pt x="169" y="173"/>
                </a:cubicBezTo>
                <a:cubicBezTo>
                  <a:pt x="188" y="155"/>
                  <a:pt x="196" y="131"/>
                  <a:pt x="195" y="101"/>
                </a:cubicBezTo>
                <a:cubicBezTo>
                  <a:pt x="191" y="100"/>
                  <a:pt x="191" y="100"/>
                  <a:pt x="191" y="100"/>
                </a:cubicBezTo>
                <a:cubicBezTo>
                  <a:pt x="191" y="96"/>
                  <a:pt x="191" y="93"/>
                  <a:pt x="191" y="90"/>
                </a:cubicBezTo>
                <a:cubicBezTo>
                  <a:pt x="191" y="65"/>
                  <a:pt x="181" y="43"/>
                  <a:pt x="165" y="26"/>
                </a:cubicBezTo>
                <a:cubicBezTo>
                  <a:pt x="149" y="10"/>
                  <a:pt x="126" y="0"/>
                  <a:pt x="101" y="0"/>
                </a:cubicBezTo>
                <a:cubicBezTo>
                  <a:pt x="77" y="0"/>
                  <a:pt x="54" y="10"/>
                  <a:pt x="38" y="26"/>
                </a:cubicBezTo>
                <a:cubicBezTo>
                  <a:pt x="22" y="43"/>
                  <a:pt x="12" y="65"/>
                  <a:pt x="12" y="90"/>
                </a:cubicBezTo>
                <a:cubicBezTo>
                  <a:pt x="12" y="92"/>
                  <a:pt x="12" y="95"/>
                  <a:pt x="12" y="98"/>
                </a:cubicBezTo>
                <a:cubicBezTo>
                  <a:pt x="2" y="101"/>
                  <a:pt x="2" y="101"/>
                  <a:pt x="2" y="101"/>
                </a:cubicBezTo>
                <a:cubicBezTo>
                  <a:pt x="0" y="131"/>
                  <a:pt x="9" y="155"/>
                  <a:pt x="27" y="173"/>
                </a:cubicBezTo>
                <a:cubicBezTo>
                  <a:pt x="44" y="168"/>
                  <a:pt x="44" y="168"/>
                  <a:pt x="44" y="168"/>
                </a:cubicBezTo>
                <a:cubicBezTo>
                  <a:pt x="44" y="168"/>
                  <a:pt x="44" y="168"/>
                  <a:pt x="44" y="168"/>
                </a:cubicBezTo>
                <a:cubicBezTo>
                  <a:pt x="54" y="164"/>
                  <a:pt x="59" y="154"/>
                  <a:pt x="55" y="145"/>
                </a:cubicBezTo>
                <a:cubicBezTo>
                  <a:pt x="42" y="106"/>
                  <a:pt x="42" y="106"/>
                  <a:pt x="42" y="106"/>
                </a:cubicBezTo>
                <a:cubicBezTo>
                  <a:pt x="40" y="102"/>
                  <a:pt x="37" y="99"/>
                  <a:pt x="34" y="97"/>
                </a:cubicBezTo>
                <a:cubicBezTo>
                  <a:pt x="34" y="94"/>
                  <a:pt x="33" y="92"/>
                  <a:pt x="33" y="90"/>
                </a:cubicBezTo>
                <a:cubicBezTo>
                  <a:pt x="33" y="71"/>
                  <a:pt x="41" y="54"/>
                  <a:pt x="53" y="42"/>
                </a:cubicBezTo>
                <a:cubicBezTo>
                  <a:pt x="66" y="29"/>
                  <a:pt x="83" y="22"/>
                  <a:pt x="101" y="22"/>
                </a:cubicBezTo>
                <a:cubicBezTo>
                  <a:pt x="120" y="22"/>
                  <a:pt x="137" y="29"/>
                  <a:pt x="149" y="42"/>
                </a:cubicBezTo>
                <a:cubicBezTo>
                  <a:pt x="162" y="54"/>
                  <a:pt x="169" y="71"/>
                  <a:pt x="169" y="90"/>
                </a:cubicBezTo>
                <a:cubicBezTo>
                  <a:pt x="169" y="91"/>
                  <a:pt x="169" y="93"/>
                  <a:pt x="169" y="94"/>
                </a:cubicBezTo>
                <a:cubicBezTo>
                  <a:pt x="163" y="95"/>
                  <a:pt x="157" y="100"/>
                  <a:pt x="155" y="106"/>
                </a:cubicBezTo>
                <a:cubicBezTo>
                  <a:pt x="142" y="145"/>
                  <a:pt x="142" y="145"/>
                  <a:pt x="142" y="145"/>
                </a:cubicBezTo>
                <a:cubicBezTo>
                  <a:pt x="138" y="154"/>
                  <a:pt x="143" y="163"/>
                  <a:pt x="151" y="167"/>
                </a:cubicBezTo>
                <a:cubicBezTo>
                  <a:pt x="147" y="175"/>
                  <a:pt x="140" y="193"/>
                  <a:pt x="156" y="199"/>
                </a:cubicBezTo>
                <a:cubicBezTo>
                  <a:pt x="168" y="204"/>
                  <a:pt x="179" y="197"/>
                  <a:pt x="188" y="191"/>
                </a:cubicBezTo>
                <a:cubicBezTo>
                  <a:pt x="190" y="190"/>
                  <a:pt x="192" y="189"/>
                  <a:pt x="194" y="188"/>
                </a:cubicBezTo>
                <a:cubicBezTo>
                  <a:pt x="197" y="186"/>
                  <a:pt x="200" y="185"/>
                  <a:pt x="201" y="187"/>
                </a:cubicBezTo>
                <a:cubicBezTo>
                  <a:pt x="209" y="183"/>
                  <a:pt x="209" y="183"/>
                  <a:pt x="209" y="183"/>
                </a:cubicBezTo>
                <a:cubicBezTo>
                  <a:pt x="204" y="173"/>
                  <a:pt x="197" y="175"/>
                  <a:pt x="189" y="180"/>
                </a:cubicBezTo>
                <a:cubicBezTo>
                  <a:pt x="187" y="181"/>
                  <a:pt x="185" y="182"/>
                  <a:pt x="183" y="183"/>
                </a:cubicBezTo>
                <a:cubicBezTo>
                  <a:pt x="176" y="188"/>
                  <a:pt x="167" y="194"/>
                  <a:pt x="159" y="191"/>
                </a:cubicBezTo>
                <a:cubicBezTo>
                  <a:pt x="152" y="188"/>
                  <a:pt x="157" y="175"/>
                  <a:pt x="160" y="170"/>
                </a:cubicBezTo>
                <a:close/>
                <a:moveTo>
                  <a:pt x="88" y="112"/>
                </a:moveTo>
                <a:cubicBezTo>
                  <a:pt x="77" y="117"/>
                  <a:pt x="70" y="127"/>
                  <a:pt x="72" y="133"/>
                </a:cubicBezTo>
                <a:cubicBezTo>
                  <a:pt x="75" y="139"/>
                  <a:pt x="87" y="140"/>
                  <a:pt x="98" y="135"/>
                </a:cubicBezTo>
                <a:cubicBezTo>
                  <a:pt x="109" y="130"/>
                  <a:pt x="116" y="122"/>
                  <a:pt x="115" y="116"/>
                </a:cubicBezTo>
                <a:cubicBezTo>
                  <a:pt x="115" y="82"/>
                  <a:pt x="115" y="82"/>
                  <a:pt x="115" y="82"/>
                </a:cubicBezTo>
                <a:cubicBezTo>
                  <a:pt x="127" y="84"/>
                  <a:pt x="134" y="85"/>
                  <a:pt x="128" y="100"/>
                </a:cubicBezTo>
                <a:cubicBezTo>
                  <a:pt x="132" y="102"/>
                  <a:pt x="132" y="102"/>
                  <a:pt x="132" y="102"/>
                </a:cubicBezTo>
                <a:cubicBezTo>
                  <a:pt x="141" y="93"/>
                  <a:pt x="144" y="86"/>
                  <a:pt x="136" y="75"/>
                </a:cubicBezTo>
                <a:cubicBezTo>
                  <a:pt x="131" y="66"/>
                  <a:pt x="120" y="57"/>
                  <a:pt x="115" y="47"/>
                </a:cubicBezTo>
                <a:cubicBezTo>
                  <a:pt x="115" y="47"/>
                  <a:pt x="115" y="47"/>
                  <a:pt x="115" y="47"/>
                </a:cubicBezTo>
                <a:cubicBezTo>
                  <a:pt x="115" y="47"/>
                  <a:pt x="115" y="47"/>
                  <a:pt x="115" y="47"/>
                </a:cubicBezTo>
                <a:cubicBezTo>
                  <a:pt x="104" y="47"/>
                  <a:pt x="104" y="47"/>
                  <a:pt x="104" y="47"/>
                </a:cubicBezTo>
                <a:cubicBezTo>
                  <a:pt x="104" y="109"/>
                  <a:pt x="104" y="109"/>
                  <a:pt x="104" y="109"/>
                </a:cubicBezTo>
                <a:cubicBezTo>
                  <a:pt x="99" y="109"/>
                  <a:pt x="94" y="110"/>
                  <a:pt x="88" y="1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4823" name="矩形 5"/>
          <p:cNvSpPr>
            <a:spLocks noChangeArrowheads="1"/>
          </p:cNvSpPr>
          <p:nvPr/>
        </p:nvSpPr>
        <p:spPr bwMode="auto">
          <a:xfrm>
            <a:off x="0" y="666752"/>
            <a:ext cx="12192000" cy="1044575"/>
          </a:xfrm>
          <a:prstGeom prst="rect">
            <a:avLst/>
          </a:prstGeom>
          <a:solidFill>
            <a:srgbClr val="9DC3E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4824" name="文本框 6"/>
          <p:cNvSpPr>
            <a:spLocks noChangeArrowheads="1"/>
          </p:cNvSpPr>
          <p:nvPr/>
        </p:nvSpPr>
        <p:spPr bwMode="auto">
          <a:xfrm>
            <a:off x="1171576" y="835025"/>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34825" name="Freeform 36"/>
          <p:cNvSpPr>
            <a:spLocks noChangeAspect="1" noEditPoints="1" noChangeArrowheads="1"/>
          </p:cNvSpPr>
          <p:nvPr/>
        </p:nvSpPr>
        <p:spPr bwMode="auto">
          <a:xfrm>
            <a:off x="2901951" y="2560640"/>
            <a:ext cx="2276475" cy="1728787"/>
          </a:xfrm>
          <a:custGeom>
            <a:avLst/>
            <a:gdLst>
              <a:gd name="T0" fmla="*/ 89 w 286"/>
              <a:gd name="T1" fmla="*/ 53 h 217"/>
              <a:gd name="T2" fmla="*/ 197 w 286"/>
              <a:gd name="T3" fmla="*/ 51 h 217"/>
              <a:gd name="T4" fmla="*/ 187 w 286"/>
              <a:gd name="T5" fmla="*/ 60 h 217"/>
              <a:gd name="T6" fmla="*/ 100 w 286"/>
              <a:gd name="T7" fmla="*/ 62 h 217"/>
              <a:gd name="T8" fmla="*/ 120 w 286"/>
              <a:gd name="T9" fmla="*/ 80 h 217"/>
              <a:gd name="T10" fmla="*/ 166 w 286"/>
              <a:gd name="T11" fmla="*/ 78 h 217"/>
              <a:gd name="T12" fmla="*/ 144 w 286"/>
              <a:gd name="T13" fmla="*/ 55 h 217"/>
              <a:gd name="T14" fmla="*/ 144 w 286"/>
              <a:gd name="T15" fmla="*/ 82 h 217"/>
              <a:gd name="T16" fmla="*/ 144 w 286"/>
              <a:gd name="T17" fmla="*/ 115 h 217"/>
              <a:gd name="T18" fmla="*/ 144 w 286"/>
              <a:gd name="T19" fmla="*/ 82 h 217"/>
              <a:gd name="T20" fmla="*/ 11 w 286"/>
              <a:gd name="T21" fmla="*/ 206 h 217"/>
              <a:gd name="T22" fmla="*/ 11 w 286"/>
              <a:gd name="T23" fmla="*/ 217 h 217"/>
              <a:gd name="T24" fmla="*/ 284 w 286"/>
              <a:gd name="T25" fmla="*/ 204 h 217"/>
              <a:gd name="T26" fmla="*/ 282 w 286"/>
              <a:gd name="T27" fmla="*/ 177 h 217"/>
              <a:gd name="T28" fmla="*/ 255 w 286"/>
              <a:gd name="T29" fmla="*/ 21 h 217"/>
              <a:gd name="T30" fmla="*/ 52 w 286"/>
              <a:gd name="T31" fmla="*/ 0 h 217"/>
              <a:gd name="T32" fmla="*/ 31 w 286"/>
              <a:gd name="T33" fmla="*/ 134 h 217"/>
              <a:gd name="T34" fmla="*/ 2 w 286"/>
              <a:gd name="T35" fmla="*/ 189 h 217"/>
              <a:gd name="T36" fmla="*/ 275 w 286"/>
              <a:gd name="T37" fmla="*/ 194 h 217"/>
              <a:gd name="T38" fmla="*/ 282 w 286"/>
              <a:gd name="T39" fmla="*/ 177 h 217"/>
              <a:gd name="T40" fmla="*/ 49 w 286"/>
              <a:gd name="T41" fmla="*/ 17 h 217"/>
              <a:gd name="T42" fmla="*/ 230 w 286"/>
              <a:gd name="T43" fmla="*/ 14 h 217"/>
              <a:gd name="T44" fmla="*/ 240 w 286"/>
              <a:gd name="T45" fmla="*/ 24 h 217"/>
              <a:gd name="T46" fmla="*/ 237 w 286"/>
              <a:gd name="T47" fmla="*/ 127 h 217"/>
              <a:gd name="T48" fmla="*/ 56 w 286"/>
              <a:gd name="T49" fmla="*/ 130 h 217"/>
              <a:gd name="T50" fmla="*/ 46 w 286"/>
              <a:gd name="T51" fmla="*/ 120 h 217"/>
              <a:gd name="T52" fmla="*/ 43 w 286"/>
              <a:gd name="T53" fmla="*/ 143 h 217"/>
              <a:gd name="T54" fmla="*/ 248 w 286"/>
              <a:gd name="T55" fmla="*/ 151 h 217"/>
              <a:gd name="T56" fmla="*/ 43 w 286"/>
              <a:gd name="T57" fmla="*/ 143 h 217"/>
              <a:gd name="T58" fmla="*/ 252 w 286"/>
              <a:gd name="T59" fmla="*/ 157 h 217"/>
              <a:gd name="T60" fmla="*/ 29 w 286"/>
              <a:gd name="T61" fmla="*/ 165 h 217"/>
              <a:gd name="T62" fmla="*/ 97 w 286"/>
              <a:gd name="T63" fmla="*/ 179 h 217"/>
              <a:gd name="T64" fmla="*/ 25 w 286"/>
              <a:gd name="T65" fmla="*/ 171 h 217"/>
              <a:gd name="T66" fmla="*/ 97 w 286"/>
              <a:gd name="T67" fmla="*/ 179 h 217"/>
              <a:gd name="T68" fmla="*/ 186 w 286"/>
              <a:gd name="T69" fmla="*/ 171 h 217"/>
              <a:gd name="T70" fmla="*/ 266 w 286"/>
              <a:gd name="T71" fmla="*/ 17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4826" name="直接连接符 9"/>
          <p:cNvSpPr>
            <a:spLocks noChangeShapeType="1"/>
          </p:cNvSpPr>
          <p:nvPr/>
        </p:nvSpPr>
        <p:spPr bwMode="auto">
          <a:xfrm>
            <a:off x="4222751" y="3181352"/>
            <a:ext cx="1090613" cy="474663"/>
          </a:xfrm>
          <a:prstGeom prst="line">
            <a:avLst/>
          </a:prstGeom>
          <a:noFill/>
          <a:ln w="6350" cap="rnd">
            <a:solidFill>
              <a:srgbClr val="1F4E79"/>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34827" name="直接连接符 11"/>
          <p:cNvSpPr>
            <a:spLocks noChangeShapeType="1"/>
          </p:cNvSpPr>
          <p:nvPr/>
        </p:nvSpPr>
        <p:spPr bwMode="auto">
          <a:xfrm flipV="1">
            <a:off x="5330826" y="2759075"/>
            <a:ext cx="977900" cy="914400"/>
          </a:xfrm>
          <a:prstGeom prst="line">
            <a:avLst/>
          </a:prstGeom>
          <a:noFill/>
          <a:ln w="6350" cap="rnd">
            <a:solidFill>
              <a:srgbClr val="1F4E79"/>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34828" name="直接连接符 13"/>
          <p:cNvSpPr>
            <a:spLocks noChangeShapeType="1"/>
          </p:cNvSpPr>
          <p:nvPr/>
        </p:nvSpPr>
        <p:spPr bwMode="auto">
          <a:xfrm>
            <a:off x="6308726" y="2740027"/>
            <a:ext cx="850900" cy="677863"/>
          </a:xfrm>
          <a:prstGeom prst="line">
            <a:avLst/>
          </a:prstGeom>
          <a:noFill/>
          <a:ln w="6350" cap="rnd">
            <a:solidFill>
              <a:srgbClr val="1F4E79"/>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34829" name="直接连接符 15"/>
          <p:cNvSpPr>
            <a:spLocks noChangeShapeType="1"/>
          </p:cNvSpPr>
          <p:nvPr/>
        </p:nvSpPr>
        <p:spPr bwMode="auto">
          <a:xfrm flipV="1">
            <a:off x="7159625" y="2362200"/>
            <a:ext cx="1919288" cy="1081088"/>
          </a:xfrm>
          <a:prstGeom prst="line">
            <a:avLst/>
          </a:prstGeom>
          <a:noFill/>
          <a:ln w="6350" cap="rnd">
            <a:solidFill>
              <a:srgbClr val="1F4E79"/>
            </a:solidFill>
            <a:prstDash val="dash"/>
            <a:bevel/>
            <a:headEnd type="oval" w="med" len="med"/>
            <a:tailEnd type="stealth"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34830" name="椭圆 16"/>
          <p:cNvSpPr>
            <a:spLocks noChangeArrowheads="1"/>
          </p:cNvSpPr>
          <p:nvPr/>
        </p:nvSpPr>
        <p:spPr bwMode="auto">
          <a:xfrm>
            <a:off x="8740775" y="2046288"/>
            <a:ext cx="673100" cy="673100"/>
          </a:xfrm>
          <a:prstGeom prst="ellipse">
            <a:avLst/>
          </a:prstGeom>
          <a:noFill/>
          <a:ln w="6350" cap="rnd">
            <a:solidFill>
              <a:srgbClr val="2E75B6"/>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latin typeface="宋体" panose="02010600030101010101" pitchFamily="2" charset="-122"/>
              <a:sym typeface="宋体" panose="02010600030101010101" pitchFamily="2" charset="-122"/>
            </a:endParaRPr>
          </a:p>
        </p:txBody>
      </p:sp>
      <p:sp>
        <p:nvSpPr>
          <p:cNvPr id="34831" name="文本框 19"/>
          <p:cNvSpPr>
            <a:spLocks noChangeArrowheads="1"/>
          </p:cNvSpPr>
          <p:nvPr/>
        </p:nvSpPr>
        <p:spPr bwMode="auto">
          <a:xfrm>
            <a:off x="5313363" y="3821114"/>
            <a:ext cx="48013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点击添加文本文字点击点击添加文本文字点击</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点击添加文本文字点击点击添加文本文字点击</a:t>
            </a:r>
            <a:endParaRPr lang="en-US" altLang="en-US">
              <a:solidFill>
                <a:srgbClr val="757070"/>
              </a:solidFill>
              <a:latin typeface="方正正黑简体" charset="-122"/>
              <a:ea typeface="方正正黑简体" charset="-122"/>
              <a:sym typeface="方正仿宋简体" charset="-122"/>
            </a:endParaRPr>
          </a:p>
        </p:txBody>
      </p:sp>
      <p:sp>
        <p:nvSpPr>
          <p:cNvPr id="34832" name="文本框 20"/>
          <p:cNvSpPr>
            <a:spLocks noChangeArrowheads="1"/>
          </p:cNvSpPr>
          <p:nvPr/>
        </p:nvSpPr>
        <p:spPr bwMode="auto">
          <a:xfrm>
            <a:off x="8716963" y="5324476"/>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方正正黑简体" charset="-122"/>
                <a:ea typeface="方正正黑简体" charset="-122"/>
                <a:sym typeface="方正仿宋简体" charset="-122"/>
              </a:rPr>
              <a:t>点击添加文本文字点击</a:t>
            </a:r>
          </a:p>
          <a:p>
            <a:r>
              <a:rPr lang="zh-CN" altLang="en-US">
                <a:solidFill>
                  <a:schemeClr val="bg1"/>
                </a:solidFill>
                <a:latin typeface="方正正黑简体" charset="-122"/>
                <a:ea typeface="方正正黑简体" charset="-122"/>
                <a:sym typeface="方正仿宋简体" charset="-122"/>
              </a:rPr>
              <a:t>点击添加文本文字点击</a:t>
            </a:r>
          </a:p>
        </p:txBody>
      </p:sp>
      <p:sp>
        <p:nvSpPr>
          <p:cNvPr id="34833" name="Freeform 38"/>
          <p:cNvSpPr>
            <a:spLocks noChangeAspect="1" noEditPoints="1" noChangeArrowheads="1"/>
          </p:cNvSpPr>
          <p:nvPr/>
        </p:nvSpPr>
        <p:spPr bwMode="auto">
          <a:xfrm>
            <a:off x="8091490" y="5378450"/>
            <a:ext cx="649287" cy="539750"/>
          </a:xfrm>
          <a:custGeom>
            <a:avLst/>
            <a:gdLst>
              <a:gd name="T0" fmla="*/ 28 w 282"/>
              <a:gd name="T1" fmla="*/ 131 h 235"/>
              <a:gd name="T2" fmla="*/ 28 w 282"/>
              <a:gd name="T3" fmla="*/ 53 h 235"/>
              <a:gd name="T4" fmla="*/ 46 w 282"/>
              <a:gd name="T5" fmla="*/ 36 h 235"/>
              <a:gd name="T6" fmla="*/ 62 w 282"/>
              <a:gd name="T7" fmla="*/ 36 h 235"/>
              <a:gd name="T8" fmla="*/ 62 w 282"/>
              <a:gd name="T9" fmla="*/ 148 h 235"/>
              <a:gd name="T10" fmla="*/ 46 w 282"/>
              <a:gd name="T11" fmla="*/ 148 h 235"/>
              <a:gd name="T12" fmla="*/ 28 w 282"/>
              <a:gd name="T13" fmla="*/ 131 h 235"/>
              <a:gd name="T14" fmla="*/ 214 w 282"/>
              <a:gd name="T15" fmla="*/ 131 h 235"/>
              <a:gd name="T16" fmla="*/ 214 w 282"/>
              <a:gd name="T17" fmla="*/ 53 h 235"/>
              <a:gd name="T18" fmla="*/ 197 w 282"/>
              <a:gd name="T19" fmla="*/ 36 h 235"/>
              <a:gd name="T20" fmla="*/ 180 w 282"/>
              <a:gd name="T21" fmla="*/ 36 h 235"/>
              <a:gd name="T22" fmla="*/ 180 w 282"/>
              <a:gd name="T23" fmla="*/ 148 h 235"/>
              <a:gd name="T24" fmla="*/ 197 w 282"/>
              <a:gd name="T25" fmla="*/ 148 h 235"/>
              <a:gd name="T26" fmla="*/ 214 w 282"/>
              <a:gd name="T27" fmla="*/ 131 h 235"/>
              <a:gd name="T28" fmla="*/ 154 w 282"/>
              <a:gd name="T29" fmla="*/ 36 h 235"/>
              <a:gd name="T30" fmla="*/ 131 w 282"/>
              <a:gd name="T31" fmla="*/ 13 h 235"/>
              <a:gd name="T32" fmla="*/ 112 w 282"/>
              <a:gd name="T33" fmla="*/ 13 h 235"/>
              <a:gd name="T34" fmla="*/ 89 w 282"/>
              <a:gd name="T35" fmla="*/ 36 h 235"/>
              <a:gd name="T36" fmla="*/ 77 w 282"/>
              <a:gd name="T37" fmla="*/ 36 h 235"/>
              <a:gd name="T38" fmla="*/ 77 w 282"/>
              <a:gd name="T39" fmla="*/ 148 h 235"/>
              <a:gd name="T40" fmla="*/ 166 w 282"/>
              <a:gd name="T41" fmla="*/ 148 h 235"/>
              <a:gd name="T42" fmla="*/ 166 w 282"/>
              <a:gd name="T43" fmla="*/ 36 h 235"/>
              <a:gd name="T44" fmla="*/ 154 w 282"/>
              <a:gd name="T45" fmla="*/ 36 h 235"/>
              <a:gd name="T46" fmla="*/ 101 w 282"/>
              <a:gd name="T47" fmla="*/ 36 h 235"/>
              <a:gd name="T48" fmla="*/ 112 w 282"/>
              <a:gd name="T49" fmla="*/ 23 h 235"/>
              <a:gd name="T50" fmla="*/ 131 w 282"/>
              <a:gd name="T51" fmla="*/ 23 h 235"/>
              <a:gd name="T52" fmla="*/ 142 w 282"/>
              <a:gd name="T53" fmla="*/ 36 h 235"/>
              <a:gd name="T54" fmla="*/ 101 w 282"/>
              <a:gd name="T55" fmla="*/ 36 h 235"/>
              <a:gd name="T56" fmla="*/ 42 w 282"/>
              <a:gd name="T57" fmla="*/ 187 h 235"/>
              <a:gd name="T58" fmla="*/ 17 w 282"/>
              <a:gd name="T59" fmla="*/ 211 h 235"/>
              <a:gd name="T60" fmla="*/ 42 w 282"/>
              <a:gd name="T61" fmla="*/ 235 h 235"/>
              <a:gd name="T62" fmla="*/ 66 w 282"/>
              <a:gd name="T63" fmla="*/ 211 h 235"/>
              <a:gd name="T64" fmla="*/ 42 w 282"/>
              <a:gd name="T65" fmla="*/ 187 h 235"/>
              <a:gd name="T66" fmla="*/ 42 w 282"/>
              <a:gd name="T67" fmla="*/ 224 h 235"/>
              <a:gd name="T68" fmla="*/ 29 w 282"/>
              <a:gd name="T69" fmla="*/ 211 h 235"/>
              <a:gd name="T70" fmla="*/ 42 w 282"/>
              <a:gd name="T71" fmla="*/ 198 h 235"/>
              <a:gd name="T72" fmla="*/ 54 w 282"/>
              <a:gd name="T73" fmla="*/ 211 h 235"/>
              <a:gd name="T74" fmla="*/ 42 w 282"/>
              <a:gd name="T75" fmla="*/ 224 h 235"/>
              <a:gd name="T76" fmla="*/ 202 w 282"/>
              <a:gd name="T77" fmla="*/ 187 h 235"/>
              <a:gd name="T78" fmla="*/ 177 w 282"/>
              <a:gd name="T79" fmla="*/ 211 h 235"/>
              <a:gd name="T80" fmla="*/ 202 w 282"/>
              <a:gd name="T81" fmla="*/ 235 h 235"/>
              <a:gd name="T82" fmla="*/ 226 w 282"/>
              <a:gd name="T83" fmla="*/ 211 h 235"/>
              <a:gd name="T84" fmla="*/ 202 w 282"/>
              <a:gd name="T85" fmla="*/ 187 h 235"/>
              <a:gd name="T86" fmla="*/ 202 w 282"/>
              <a:gd name="T87" fmla="*/ 224 h 235"/>
              <a:gd name="T88" fmla="*/ 189 w 282"/>
              <a:gd name="T89" fmla="*/ 211 h 235"/>
              <a:gd name="T90" fmla="*/ 202 w 282"/>
              <a:gd name="T91" fmla="*/ 198 h 235"/>
              <a:gd name="T92" fmla="*/ 214 w 282"/>
              <a:gd name="T93" fmla="*/ 211 h 235"/>
              <a:gd name="T94" fmla="*/ 202 w 282"/>
              <a:gd name="T95" fmla="*/ 224 h 235"/>
              <a:gd name="T96" fmla="*/ 275 w 282"/>
              <a:gd name="T97" fmla="*/ 20 h 235"/>
              <a:gd name="T98" fmla="*/ 246 w 282"/>
              <a:gd name="T99" fmla="*/ 36 h 235"/>
              <a:gd name="T100" fmla="*/ 246 w 282"/>
              <a:gd name="T101" fmla="*/ 179 h 235"/>
              <a:gd name="T102" fmla="*/ 0 w 282"/>
              <a:gd name="T103" fmla="*/ 179 h 235"/>
              <a:gd name="T104" fmla="*/ 0 w 282"/>
              <a:gd name="T105" fmla="*/ 140 h 235"/>
              <a:gd name="T106" fmla="*/ 19 w 282"/>
              <a:gd name="T107" fmla="*/ 140 h 235"/>
              <a:gd name="T108" fmla="*/ 19 w 282"/>
              <a:gd name="T109" fmla="*/ 160 h 235"/>
              <a:gd name="T110" fmla="*/ 226 w 282"/>
              <a:gd name="T111" fmla="*/ 160 h 235"/>
              <a:gd name="T112" fmla="*/ 226 w 282"/>
              <a:gd name="T113" fmla="*/ 31 h 235"/>
              <a:gd name="T114" fmla="*/ 226 w 282"/>
              <a:gd name="T115" fmla="*/ 29 h 235"/>
              <a:gd name="T116" fmla="*/ 231 w 282"/>
              <a:gd name="T117" fmla="*/ 22 h 235"/>
              <a:gd name="T118" fmla="*/ 266 w 282"/>
              <a:gd name="T119" fmla="*/ 3 h 235"/>
              <a:gd name="T120" fmla="*/ 279 w 282"/>
              <a:gd name="T121" fmla="*/ 7 h 235"/>
              <a:gd name="T122" fmla="*/ 275 w 282"/>
              <a:gd name="T123" fmla="*/ 2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Tree>
  </p:cSld>
  <p:clrMapOvr>
    <a:masterClrMapping/>
  </p:clrMapOvr>
  <p:transition spd="slow" advTm="5000">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1892169" y="1814285"/>
            <a:ext cx="1223963" cy="1223963"/>
            <a:chOff x="0" y="0"/>
            <a:chExt cx="1224136" cy="1224136"/>
          </a:xfrm>
        </p:grpSpPr>
        <p:sp>
          <p:nvSpPr>
            <p:cNvPr id="3" name="椭圆 44"/>
            <p:cNvSpPr>
              <a:spLocks noChangeArrowheads="1"/>
            </p:cNvSpPr>
            <p:nvPr/>
          </p:nvSpPr>
          <p:spPr bwMode="auto">
            <a:xfrm>
              <a:off x="0" y="0"/>
              <a:ext cx="1224136" cy="1224136"/>
            </a:xfrm>
            <a:prstGeom prst="ellipse">
              <a:avLst/>
            </a:prstGeom>
            <a:solidFill>
              <a:schemeClr val="accent5">
                <a:lumMod val="50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4" name="Group 8"/>
            <p:cNvGrpSpPr>
              <a:grpSpLocks/>
            </p:cNvGrpSpPr>
            <p:nvPr/>
          </p:nvGrpSpPr>
          <p:grpSpPr bwMode="auto">
            <a:xfrm>
              <a:off x="455517" y="389024"/>
              <a:ext cx="293688" cy="446088"/>
              <a:chOff x="0" y="0"/>
              <a:chExt cx="293688" cy="446088"/>
            </a:xfrm>
          </p:grpSpPr>
          <p:sp>
            <p:nvSpPr>
              <p:cNvPr id="5"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6"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7"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grpSp>
        <p:nvGrpSpPr>
          <p:cNvPr id="8" name="Group 12"/>
          <p:cNvGrpSpPr>
            <a:grpSpLocks/>
          </p:cNvGrpSpPr>
          <p:nvPr/>
        </p:nvGrpSpPr>
        <p:grpSpPr bwMode="auto">
          <a:xfrm>
            <a:off x="3655881" y="1814285"/>
            <a:ext cx="1223963" cy="1223963"/>
            <a:chOff x="0" y="0"/>
            <a:chExt cx="1224136" cy="1224136"/>
          </a:xfrm>
        </p:grpSpPr>
        <p:sp>
          <p:nvSpPr>
            <p:cNvPr id="9" name="椭圆 50"/>
            <p:cNvSpPr>
              <a:spLocks noChangeArrowheads="1"/>
            </p:cNvSpPr>
            <p:nvPr/>
          </p:nvSpPr>
          <p:spPr bwMode="auto">
            <a:xfrm>
              <a:off x="0" y="0"/>
              <a:ext cx="1224136" cy="1224136"/>
            </a:xfrm>
            <a:prstGeom prst="ellipse">
              <a:avLst/>
            </a:prstGeom>
            <a:solidFill>
              <a:schemeClr val="accent5">
                <a:lumMod val="50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10" name="Freeform 1001"/>
            <p:cNvSpPr>
              <a:spLocks noEditPoints="1" noChangeArrowheads="1"/>
            </p:cNvSpPr>
            <p:nvPr/>
          </p:nvSpPr>
          <p:spPr bwMode="auto">
            <a:xfrm>
              <a:off x="358172" y="312058"/>
              <a:ext cx="492125" cy="546100"/>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600">
                <a:solidFill>
                  <a:schemeClr val="tx1">
                    <a:lumMod val="65000"/>
                    <a:lumOff val="35000"/>
                  </a:schemeClr>
                </a:solidFill>
                <a:sym typeface="宋体" pitchFamily="2" charset="-122"/>
              </a:endParaRPr>
            </a:p>
          </p:txBody>
        </p:sp>
      </p:grpSp>
      <p:sp>
        <p:nvSpPr>
          <p:cNvPr id="11" name="椭圆 53"/>
          <p:cNvSpPr>
            <a:spLocks noChangeArrowheads="1"/>
          </p:cNvSpPr>
          <p:nvPr/>
        </p:nvSpPr>
        <p:spPr bwMode="auto">
          <a:xfrm>
            <a:off x="5419594" y="1814285"/>
            <a:ext cx="1225551" cy="1223963"/>
          </a:xfrm>
          <a:prstGeom prst="ellipse">
            <a:avLst/>
          </a:prstGeom>
          <a:solidFill>
            <a:schemeClr val="accent5">
              <a:lumMod val="75000"/>
            </a:schemeClr>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12" name="Group 17"/>
          <p:cNvGrpSpPr>
            <a:grpSpLocks/>
          </p:cNvGrpSpPr>
          <p:nvPr/>
        </p:nvGrpSpPr>
        <p:grpSpPr bwMode="auto">
          <a:xfrm>
            <a:off x="5778831" y="2203252"/>
            <a:ext cx="381440" cy="492056"/>
            <a:chOff x="0" y="0"/>
            <a:chExt cx="381000" cy="492126"/>
          </a:xfrm>
        </p:grpSpPr>
        <p:sp>
          <p:nvSpPr>
            <p:cNvPr id="13"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600">
                <a:solidFill>
                  <a:schemeClr val="tx1">
                    <a:lumMod val="65000"/>
                    <a:lumOff val="35000"/>
                  </a:schemeClr>
                </a:solidFill>
                <a:sym typeface="宋体" pitchFamily="2" charset="-122"/>
              </a:endParaRPr>
            </a:p>
          </p:txBody>
        </p:sp>
        <p:sp>
          <p:nvSpPr>
            <p:cNvPr id="14"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600">
                <a:solidFill>
                  <a:schemeClr val="tx1">
                    <a:lumMod val="65000"/>
                    <a:lumOff val="35000"/>
                  </a:schemeClr>
                </a:solidFill>
                <a:sym typeface="宋体" pitchFamily="2" charset="-122"/>
              </a:endParaRPr>
            </a:p>
          </p:txBody>
        </p:sp>
        <p:sp>
          <p:nvSpPr>
            <p:cNvPr id="15"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600">
                <a:solidFill>
                  <a:schemeClr val="tx1">
                    <a:lumMod val="65000"/>
                    <a:lumOff val="35000"/>
                  </a:schemeClr>
                </a:solidFill>
                <a:sym typeface="宋体" pitchFamily="2" charset="-122"/>
              </a:endParaRPr>
            </a:p>
          </p:txBody>
        </p:sp>
        <p:sp>
          <p:nvSpPr>
            <p:cNvPr id="16"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600">
                <a:solidFill>
                  <a:schemeClr val="tx1">
                    <a:lumMod val="65000"/>
                    <a:lumOff val="35000"/>
                  </a:schemeClr>
                </a:solidFill>
                <a:sym typeface="宋体" pitchFamily="2" charset="-122"/>
              </a:endParaRPr>
            </a:p>
          </p:txBody>
        </p:sp>
      </p:grpSp>
      <p:grpSp>
        <p:nvGrpSpPr>
          <p:cNvPr id="17" name="Group 22"/>
          <p:cNvGrpSpPr>
            <a:grpSpLocks/>
          </p:cNvGrpSpPr>
          <p:nvPr/>
        </p:nvGrpSpPr>
        <p:grpSpPr bwMode="auto">
          <a:xfrm>
            <a:off x="7184893" y="1796821"/>
            <a:ext cx="1223963" cy="1223963"/>
            <a:chOff x="0" y="0"/>
            <a:chExt cx="1224136" cy="1224136"/>
          </a:xfrm>
        </p:grpSpPr>
        <p:sp>
          <p:nvSpPr>
            <p:cNvPr id="18" name="椭圆 60"/>
            <p:cNvSpPr>
              <a:spLocks noChangeArrowheads="1"/>
            </p:cNvSpPr>
            <p:nvPr/>
          </p:nvSpPr>
          <p:spPr bwMode="auto">
            <a:xfrm>
              <a:off x="0" y="0"/>
              <a:ext cx="1224136" cy="1224136"/>
            </a:xfrm>
            <a:prstGeom prst="ellipse">
              <a:avLst/>
            </a:prstGeom>
            <a:solidFill>
              <a:schemeClr val="accent5">
                <a:lumMod val="50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19" name="Freeform 1015"/>
            <p:cNvSpPr>
              <a:spLocks noChangeArrowheads="1"/>
            </p:cNvSpPr>
            <p:nvPr/>
          </p:nvSpPr>
          <p:spPr bwMode="auto">
            <a:xfrm>
              <a:off x="377672" y="461202"/>
              <a:ext cx="457200" cy="41592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nvGrpSpPr>
          <p:cNvPr id="20" name="Group 25"/>
          <p:cNvGrpSpPr>
            <a:grpSpLocks/>
          </p:cNvGrpSpPr>
          <p:nvPr/>
        </p:nvGrpSpPr>
        <p:grpSpPr bwMode="auto">
          <a:xfrm>
            <a:off x="8948605" y="1814285"/>
            <a:ext cx="1223963" cy="1223963"/>
            <a:chOff x="0" y="0"/>
            <a:chExt cx="1224136" cy="1224136"/>
          </a:xfrm>
        </p:grpSpPr>
        <p:sp>
          <p:nvSpPr>
            <p:cNvPr id="21" name="椭圆 63"/>
            <p:cNvSpPr>
              <a:spLocks noChangeArrowheads="1"/>
            </p:cNvSpPr>
            <p:nvPr/>
          </p:nvSpPr>
          <p:spPr bwMode="auto">
            <a:xfrm>
              <a:off x="0" y="0"/>
              <a:ext cx="1224136" cy="1224136"/>
            </a:xfrm>
            <a:prstGeom prst="ellipse">
              <a:avLst/>
            </a:prstGeom>
            <a:solidFill>
              <a:schemeClr val="accent5">
                <a:lumMod val="7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22" name="Group 27"/>
            <p:cNvGrpSpPr>
              <a:grpSpLocks/>
            </p:cNvGrpSpPr>
            <p:nvPr/>
          </p:nvGrpSpPr>
          <p:grpSpPr bwMode="auto">
            <a:xfrm>
              <a:off x="402004" y="462692"/>
              <a:ext cx="415398" cy="303451"/>
              <a:chOff x="0" y="0"/>
              <a:chExt cx="685800" cy="400050"/>
            </a:xfrm>
          </p:grpSpPr>
          <p:sp>
            <p:nvSpPr>
              <p:cNvPr id="23"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24"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grpSp>
        <p:nvGrpSpPr>
          <p:cNvPr id="25" name="Group 30"/>
          <p:cNvGrpSpPr>
            <a:grpSpLocks/>
          </p:cNvGrpSpPr>
          <p:nvPr/>
        </p:nvGrpSpPr>
        <p:grpSpPr bwMode="auto">
          <a:xfrm>
            <a:off x="1892167" y="3273196"/>
            <a:ext cx="8839200" cy="318100"/>
            <a:chOff x="0" y="0"/>
            <a:chExt cx="8838828" cy="317896"/>
          </a:xfrm>
        </p:grpSpPr>
        <p:sp>
          <p:nvSpPr>
            <p:cNvPr id="26" name="文本框 68"/>
            <p:cNvSpPr>
              <a:spLocks noChangeArrowheads="1"/>
            </p:cNvSpPr>
            <p:nvPr/>
          </p:nvSpPr>
          <p:spPr bwMode="auto">
            <a:xfrm>
              <a:off x="0" y="0"/>
              <a:ext cx="1780764" cy="317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67" b="1" dirty="0">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27" name="文本框 69"/>
            <p:cNvSpPr>
              <a:spLocks noChangeArrowheads="1"/>
            </p:cNvSpPr>
            <p:nvPr/>
          </p:nvSpPr>
          <p:spPr bwMode="auto">
            <a:xfrm>
              <a:off x="1724111" y="0"/>
              <a:ext cx="1780764" cy="317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67"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28" name="文本框 70"/>
            <p:cNvSpPr>
              <a:spLocks noChangeArrowheads="1"/>
            </p:cNvSpPr>
            <p:nvPr/>
          </p:nvSpPr>
          <p:spPr bwMode="auto">
            <a:xfrm>
              <a:off x="3553189" y="0"/>
              <a:ext cx="1780764" cy="317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67"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29" name="文本框 71"/>
            <p:cNvSpPr>
              <a:spLocks noChangeArrowheads="1"/>
            </p:cNvSpPr>
            <p:nvPr/>
          </p:nvSpPr>
          <p:spPr bwMode="auto">
            <a:xfrm>
              <a:off x="5277301" y="0"/>
              <a:ext cx="1780764" cy="317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67"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0" name="文本框 72"/>
            <p:cNvSpPr>
              <a:spLocks noChangeArrowheads="1"/>
            </p:cNvSpPr>
            <p:nvPr/>
          </p:nvSpPr>
          <p:spPr bwMode="auto">
            <a:xfrm>
              <a:off x="7058064" y="0"/>
              <a:ext cx="1780764" cy="317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67" b="1">
                  <a:solidFill>
                    <a:schemeClr val="bg1">
                      <a:lumMod val="50000"/>
                    </a:schemeClr>
                  </a:solidFill>
                  <a:latin typeface="微软雅黑" pitchFamily="34" charset="-122"/>
                  <a:ea typeface="微软雅黑" pitchFamily="34" charset="-122"/>
                  <a:sym typeface="微软雅黑" pitchFamily="34" charset="-122"/>
                </a:rPr>
                <a:t>单击输入标题</a:t>
              </a:r>
            </a:p>
          </p:txBody>
        </p:sp>
      </p:grpSp>
      <p:sp>
        <p:nvSpPr>
          <p:cNvPr id="31" name="燕尾形 73"/>
          <p:cNvSpPr>
            <a:spLocks noChangeArrowheads="1"/>
          </p:cNvSpPr>
          <p:nvPr/>
        </p:nvSpPr>
        <p:spPr bwMode="auto">
          <a:xfrm>
            <a:off x="3263767" y="2366733"/>
            <a:ext cx="215900" cy="215900"/>
          </a:xfrm>
          <a:prstGeom prst="chevron">
            <a:avLst>
              <a:gd name="adj" fmla="val 50000"/>
            </a:avLst>
          </a:prstGeom>
          <a:solidFill>
            <a:schemeClr val="bg1">
              <a:lumMod val="50000"/>
            </a:schemeClr>
          </a:solidFill>
          <a:ln>
            <a:noFill/>
          </a:ln>
          <a:extLst/>
        </p:spPr>
        <p:txBody>
          <a:bodyPr lIns="91440" tIns="45720" rIns="91440" bIns="4572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2" name="燕尾形 74"/>
          <p:cNvSpPr>
            <a:spLocks noChangeArrowheads="1"/>
          </p:cNvSpPr>
          <p:nvPr/>
        </p:nvSpPr>
        <p:spPr bwMode="auto">
          <a:xfrm>
            <a:off x="5054467" y="2366733"/>
            <a:ext cx="215900" cy="215900"/>
          </a:xfrm>
          <a:prstGeom prst="chevron">
            <a:avLst>
              <a:gd name="adj" fmla="val 50000"/>
            </a:avLst>
          </a:prstGeom>
          <a:solidFill>
            <a:schemeClr val="bg1">
              <a:lumMod val="50000"/>
            </a:schemeClr>
          </a:solidFill>
          <a:ln>
            <a:noFill/>
          </a:ln>
          <a:extLst/>
        </p:spPr>
        <p:txBody>
          <a:bodyPr lIns="91440" tIns="45720" rIns="91440" bIns="4572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3" name="燕尾形 75"/>
          <p:cNvSpPr>
            <a:spLocks noChangeArrowheads="1"/>
          </p:cNvSpPr>
          <p:nvPr/>
        </p:nvSpPr>
        <p:spPr bwMode="auto">
          <a:xfrm>
            <a:off x="6810243" y="2366733"/>
            <a:ext cx="215900" cy="215900"/>
          </a:xfrm>
          <a:prstGeom prst="chevron">
            <a:avLst>
              <a:gd name="adj" fmla="val 50000"/>
            </a:avLst>
          </a:prstGeom>
          <a:solidFill>
            <a:schemeClr val="bg1">
              <a:lumMod val="50000"/>
            </a:schemeClr>
          </a:solidFill>
          <a:ln>
            <a:noFill/>
          </a:ln>
          <a:extLst/>
        </p:spPr>
        <p:txBody>
          <a:bodyPr lIns="91440" tIns="45720" rIns="91440" bIns="4572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4" name="燕尾形 76"/>
          <p:cNvSpPr>
            <a:spLocks noChangeArrowheads="1"/>
          </p:cNvSpPr>
          <p:nvPr/>
        </p:nvSpPr>
        <p:spPr bwMode="auto">
          <a:xfrm>
            <a:off x="8591419" y="2385782"/>
            <a:ext cx="215900" cy="215900"/>
          </a:xfrm>
          <a:prstGeom prst="chevron">
            <a:avLst>
              <a:gd name="adj" fmla="val 50000"/>
            </a:avLst>
          </a:prstGeom>
          <a:solidFill>
            <a:schemeClr val="bg1">
              <a:lumMod val="50000"/>
            </a:schemeClr>
          </a:solidFill>
          <a:ln>
            <a:noFill/>
          </a:ln>
          <a:extLst/>
        </p:spPr>
        <p:txBody>
          <a:bodyPr lIns="91440" tIns="45720" rIns="91440" bIns="45720"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35" name="Group 40"/>
          <p:cNvGrpSpPr>
            <a:grpSpLocks/>
          </p:cNvGrpSpPr>
          <p:nvPr/>
        </p:nvGrpSpPr>
        <p:grpSpPr bwMode="auto">
          <a:xfrm>
            <a:off x="1871531" y="4124096"/>
            <a:ext cx="8618440" cy="1090401"/>
            <a:chOff x="0" y="-1"/>
            <a:chExt cx="8618263" cy="1090284"/>
          </a:xfrm>
        </p:grpSpPr>
        <p:sp>
          <p:nvSpPr>
            <p:cNvPr id="36" name="矩形 78"/>
            <p:cNvSpPr>
              <a:spLocks noChangeArrowheads="1"/>
            </p:cNvSpPr>
            <p:nvPr/>
          </p:nvSpPr>
          <p:spPr bwMode="auto">
            <a:xfrm>
              <a:off x="0" y="0"/>
              <a:ext cx="1679848" cy="107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67"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dirty="0">
                <a:solidFill>
                  <a:schemeClr val="bg1">
                    <a:lumMod val="50000"/>
                  </a:schemeClr>
                </a:solidFill>
                <a:latin typeface="微软雅黑" pitchFamily="34" charset="-122"/>
                <a:ea typeface="微软雅黑" pitchFamily="34" charset="-122"/>
                <a:sym typeface="微软雅黑" pitchFamily="34" charset="-122"/>
              </a:endParaRPr>
            </a:p>
            <a:p>
              <a:r>
                <a:rPr lang="zh-CN" altLang="en-US" sz="1067"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dirty="0">
                <a:solidFill>
                  <a:schemeClr val="bg1">
                    <a:lumMod val="50000"/>
                  </a:schemeClr>
                </a:solidFill>
                <a:latin typeface="微软雅黑" pitchFamily="34" charset="-122"/>
                <a:ea typeface="微软雅黑" pitchFamily="34" charset="-122"/>
                <a:sym typeface="微软雅黑" pitchFamily="34" charset="-122"/>
              </a:endParaRPr>
            </a:p>
            <a:p>
              <a:r>
                <a:rPr lang="zh-CN" altLang="en-US" sz="1067"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dirty="0">
                <a:solidFill>
                  <a:schemeClr val="bg1">
                    <a:lumMod val="50000"/>
                  </a:schemeClr>
                </a:solidFill>
                <a:latin typeface="微软雅黑" pitchFamily="34" charset="-122"/>
                <a:ea typeface="微软雅黑" pitchFamily="34" charset="-122"/>
                <a:sym typeface="微软雅黑" pitchFamily="34" charset="-122"/>
              </a:endParaRPr>
            </a:p>
            <a:p>
              <a:r>
                <a:rPr lang="zh-CN" altLang="en-US" sz="1067"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dirty="0">
                <a:solidFill>
                  <a:schemeClr val="bg1">
                    <a:lumMod val="50000"/>
                  </a:schemeClr>
                </a:solidFill>
                <a:latin typeface="微软雅黑" pitchFamily="34" charset="-122"/>
                <a:ea typeface="微软雅黑" pitchFamily="34" charset="-122"/>
                <a:sym typeface="微软雅黑" pitchFamily="34" charset="-122"/>
              </a:endParaRPr>
            </a:p>
            <a:p>
              <a:r>
                <a:rPr lang="zh-CN" altLang="en-US" sz="1067"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dirty="0">
                <a:solidFill>
                  <a:schemeClr val="bg1">
                    <a:lumMod val="50000"/>
                  </a:schemeClr>
                </a:solidFill>
                <a:latin typeface="微软雅黑" pitchFamily="34" charset="-122"/>
                <a:ea typeface="微软雅黑" pitchFamily="34" charset="-122"/>
                <a:sym typeface="微软雅黑" pitchFamily="34" charset="-122"/>
              </a:endParaRPr>
            </a:p>
            <a:p>
              <a:endParaRPr lang="zh-CN" altLang="en-US" sz="1067" dirty="0">
                <a:solidFill>
                  <a:schemeClr val="bg1">
                    <a:lumMod val="50000"/>
                  </a:schemeClr>
                </a:solidFill>
                <a:latin typeface="微软雅黑" pitchFamily="34" charset="-122"/>
                <a:ea typeface="微软雅黑" pitchFamily="34" charset="-122"/>
                <a:sym typeface="微软雅黑" pitchFamily="34" charset="-122"/>
              </a:endParaRPr>
            </a:p>
          </p:txBody>
        </p:sp>
        <p:sp>
          <p:nvSpPr>
            <p:cNvPr id="37" name="矩形 79"/>
            <p:cNvSpPr>
              <a:spLocks noChangeArrowheads="1"/>
            </p:cNvSpPr>
            <p:nvPr/>
          </p:nvSpPr>
          <p:spPr bwMode="auto">
            <a:xfrm>
              <a:off x="1714589" y="6397"/>
              <a:ext cx="1679848" cy="107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endParaRPr lang="zh-CN" altLang="en-US" sz="1067">
                <a:solidFill>
                  <a:schemeClr val="bg1">
                    <a:lumMod val="50000"/>
                  </a:schemeClr>
                </a:solidFill>
                <a:latin typeface="微软雅黑" pitchFamily="34" charset="-122"/>
                <a:ea typeface="微软雅黑" pitchFamily="34" charset="-122"/>
                <a:sym typeface="微软雅黑" pitchFamily="34" charset="-122"/>
              </a:endParaRPr>
            </a:p>
          </p:txBody>
        </p:sp>
        <p:sp>
          <p:nvSpPr>
            <p:cNvPr id="38" name="矩形 80"/>
            <p:cNvSpPr>
              <a:spLocks noChangeArrowheads="1"/>
            </p:cNvSpPr>
            <p:nvPr/>
          </p:nvSpPr>
          <p:spPr bwMode="auto">
            <a:xfrm>
              <a:off x="3474903" y="6397"/>
              <a:ext cx="1679848" cy="107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endParaRPr lang="zh-CN" altLang="en-US" sz="1067">
                <a:solidFill>
                  <a:schemeClr val="bg1">
                    <a:lumMod val="50000"/>
                  </a:schemeClr>
                </a:solidFill>
                <a:latin typeface="微软雅黑" pitchFamily="34" charset="-122"/>
                <a:ea typeface="微软雅黑" pitchFamily="34" charset="-122"/>
                <a:sym typeface="微软雅黑" pitchFamily="34" charset="-122"/>
              </a:endParaRPr>
            </a:p>
          </p:txBody>
        </p:sp>
        <p:sp>
          <p:nvSpPr>
            <p:cNvPr id="39" name="矩形 81"/>
            <p:cNvSpPr>
              <a:spLocks noChangeArrowheads="1"/>
            </p:cNvSpPr>
            <p:nvPr/>
          </p:nvSpPr>
          <p:spPr bwMode="auto">
            <a:xfrm>
              <a:off x="5189493" y="12795"/>
              <a:ext cx="1679848" cy="107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r>
                <a:rPr lang="zh-CN" altLang="en-US" sz="1067">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a:solidFill>
                  <a:schemeClr val="bg1">
                    <a:lumMod val="50000"/>
                  </a:schemeClr>
                </a:solidFill>
                <a:latin typeface="微软雅黑" pitchFamily="34" charset="-122"/>
                <a:ea typeface="微软雅黑" pitchFamily="34" charset="-122"/>
                <a:sym typeface="微软雅黑" pitchFamily="34" charset="-122"/>
              </a:endParaRPr>
            </a:p>
            <a:p>
              <a:endParaRPr lang="zh-CN" altLang="en-US" sz="1067">
                <a:solidFill>
                  <a:schemeClr val="bg1">
                    <a:lumMod val="50000"/>
                  </a:schemeClr>
                </a:solidFill>
                <a:latin typeface="微软雅黑" pitchFamily="34" charset="-122"/>
                <a:ea typeface="微软雅黑" pitchFamily="34" charset="-122"/>
                <a:sym typeface="微软雅黑" pitchFamily="34" charset="-122"/>
              </a:endParaRPr>
            </a:p>
          </p:txBody>
        </p:sp>
        <p:sp>
          <p:nvSpPr>
            <p:cNvPr id="40" name="矩形 82"/>
            <p:cNvSpPr>
              <a:spLocks noChangeArrowheads="1"/>
            </p:cNvSpPr>
            <p:nvPr/>
          </p:nvSpPr>
          <p:spPr bwMode="auto">
            <a:xfrm>
              <a:off x="6938415" y="-1"/>
              <a:ext cx="1679848" cy="107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067"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dirty="0">
                <a:solidFill>
                  <a:schemeClr val="bg1">
                    <a:lumMod val="50000"/>
                  </a:schemeClr>
                </a:solidFill>
                <a:latin typeface="微软雅黑" pitchFamily="34" charset="-122"/>
                <a:ea typeface="微软雅黑" pitchFamily="34" charset="-122"/>
                <a:sym typeface="微软雅黑" pitchFamily="34" charset="-122"/>
              </a:endParaRPr>
            </a:p>
            <a:p>
              <a:r>
                <a:rPr lang="zh-CN" altLang="en-US" sz="1067"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dirty="0">
                <a:solidFill>
                  <a:schemeClr val="bg1">
                    <a:lumMod val="50000"/>
                  </a:schemeClr>
                </a:solidFill>
                <a:latin typeface="微软雅黑" pitchFamily="34" charset="-122"/>
                <a:ea typeface="微软雅黑" pitchFamily="34" charset="-122"/>
                <a:sym typeface="微软雅黑" pitchFamily="34" charset="-122"/>
              </a:endParaRPr>
            </a:p>
            <a:p>
              <a:r>
                <a:rPr lang="zh-CN" altLang="en-US" sz="1067"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dirty="0">
                <a:solidFill>
                  <a:schemeClr val="bg1">
                    <a:lumMod val="50000"/>
                  </a:schemeClr>
                </a:solidFill>
                <a:latin typeface="微软雅黑" pitchFamily="34" charset="-122"/>
                <a:ea typeface="微软雅黑" pitchFamily="34" charset="-122"/>
                <a:sym typeface="微软雅黑" pitchFamily="34" charset="-122"/>
              </a:endParaRPr>
            </a:p>
            <a:p>
              <a:r>
                <a:rPr lang="zh-CN" altLang="en-US" sz="1067"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dirty="0">
                <a:solidFill>
                  <a:schemeClr val="bg1">
                    <a:lumMod val="50000"/>
                  </a:schemeClr>
                </a:solidFill>
                <a:latin typeface="微软雅黑" pitchFamily="34" charset="-122"/>
                <a:ea typeface="微软雅黑" pitchFamily="34" charset="-122"/>
                <a:sym typeface="微软雅黑" pitchFamily="34" charset="-122"/>
              </a:endParaRPr>
            </a:p>
            <a:p>
              <a:r>
                <a:rPr lang="zh-CN" altLang="en-US" sz="1067"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1067" dirty="0">
                <a:solidFill>
                  <a:schemeClr val="bg1">
                    <a:lumMod val="50000"/>
                  </a:schemeClr>
                </a:solidFill>
                <a:latin typeface="微软雅黑" pitchFamily="34" charset="-122"/>
                <a:ea typeface="微软雅黑" pitchFamily="34" charset="-122"/>
                <a:sym typeface="微软雅黑" pitchFamily="34" charset="-122"/>
              </a:endParaRPr>
            </a:p>
            <a:p>
              <a:endParaRPr lang="zh-CN" altLang="en-US" sz="1067" dirty="0">
                <a:solidFill>
                  <a:schemeClr val="bg1">
                    <a:lumMod val="50000"/>
                  </a:schemeClr>
                </a:solidFill>
                <a:latin typeface="微软雅黑" pitchFamily="34" charset="-122"/>
                <a:ea typeface="微软雅黑" pitchFamily="34" charset="-122"/>
                <a:sym typeface="微软雅黑" pitchFamily="34" charset="-122"/>
              </a:endParaRPr>
            </a:p>
          </p:txBody>
        </p:sp>
      </p:grpSp>
      <p:grpSp>
        <p:nvGrpSpPr>
          <p:cNvPr id="41" name="Group 46"/>
          <p:cNvGrpSpPr>
            <a:grpSpLocks/>
          </p:cNvGrpSpPr>
          <p:nvPr/>
        </p:nvGrpSpPr>
        <p:grpSpPr bwMode="auto">
          <a:xfrm>
            <a:off x="1955669" y="3722460"/>
            <a:ext cx="8487667" cy="307975"/>
            <a:chOff x="0" y="0"/>
            <a:chExt cx="8487614" cy="309189"/>
          </a:xfrm>
        </p:grpSpPr>
        <p:sp>
          <p:nvSpPr>
            <p:cNvPr id="42" name="矩形 84"/>
            <p:cNvSpPr>
              <a:spLocks noChangeArrowheads="1"/>
            </p:cNvSpPr>
            <p:nvPr/>
          </p:nvSpPr>
          <p:spPr bwMode="auto">
            <a:xfrm>
              <a:off x="0" y="0"/>
              <a:ext cx="8487614" cy="309189"/>
            </a:xfrm>
            <a:prstGeom prst="rect">
              <a:avLst/>
            </a:prstGeom>
            <a:solidFill>
              <a:srgbClr val="333F4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3"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4"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5"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6"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7"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sp>
        <p:nvSpPr>
          <p:cNvPr id="48" name="灯片编号占位符 47"/>
          <p:cNvSpPr>
            <a:spLocks noGrp="1"/>
          </p:cNvSpPr>
          <p:nvPr>
            <p:ph type="sldNum" sz="quarter" idx="12"/>
          </p:nvPr>
        </p:nvSpPr>
        <p:spPr/>
        <p:txBody>
          <a:bodyPr/>
          <a:lstStyle/>
          <a:p>
            <a:fld id="{877C4908-FE0A-43F2-B8DA-9F7993525651}" type="slidenum">
              <a:rPr lang="zh-CN" altLang="en-US" smtClean="0"/>
              <a:t>13</a:t>
            </a:fld>
            <a:endParaRPr lang="zh-CN" altLang="en-US"/>
          </a:p>
        </p:txBody>
      </p:sp>
      <p:grpSp>
        <p:nvGrpSpPr>
          <p:cNvPr id="54" name="组合 53"/>
          <p:cNvGrpSpPr/>
          <p:nvPr/>
        </p:nvGrpSpPr>
        <p:grpSpPr>
          <a:xfrm>
            <a:off x="0" y="469634"/>
            <a:ext cx="12192000" cy="175059"/>
            <a:chOff x="0" y="522362"/>
            <a:chExt cx="9144000" cy="213184"/>
          </a:xfrm>
        </p:grpSpPr>
        <p:grpSp>
          <p:nvGrpSpPr>
            <p:cNvPr id="55" name="组合 54"/>
            <p:cNvGrpSpPr/>
            <p:nvPr/>
          </p:nvGrpSpPr>
          <p:grpSpPr>
            <a:xfrm>
              <a:off x="127000" y="522362"/>
              <a:ext cx="8890000" cy="213184"/>
              <a:chOff x="127000" y="447551"/>
              <a:chExt cx="8890000" cy="498377"/>
            </a:xfrm>
          </p:grpSpPr>
          <p:grpSp>
            <p:nvGrpSpPr>
              <p:cNvPr id="57" name="组合 56"/>
              <p:cNvGrpSpPr/>
              <p:nvPr/>
            </p:nvGrpSpPr>
            <p:grpSpPr>
              <a:xfrm>
                <a:off x="838200" y="447552"/>
                <a:ext cx="7112000" cy="498376"/>
                <a:chOff x="814738" y="2145382"/>
                <a:chExt cx="7112000" cy="1439863"/>
              </a:xfrm>
            </p:grpSpPr>
            <p:cxnSp>
              <p:nvCxnSpPr>
                <p:cNvPr id="105" name="MH_Other_41"/>
                <p:cNvCxnSpPr/>
                <p:nvPr/>
              </p:nvCxnSpPr>
              <p:spPr>
                <a:xfrm>
                  <a:off x="814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 name="MH_Other_43"/>
                <p:cNvCxnSpPr/>
                <p:nvPr/>
              </p:nvCxnSpPr>
              <p:spPr>
                <a:xfrm>
                  <a:off x="45485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MH_Other_42"/>
                <p:cNvCxnSpPr/>
                <p:nvPr/>
              </p:nvCxnSpPr>
              <p:spPr>
                <a:xfrm>
                  <a:off x="2592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8" name="MH_Other_45"/>
                <p:cNvCxnSpPr/>
                <p:nvPr/>
              </p:nvCxnSpPr>
              <p:spPr>
                <a:xfrm>
                  <a:off x="7926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MH_Other_44"/>
                <p:cNvCxnSpPr/>
                <p:nvPr/>
              </p:nvCxnSpPr>
              <p:spPr>
                <a:xfrm>
                  <a:off x="6148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58" name="MH_Other_1"/>
              <p:cNvCxnSpPr/>
              <p:nvPr/>
            </p:nvCxnSpPr>
            <p:spPr>
              <a:xfrm>
                <a:off x="127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MH_Other_2"/>
              <p:cNvCxnSpPr/>
              <p:nvPr/>
            </p:nvCxnSpPr>
            <p:spPr>
              <a:xfrm>
                <a:off x="304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MH_Other_3"/>
              <p:cNvCxnSpPr/>
              <p:nvPr/>
            </p:nvCxnSpPr>
            <p:spPr>
              <a:xfrm>
                <a:off x="482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MH_Other_4"/>
              <p:cNvCxnSpPr/>
              <p:nvPr/>
            </p:nvCxnSpPr>
            <p:spPr>
              <a:xfrm>
                <a:off x="660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MH_Other_5"/>
              <p:cNvCxnSpPr/>
              <p:nvPr/>
            </p:nvCxnSpPr>
            <p:spPr>
              <a:xfrm>
                <a:off x="1016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MH_Other_6"/>
              <p:cNvCxnSpPr/>
              <p:nvPr/>
            </p:nvCxnSpPr>
            <p:spPr>
              <a:xfrm>
                <a:off x="1193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MH_Other_7"/>
              <p:cNvCxnSpPr/>
              <p:nvPr/>
            </p:nvCxnSpPr>
            <p:spPr>
              <a:xfrm>
                <a:off x="1371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MH_Other_8"/>
              <p:cNvCxnSpPr/>
              <p:nvPr/>
            </p:nvCxnSpPr>
            <p:spPr>
              <a:xfrm>
                <a:off x="1549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MH_Other_10"/>
              <p:cNvCxnSpPr/>
              <p:nvPr/>
            </p:nvCxnSpPr>
            <p:spPr>
              <a:xfrm>
                <a:off x="1905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7" name="MH_Other_11"/>
              <p:cNvCxnSpPr/>
              <p:nvPr/>
            </p:nvCxnSpPr>
            <p:spPr>
              <a:xfrm>
                <a:off x="2082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8" name="MH_Other_12"/>
              <p:cNvCxnSpPr/>
              <p:nvPr/>
            </p:nvCxnSpPr>
            <p:spPr>
              <a:xfrm>
                <a:off x="2260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MH_Other_13"/>
              <p:cNvCxnSpPr/>
              <p:nvPr/>
            </p:nvCxnSpPr>
            <p:spPr>
              <a:xfrm>
                <a:off x="2438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MH_Other_14"/>
              <p:cNvCxnSpPr/>
              <p:nvPr/>
            </p:nvCxnSpPr>
            <p:spPr>
              <a:xfrm>
                <a:off x="2794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1" name="MH_Other_15"/>
              <p:cNvCxnSpPr/>
              <p:nvPr/>
            </p:nvCxnSpPr>
            <p:spPr>
              <a:xfrm>
                <a:off x="2971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MH_Other_16"/>
              <p:cNvCxnSpPr/>
              <p:nvPr/>
            </p:nvCxnSpPr>
            <p:spPr>
              <a:xfrm>
                <a:off x="3149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MH_Other_17"/>
              <p:cNvCxnSpPr/>
              <p:nvPr/>
            </p:nvCxnSpPr>
            <p:spPr>
              <a:xfrm>
                <a:off x="3327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 name="MH_Other_19"/>
              <p:cNvCxnSpPr/>
              <p:nvPr/>
            </p:nvCxnSpPr>
            <p:spPr>
              <a:xfrm>
                <a:off x="3683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 name="MH_Other_20"/>
              <p:cNvCxnSpPr/>
              <p:nvPr/>
            </p:nvCxnSpPr>
            <p:spPr>
              <a:xfrm>
                <a:off x="3860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6" name="MH_Other_21"/>
              <p:cNvCxnSpPr/>
              <p:nvPr/>
            </p:nvCxnSpPr>
            <p:spPr>
              <a:xfrm>
                <a:off x="4038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7" name="MH_Other_22"/>
              <p:cNvCxnSpPr/>
              <p:nvPr/>
            </p:nvCxnSpPr>
            <p:spPr>
              <a:xfrm>
                <a:off x="4216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8" name="MH_Other_23"/>
              <p:cNvCxnSpPr/>
              <p:nvPr/>
            </p:nvCxnSpPr>
            <p:spPr>
              <a:xfrm>
                <a:off x="4427984" y="447551"/>
                <a:ext cx="0" cy="358774"/>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9" name="MH_Other_24"/>
              <p:cNvCxnSpPr/>
              <p:nvPr/>
            </p:nvCxnSpPr>
            <p:spPr>
              <a:xfrm>
                <a:off x="4749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0" name="MH_Other_25"/>
              <p:cNvCxnSpPr/>
              <p:nvPr/>
            </p:nvCxnSpPr>
            <p:spPr>
              <a:xfrm>
                <a:off x="4927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1" name="MH_Other_26"/>
              <p:cNvCxnSpPr/>
              <p:nvPr/>
            </p:nvCxnSpPr>
            <p:spPr>
              <a:xfrm>
                <a:off x="5105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2" name="MH_Other_28"/>
              <p:cNvCxnSpPr/>
              <p:nvPr/>
            </p:nvCxnSpPr>
            <p:spPr>
              <a:xfrm>
                <a:off x="5461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MH_Other_29"/>
              <p:cNvCxnSpPr/>
              <p:nvPr/>
            </p:nvCxnSpPr>
            <p:spPr>
              <a:xfrm>
                <a:off x="5638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MH_Other_30"/>
              <p:cNvCxnSpPr/>
              <p:nvPr/>
            </p:nvCxnSpPr>
            <p:spPr>
              <a:xfrm>
                <a:off x="5816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MH_Other_31"/>
              <p:cNvCxnSpPr/>
              <p:nvPr/>
            </p:nvCxnSpPr>
            <p:spPr>
              <a:xfrm>
                <a:off x="5994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6" name="MH_Other_32"/>
              <p:cNvCxnSpPr/>
              <p:nvPr/>
            </p:nvCxnSpPr>
            <p:spPr>
              <a:xfrm>
                <a:off x="6350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7" name="MH_Other_33"/>
              <p:cNvCxnSpPr/>
              <p:nvPr/>
            </p:nvCxnSpPr>
            <p:spPr>
              <a:xfrm>
                <a:off x="6527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8" name="MH_Other_34"/>
              <p:cNvCxnSpPr/>
              <p:nvPr/>
            </p:nvCxnSpPr>
            <p:spPr>
              <a:xfrm>
                <a:off x="6705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9" name="MH_Other_35"/>
              <p:cNvCxnSpPr/>
              <p:nvPr/>
            </p:nvCxnSpPr>
            <p:spPr>
              <a:xfrm>
                <a:off x="6883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 name="MH_Other_37"/>
              <p:cNvCxnSpPr/>
              <p:nvPr/>
            </p:nvCxnSpPr>
            <p:spPr>
              <a:xfrm>
                <a:off x="7239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1" name="MH_Other_38"/>
              <p:cNvCxnSpPr/>
              <p:nvPr/>
            </p:nvCxnSpPr>
            <p:spPr>
              <a:xfrm>
                <a:off x="7416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MH_Other_39"/>
              <p:cNvCxnSpPr/>
              <p:nvPr/>
            </p:nvCxnSpPr>
            <p:spPr>
              <a:xfrm>
                <a:off x="7594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MH_Other_40"/>
              <p:cNvCxnSpPr/>
              <p:nvPr/>
            </p:nvCxnSpPr>
            <p:spPr>
              <a:xfrm>
                <a:off x="7772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MH_Other_46"/>
              <p:cNvCxnSpPr/>
              <p:nvPr/>
            </p:nvCxnSpPr>
            <p:spPr>
              <a:xfrm>
                <a:off x="8128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MH_Other_47"/>
              <p:cNvCxnSpPr/>
              <p:nvPr/>
            </p:nvCxnSpPr>
            <p:spPr>
              <a:xfrm>
                <a:off x="8305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6" name="MH_Other_48"/>
              <p:cNvCxnSpPr/>
              <p:nvPr/>
            </p:nvCxnSpPr>
            <p:spPr>
              <a:xfrm>
                <a:off x="8483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7" name="MH_Other_49"/>
              <p:cNvCxnSpPr/>
              <p:nvPr/>
            </p:nvCxnSpPr>
            <p:spPr>
              <a:xfrm>
                <a:off x="8661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98" name="组合 97"/>
              <p:cNvGrpSpPr/>
              <p:nvPr/>
            </p:nvGrpSpPr>
            <p:grpSpPr>
              <a:xfrm>
                <a:off x="1727200" y="447551"/>
                <a:ext cx="7112000" cy="426368"/>
                <a:chOff x="1703738" y="2145382"/>
                <a:chExt cx="7112000" cy="719138"/>
              </a:xfrm>
            </p:grpSpPr>
            <p:cxnSp>
              <p:nvCxnSpPr>
                <p:cNvPr id="100" name="MH_Other_9"/>
                <p:cNvCxnSpPr/>
                <p:nvPr/>
              </p:nvCxnSpPr>
              <p:spPr>
                <a:xfrm>
                  <a:off x="1703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1" name="MH_Other_18"/>
                <p:cNvCxnSpPr/>
                <p:nvPr/>
              </p:nvCxnSpPr>
              <p:spPr>
                <a:xfrm>
                  <a:off x="3481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2" name="MH_Other_27"/>
                <p:cNvCxnSpPr/>
                <p:nvPr/>
              </p:nvCxnSpPr>
              <p:spPr>
                <a:xfrm>
                  <a:off x="5259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3" name="MH_Other_36"/>
                <p:cNvCxnSpPr/>
                <p:nvPr/>
              </p:nvCxnSpPr>
              <p:spPr>
                <a:xfrm>
                  <a:off x="7037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4" name="MH_Other_50"/>
                <p:cNvCxnSpPr/>
                <p:nvPr/>
              </p:nvCxnSpPr>
              <p:spPr>
                <a:xfrm>
                  <a:off x="8815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99" name="MH_Other_51"/>
              <p:cNvCxnSpPr/>
              <p:nvPr/>
            </p:nvCxnSpPr>
            <p:spPr>
              <a:xfrm>
                <a:off x="9017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56" name="直接连接符 55"/>
            <p:cNvCxnSpPr/>
            <p:nvPr/>
          </p:nvCxnSpPr>
          <p:spPr>
            <a:xfrm>
              <a:off x="0" y="522362"/>
              <a:ext cx="9144000" cy="0"/>
            </a:xfrm>
            <a:prstGeom prst="line">
              <a:avLst/>
            </a:prstGeom>
            <a:ln>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10" name="矩形 109"/>
          <p:cNvSpPr/>
          <p:nvPr/>
        </p:nvSpPr>
        <p:spPr>
          <a:xfrm>
            <a:off x="5385590" y="299665"/>
            <a:ext cx="2031325" cy="369332"/>
          </a:xfrm>
          <a:prstGeom prst="rect">
            <a:avLst/>
          </a:prstGeom>
          <a:solidFill>
            <a:schemeClr val="bg1">
              <a:lumMod val="95000"/>
            </a:schemeClr>
          </a:solidFill>
        </p:spPr>
        <p:txBody>
          <a:bodyPr wrap="none">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Leelawadee" panose="020B0502040204020203" pitchFamily="34" charset="-34"/>
              </a:rPr>
              <a:t>单击此处添加</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Leelawadee" panose="020B0502040204020203" pitchFamily="34" charset="-34"/>
              </a:rPr>
              <a:t>内容</a:t>
            </a:r>
            <a:endParaRPr lang="zh-CN" altLang="en-US" dirty="0">
              <a:solidFill>
                <a:schemeClr val="tx1">
                  <a:lumMod val="75000"/>
                  <a:lumOff val="25000"/>
                </a:schemeClr>
              </a:solidFill>
            </a:endParaRPr>
          </a:p>
        </p:txBody>
      </p:sp>
    </p:spTree>
    <p:extLst>
      <p:ext uri="{BB962C8B-B14F-4D97-AF65-F5344CB8AC3E}">
        <p14:creationId xmlns:p14="http://schemas.microsoft.com/office/powerpoint/2010/main" val="19101697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Effect>
                                      <p:cBhvr>
                                        <p:cTn id="9" dur="300"/>
                                        <p:tgtEl>
                                          <p:spTgt spid="2"/>
                                        </p:tgtEl>
                                      </p:cBhvr>
                                    </p:animEffect>
                                  </p:childTnLst>
                                </p:cTn>
                              </p:par>
                            </p:childTnLst>
                          </p:cTn>
                        </p:par>
                        <p:par>
                          <p:cTn id="10" fill="hold">
                            <p:stCondLst>
                              <p:cond delay="3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Effect>
                                      <p:cBhvr>
                                        <p:cTn id="15" dur="300"/>
                                        <p:tgtEl>
                                          <p:spTgt spid="8"/>
                                        </p:tgtEl>
                                      </p:cBhvr>
                                    </p:animEffect>
                                  </p:childTnLst>
                                </p:cTn>
                              </p:par>
                            </p:childTnLst>
                          </p:cTn>
                        </p:par>
                        <p:par>
                          <p:cTn id="16" fill="hold">
                            <p:stCondLst>
                              <p:cond delay="6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300" fill="hold"/>
                                        <p:tgtEl>
                                          <p:spTgt spid="17"/>
                                        </p:tgtEl>
                                        <p:attrNameLst>
                                          <p:attrName>ppt_w</p:attrName>
                                        </p:attrNameLst>
                                      </p:cBhvr>
                                      <p:tavLst>
                                        <p:tav tm="0">
                                          <p:val>
                                            <p:fltVal val="0"/>
                                          </p:val>
                                        </p:tav>
                                        <p:tav tm="100000">
                                          <p:val>
                                            <p:strVal val="#ppt_w"/>
                                          </p:val>
                                        </p:tav>
                                      </p:tavLst>
                                    </p:anim>
                                    <p:anim calcmode="lin" valueType="num">
                                      <p:cBhvr>
                                        <p:cTn id="20" dur="300" fill="hold"/>
                                        <p:tgtEl>
                                          <p:spTgt spid="17"/>
                                        </p:tgtEl>
                                        <p:attrNameLst>
                                          <p:attrName>ppt_h</p:attrName>
                                        </p:attrNameLst>
                                      </p:cBhvr>
                                      <p:tavLst>
                                        <p:tav tm="0">
                                          <p:val>
                                            <p:fltVal val="0"/>
                                          </p:val>
                                        </p:tav>
                                        <p:tav tm="100000">
                                          <p:val>
                                            <p:strVal val="#ppt_h"/>
                                          </p:val>
                                        </p:tav>
                                      </p:tavLst>
                                    </p:anim>
                                    <p:animEffect>
                                      <p:cBhvr>
                                        <p:cTn id="21" dur="300"/>
                                        <p:tgtEl>
                                          <p:spTgt spid="17"/>
                                        </p:tgtEl>
                                      </p:cBhvr>
                                    </p:animEffect>
                                  </p:childTnLst>
                                </p:cTn>
                              </p:par>
                            </p:childTnLst>
                          </p:cTn>
                        </p:par>
                        <p:par>
                          <p:cTn id="22" fill="hold">
                            <p:stCondLst>
                              <p:cond delay="900"/>
                            </p:stCondLst>
                            <p:childTnLst>
                              <p:par>
                                <p:cTn id="23" presetID="10"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300" fill="hold"/>
                                        <p:tgtEl>
                                          <p:spTgt spid="20"/>
                                        </p:tgtEl>
                                        <p:attrNameLst>
                                          <p:attrName>ppt_w</p:attrName>
                                        </p:attrNameLst>
                                      </p:cBhvr>
                                      <p:tavLst>
                                        <p:tav tm="0">
                                          <p:val>
                                            <p:fltVal val="0"/>
                                          </p:val>
                                        </p:tav>
                                        <p:tav tm="100000">
                                          <p:val>
                                            <p:strVal val="#ppt_w"/>
                                          </p:val>
                                        </p:tav>
                                      </p:tavLst>
                                    </p:anim>
                                    <p:anim calcmode="lin" valueType="num">
                                      <p:cBhvr>
                                        <p:cTn id="26" dur="300" fill="hold"/>
                                        <p:tgtEl>
                                          <p:spTgt spid="20"/>
                                        </p:tgtEl>
                                        <p:attrNameLst>
                                          <p:attrName>ppt_h</p:attrName>
                                        </p:attrNameLst>
                                      </p:cBhvr>
                                      <p:tavLst>
                                        <p:tav tm="0">
                                          <p:val>
                                            <p:fltVal val="0"/>
                                          </p:val>
                                        </p:tav>
                                        <p:tav tm="100000">
                                          <p:val>
                                            <p:strVal val="#ppt_h"/>
                                          </p:val>
                                        </p:tav>
                                      </p:tavLst>
                                    </p:anim>
                                    <p:animEffect>
                                      <p:cBhvr>
                                        <p:cTn id="27" dur="300"/>
                                        <p:tgtEl>
                                          <p:spTgt spid="20"/>
                                        </p:tgtEl>
                                      </p:cBhvr>
                                    </p:animEffect>
                                  </p:childTnLst>
                                </p:cTn>
                              </p:par>
                            </p:childTnLst>
                          </p:cTn>
                        </p:par>
                        <p:par>
                          <p:cTn id="28" fill="hold">
                            <p:stCondLst>
                              <p:cond delay="120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300" fill="hold"/>
                                        <p:tgtEl>
                                          <p:spTgt spid="31"/>
                                        </p:tgtEl>
                                        <p:attrNameLst>
                                          <p:attrName>ppt_x</p:attrName>
                                        </p:attrNameLst>
                                      </p:cBhvr>
                                      <p:tavLst>
                                        <p:tav tm="0">
                                          <p:val>
                                            <p:strVal val="0-#ppt_w/2"/>
                                          </p:val>
                                        </p:tav>
                                        <p:tav tm="100000">
                                          <p:val>
                                            <p:strVal val="#ppt_x"/>
                                          </p:val>
                                        </p:tav>
                                      </p:tavLst>
                                    </p:anim>
                                    <p:anim calcmode="lin" valueType="num">
                                      <p:cBhvr>
                                        <p:cTn id="32" dur="3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00" fill="hold"/>
                                        <p:tgtEl>
                                          <p:spTgt spid="32"/>
                                        </p:tgtEl>
                                        <p:attrNameLst>
                                          <p:attrName>ppt_x</p:attrName>
                                        </p:attrNameLst>
                                      </p:cBhvr>
                                      <p:tavLst>
                                        <p:tav tm="0">
                                          <p:val>
                                            <p:strVal val="0-#ppt_w/2"/>
                                          </p:val>
                                        </p:tav>
                                        <p:tav tm="100000">
                                          <p:val>
                                            <p:strVal val="#ppt_x"/>
                                          </p:val>
                                        </p:tav>
                                      </p:tavLst>
                                    </p:anim>
                                    <p:anim calcmode="lin" valueType="num">
                                      <p:cBhvr>
                                        <p:cTn id="36" dur="3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300" fill="hold"/>
                                        <p:tgtEl>
                                          <p:spTgt spid="33"/>
                                        </p:tgtEl>
                                        <p:attrNameLst>
                                          <p:attrName>ppt_x</p:attrName>
                                        </p:attrNameLst>
                                      </p:cBhvr>
                                      <p:tavLst>
                                        <p:tav tm="0">
                                          <p:val>
                                            <p:strVal val="0-#ppt_w/2"/>
                                          </p:val>
                                        </p:tav>
                                        <p:tav tm="100000">
                                          <p:val>
                                            <p:strVal val="#ppt_x"/>
                                          </p:val>
                                        </p:tav>
                                      </p:tavLst>
                                    </p:anim>
                                    <p:anim calcmode="lin" valueType="num">
                                      <p:cBhvr>
                                        <p:cTn id="40" dur="3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300" fill="hold"/>
                                        <p:tgtEl>
                                          <p:spTgt spid="34"/>
                                        </p:tgtEl>
                                        <p:attrNameLst>
                                          <p:attrName>ppt_x</p:attrName>
                                        </p:attrNameLst>
                                      </p:cBhvr>
                                      <p:tavLst>
                                        <p:tav tm="0">
                                          <p:val>
                                            <p:strVal val="0-#ppt_w/2"/>
                                          </p:val>
                                        </p:tav>
                                        <p:tav tm="100000">
                                          <p:val>
                                            <p:strVal val="#ppt_x"/>
                                          </p:val>
                                        </p:tav>
                                      </p:tavLst>
                                    </p:anim>
                                    <p:anim calcmode="lin" valueType="num">
                                      <p:cBhvr>
                                        <p:cTn id="44" dur="300" fill="hold"/>
                                        <p:tgtEl>
                                          <p:spTgt spid="34"/>
                                        </p:tgtEl>
                                        <p:attrNameLst>
                                          <p:attrName>ppt_y</p:attrName>
                                        </p:attrNameLst>
                                      </p:cBhvr>
                                      <p:tavLst>
                                        <p:tav tm="0">
                                          <p:val>
                                            <p:strVal val="#ppt_y"/>
                                          </p:val>
                                        </p:tav>
                                        <p:tav tm="100000">
                                          <p:val>
                                            <p:strVal val="#ppt_y"/>
                                          </p:val>
                                        </p:tav>
                                      </p:tavLst>
                                    </p:anim>
                                  </p:childTnLst>
                                </p:cTn>
                              </p:par>
                            </p:childTnLst>
                          </p:cTn>
                        </p:par>
                        <p:par>
                          <p:cTn id="45" fill="hold">
                            <p:stCondLst>
                              <p:cond delay="1500"/>
                            </p:stCondLst>
                            <p:childTnLst>
                              <p:par>
                                <p:cTn id="46" presetID="42" presetClass="entr" presetSubtype="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p:cBhvr>
                                        <p:cTn id="48" dur="500"/>
                                        <p:tgtEl>
                                          <p:spTgt spid="25"/>
                                        </p:tgtEl>
                                      </p:cBhvr>
                                    </p:animEffect>
                                    <p:anim calcmode="lin" valueType="num">
                                      <p:cBhvr>
                                        <p:cTn id="49" dur="500" fill="hold"/>
                                        <p:tgtEl>
                                          <p:spTgt spid="25"/>
                                        </p:tgtEl>
                                        <p:attrNameLst>
                                          <p:attrName>ppt_x</p:attrName>
                                        </p:attrNameLst>
                                      </p:cBhvr>
                                      <p:tavLst>
                                        <p:tav tm="0">
                                          <p:val>
                                            <p:strVal val="#ppt_x"/>
                                          </p:val>
                                        </p:tav>
                                        <p:tav tm="100000">
                                          <p:val>
                                            <p:strVal val="#ppt_x"/>
                                          </p:val>
                                        </p:tav>
                                      </p:tavLst>
                                    </p:anim>
                                    <p:anim calcmode="lin" valueType="num">
                                      <p:cBhvr>
                                        <p:cTn id="50" dur="500" fill="hold"/>
                                        <p:tgtEl>
                                          <p:spTgt spid="25"/>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22" presetClass="entr" presetSubtype="1"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p:cBhvr>
                                        <p:cTn id="54" dur="500"/>
                                        <p:tgtEl>
                                          <p:spTgt spid="41"/>
                                        </p:tgtEl>
                                      </p:cBhvr>
                                    </p:animEffect>
                                  </p:childTnLst>
                                </p:cTn>
                              </p:par>
                            </p:childTnLst>
                          </p:cTn>
                        </p:par>
                        <p:par>
                          <p:cTn id="55" fill="hold">
                            <p:stCondLst>
                              <p:cond delay="2500"/>
                            </p:stCondLst>
                            <p:childTnLst>
                              <p:par>
                                <p:cTn id="56" presetID="42" presetClass="entr" presetSubtype="0"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p:cBhvr>
                                        <p:cTn id="58" dur="300"/>
                                        <p:tgtEl>
                                          <p:spTgt spid="35"/>
                                        </p:tgtEl>
                                      </p:cBhvr>
                                    </p:animEffect>
                                    <p:anim calcmode="lin" valueType="num">
                                      <p:cBhvr>
                                        <p:cTn id="59" dur="300" fill="hold"/>
                                        <p:tgtEl>
                                          <p:spTgt spid="35"/>
                                        </p:tgtEl>
                                        <p:attrNameLst>
                                          <p:attrName>ppt_x</p:attrName>
                                        </p:attrNameLst>
                                      </p:cBhvr>
                                      <p:tavLst>
                                        <p:tav tm="0">
                                          <p:val>
                                            <p:strVal val="#ppt_x"/>
                                          </p:val>
                                        </p:tav>
                                        <p:tav tm="100000">
                                          <p:val>
                                            <p:strVal val="#ppt_x"/>
                                          </p:val>
                                        </p:tav>
                                      </p:tavLst>
                                    </p:anim>
                                    <p:anim calcmode="lin" valueType="num">
                                      <p:cBhvr>
                                        <p:cTn id="60" dur="3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2" grpId="0" bldLvl="0" animBg="1" autoUpdateAnimBg="0"/>
      <p:bldP spid="33" grpId="0" bldLvl="0" animBg="1" autoUpdateAnimBg="0"/>
      <p:bldP spid="34" grpId="0" bldLvl="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矩形 1"/>
          <p:cNvSpPr>
            <a:spLocks noChangeArrowheads="1"/>
          </p:cNvSpPr>
          <p:nvPr/>
        </p:nvSpPr>
        <p:spPr bwMode="auto">
          <a:xfrm>
            <a:off x="0" y="1644652"/>
            <a:ext cx="12192000" cy="3324225"/>
          </a:xfrm>
          <a:prstGeom prst="rect">
            <a:avLst/>
          </a:prstGeom>
          <a:solidFill>
            <a:srgbClr val="2E75B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5843" name="文本框 3"/>
          <p:cNvSpPr>
            <a:spLocks noChangeArrowheads="1"/>
          </p:cNvSpPr>
          <p:nvPr/>
        </p:nvSpPr>
        <p:spPr bwMode="auto">
          <a:xfrm>
            <a:off x="1725613" y="5324476"/>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2E75B6"/>
                </a:solidFill>
                <a:latin typeface="方正正黑简体" charset="-122"/>
                <a:ea typeface="方正正黑简体" charset="-122"/>
                <a:sym typeface="方正仿宋简体" charset="-122"/>
              </a:rPr>
              <a:t>点击添加文本文字点击</a:t>
            </a:r>
          </a:p>
          <a:p>
            <a:r>
              <a:rPr lang="zh-CN" altLang="en-US">
                <a:solidFill>
                  <a:srgbClr val="2E75B6"/>
                </a:solidFill>
                <a:latin typeface="方正正黑简体" charset="-122"/>
                <a:ea typeface="方正正黑简体" charset="-122"/>
                <a:sym typeface="方正仿宋简体" charset="-122"/>
              </a:rPr>
              <a:t>点击添加文本文字点击</a:t>
            </a:r>
          </a:p>
        </p:txBody>
      </p:sp>
      <p:sp>
        <p:nvSpPr>
          <p:cNvPr id="35844" name="文本框 4"/>
          <p:cNvSpPr>
            <a:spLocks noChangeArrowheads="1"/>
          </p:cNvSpPr>
          <p:nvPr/>
        </p:nvSpPr>
        <p:spPr bwMode="auto">
          <a:xfrm>
            <a:off x="5221288" y="5324476"/>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2E75B6"/>
                </a:solidFill>
                <a:latin typeface="方正正黑简体" charset="-122"/>
                <a:ea typeface="方正正黑简体" charset="-122"/>
                <a:sym typeface="方正仿宋简体" charset="-122"/>
              </a:rPr>
              <a:t>点击添加文本文字点击</a:t>
            </a:r>
          </a:p>
          <a:p>
            <a:r>
              <a:rPr lang="zh-CN" altLang="en-US">
                <a:solidFill>
                  <a:srgbClr val="2E75B6"/>
                </a:solidFill>
                <a:latin typeface="方正正黑简体" charset="-122"/>
                <a:ea typeface="方正正黑简体" charset="-122"/>
                <a:sym typeface="方正仿宋简体" charset="-122"/>
              </a:rPr>
              <a:t>点击添加文本文字点击</a:t>
            </a:r>
          </a:p>
        </p:txBody>
      </p:sp>
      <p:sp>
        <p:nvSpPr>
          <p:cNvPr id="35845" name="Freeform 44"/>
          <p:cNvSpPr>
            <a:spLocks noChangeAspect="1" noEditPoints="1" noChangeArrowheads="1"/>
          </p:cNvSpPr>
          <p:nvPr/>
        </p:nvSpPr>
        <p:spPr bwMode="auto">
          <a:xfrm>
            <a:off x="1171575" y="5378450"/>
            <a:ext cx="554039" cy="539750"/>
          </a:xfrm>
          <a:custGeom>
            <a:avLst/>
            <a:gdLst>
              <a:gd name="T0" fmla="*/ 63 w 209"/>
              <a:gd name="T1" fmla="*/ 86 h 204"/>
              <a:gd name="T2" fmla="*/ 63 w 209"/>
              <a:gd name="T3" fmla="*/ 60 h 204"/>
              <a:gd name="T4" fmla="*/ 95 w 209"/>
              <a:gd name="T5" fmla="*/ 59 h 204"/>
              <a:gd name="T6" fmla="*/ 95 w 209"/>
              <a:gd name="T7" fmla="*/ 70 h 204"/>
              <a:gd name="T8" fmla="*/ 95 w 209"/>
              <a:gd name="T9" fmla="*/ 90 h 204"/>
              <a:gd name="T10" fmla="*/ 76 w 209"/>
              <a:gd name="T11" fmla="*/ 97 h 204"/>
              <a:gd name="T12" fmla="*/ 89 w 209"/>
              <a:gd name="T13" fmla="*/ 86 h 204"/>
              <a:gd name="T14" fmla="*/ 69 w 209"/>
              <a:gd name="T15" fmla="*/ 70 h 204"/>
              <a:gd name="T16" fmla="*/ 69 w 209"/>
              <a:gd name="T17" fmla="*/ 89 h 204"/>
              <a:gd name="T18" fmla="*/ 50 w 209"/>
              <a:gd name="T19" fmla="*/ 97 h 204"/>
              <a:gd name="T20" fmla="*/ 160 w 209"/>
              <a:gd name="T21" fmla="*/ 170 h 204"/>
              <a:gd name="T22" fmla="*/ 195 w 209"/>
              <a:gd name="T23" fmla="*/ 101 h 204"/>
              <a:gd name="T24" fmla="*/ 191 w 209"/>
              <a:gd name="T25" fmla="*/ 90 h 204"/>
              <a:gd name="T26" fmla="*/ 101 w 209"/>
              <a:gd name="T27" fmla="*/ 0 h 204"/>
              <a:gd name="T28" fmla="*/ 12 w 209"/>
              <a:gd name="T29" fmla="*/ 90 h 204"/>
              <a:gd name="T30" fmla="*/ 2 w 209"/>
              <a:gd name="T31" fmla="*/ 101 h 204"/>
              <a:gd name="T32" fmla="*/ 44 w 209"/>
              <a:gd name="T33" fmla="*/ 168 h 204"/>
              <a:gd name="T34" fmla="*/ 55 w 209"/>
              <a:gd name="T35" fmla="*/ 145 h 204"/>
              <a:gd name="T36" fmla="*/ 34 w 209"/>
              <a:gd name="T37" fmla="*/ 97 h 204"/>
              <a:gd name="T38" fmla="*/ 53 w 209"/>
              <a:gd name="T39" fmla="*/ 42 h 204"/>
              <a:gd name="T40" fmla="*/ 149 w 209"/>
              <a:gd name="T41" fmla="*/ 42 h 204"/>
              <a:gd name="T42" fmla="*/ 169 w 209"/>
              <a:gd name="T43" fmla="*/ 94 h 204"/>
              <a:gd name="T44" fmla="*/ 142 w 209"/>
              <a:gd name="T45" fmla="*/ 145 h 204"/>
              <a:gd name="T46" fmla="*/ 156 w 209"/>
              <a:gd name="T47" fmla="*/ 199 h 204"/>
              <a:gd name="T48" fmla="*/ 194 w 209"/>
              <a:gd name="T49" fmla="*/ 188 h 204"/>
              <a:gd name="T50" fmla="*/ 209 w 209"/>
              <a:gd name="T51" fmla="*/ 183 h 204"/>
              <a:gd name="T52" fmla="*/ 183 w 209"/>
              <a:gd name="T53" fmla="*/ 183 h 204"/>
              <a:gd name="T54" fmla="*/ 160 w 209"/>
              <a:gd name="T55" fmla="*/ 170 h 204"/>
              <a:gd name="T56" fmla="*/ 72 w 209"/>
              <a:gd name="T57" fmla="*/ 133 h 204"/>
              <a:gd name="T58" fmla="*/ 115 w 209"/>
              <a:gd name="T59" fmla="*/ 116 h 204"/>
              <a:gd name="T60" fmla="*/ 128 w 209"/>
              <a:gd name="T61" fmla="*/ 100 h 204"/>
              <a:gd name="T62" fmla="*/ 136 w 209"/>
              <a:gd name="T63" fmla="*/ 75 h 204"/>
              <a:gd name="T64" fmla="*/ 115 w 209"/>
              <a:gd name="T65" fmla="*/ 47 h 204"/>
              <a:gd name="T66" fmla="*/ 104 w 209"/>
              <a:gd name="T67" fmla="*/ 47 h 204"/>
              <a:gd name="T68" fmla="*/ 88 w 209"/>
              <a:gd name="T69" fmla="*/ 1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204">
                <a:moveTo>
                  <a:pt x="57" y="88"/>
                </a:moveTo>
                <a:cubicBezTo>
                  <a:pt x="59" y="87"/>
                  <a:pt x="61" y="86"/>
                  <a:pt x="63" y="86"/>
                </a:cubicBezTo>
                <a:cubicBezTo>
                  <a:pt x="63" y="70"/>
                  <a:pt x="63" y="70"/>
                  <a:pt x="63" y="70"/>
                </a:cubicBezTo>
                <a:cubicBezTo>
                  <a:pt x="63" y="60"/>
                  <a:pt x="63" y="60"/>
                  <a:pt x="63" y="60"/>
                </a:cubicBezTo>
                <a:cubicBezTo>
                  <a:pt x="63" y="59"/>
                  <a:pt x="63" y="59"/>
                  <a:pt x="63" y="59"/>
                </a:cubicBezTo>
                <a:cubicBezTo>
                  <a:pt x="95" y="59"/>
                  <a:pt x="95" y="59"/>
                  <a:pt x="95" y="59"/>
                </a:cubicBezTo>
                <a:cubicBezTo>
                  <a:pt x="95" y="60"/>
                  <a:pt x="95" y="60"/>
                  <a:pt x="95" y="60"/>
                </a:cubicBezTo>
                <a:cubicBezTo>
                  <a:pt x="95" y="70"/>
                  <a:pt x="95" y="70"/>
                  <a:pt x="95" y="70"/>
                </a:cubicBezTo>
                <a:cubicBezTo>
                  <a:pt x="95" y="90"/>
                  <a:pt x="95" y="90"/>
                  <a:pt x="95" y="90"/>
                </a:cubicBezTo>
                <a:cubicBezTo>
                  <a:pt x="95" y="90"/>
                  <a:pt x="95" y="90"/>
                  <a:pt x="95" y="90"/>
                </a:cubicBezTo>
                <a:cubicBezTo>
                  <a:pt x="95" y="92"/>
                  <a:pt x="92" y="96"/>
                  <a:pt x="88" y="98"/>
                </a:cubicBezTo>
                <a:cubicBezTo>
                  <a:pt x="83" y="100"/>
                  <a:pt x="77" y="100"/>
                  <a:pt x="76" y="97"/>
                </a:cubicBezTo>
                <a:cubicBezTo>
                  <a:pt x="75" y="94"/>
                  <a:pt x="78" y="90"/>
                  <a:pt x="83" y="88"/>
                </a:cubicBezTo>
                <a:cubicBezTo>
                  <a:pt x="85" y="87"/>
                  <a:pt x="87" y="86"/>
                  <a:pt x="89" y="86"/>
                </a:cubicBezTo>
                <a:cubicBezTo>
                  <a:pt x="89" y="70"/>
                  <a:pt x="89" y="70"/>
                  <a:pt x="89" y="70"/>
                </a:cubicBezTo>
                <a:cubicBezTo>
                  <a:pt x="69" y="70"/>
                  <a:pt x="69" y="70"/>
                  <a:pt x="69" y="70"/>
                </a:cubicBezTo>
                <a:cubicBezTo>
                  <a:pt x="69" y="89"/>
                  <a:pt x="69" y="89"/>
                  <a:pt x="69" y="89"/>
                </a:cubicBezTo>
                <a:cubicBezTo>
                  <a:pt x="69" y="89"/>
                  <a:pt x="69" y="89"/>
                  <a:pt x="69" y="89"/>
                </a:cubicBezTo>
                <a:cubicBezTo>
                  <a:pt x="69" y="92"/>
                  <a:pt x="66" y="96"/>
                  <a:pt x="62" y="98"/>
                </a:cubicBezTo>
                <a:cubicBezTo>
                  <a:pt x="57" y="100"/>
                  <a:pt x="51" y="100"/>
                  <a:pt x="50" y="97"/>
                </a:cubicBezTo>
                <a:cubicBezTo>
                  <a:pt x="49" y="94"/>
                  <a:pt x="52" y="90"/>
                  <a:pt x="57" y="88"/>
                </a:cubicBezTo>
                <a:close/>
                <a:moveTo>
                  <a:pt x="160" y="170"/>
                </a:moveTo>
                <a:cubicBezTo>
                  <a:pt x="169" y="173"/>
                  <a:pt x="169" y="173"/>
                  <a:pt x="169" y="173"/>
                </a:cubicBezTo>
                <a:cubicBezTo>
                  <a:pt x="188" y="155"/>
                  <a:pt x="196" y="131"/>
                  <a:pt x="195" y="101"/>
                </a:cubicBezTo>
                <a:cubicBezTo>
                  <a:pt x="191" y="100"/>
                  <a:pt x="191" y="100"/>
                  <a:pt x="191" y="100"/>
                </a:cubicBezTo>
                <a:cubicBezTo>
                  <a:pt x="191" y="96"/>
                  <a:pt x="191" y="93"/>
                  <a:pt x="191" y="90"/>
                </a:cubicBezTo>
                <a:cubicBezTo>
                  <a:pt x="191" y="65"/>
                  <a:pt x="181" y="43"/>
                  <a:pt x="165" y="26"/>
                </a:cubicBezTo>
                <a:cubicBezTo>
                  <a:pt x="149" y="10"/>
                  <a:pt x="126" y="0"/>
                  <a:pt x="101" y="0"/>
                </a:cubicBezTo>
                <a:cubicBezTo>
                  <a:pt x="77" y="0"/>
                  <a:pt x="54" y="10"/>
                  <a:pt x="38" y="26"/>
                </a:cubicBezTo>
                <a:cubicBezTo>
                  <a:pt x="22" y="43"/>
                  <a:pt x="12" y="65"/>
                  <a:pt x="12" y="90"/>
                </a:cubicBezTo>
                <a:cubicBezTo>
                  <a:pt x="12" y="92"/>
                  <a:pt x="12" y="95"/>
                  <a:pt x="12" y="98"/>
                </a:cubicBezTo>
                <a:cubicBezTo>
                  <a:pt x="2" y="101"/>
                  <a:pt x="2" y="101"/>
                  <a:pt x="2" y="101"/>
                </a:cubicBezTo>
                <a:cubicBezTo>
                  <a:pt x="0" y="131"/>
                  <a:pt x="9" y="155"/>
                  <a:pt x="27" y="173"/>
                </a:cubicBezTo>
                <a:cubicBezTo>
                  <a:pt x="44" y="168"/>
                  <a:pt x="44" y="168"/>
                  <a:pt x="44" y="168"/>
                </a:cubicBezTo>
                <a:cubicBezTo>
                  <a:pt x="44" y="168"/>
                  <a:pt x="44" y="168"/>
                  <a:pt x="44" y="168"/>
                </a:cubicBezTo>
                <a:cubicBezTo>
                  <a:pt x="54" y="164"/>
                  <a:pt x="59" y="154"/>
                  <a:pt x="55" y="145"/>
                </a:cubicBezTo>
                <a:cubicBezTo>
                  <a:pt x="42" y="106"/>
                  <a:pt x="42" y="106"/>
                  <a:pt x="42" y="106"/>
                </a:cubicBezTo>
                <a:cubicBezTo>
                  <a:pt x="40" y="102"/>
                  <a:pt x="37" y="99"/>
                  <a:pt x="34" y="97"/>
                </a:cubicBezTo>
                <a:cubicBezTo>
                  <a:pt x="34" y="94"/>
                  <a:pt x="33" y="92"/>
                  <a:pt x="33" y="90"/>
                </a:cubicBezTo>
                <a:cubicBezTo>
                  <a:pt x="33" y="71"/>
                  <a:pt x="41" y="54"/>
                  <a:pt x="53" y="42"/>
                </a:cubicBezTo>
                <a:cubicBezTo>
                  <a:pt x="66" y="29"/>
                  <a:pt x="83" y="22"/>
                  <a:pt x="101" y="22"/>
                </a:cubicBezTo>
                <a:cubicBezTo>
                  <a:pt x="120" y="22"/>
                  <a:pt x="137" y="29"/>
                  <a:pt x="149" y="42"/>
                </a:cubicBezTo>
                <a:cubicBezTo>
                  <a:pt x="162" y="54"/>
                  <a:pt x="169" y="71"/>
                  <a:pt x="169" y="90"/>
                </a:cubicBezTo>
                <a:cubicBezTo>
                  <a:pt x="169" y="91"/>
                  <a:pt x="169" y="93"/>
                  <a:pt x="169" y="94"/>
                </a:cubicBezTo>
                <a:cubicBezTo>
                  <a:pt x="163" y="95"/>
                  <a:pt x="157" y="100"/>
                  <a:pt x="155" y="106"/>
                </a:cubicBezTo>
                <a:cubicBezTo>
                  <a:pt x="142" y="145"/>
                  <a:pt x="142" y="145"/>
                  <a:pt x="142" y="145"/>
                </a:cubicBezTo>
                <a:cubicBezTo>
                  <a:pt x="138" y="154"/>
                  <a:pt x="143" y="163"/>
                  <a:pt x="151" y="167"/>
                </a:cubicBezTo>
                <a:cubicBezTo>
                  <a:pt x="147" y="175"/>
                  <a:pt x="140" y="193"/>
                  <a:pt x="156" y="199"/>
                </a:cubicBezTo>
                <a:cubicBezTo>
                  <a:pt x="168" y="204"/>
                  <a:pt x="179" y="197"/>
                  <a:pt x="188" y="191"/>
                </a:cubicBezTo>
                <a:cubicBezTo>
                  <a:pt x="190" y="190"/>
                  <a:pt x="192" y="189"/>
                  <a:pt x="194" y="188"/>
                </a:cubicBezTo>
                <a:cubicBezTo>
                  <a:pt x="197" y="186"/>
                  <a:pt x="200" y="185"/>
                  <a:pt x="201" y="187"/>
                </a:cubicBezTo>
                <a:cubicBezTo>
                  <a:pt x="209" y="183"/>
                  <a:pt x="209" y="183"/>
                  <a:pt x="209" y="183"/>
                </a:cubicBezTo>
                <a:cubicBezTo>
                  <a:pt x="204" y="173"/>
                  <a:pt x="197" y="175"/>
                  <a:pt x="189" y="180"/>
                </a:cubicBezTo>
                <a:cubicBezTo>
                  <a:pt x="187" y="181"/>
                  <a:pt x="185" y="182"/>
                  <a:pt x="183" y="183"/>
                </a:cubicBezTo>
                <a:cubicBezTo>
                  <a:pt x="176" y="188"/>
                  <a:pt x="167" y="194"/>
                  <a:pt x="159" y="191"/>
                </a:cubicBezTo>
                <a:cubicBezTo>
                  <a:pt x="152" y="188"/>
                  <a:pt x="157" y="175"/>
                  <a:pt x="160" y="170"/>
                </a:cubicBezTo>
                <a:close/>
                <a:moveTo>
                  <a:pt x="88" y="112"/>
                </a:moveTo>
                <a:cubicBezTo>
                  <a:pt x="77" y="117"/>
                  <a:pt x="70" y="127"/>
                  <a:pt x="72" y="133"/>
                </a:cubicBezTo>
                <a:cubicBezTo>
                  <a:pt x="75" y="139"/>
                  <a:pt x="87" y="140"/>
                  <a:pt x="98" y="135"/>
                </a:cubicBezTo>
                <a:cubicBezTo>
                  <a:pt x="109" y="130"/>
                  <a:pt x="116" y="122"/>
                  <a:pt x="115" y="116"/>
                </a:cubicBezTo>
                <a:cubicBezTo>
                  <a:pt x="115" y="82"/>
                  <a:pt x="115" y="82"/>
                  <a:pt x="115" y="82"/>
                </a:cubicBezTo>
                <a:cubicBezTo>
                  <a:pt x="127" y="84"/>
                  <a:pt x="134" y="85"/>
                  <a:pt x="128" y="100"/>
                </a:cubicBezTo>
                <a:cubicBezTo>
                  <a:pt x="132" y="102"/>
                  <a:pt x="132" y="102"/>
                  <a:pt x="132" y="102"/>
                </a:cubicBezTo>
                <a:cubicBezTo>
                  <a:pt x="141" y="93"/>
                  <a:pt x="144" y="86"/>
                  <a:pt x="136" y="75"/>
                </a:cubicBezTo>
                <a:cubicBezTo>
                  <a:pt x="131" y="66"/>
                  <a:pt x="120" y="57"/>
                  <a:pt x="115" y="47"/>
                </a:cubicBezTo>
                <a:cubicBezTo>
                  <a:pt x="115" y="47"/>
                  <a:pt x="115" y="47"/>
                  <a:pt x="115" y="47"/>
                </a:cubicBezTo>
                <a:cubicBezTo>
                  <a:pt x="115" y="47"/>
                  <a:pt x="115" y="47"/>
                  <a:pt x="115" y="47"/>
                </a:cubicBezTo>
                <a:cubicBezTo>
                  <a:pt x="104" y="47"/>
                  <a:pt x="104" y="47"/>
                  <a:pt x="104" y="47"/>
                </a:cubicBezTo>
                <a:cubicBezTo>
                  <a:pt x="104" y="109"/>
                  <a:pt x="104" y="109"/>
                  <a:pt x="104" y="109"/>
                </a:cubicBezTo>
                <a:cubicBezTo>
                  <a:pt x="99" y="109"/>
                  <a:pt x="94" y="110"/>
                  <a:pt x="88" y="11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5846" name="文本框 6"/>
          <p:cNvSpPr>
            <a:spLocks noChangeArrowheads="1"/>
          </p:cNvSpPr>
          <p:nvPr/>
        </p:nvSpPr>
        <p:spPr bwMode="auto">
          <a:xfrm>
            <a:off x="8716963" y="5324476"/>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2E75B6"/>
                </a:solidFill>
                <a:latin typeface="方正正黑简体" charset="-122"/>
                <a:ea typeface="方正正黑简体" charset="-122"/>
                <a:sym typeface="方正仿宋简体" charset="-122"/>
              </a:rPr>
              <a:t>点击添加文本文字点击</a:t>
            </a:r>
          </a:p>
          <a:p>
            <a:r>
              <a:rPr lang="zh-CN" altLang="en-US">
                <a:solidFill>
                  <a:srgbClr val="2E75B6"/>
                </a:solidFill>
                <a:latin typeface="方正正黑简体" charset="-122"/>
                <a:ea typeface="方正正黑简体" charset="-122"/>
                <a:sym typeface="方正仿宋简体" charset="-122"/>
              </a:rPr>
              <a:t>点击添加文本文字点击</a:t>
            </a:r>
          </a:p>
        </p:txBody>
      </p:sp>
      <p:sp>
        <p:nvSpPr>
          <p:cNvPr id="35847" name="Freeform 38"/>
          <p:cNvSpPr>
            <a:spLocks noChangeAspect="1" noEditPoints="1" noChangeArrowheads="1"/>
          </p:cNvSpPr>
          <p:nvPr/>
        </p:nvSpPr>
        <p:spPr bwMode="auto">
          <a:xfrm>
            <a:off x="8091490" y="5378450"/>
            <a:ext cx="649287" cy="539750"/>
          </a:xfrm>
          <a:custGeom>
            <a:avLst/>
            <a:gdLst>
              <a:gd name="T0" fmla="*/ 28 w 282"/>
              <a:gd name="T1" fmla="*/ 131 h 235"/>
              <a:gd name="T2" fmla="*/ 28 w 282"/>
              <a:gd name="T3" fmla="*/ 53 h 235"/>
              <a:gd name="T4" fmla="*/ 46 w 282"/>
              <a:gd name="T5" fmla="*/ 36 h 235"/>
              <a:gd name="T6" fmla="*/ 62 w 282"/>
              <a:gd name="T7" fmla="*/ 36 h 235"/>
              <a:gd name="T8" fmla="*/ 62 w 282"/>
              <a:gd name="T9" fmla="*/ 148 h 235"/>
              <a:gd name="T10" fmla="*/ 46 w 282"/>
              <a:gd name="T11" fmla="*/ 148 h 235"/>
              <a:gd name="T12" fmla="*/ 28 w 282"/>
              <a:gd name="T13" fmla="*/ 131 h 235"/>
              <a:gd name="T14" fmla="*/ 214 w 282"/>
              <a:gd name="T15" fmla="*/ 131 h 235"/>
              <a:gd name="T16" fmla="*/ 214 w 282"/>
              <a:gd name="T17" fmla="*/ 53 h 235"/>
              <a:gd name="T18" fmla="*/ 197 w 282"/>
              <a:gd name="T19" fmla="*/ 36 h 235"/>
              <a:gd name="T20" fmla="*/ 180 w 282"/>
              <a:gd name="T21" fmla="*/ 36 h 235"/>
              <a:gd name="T22" fmla="*/ 180 w 282"/>
              <a:gd name="T23" fmla="*/ 148 h 235"/>
              <a:gd name="T24" fmla="*/ 197 w 282"/>
              <a:gd name="T25" fmla="*/ 148 h 235"/>
              <a:gd name="T26" fmla="*/ 214 w 282"/>
              <a:gd name="T27" fmla="*/ 131 h 235"/>
              <a:gd name="T28" fmla="*/ 154 w 282"/>
              <a:gd name="T29" fmla="*/ 36 h 235"/>
              <a:gd name="T30" fmla="*/ 131 w 282"/>
              <a:gd name="T31" fmla="*/ 13 h 235"/>
              <a:gd name="T32" fmla="*/ 112 w 282"/>
              <a:gd name="T33" fmla="*/ 13 h 235"/>
              <a:gd name="T34" fmla="*/ 89 w 282"/>
              <a:gd name="T35" fmla="*/ 36 h 235"/>
              <a:gd name="T36" fmla="*/ 77 w 282"/>
              <a:gd name="T37" fmla="*/ 36 h 235"/>
              <a:gd name="T38" fmla="*/ 77 w 282"/>
              <a:gd name="T39" fmla="*/ 148 h 235"/>
              <a:gd name="T40" fmla="*/ 166 w 282"/>
              <a:gd name="T41" fmla="*/ 148 h 235"/>
              <a:gd name="T42" fmla="*/ 166 w 282"/>
              <a:gd name="T43" fmla="*/ 36 h 235"/>
              <a:gd name="T44" fmla="*/ 154 w 282"/>
              <a:gd name="T45" fmla="*/ 36 h 235"/>
              <a:gd name="T46" fmla="*/ 101 w 282"/>
              <a:gd name="T47" fmla="*/ 36 h 235"/>
              <a:gd name="T48" fmla="*/ 112 w 282"/>
              <a:gd name="T49" fmla="*/ 23 h 235"/>
              <a:gd name="T50" fmla="*/ 131 w 282"/>
              <a:gd name="T51" fmla="*/ 23 h 235"/>
              <a:gd name="T52" fmla="*/ 142 w 282"/>
              <a:gd name="T53" fmla="*/ 36 h 235"/>
              <a:gd name="T54" fmla="*/ 101 w 282"/>
              <a:gd name="T55" fmla="*/ 36 h 235"/>
              <a:gd name="T56" fmla="*/ 42 w 282"/>
              <a:gd name="T57" fmla="*/ 187 h 235"/>
              <a:gd name="T58" fmla="*/ 17 w 282"/>
              <a:gd name="T59" fmla="*/ 211 h 235"/>
              <a:gd name="T60" fmla="*/ 42 w 282"/>
              <a:gd name="T61" fmla="*/ 235 h 235"/>
              <a:gd name="T62" fmla="*/ 66 w 282"/>
              <a:gd name="T63" fmla="*/ 211 h 235"/>
              <a:gd name="T64" fmla="*/ 42 w 282"/>
              <a:gd name="T65" fmla="*/ 187 h 235"/>
              <a:gd name="T66" fmla="*/ 42 w 282"/>
              <a:gd name="T67" fmla="*/ 224 h 235"/>
              <a:gd name="T68" fmla="*/ 29 w 282"/>
              <a:gd name="T69" fmla="*/ 211 h 235"/>
              <a:gd name="T70" fmla="*/ 42 w 282"/>
              <a:gd name="T71" fmla="*/ 198 h 235"/>
              <a:gd name="T72" fmla="*/ 54 w 282"/>
              <a:gd name="T73" fmla="*/ 211 h 235"/>
              <a:gd name="T74" fmla="*/ 42 w 282"/>
              <a:gd name="T75" fmla="*/ 224 h 235"/>
              <a:gd name="T76" fmla="*/ 202 w 282"/>
              <a:gd name="T77" fmla="*/ 187 h 235"/>
              <a:gd name="T78" fmla="*/ 177 w 282"/>
              <a:gd name="T79" fmla="*/ 211 h 235"/>
              <a:gd name="T80" fmla="*/ 202 w 282"/>
              <a:gd name="T81" fmla="*/ 235 h 235"/>
              <a:gd name="T82" fmla="*/ 226 w 282"/>
              <a:gd name="T83" fmla="*/ 211 h 235"/>
              <a:gd name="T84" fmla="*/ 202 w 282"/>
              <a:gd name="T85" fmla="*/ 187 h 235"/>
              <a:gd name="T86" fmla="*/ 202 w 282"/>
              <a:gd name="T87" fmla="*/ 224 h 235"/>
              <a:gd name="T88" fmla="*/ 189 w 282"/>
              <a:gd name="T89" fmla="*/ 211 h 235"/>
              <a:gd name="T90" fmla="*/ 202 w 282"/>
              <a:gd name="T91" fmla="*/ 198 h 235"/>
              <a:gd name="T92" fmla="*/ 214 w 282"/>
              <a:gd name="T93" fmla="*/ 211 h 235"/>
              <a:gd name="T94" fmla="*/ 202 w 282"/>
              <a:gd name="T95" fmla="*/ 224 h 235"/>
              <a:gd name="T96" fmla="*/ 275 w 282"/>
              <a:gd name="T97" fmla="*/ 20 h 235"/>
              <a:gd name="T98" fmla="*/ 246 w 282"/>
              <a:gd name="T99" fmla="*/ 36 h 235"/>
              <a:gd name="T100" fmla="*/ 246 w 282"/>
              <a:gd name="T101" fmla="*/ 179 h 235"/>
              <a:gd name="T102" fmla="*/ 0 w 282"/>
              <a:gd name="T103" fmla="*/ 179 h 235"/>
              <a:gd name="T104" fmla="*/ 0 w 282"/>
              <a:gd name="T105" fmla="*/ 140 h 235"/>
              <a:gd name="T106" fmla="*/ 19 w 282"/>
              <a:gd name="T107" fmla="*/ 140 h 235"/>
              <a:gd name="T108" fmla="*/ 19 w 282"/>
              <a:gd name="T109" fmla="*/ 160 h 235"/>
              <a:gd name="T110" fmla="*/ 226 w 282"/>
              <a:gd name="T111" fmla="*/ 160 h 235"/>
              <a:gd name="T112" fmla="*/ 226 w 282"/>
              <a:gd name="T113" fmla="*/ 31 h 235"/>
              <a:gd name="T114" fmla="*/ 226 w 282"/>
              <a:gd name="T115" fmla="*/ 29 h 235"/>
              <a:gd name="T116" fmla="*/ 231 w 282"/>
              <a:gd name="T117" fmla="*/ 22 h 235"/>
              <a:gd name="T118" fmla="*/ 266 w 282"/>
              <a:gd name="T119" fmla="*/ 3 h 235"/>
              <a:gd name="T120" fmla="*/ 279 w 282"/>
              <a:gd name="T121" fmla="*/ 7 h 235"/>
              <a:gd name="T122" fmla="*/ 275 w 282"/>
              <a:gd name="T123" fmla="*/ 2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5848" name="Freeform 10"/>
          <p:cNvSpPr>
            <a:spLocks noChangeAspect="1" noEditPoints="1" noChangeArrowheads="1"/>
          </p:cNvSpPr>
          <p:nvPr/>
        </p:nvSpPr>
        <p:spPr bwMode="auto">
          <a:xfrm>
            <a:off x="4697413" y="5378450"/>
            <a:ext cx="512763" cy="539750"/>
          </a:xfrm>
          <a:custGeom>
            <a:avLst/>
            <a:gdLst>
              <a:gd name="T0" fmla="*/ 120 w 475"/>
              <a:gd name="T1" fmla="*/ 294 h 500"/>
              <a:gd name="T2" fmla="*/ 0 w 475"/>
              <a:gd name="T3" fmla="*/ 422 h 500"/>
              <a:gd name="T4" fmla="*/ 0 w 475"/>
              <a:gd name="T5" fmla="*/ 228 h 500"/>
              <a:gd name="T6" fmla="*/ 411 w 475"/>
              <a:gd name="T7" fmla="*/ 218 h 500"/>
              <a:gd name="T8" fmla="*/ 373 w 475"/>
              <a:gd name="T9" fmla="*/ 247 h 500"/>
              <a:gd name="T10" fmla="*/ 373 w 475"/>
              <a:gd name="T11" fmla="*/ 230 h 500"/>
              <a:gd name="T12" fmla="*/ 231 w 475"/>
              <a:gd name="T13" fmla="*/ 114 h 500"/>
              <a:gd name="T14" fmla="*/ 108 w 475"/>
              <a:gd name="T15" fmla="*/ 164 h 500"/>
              <a:gd name="T16" fmla="*/ 106 w 475"/>
              <a:gd name="T17" fmla="*/ 147 h 500"/>
              <a:gd name="T18" fmla="*/ 101 w 475"/>
              <a:gd name="T19" fmla="*/ 126 h 500"/>
              <a:gd name="T20" fmla="*/ 222 w 475"/>
              <a:gd name="T21" fmla="*/ 76 h 500"/>
              <a:gd name="T22" fmla="*/ 97 w 475"/>
              <a:gd name="T23" fmla="*/ 112 h 500"/>
              <a:gd name="T24" fmla="*/ 212 w 475"/>
              <a:gd name="T25" fmla="*/ 43 h 500"/>
              <a:gd name="T26" fmla="*/ 92 w 475"/>
              <a:gd name="T27" fmla="*/ 90 h 500"/>
              <a:gd name="T28" fmla="*/ 87 w 475"/>
              <a:gd name="T29" fmla="*/ 76 h 500"/>
              <a:gd name="T30" fmla="*/ 432 w 475"/>
              <a:gd name="T31" fmla="*/ 407 h 500"/>
              <a:gd name="T32" fmla="*/ 399 w 475"/>
              <a:gd name="T33" fmla="*/ 353 h 500"/>
              <a:gd name="T34" fmla="*/ 399 w 475"/>
              <a:gd name="T35" fmla="*/ 301 h 500"/>
              <a:gd name="T36" fmla="*/ 191 w 475"/>
              <a:gd name="T37" fmla="*/ 424 h 500"/>
              <a:gd name="T38" fmla="*/ 264 w 475"/>
              <a:gd name="T39" fmla="*/ 464 h 500"/>
              <a:gd name="T40" fmla="*/ 475 w 475"/>
              <a:gd name="T41" fmla="*/ 393 h 500"/>
              <a:gd name="T42" fmla="*/ 432 w 475"/>
              <a:gd name="T43" fmla="*/ 190 h 500"/>
              <a:gd name="T44" fmla="*/ 291 w 475"/>
              <a:gd name="T45" fmla="*/ 140 h 500"/>
              <a:gd name="T46" fmla="*/ 262 w 475"/>
              <a:gd name="T47" fmla="*/ 114 h 500"/>
              <a:gd name="T48" fmla="*/ 234 w 475"/>
              <a:gd name="T49" fmla="*/ 0 h 500"/>
              <a:gd name="T50" fmla="*/ 52 w 475"/>
              <a:gd name="T51" fmla="*/ 48 h 500"/>
              <a:gd name="T52" fmla="*/ 47 w 475"/>
              <a:gd name="T53" fmla="*/ 57 h 500"/>
              <a:gd name="T54" fmla="*/ 54 w 475"/>
              <a:gd name="T55" fmla="*/ 166 h 500"/>
              <a:gd name="T56" fmla="*/ 26 w 475"/>
              <a:gd name="T57" fmla="*/ 216 h 500"/>
              <a:gd name="T58" fmla="*/ 141 w 475"/>
              <a:gd name="T59" fmla="*/ 478 h 500"/>
              <a:gd name="T60" fmla="*/ 264 w 475"/>
              <a:gd name="T61" fmla="*/ 500 h 500"/>
              <a:gd name="T62" fmla="*/ 475 w 475"/>
              <a:gd name="T63" fmla="*/ 429 h 500"/>
              <a:gd name="T64" fmla="*/ 255 w 475"/>
              <a:gd name="T65" fmla="*/ 154 h 500"/>
              <a:gd name="T66" fmla="*/ 63 w 475"/>
              <a:gd name="T67" fmla="*/ 60 h 500"/>
              <a:gd name="T68" fmla="*/ 130 w 475"/>
              <a:gd name="T69" fmla="*/ 211 h 500"/>
              <a:gd name="T70" fmla="*/ 260 w 475"/>
              <a:gd name="T7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5" h="500">
                <a:moveTo>
                  <a:pt x="0" y="228"/>
                </a:moveTo>
                <a:lnTo>
                  <a:pt x="120" y="294"/>
                </a:lnTo>
                <a:lnTo>
                  <a:pt x="120" y="488"/>
                </a:lnTo>
                <a:lnTo>
                  <a:pt x="0" y="422"/>
                </a:lnTo>
                <a:lnTo>
                  <a:pt x="0" y="228"/>
                </a:lnTo>
                <a:close/>
                <a:moveTo>
                  <a:pt x="373" y="230"/>
                </a:moveTo>
                <a:lnTo>
                  <a:pt x="411" y="218"/>
                </a:lnTo>
                <a:lnTo>
                  <a:pt x="411" y="232"/>
                </a:lnTo>
                <a:lnTo>
                  <a:pt x="373" y="247"/>
                </a:lnTo>
                <a:lnTo>
                  <a:pt x="373" y="230"/>
                </a:lnTo>
                <a:close/>
                <a:moveTo>
                  <a:pt x="106" y="147"/>
                </a:moveTo>
                <a:lnTo>
                  <a:pt x="231" y="114"/>
                </a:lnTo>
                <a:lnTo>
                  <a:pt x="236" y="128"/>
                </a:lnTo>
                <a:lnTo>
                  <a:pt x="108" y="164"/>
                </a:lnTo>
                <a:lnTo>
                  <a:pt x="106" y="147"/>
                </a:lnTo>
                <a:close/>
                <a:moveTo>
                  <a:pt x="97" y="112"/>
                </a:moveTo>
                <a:lnTo>
                  <a:pt x="101" y="126"/>
                </a:lnTo>
                <a:lnTo>
                  <a:pt x="227" y="93"/>
                </a:lnTo>
                <a:lnTo>
                  <a:pt x="222" y="76"/>
                </a:lnTo>
                <a:lnTo>
                  <a:pt x="97" y="112"/>
                </a:lnTo>
                <a:close/>
                <a:moveTo>
                  <a:pt x="87" y="76"/>
                </a:moveTo>
                <a:lnTo>
                  <a:pt x="212" y="43"/>
                </a:lnTo>
                <a:lnTo>
                  <a:pt x="217" y="57"/>
                </a:lnTo>
                <a:lnTo>
                  <a:pt x="92" y="90"/>
                </a:lnTo>
                <a:lnTo>
                  <a:pt x="87" y="76"/>
                </a:lnTo>
                <a:close/>
                <a:moveTo>
                  <a:pt x="264" y="464"/>
                </a:moveTo>
                <a:lnTo>
                  <a:pt x="432" y="407"/>
                </a:lnTo>
                <a:lnTo>
                  <a:pt x="399" y="391"/>
                </a:lnTo>
                <a:lnTo>
                  <a:pt x="399" y="353"/>
                </a:lnTo>
                <a:lnTo>
                  <a:pt x="399" y="301"/>
                </a:lnTo>
                <a:lnTo>
                  <a:pt x="191" y="365"/>
                </a:lnTo>
                <a:lnTo>
                  <a:pt x="191" y="424"/>
                </a:lnTo>
                <a:lnTo>
                  <a:pt x="264" y="464"/>
                </a:lnTo>
                <a:close/>
                <a:moveTo>
                  <a:pt x="475" y="429"/>
                </a:moveTo>
                <a:lnTo>
                  <a:pt x="475" y="393"/>
                </a:lnTo>
                <a:lnTo>
                  <a:pt x="432" y="370"/>
                </a:lnTo>
                <a:lnTo>
                  <a:pt x="432" y="190"/>
                </a:lnTo>
                <a:lnTo>
                  <a:pt x="312" y="135"/>
                </a:lnTo>
                <a:lnTo>
                  <a:pt x="291" y="140"/>
                </a:lnTo>
                <a:lnTo>
                  <a:pt x="279" y="109"/>
                </a:lnTo>
                <a:lnTo>
                  <a:pt x="262" y="114"/>
                </a:lnTo>
                <a:lnTo>
                  <a:pt x="236" y="7"/>
                </a:lnTo>
                <a:lnTo>
                  <a:pt x="234" y="0"/>
                </a:lnTo>
                <a:lnTo>
                  <a:pt x="227" y="0"/>
                </a:lnTo>
                <a:lnTo>
                  <a:pt x="52" y="48"/>
                </a:lnTo>
                <a:lnTo>
                  <a:pt x="44" y="50"/>
                </a:lnTo>
                <a:lnTo>
                  <a:pt x="47" y="57"/>
                </a:lnTo>
                <a:lnTo>
                  <a:pt x="73" y="159"/>
                </a:lnTo>
                <a:lnTo>
                  <a:pt x="54" y="166"/>
                </a:lnTo>
                <a:lnTo>
                  <a:pt x="59" y="206"/>
                </a:lnTo>
                <a:lnTo>
                  <a:pt x="26" y="216"/>
                </a:lnTo>
                <a:lnTo>
                  <a:pt x="144" y="280"/>
                </a:lnTo>
                <a:lnTo>
                  <a:pt x="141" y="478"/>
                </a:lnTo>
                <a:lnTo>
                  <a:pt x="189" y="462"/>
                </a:lnTo>
                <a:lnTo>
                  <a:pt x="264" y="500"/>
                </a:lnTo>
                <a:lnTo>
                  <a:pt x="475" y="429"/>
                </a:lnTo>
                <a:close/>
                <a:moveTo>
                  <a:pt x="260" y="152"/>
                </a:moveTo>
                <a:lnTo>
                  <a:pt x="255" y="154"/>
                </a:lnTo>
                <a:lnTo>
                  <a:pt x="224" y="19"/>
                </a:lnTo>
                <a:lnTo>
                  <a:pt x="63" y="60"/>
                </a:lnTo>
                <a:lnTo>
                  <a:pt x="97" y="197"/>
                </a:lnTo>
                <a:lnTo>
                  <a:pt x="130" y="211"/>
                </a:lnTo>
                <a:lnTo>
                  <a:pt x="291" y="164"/>
                </a:lnTo>
                <a:lnTo>
                  <a:pt x="260" y="152"/>
                </a:ln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5849" name="文本框 9"/>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35850" name="Freeform 45"/>
          <p:cNvSpPr>
            <a:spLocks noChangeAspect="1" noEditPoints="1" noChangeArrowheads="1"/>
          </p:cNvSpPr>
          <p:nvPr/>
        </p:nvSpPr>
        <p:spPr bwMode="auto">
          <a:xfrm>
            <a:off x="4125913" y="2562225"/>
            <a:ext cx="1839912" cy="1727200"/>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5851" name="文本框 11"/>
          <p:cNvSpPr>
            <a:spLocks noChangeArrowheads="1"/>
          </p:cNvSpPr>
          <p:nvPr/>
        </p:nvSpPr>
        <p:spPr bwMode="auto">
          <a:xfrm>
            <a:off x="1449389" y="2627314"/>
            <a:ext cx="274947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方正正黑简体" charset="-122"/>
                <a:ea typeface="方正正黑简体" charset="-122"/>
                <a:sym typeface="方正仿宋简体" charset="-122"/>
              </a:rPr>
              <a:t>点击添加</a:t>
            </a:r>
          </a:p>
          <a:p>
            <a:r>
              <a:rPr lang="zh-CN" altLang="en-US" sz="4000">
                <a:solidFill>
                  <a:schemeClr val="bg1"/>
                </a:solidFill>
                <a:latin typeface="方正正黑简体" charset="-122"/>
                <a:ea typeface="方正正黑简体" charset="-122"/>
                <a:sym typeface="方正仿宋简体" charset="-122"/>
              </a:rPr>
              <a:t>所要的文字</a:t>
            </a:r>
          </a:p>
        </p:txBody>
      </p:sp>
      <p:sp>
        <p:nvSpPr>
          <p:cNvPr id="35852" name="矩形 12"/>
          <p:cNvSpPr>
            <a:spLocks noChangeArrowheads="1"/>
          </p:cNvSpPr>
          <p:nvPr/>
        </p:nvSpPr>
        <p:spPr bwMode="auto">
          <a:xfrm>
            <a:off x="1449388" y="4217990"/>
            <a:ext cx="2676525" cy="71437"/>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5853" name="文本框 13"/>
          <p:cNvSpPr>
            <a:spLocks noChangeArrowheads="1"/>
          </p:cNvSpPr>
          <p:nvPr/>
        </p:nvSpPr>
        <p:spPr bwMode="auto">
          <a:xfrm>
            <a:off x="7075488" y="2813051"/>
            <a:ext cx="249299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方正正黑简体" charset="-122"/>
                <a:ea typeface="方正正黑简体" charset="-122"/>
                <a:sym typeface="方正仿宋简体" charset="-122"/>
              </a:rPr>
              <a:t>点击添加文本文字点击</a:t>
            </a:r>
          </a:p>
          <a:p>
            <a:r>
              <a:rPr lang="zh-CN" altLang="en-US">
                <a:solidFill>
                  <a:schemeClr val="bg1"/>
                </a:solidFill>
                <a:latin typeface="方正正黑简体" charset="-122"/>
                <a:ea typeface="方正正黑简体" charset="-122"/>
                <a:sym typeface="方正仿宋简体" charset="-122"/>
              </a:rPr>
              <a:t>点击添加文本文字点击</a:t>
            </a:r>
          </a:p>
          <a:p>
            <a:r>
              <a:rPr lang="zh-CN" altLang="en-US">
                <a:solidFill>
                  <a:schemeClr val="bg1"/>
                </a:solidFill>
                <a:latin typeface="方正正黑简体" charset="-122"/>
                <a:ea typeface="方正正黑简体" charset="-122"/>
                <a:sym typeface="方正仿宋简体" charset="-122"/>
              </a:rPr>
              <a:t>点击添加文本文字点击</a:t>
            </a:r>
          </a:p>
          <a:p>
            <a:r>
              <a:rPr lang="zh-CN" altLang="en-US">
                <a:solidFill>
                  <a:schemeClr val="bg1"/>
                </a:solidFill>
                <a:latin typeface="方正正黑简体" charset="-122"/>
                <a:ea typeface="方正正黑简体" charset="-122"/>
                <a:sym typeface="方正仿宋简体" charset="-122"/>
              </a:rPr>
              <a:t>点击添加文本文字点击</a:t>
            </a:r>
          </a:p>
          <a:p>
            <a:r>
              <a:rPr lang="zh-CN" altLang="en-US">
                <a:solidFill>
                  <a:schemeClr val="bg1"/>
                </a:solidFill>
                <a:latin typeface="方正正黑简体" charset="-122"/>
                <a:ea typeface="方正正黑简体" charset="-122"/>
                <a:sym typeface="方正仿宋简体" charset="-122"/>
              </a:rPr>
              <a:t>点击添加文本文字点击</a:t>
            </a:r>
          </a:p>
        </p:txBody>
      </p:sp>
      <p:sp>
        <p:nvSpPr>
          <p:cNvPr id="35854" name="文本框 14"/>
          <p:cNvSpPr>
            <a:spLocks noChangeArrowheads="1"/>
          </p:cNvSpPr>
          <p:nvPr/>
        </p:nvSpPr>
        <p:spPr bwMode="auto">
          <a:xfrm>
            <a:off x="7075489" y="241300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chemeClr val="bg1"/>
                </a:solidFill>
                <a:latin typeface="方正悦准黑简体" charset="-122"/>
                <a:ea typeface="方正悦准黑简体" charset="-122"/>
                <a:sym typeface="方正仿宋简体" charset="-122"/>
              </a:rPr>
              <a:t>点击添加标题</a:t>
            </a:r>
          </a:p>
        </p:txBody>
      </p:sp>
    </p:spTree>
  </p:cSld>
  <p:clrMapOvr>
    <a:masterClrMapping/>
  </p:clrMapOvr>
  <p:transition spd="slow" advTm="500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文本框 1"/>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36867" name="矩形 2"/>
          <p:cNvSpPr>
            <a:spLocks noChangeArrowheads="1"/>
          </p:cNvSpPr>
          <p:nvPr/>
        </p:nvSpPr>
        <p:spPr bwMode="auto">
          <a:xfrm>
            <a:off x="0" y="1644652"/>
            <a:ext cx="12192000" cy="3324225"/>
          </a:xfrm>
          <a:prstGeom prst="rect">
            <a:avLst/>
          </a:prstGeom>
          <a:solidFill>
            <a:srgbClr val="2E75B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6868" name="文本框 3"/>
          <p:cNvSpPr>
            <a:spLocks noChangeArrowheads="1"/>
          </p:cNvSpPr>
          <p:nvPr/>
        </p:nvSpPr>
        <p:spPr bwMode="auto">
          <a:xfrm>
            <a:off x="1725613" y="5324476"/>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2E75B6"/>
                </a:solidFill>
                <a:latin typeface="方正正黑简体" charset="-122"/>
                <a:ea typeface="方正正黑简体" charset="-122"/>
                <a:sym typeface="方正仿宋简体" charset="-122"/>
              </a:rPr>
              <a:t>点击添加文本文字点击</a:t>
            </a:r>
          </a:p>
          <a:p>
            <a:r>
              <a:rPr lang="zh-CN" altLang="en-US">
                <a:solidFill>
                  <a:srgbClr val="2E75B6"/>
                </a:solidFill>
                <a:latin typeface="方正正黑简体" charset="-122"/>
                <a:ea typeface="方正正黑简体" charset="-122"/>
                <a:sym typeface="方正仿宋简体" charset="-122"/>
              </a:rPr>
              <a:t>点击添加文本文字点击</a:t>
            </a:r>
          </a:p>
        </p:txBody>
      </p:sp>
      <p:sp>
        <p:nvSpPr>
          <p:cNvPr id="36869" name="文本框 4"/>
          <p:cNvSpPr>
            <a:spLocks noChangeArrowheads="1"/>
          </p:cNvSpPr>
          <p:nvPr/>
        </p:nvSpPr>
        <p:spPr bwMode="auto">
          <a:xfrm>
            <a:off x="5221288" y="5324476"/>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点击添加文本文字点击</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点击添加文本文字点击</a:t>
            </a:r>
            <a:endParaRPr lang="en-US" altLang="en-US">
              <a:solidFill>
                <a:srgbClr val="757070"/>
              </a:solidFill>
              <a:latin typeface="方正正黑简体" charset="-122"/>
              <a:ea typeface="方正正黑简体" charset="-122"/>
              <a:sym typeface="方正仿宋简体" charset="-122"/>
            </a:endParaRPr>
          </a:p>
        </p:txBody>
      </p:sp>
      <p:sp>
        <p:nvSpPr>
          <p:cNvPr id="36870" name="Freeform 44"/>
          <p:cNvSpPr>
            <a:spLocks noChangeAspect="1" noEditPoints="1" noChangeArrowheads="1"/>
          </p:cNvSpPr>
          <p:nvPr/>
        </p:nvSpPr>
        <p:spPr bwMode="auto">
          <a:xfrm>
            <a:off x="1171575" y="5378450"/>
            <a:ext cx="554039" cy="539750"/>
          </a:xfrm>
          <a:custGeom>
            <a:avLst/>
            <a:gdLst>
              <a:gd name="T0" fmla="*/ 63 w 209"/>
              <a:gd name="T1" fmla="*/ 86 h 204"/>
              <a:gd name="T2" fmla="*/ 63 w 209"/>
              <a:gd name="T3" fmla="*/ 60 h 204"/>
              <a:gd name="T4" fmla="*/ 95 w 209"/>
              <a:gd name="T5" fmla="*/ 59 h 204"/>
              <a:gd name="T6" fmla="*/ 95 w 209"/>
              <a:gd name="T7" fmla="*/ 70 h 204"/>
              <a:gd name="T8" fmla="*/ 95 w 209"/>
              <a:gd name="T9" fmla="*/ 90 h 204"/>
              <a:gd name="T10" fmla="*/ 76 w 209"/>
              <a:gd name="T11" fmla="*/ 97 h 204"/>
              <a:gd name="T12" fmla="*/ 89 w 209"/>
              <a:gd name="T13" fmla="*/ 86 h 204"/>
              <a:gd name="T14" fmla="*/ 69 w 209"/>
              <a:gd name="T15" fmla="*/ 70 h 204"/>
              <a:gd name="T16" fmla="*/ 69 w 209"/>
              <a:gd name="T17" fmla="*/ 89 h 204"/>
              <a:gd name="T18" fmla="*/ 50 w 209"/>
              <a:gd name="T19" fmla="*/ 97 h 204"/>
              <a:gd name="T20" fmla="*/ 160 w 209"/>
              <a:gd name="T21" fmla="*/ 170 h 204"/>
              <a:gd name="T22" fmla="*/ 195 w 209"/>
              <a:gd name="T23" fmla="*/ 101 h 204"/>
              <a:gd name="T24" fmla="*/ 191 w 209"/>
              <a:gd name="T25" fmla="*/ 90 h 204"/>
              <a:gd name="T26" fmla="*/ 101 w 209"/>
              <a:gd name="T27" fmla="*/ 0 h 204"/>
              <a:gd name="T28" fmla="*/ 12 w 209"/>
              <a:gd name="T29" fmla="*/ 90 h 204"/>
              <a:gd name="T30" fmla="*/ 2 w 209"/>
              <a:gd name="T31" fmla="*/ 101 h 204"/>
              <a:gd name="T32" fmla="*/ 44 w 209"/>
              <a:gd name="T33" fmla="*/ 168 h 204"/>
              <a:gd name="T34" fmla="*/ 55 w 209"/>
              <a:gd name="T35" fmla="*/ 145 h 204"/>
              <a:gd name="T36" fmla="*/ 34 w 209"/>
              <a:gd name="T37" fmla="*/ 97 h 204"/>
              <a:gd name="T38" fmla="*/ 53 w 209"/>
              <a:gd name="T39" fmla="*/ 42 h 204"/>
              <a:gd name="T40" fmla="*/ 149 w 209"/>
              <a:gd name="T41" fmla="*/ 42 h 204"/>
              <a:gd name="T42" fmla="*/ 169 w 209"/>
              <a:gd name="T43" fmla="*/ 94 h 204"/>
              <a:gd name="T44" fmla="*/ 142 w 209"/>
              <a:gd name="T45" fmla="*/ 145 h 204"/>
              <a:gd name="T46" fmla="*/ 156 w 209"/>
              <a:gd name="T47" fmla="*/ 199 h 204"/>
              <a:gd name="T48" fmla="*/ 194 w 209"/>
              <a:gd name="T49" fmla="*/ 188 h 204"/>
              <a:gd name="T50" fmla="*/ 209 w 209"/>
              <a:gd name="T51" fmla="*/ 183 h 204"/>
              <a:gd name="T52" fmla="*/ 183 w 209"/>
              <a:gd name="T53" fmla="*/ 183 h 204"/>
              <a:gd name="T54" fmla="*/ 160 w 209"/>
              <a:gd name="T55" fmla="*/ 170 h 204"/>
              <a:gd name="T56" fmla="*/ 72 w 209"/>
              <a:gd name="T57" fmla="*/ 133 h 204"/>
              <a:gd name="T58" fmla="*/ 115 w 209"/>
              <a:gd name="T59" fmla="*/ 116 h 204"/>
              <a:gd name="T60" fmla="*/ 128 w 209"/>
              <a:gd name="T61" fmla="*/ 100 h 204"/>
              <a:gd name="T62" fmla="*/ 136 w 209"/>
              <a:gd name="T63" fmla="*/ 75 h 204"/>
              <a:gd name="T64" fmla="*/ 115 w 209"/>
              <a:gd name="T65" fmla="*/ 47 h 204"/>
              <a:gd name="T66" fmla="*/ 104 w 209"/>
              <a:gd name="T67" fmla="*/ 47 h 204"/>
              <a:gd name="T68" fmla="*/ 88 w 209"/>
              <a:gd name="T69" fmla="*/ 1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204">
                <a:moveTo>
                  <a:pt x="57" y="88"/>
                </a:moveTo>
                <a:cubicBezTo>
                  <a:pt x="59" y="87"/>
                  <a:pt x="61" y="86"/>
                  <a:pt x="63" y="86"/>
                </a:cubicBezTo>
                <a:cubicBezTo>
                  <a:pt x="63" y="70"/>
                  <a:pt x="63" y="70"/>
                  <a:pt x="63" y="70"/>
                </a:cubicBezTo>
                <a:cubicBezTo>
                  <a:pt x="63" y="60"/>
                  <a:pt x="63" y="60"/>
                  <a:pt x="63" y="60"/>
                </a:cubicBezTo>
                <a:cubicBezTo>
                  <a:pt x="63" y="59"/>
                  <a:pt x="63" y="59"/>
                  <a:pt x="63" y="59"/>
                </a:cubicBezTo>
                <a:cubicBezTo>
                  <a:pt x="95" y="59"/>
                  <a:pt x="95" y="59"/>
                  <a:pt x="95" y="59"/>
                </a:cubicBezTo>
                <a:cubicBezTo>
                  <a:pt x="95" y="60"/>
                  <a:pt x="95" y="60"/>
                  <a:pt x="95" y="60"/>
                </a:cubicBezTo>
                <a:cubicBezTo>
                  <a:pt x="95" y="70"/>
                  <a:pt x="95" y="70"/>
                  <a:pt x="95" y="70"/>
                </a:cubicBezTo>
                <a:cubicBezTo>
                  <a:pt x="95" y="90"/>
                  <a:pt x="95" y="90"/>
                  <a:pt x="95" y="90"/>
                </a:cubicBezTo>
                <a:cubicBezTo>
                  <a:pt x="95" y="90"/>
                  <a:pt x="95" y="90"/>
                  <a:pt x="95" y="90"/>
                </a:cubicBezTo>
                <a:cubicBezTo>
                  <a:pt x="95" y="92"/>
                  <a:pt x="92" y="96"/>
                  <a:pt x="88" y="98"/>
                </a:cubicBezTo>
                <a:cubicBezTo>
                  <a:pt x="83" y="100"/>
                  <a:pt x="77" y="100"/>
                  <a:pt x="76" y="97"/>
                </a:cubicBezTo>
                <a:cubicBezTo>
                  <a:pt x="75" y="94"/>
                  <a:pt x="78" y="90"/>
                  <a:pt x="83" y="88"/>
                </a:cubicBezTo>
                <a:cubicBezTo>
                  <a:pt x="85" y="87"/>
                  <a:pt x="87" y="86"/>
                  <a:pt x="89" y="86"/>
                </a:cubicBezTo>
                <a:cubicBezTo>
                  <a:pt x="89" y="70"/>
                  <a:pt x="89" y="70"/>
                  <a:pt x="89" y="70"/>
                </a:cubicBezTo>
                <a:cubicBezTo>
                  <a:pt x="69" y="70"/>
                  <a:pt x="69" y="70"/>
                  <a:pt x="69" y="70"/>
                </a:cubicBezTo>
                <a:cubicBezTo>
                  <a:pt x="69" y="89"/>
                  <a:pt x="69" y="89"/>
                  <a:pt x="69" y="89"/>
                </a:cubicBezTo>
                <a:cubicBezTo>
                  <a:pt x="69" y="89"/>
                  <a:pt x="69" y="89"/>
                  <a:pt x="69" y="89"/>
                </a:cubicBezTo>
                <a:cubicBezTo>
                  <a:pt x="69" y="92"/>
                  <a:pt x="66" y="96"/>
                  <a:pt x="62" y="98"/>
                </a:cubicBezTo>
                <a:cubicBezTo>
                  <a:pt x="57" y="100"/>
                  <a:pt x="51" y="100"/>
                  <a:pt x="50" y="97"/>
                </a:cubicBezTo>
                <a:cubicBezTo>
                  <a:pt x="49" y="94"/>
                  <a:pt x="52" y="90"/>
                  <a:pt x="57" y="88"/>
                </a:cubicBezTo>
                <a:close/>
                <a:moveTo>
                  <a:pt x="160" y="170"/>
                </a:moveTo>
                <a:cubicBezTo>
                  <a:pt x="169" y="173"/>
                  <a:pt x="169" y="173"/>
                  <a:pt x="169" y="173"/>
                </a:cubicBezTo>
                <a:cubicBezTo>
                  <a:pt x="188" y="155"/>
                  <a:pt x="196" y="131"/>
                  <a:pt x="195" y="101"/>
                </a:cubicBezTo>
                <a:cubicBezTo>
                  <a:pt x="191" y="100"/>
                  <a:pt x="191" y="100"/>
                  <a:pt x="191" y="100"/>
                </a:cubicBezTo>
                <a:cubicBezTo>
                  <a:pt x="191" y="96"/>
                  <a:pt x="191" y="93"/>
                  <a:pt x="191" y="90"/>
                </a:cubicBezTo>
                <a:cubicBezTo>
                  <a:pt x="191" y="65"/>
                  <a:pt x="181" y="43"/>
                  <a:pt x="165" y="26"/>
                </a:cubicBezTo>
                <a:cubicBezTo>
                  <a:pt x="149" y="10"/>
                  <a:pt x="126" y="0"/>
                  <a:pt x="101" y="0"/>
                </a:cubicBezTo>
                <a:cubicBezTo>
                  <a:pt x="77" y="0"/>
                  <a:pt x="54" y="10"/>
                  <a:pt x="38" y="26"/>
                </a:cubicBezTo>
                <a:cubicBezTo>
                  <a:pt x="22" y="43"/>
                  <a:pt x="12" y="65"/>
                  <a:pt x="12" y="90"/>
                </a:cubicBezTo>
                <a:cubicBezTo>
                  <a:pt x="12" y="92"/>
                  <a:pt x="12" y="95"/>
                  <a:pt x="12" y="98"/>
                </a:cubicBezTo>
                <a:cubicBezTo>
                  <a:pt x="2" y="101"/>
                  <a:pt x="2" y="101"/>
                  <a:pt x="2" y="101"/>
                </a:cubicBezTo>
                <a:cubicBezTo>
                  <a:pt x="0" y="131"/>
                  <a:pt x="9" y="155"/>
                  <a:pt x="27" y="173"/>
                </a:cubicBezTo>
                <a:cubicBezTo>
                  <a:pt x="44" y="168"/>
                  <a:pt x="44" y="168"/>
                  <a:pt x="44" y="168"/>
                </a:cubicBezTo>
                <a:cubicBezTo>
                  <a:pt x="44" y="168"/>
                  <a:pt x="44" y="168"/>
                  <a:pt x="44" y="168"/>
                </a:cubicBezTo>
                <a:cubicBezTo>
                  <a:pt x="54" y="164"/>
                  <a:pt x="59" y="154"/>
                  <a:pt x="55" y="145"/>
                </a:cubicBezTo>
                <a:cubicBezTo>
                  <a:pt x="42" y="106"/>
                  <a:pt x="42" y="106"/>
                  <a:pt x="42" y="106"/>
                </a:cubicBezTo>
                <a:cubicBezTo>
                  <a:pt x="40" y="102"/>
                  <a:pt x="37" y="99"/>
                  <a:pt x="34" y="97"/>
                </a:cubicBezTo>
                <a:cubicBezTo>
                  <a:pt x="34" y="94"/>
                  <a:pt x="33" y="92"/>
                  <a:pt x="33" y="90"/>
                </a:cubicBezTo>
                <a:cubicBezTo>
                  <a:pt x="33" y="71"/>
                  <a:pt x="41" y="54"/>
                  <a:pt x="53" y="42"/>
                </a:cubicBezTo>
                <a:cubicBezTo>
                  <a:pt x="66" y="29"/>
                  <a:pt x="83" y="22"/>
                  <a:pt x="101" y="22"/>
                </a:cubicBezTo>
                <a:cubicBezTo>
                  <a:pt x="120" y="22"/>
                  <a:pt x="137" y="29"/>
                  <a:pt x="149" y="42"/>
                </a:cubicBezTo>
                <a:cubicBezTo>
                  <a:pt x="162" y="54"/>
                  <a:pt x="169" y="71"/>
                  <a:pt x="169" y="90"/>
                </a:cubicBezTo>
                <a:cubicBezTo>
                  <a:pt x="169" y="91"/>
                  <a:pt x="169" y="93"/>
                  <a:pt x="169" y="94"/>
                </a:cubicBezTo>
                <a:cubicBezTo>
                  <a:pt x="163" y="95"/>
                  <a:pt x="157" y="100"/>
                  <a:pt x="155" y="106"/>
                </a:cubicBezTo>
                <a:cubicBezTo>
                  <a:pt x="142" y="145"/>
                  <a:pt x="142" y="145"/>
                  <a:pt x="142" y="145"/>
                </a:cubicBezTo>
                <a:cubicBezTo>
                  <a:pt x="138" y="154"/>
                  <a:pt x="143" y="163"/>
                  <a:pt x="151" y="167"/>
                </a:cubicBezTo>
                <a:cubicBezTo>
                  <a:pt x="147" y="175"/>
                  <a:pt x="140" y="193"/>
                  <a:pt x="156" y="199"/>
                </a:cubicBezTo>
                <a:cubicBezTo>
                  <a:pt x="168" y="204"/>
                  <a:pt x="179" y="197"/>
                  <a:pt x="188" y="191"/>
                </a:cubicBezTo>
                <a:cubicBezTo>
                  <a:pt x="190" y="190"/>
                  <a:pt x="192" y="189"/>
                  <a:pt x="194" y="188"/>
                </a:cubicBezTo>
                <a:cubicBezTo>
                  <a:pt x="197" y="186"/>
                  <a:pt x="200" y="185"/>
                  <a:pt x="201" y="187"/>
                </a:cubicBezTo>
                <a:cubicBezTo>
                  <a:pt x="209" y="183"/>
                  <a:pt x="209" y="183"/>
                  <a:pt x="209" y="183"/>
                </a:cubicBezTo>
                <a:cubicBezTo>
                  <a:pt x="204" y="173"/>
                  <a:pt x="197" y="175"/>
                  <a:pt x="189" y="180"/>
                </a:cubicBezTo>
                <a:cubicBezTo>
                  <a:pt x="187" y="181"/>
                  <a:pt x="185" y="182"/>
                  <a:pt x="183" y="183"/>
                </a:cubicBezTo>
                <a:cubicBezTo>
                  <a:pt x="176" y="188"/>
                  <a:pt x="167" y="194"/>
                  <a:pt x="159" y="191"/>
                </a:cubicBezTo>
                <a:cubicBezTo>
                  <a:pt x="152" y="188"/>
                  <a:pt x="157" y="175"/>
                  <a:pt x="160" y="170"/>
                </a:cubicBezTo>
                <a:close/>
                <a:moveTo>
                  <a:pt x="88" y="112"/>
                </a:moveTo>
                <a:cubicBezTo>
                  <a:pt x="77" y="117"/>
                  <a:pt x="70" y="127"/>
                  <a:pt x="72" y="133"/>
                </a:cubicBezTo>
                <a:cubicBezTo>
                  <a:pt x="75" y="139"/>
                  <a:pt x="87" y="140"/>
                  <a:pt x="98" y="135"/>
                </a:cubicBezTo>
                <a:cubicBezTo>
                  <a:pt x="109" y="130"/>
                  <a:pt x="116" y="122"/>
                  <a:pt x="115" y="116"/>
                </a:cubicBezTo>
                <a:cubicBezTo>
                  <a:pt x="115" y="82"/>
                  <a:pt x="115" y="82"/>
                  <a:pt x="115" y="82"/>
                </a:cubicBezTo>
                <a:cubicBezTo>
                  <a:pt x="127" y="84"/>
                  <a:pt x="134" y="85"/>
                  <a:pt x="128" y="100"/>
                </a:cubicBezTo>
                <a:cubicBezTo>
                  <a:pt x="132" y="102"/>
                  <a:pt x="132" y="102"/>
                  <a:pt x="132" y="102"/>
                </a:cubicBezTo>
                <a:cubicBezTo>
                  <a:pt x="141" y="93"/>
                  <a:pt x="144" y="86"/>
                  <a:pt x="136" y="75"/>
                </a:cubicBezTo>
                <a:cubicBezTo>
                  <a:pt x="131" y="66"/>
                  <a:pt x="120" y="57"/>
                  <a:pt x="115" y="47"/>
                </a:cubicBezTo>
                <a:cubicBezTo>
                  <a:pt x="115" y="47"/>
                  <a:pt x="115" y="47"/>
                  <a:pt x="115" y="47"/>
                </a:cubicBezTo>
                <a:cubicBezTo>
                  <a:pt x="115" y="47"/>
                  <a:pt x="115" y="47"/>
                  <a:pt x="115" y="47"/>
                </a:cubicBezTo>
                <a:cubicBezTo>
                  <a:pt x="104" y="47"/>
                  <a:pt x="104" y="47"/>
                  <a:pt x="104" y="47"/>
                </a:cubicBezTo>
                <a:cubicBezTo>
                  <a:pt x="104" y="109"/>
                  <a:pt x="104" y="109"/>
                  <a:pt x="104" y="109"/>
                </a:cubicBezTo>
                <a:cubicBezTo>
                  <a:pt x="99" y="109"/>
                  <a:pt x="94" y="110"/>
                  <a:pt x="88" y="11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6871" name="文本框 6"/>
          <p:cNvSpPr>
            <a:spLocks noChangeArrowheads="1"/>
          </p:cNvSpPr>
          <p:nvPr/>
        </p:nvSpPr>
        <p:spPr bwMode="auto">
          <a:xfrm>
            <a:off x="8716963" y="5324476"/>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点击添加文本文字点击</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点击添加文本文字点击</a:t>
            </a:r>
            <a:endParaRPr lang="en-US" altLang="en-US">
              <a:solidFill>
                <a:srgbClr val="757070"/>
              </a:solidFill>
              <a:latin typeface="方正正黑简体" charset="-122"/>
              <a:ea typeface="方正正黑简体" charset="-122"/>
              <a:sym typeface="方正仿宋简体" charset="-122"/>
            </a:endParaRPr>
          </a:p>
        </p:txBody>
      </p:sp>
      <p:sp>
        <p:nvSpPr>
          <p:cNvPr id="36872" name="Freeform 38"/>
          <p:cNvSpPr>
            <a:spLocks noChangeAspect="1" noEditPoints="1" noChangeArrowheads="1"/>
          </p:cNvSpPr>
          <p:nvPr/>
        </p:nvSpPr>
        <p:spPr bwMode="auto">
          <a:xfrm>
            <a:off x="8091490" y="5378450"/>
            <a:ext cx="649287" cy="539750"/>
          </a:xfrm>
          <a:custGeom>
            <a:avLst/>
            <a:gdLst>
              <a:gd name="T0" fmla="*/ 28 w 282"/>
              <a:gd name="T1" fmla="*/ 131 h 235"/>
              <a:gd name="T2" fmla="*/ 28 w 282"/>
              <a:gd name="T3" fmla="*/ 53 h 235"/>
              <a:gd name="T4" fmla="*/ 46 w 282"/>
              <a:gd name="T5" fmla="*/ 36 h 235"/>
              <a:gd name="T6" fmla="*/ 62 w 282"/>
              <a:gd name="T7" fmla="*/ 36 h 235"/>
              <a:gd name="T8" fmla="*/ 62 w 282"/>
              <a:gd name="T9" fmla="*/ 148 h 235"/>
              <a:gd name="T10" fmla="*/ 46 w 282"/>
              <a:gd name="T11" fmla="*/ 148 h 235"/>
              <a:gd name="T12" fmla="*/ 28 w 282"/>
              <a:gd name="T13" fmla="*/ 131 h 235"/>
              <a:gd name="T14" fmla="*/ 214 w 282"/>
              <a:gd name="T15" fmla="*/ 131 h 235"/>
              <a:gd name="T16" fmla="*/ 214 w 282"/>
              <a:gd name="T17" fmla="*/ 53 h 235"/>
              <a:gd name="T18" fmla="*/ 197 w 282"/>
              <a:gd name="T19" fmla="*/ 36 h 235"/>
              <a:gd name="T20" fmla="*/ 180 w 282"/>
              <a:gd name="T21" fmla="*/ 36 h 235"/>
              <a:gd name="T22" fmla="*/ 180 w 282"/>
              <a:gd name="T23" fmla="*/ 148 h 235"/>
              <a:gd name="T24" fmla="*/ 197 w 282"/>
              <a:gd name="T25" fmla="*/ 148 h 235"/>
              <a:gd name="T26" fmla="*/ 214 w 282"/>
              <a:gd name="T27" fmla="*/ 131 h 235"/>
              <a:gd name="T28" fmla="*/ 154 w 282"/>
              <a:gd name="T29" fmla="*/ 36 h 235"/>
              <a:gd name="T30" fmla="*/ 131 w 282"/>
              <a:gd name="T31" fmla="*/ 13 h 235"/>
              <a:gd name="T32" fmla="*/ 112 w 282"/>
              <a:gd name="T33" fmla="*/ 13 h 235"/>
              <a:gd name="T34" fmla="*/ 89 w 282"/>
              <a:gd name="T35" fmla="*/ 36 h 235"/>
              <a:gd name="T36" fmla="*/ 77 w 282"/>
              <a:gd name="T37" fmla="*/ 36 h 235"/>
              <a:gd name="T38" fmla="*/ 77 w 282"/>
              <a:gd name="T39" fmla="*/ 148 h 235"/>
              <a:gd name="T40" fmla="*/ 166 w 282"/>
              <a:gd name="T41" fmla="*/ 148 h 235"/>
              <a:gd name="T42" fmla="*/ 166 w 282"/>
              <a:gd name="T43" fmla="*/ 36 h 235"/>
              <a:gd name="T44" fmla="*/ 154 w 282"/>
              <a:gd name="T45" fmla="*/ 36 h 235"/>
              <a:gd name="T46" fmla="*/ 101 w 282"/>
              <a:gd name="T47" fmla="*/ 36 h 235"/>
              <a:gd name="T48" fmla="*/ 112 w 282"/>
              <a:gd name="T49" fmla="*/ 23 h 235"/>
              <a:gd name="T50" fmla="*/ 131 w 282"/>
              <a:gd name="T51" fmla="*/ 23 h 235"/>
              <a:gd name="T52" fmla="*/ 142 w 282"/>
              <a:gd name="T53" fmla="*/ 36 h 235"/>
              <a:gd name="T54" fmla="*/ 101 w 282"/>
              <a:gd name="T55" fmla="*/ 36 h 235"/>
              <a:gd name="T56" fmla="*/ 42 w 282"/>
              <a:gd name="T57" fmla="*/ 187 h 235"/>
              <a:gd name="T58" fmla="*/ 17 w 282"/>
              <a:gd name="T59" fmla="*/ 211 h 235"/>
              <a:gd name="T60" fmla="*/ 42 w 282"/>
              <a:gd name="T61" fmla="*/ 235 h 235"/>
              <a:gd name="T62" fmla="*/ 66 w 282"/>
              <a:gd name="T63" fmla="*/ 211 h 235"/>
              <a:gd name="T64" fmla="*/ 42 w 282"/>
              <a:gd name="T65" fmla="*/ 187 h 235"/>
              <a:gd name="T66" fmla="*/ 42 w 282"/>
              <a:gd name="T67" fmla="*/ 224 h 235"/>
              <a:gd name="T68" fmla="*/ 29 w 282"/>
              <a:gd name="T69" fmla="*/ 211 h 235"/>
              <a:gd name="T70" fmla="*/ 42 w 282"/>
              <a:gd name="T71" fmla="*/ 198 h 235"/>
              <a:gd name="T72" fmla="*/ 54 w 282"/>
              <a:gd name="T73" fmla="*/ 211 h 235"/>
              <a:gd name="T74" fmla="*/ 42 w 282"/>
              <a:gd name="T75" fmla="*/ 224 h 235"/>
              <a:gd name="T76" fmla="*/ 202 w 282"/>
              <a:gd name="T77" fmla="*/ 187 h 235"/>
              <a:gd name="T78" fmla="*/ 177 w 282"/>
              <a:gd name="T79" fmla="*/ 211 h 235"/>
              <a:gd name="T80" fmla="*/ 202 w 282"/>
              <a:gd name="T81" fmla="*/ 235 h 235"/>
              <a:gd name="T82" fmla="*/ 226 w 282"/>
              <a:gd name="T83" fmla="*/ 211 h 235"/>
              <a:gd name="T84" fmla="*/ 202 w 282"/>
              <a:gd name="T85" fmla="*/ 187 h 235"/>
              <a:gd name="T86" fmla="*/ 202 w 282"/>
              <a:gd name="T87" fmla="*/ 224 h 235"/>
              <a:gd name="T88" fmla="*/ 189 w 282"/>
              <a:gd name="T89" fmla="*/ 211 h 235"/>
              <a:gd name="T90" fmla="*/ 202 w 282"/>
              <a:gd name="T91" fmla="*/ 198 h 235"/>
              <a:gd name="T92" fmla="*/ 214 w 282"/>
              <a:gd name="T93" fmla="*/ 211 h 235"/>
              <a:gd name="T94" fmla="*/ 202 w 282"/>
              <a:gd name="T95" fmla="*/ 224 h 235"/>
              <a:gd name="T96" fmla="*/ 275 w 282"/>
              <a:gd name="T97" fmla="*/ 20 h 235"/>
              <a:gd name="T98" fmla="*/ 246 w 282"/>
              <a:gd name="T99" fmla="*/ 36 h 235"/>
              <a:gd name="T100" fmla="*/ 246 w 282"/>
              <a:gd name="T101" fmla="*/ 179 h 235"/>
              <a:gd name="T102" fmla="*/ 0 w 282"/>
              <a:gd name="T103" fmla="*/ 179 h 235"/>
              <a:gd name="T104" fmla="*/ 0 w 282"/>
              <a:gd name="T105" fmla="*/ 140 h 235"/>
              <a:gd name="T106" fmla="*/ 19 w 282"/>
              <a:gd name="T107" fmla="*/ 140 h 235"/>
              <a:gd name="T108" fmla="*/ 19 w 282"/>
              <a:gd name="T109" fmla="*/ 160 h 235"/>
              <a:gd name="T110" fmla="*/ 226 w 282"/>
              <a:gd name="T111" fmla="*/ 160 h 235"/>
              <a:gd name="T112" fmla="*/ 226 w 282"/>
              <a:gd name="T113" fmla="*/ 31 h 235"/>
              <a:gd name="T114" fmla="*/ 226 w 282"/>
              <a:gd name="T115" fmla="*/ 29 h 235"/>
              <a:gd name="T116" fmla="*/ 231 w 282"/>
              <a:gd name="T117" fmla="*/ 22 h 235"/>
              <a:gd name="T118" fmla="*/ 266 w 282"/>
              <a:gd name="T119" fmla="*/ 3 h 235"/>
              <a:gd name="T120" fmla="*/ 279 w 282"/>
              <a:gd name="T121" fmla="*/ 7 h 235"/>
              <a:gd name="T122" fmla="*/ 275 w 282"/>
              <a:gd name="T123" fmla="*/ 2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6873" name="Freeform 10"/>
          <p:cNvSpPr>
            <a:spLocks noChangeAspect="1" noEditPoints="1" noChangeArrowheads="1"/>
          </p:cNvSpPr>
          <p:nvPr/>
        </p:nvSpPr>
        <p:spPr bwMode="auto">
          <a:xfrm>
            <a:off x="4697413" y="5378450"/>
            <a:ext cx="512763" cy="539750"/>
          </a:xfrm>
          <a:custGeom>
            <a:avLst/>
            <a:gdLst>
              <a:gd name="T0" fmla="*/ 120 w 475"/>
              <a:gd name="T1" fmla="*/ 294 h 500"/>
              <a:gd name="T2" fmla="*/ 0 w 475"/>
              <a:gd name="T3" fmla="*/ 422 h 500"/>
              <a:gd name="T4" fmla="*/ 0 w 475"/>
              <a:gd name="T5" fmla="*/ 228 h 500"/>
              <a:gd name="T6" fmla="*/ 411 w 475"/>
              <a:gd name="T7" fmla="*/ 218 h 500"/>
              <a:gd name="T8" fmla="*/ 373 w 475"/>
              <a:gd name="T9" fmla="*/ 247 h 500"/>
              <a:gd name="T10" fmla="*/ 373 w 475"/>
              <a:gd name="T11" fmla="*/ 230 h 500"/>
              <a:gd name="T12" fmla="*/ 231 w 475"/>
              <a:gd name="T13" fmla="*/ 114 h 500"/>
              <a:gd name="T14" fmla="*/ 108 w 475"/>
              <a:gd name="T15" fmla="*/ 164 h 500"/>
              <a:gd name="T16" fmla="*/ 106 w 475"/>
              <a:gd name="T17" fmla="*/ 147 h 500"/>
              <a:gd name="T18" fmla="*/ 101 w 475"/>
              <a:gd name="T19" fmla="*/ 126 h 500"/>
              <a:gd name="T20" fmla="*/ 222 w 475"/>
              <a:gd name="T21" fmla="*/ 76 h 500"/>
              <a:gd name="T22" fmla="*/ 97 w 475"/>
              <a:gd name="T23" fmla="*/ 112 h 500"/>
              <a:gd name="T24" fmla="*/ 212 w 475"/>
              <a:gd name="T25" fmla="*/ 43 h 500"/>
              <a:gd name="T26" fmla="*/ 92 w 475"/>
              <a:gd name="T27" fmla="*/ 90 h 500"/>
              <a:gd name="T28" fmla="*/ 87 w 475"/>
              <a:gd name="T29" fmla="*/ 76 h 500"/>
              <a:gd name="T30" fmla="*/ 432 w 475"/>
              <a:gd name="T31" fmla="*/ 407 h 500"/>
              <a:gd name="T32" fmla="*/ 399 w 475"/>
              <a:gd name="T33" fmla="*/ 353 h 500"/>
              <a:gd name="T34" fmla="*/ 399 w 475"/>
              <a:gd name="T35" fmla="*/ 301 h 500"/>
              <a:gd name="T36" fmla="*/ 191 w 475"/>
              <a:gd name="T37" fmla="*/ 424 h 500"/>
              <a:gd name="T38" fmla="*/ 264 w 475"/>
              <a:gd name="T39" fmla="*/ 464 h 500"/>
              <a:gd name="T40" fmla="*/ 475 w 475"/>
              <a:gd name="T41" fmla="*/ 393 h 500"/>
              <a:gd name="T42" fmla="*/ 432 w 475"/>
              <a:gd name="T43" fmla="*/ 190 h 500"/>
              <a:gd name="T44" fmla="*/ 291 w 475"/>
              <a:gd name="T45" fmla="*/ 140 h 500"/>
              <a:gd name="T46" fmla="*/ 262 w 475"/>
              <a:gd name="T47" fmla="*/ 114 h 500"/>
              <a:gd name="T48" fmla="*/ 234 w 475"/>
              <a:gd name="T49" fmla="*/ 0 h 500"/>
              <a:gd name="T50" fmla="*/ 52 w 475"/>
              <a:gd name="T51" fmla="*/ 48 h 500"/>
              <a:gd name="T52" fmla="*/ 47 w 475"/>
              <a:gd name="T53" fmla="*/ 57 h 500"/>
              <a:gd name="T54" fmla="*/ 54 w 475"/>
              <a:gd name="T55" fmla="*/ 166 h 500"/>
              <a:gd name="T56" fmla="*/ 26 w 475"/>
              <a:gd name="T57" fmla="*/ 216 h 500"/>
              <a:gd name="T58" fmla="*/ 141 w 475"/>
              <a:gd name="T59" fmla="*/ 478 h 500"/>
              <a:gd name="T60" fmla="*/ 264 w 475"/>
              <a:gd name="T61" fmla="*/ 500 h 500"/>
              <a:gd name="T62" fmla="*/ 475 w 475"/>
              <a:gd name="T63" fmla="*/ 429 h 500"/>
              <a:gd name="T64" fmla="*/ 255 w 475"/>
              <a:gd name="T65" fmla="*/ 154 h 500"/>
              <a:gd name="T66" fmla="*/ 63 w 475"/>
              <a:gd name="T67" fmla="*/ 60 h 500"/>
              <a:gd name="T68" fmla="*/ 130 w 475"/>
              <a:gd name="T69" fmla="*/ 211 h 500"/>
              <a:gd name="T70" fmla="*/ 260 w 475"/>
              <a:gd name="T7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5" h="500">
                <a:moveTo>
                  <a:pt x="0" y="228"/>
                </a:moveTo>
                <a:lnTo>
                  <a:pt x="120" y="294"/>
                </a:lnTo>
                <a:lnTo>
                  <a:pt x="120" y="488"/>
                </a:lnTo>
                <a:lnTo>
                  <a:pt x="0" y="422"/>
                </a:lnTo>
                <a:lnTo>
                  <a:pt x="0" y="228"/>
                </a:lnTo>
                <a:close/>
                <a:moveTo>
                  <a:pt x="373" y="230"/>
                </a:moveTo>
                <a:lnTo>
                  <a:pt x="411" y="218"/>
                </a:lnTo>
                <a:lnTo>
                  <a:pt x="411" y="232"/>
                </a:lnTo>
                <a:lnTo>
                  <a:pt x="373" y="247"/>
                </a:lnTo>
                <a:lnTo>
                  <a:pt x="373" y="230"/>
                </a:lnTo>
                <a:close/>
                <a:moveTo>
                  <a:pt x="106" y="147"/>
                </a:moveTo>
                <a:lnTo>
                  <a:pt x="231" y="114"/>
                </a:lnTo>
                <a:lnTo>
                  <a:pt x="236" y="128"/>
                </a:lnTo>
                <a:lnTo>
                  <a:pt x="108" y="164"/>
                </a:lnTo>
                <a:lnTo>
                  <a:pt x="106" y="147"/>
                </a:lnTo>
                <a:close/>
                <a:moveTo>
                  <a:pt x="97" y="112"/>
                </a:moveTo>
                <a:lnTo>
                  <a:pt x="101" y="126"/>
                </a:lnTo>
                <a:lnTo>
                  <a:pt x="227" y="93"/>
                </a:lnTo>
                <a:lnTo>
                  <a:pt x="222" y="76"/>
                </a:lnTo>
                <a:lnTo>
                  <a:pt x="97" y="112"/>
                </a:lnTo>
                <a:close/>
                <a:moveTo>
                  <a:pt x="87" y="76"/>
                </a:moveTo>
                <a:lnTo>
                  <a:pt x="212" y="43"/>
                </a:lnTo>
                <a:lnTo>
                  <a:pt x="217" y="57"/>
                </a:lnTo>
                <a:lnTo>
                  <a:pt x="92" y="90"/>
                </a:lnTo>
                <a:lnTo>
                  <a:pt x="87" y="76"/>
                </a:lnTo>
                <a:close/>
                <a:moveTo>
                  <a:pt x="264" y="464"/>
                </a:moveTo>
                <a:lnTo>
                  <a:pt x="432" y="407"/>
                </a:lnTo>
                <a:lnTo>
                  <a:pt x="399" y="391"/>
                </a:lnTo>
                <a:lnTo>
                  <a:pt x="399" y="353"/>
                </a:lnTo>
                <a:lnTo>
                  <a:pt x="399" y="301"/>
                </a:lnTo>
                <a:lnTo>
                  <a:pt x="191" y="365"/>
                </a:lnTo>
                <a:lnTo>
                  <a:pt x="191" y="424"/>
                </a:lnTo>
                <a:lnTo>
                  <a:pt x="264" y="464"/>
                </a:lnTo>
                <a:close/>
                <a:moveTo>
                  <a:pt x="475" y="429"/>
                </a:moveTo>
                <a:lnTo>
                  <a:pt x="475" y="393"/>
                </a:lnTo>
                <a:lnTo>
                  <a:pt x="432" y="370"/>
                </a:lnTo>
                <a:lnTo>
                  <a:pt x="432" y="190"/>
                </a:lnTo>
                <a:lnTo>
                  <a:pt x="312" y="135"/>
                </a:lnTo>
                <a:lnTo>
                  <a:pt x="291" y="140"/>
                </a:lnTo>
                <a:lnTo>
                  <a:pt x="279" y="109"/>
                </a:lnTo>
                <a:lnTo>
                  <a:pt x="262" y="114"/>
                </a:lnTo>
                <a:lnTo>
                  <a:pt x="236" y="7"/>
                </a:lnTo>
                <a:lnTo>
                  <a:pt x="234" y="0"/>
                </a:lnTo>
                <a:lnTo>
                  <a:pt x="227" y="0"/>
                </a:lnTo>
                <a:lnTo>
                  <a:pt x="52" y="48"/>
                </a:lnTo>
                <a:lnTo>
                  <a:pt x="44" y="50"/>
                </a:lnTo>
                <a:lnTo>
                  <a:pt x="47" y="57"/>
                </a:lnTo>
                <a:lnTo>
                  <a:pt x="73" y="159"/>
                </a:lnTo>
                <a:lnTo>
                  <a:pt x="54" y="166"/>
                </a:lnTo>
                <a:lnTo>
                  <a:pt x="59" y="206"/>
                </a:lnTo>
                <a:lnTo>
                  <a:pt x="26" y="216"/>
                </a:lnTo>
                <a:lnTo>
                  <a:pt x="144" y="280"/>
                </a:lnTo>
                <a:lnTo>
                  <a:pt x="141" y="478"/>
                </a:lnTo>
                <a:lnTo>
                  <a:pt x="189" y="462"/>
                </a:lnTo>
                <a:lnTo>
                  <a:pt x="264" y="500"/>
                </a:lnTo>
                <a:lnTo>
                  <a:pt x="475" y="429"/>
                </a:lnTo>
                <a:close/>
                <a:moveTo>
                  <a:pt x="260" y="152"/>
                </a:moveTo>
                <a:lnTo>
                  <a:pt x="255" y="154"/>
                </a:lnTo>
                <a:lnTo>
                  <a:pt x="224" y="19"/>
                </a:lnTo>
                <a:lnTo>
                  <a:pt x="63" y="60"/>
                </a:lnTo>
                <a:lnTo>
                  <a:pt x="97" y="197"/>
                </a:lnTo>
                <a:lnTo>
                  <a:pt x="130" y="211"/>
                </a:lnTo>
                <a:lnTo>
                  <a:pt x="291" y="164"/>
                </a:lnTo>
                <a:lnTo>
                  <a:pt x="260" y="152"/>
                </a:ln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6874" name="文本框 9"/>
          <p:cNvSpPr>
            <a:spLocks noChangeArrowheads="1"/>
          </p:cNvSpPr>
          <p:nvPr/>
        </p:nvSpPr>
        <p:spPr bwMode="auto">
          <a:xfrm>
            <a:off x="1449389" y="2627314"/>
            <a:ext cx="274947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方正正黑简体" charset="-122"/>
                <a:ea typeface="方正正黑简体" charset="-122"/>
                <a:sym typeface="方正仿宋简体" charset="-122"/>
              </a:rPr>
              <a:t>点击添加</a:t>
            </a:r>
          </a:p>
          <a:p>
            <a:r>
              <a:rPr lang="zh-CN" altLang="en-US" sz="4000">
                <a:solidFill>
                  <a:schemeClr val="bg1"/>
                </a:solidFill>
                <a:latin typeface="方正正黑简体" charset="-122"/>
                <a:ea typeface="方正正黑简体" charset="-122"/>
                <a:sym typeface="方正仿宋简体" charset="-122"/>
              </a:rPr>
              <a:t>所要的文字</a:t>
            </a:r>
          </a:p>
        </p:txBody>
      </p:sp>
      <p:sp>
        <p:nvSpPr>
          <p:cNvPr id="36875" name="矩形 10"/>
          <p:cNvSpPr>
            <a:spLocks noChangeArrowheads="1"/>
          </p:cNvSpPr>
          <p:nvPr/>
        </p:nvSpPr>
        <p:spPr bwMode="auto">
          <a:xfrm>
            <a:off x="1449388" y="4217990"/>
            <a:ext cx="2676525" cy="7143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12" name="Freeform 49"/>
          <p:cNvSpPr>
            <a:spLocks noChangeAspect="1" noEditPoints="1"/>
          </p:cNvSpPr>
          <p:nvPr/>
        </p:nvSpPr>
        <p:spPr>
          <a:xfrm>
            <a:off x="4732337" y="2489202"/>
            <a:ext cx="1884363" cy="1800225"/>
          </a:xfrm>
          <a:custGeom>
            <a:avLst/>
            <a:gdLst>
              <a:gd name="txL" fmla="*/ 0 w 109"/>
              <a:gd name="txT" fmla="*/ 0 h 104"/>
              <a:gd name="txR" fmla="*/ 109 w 109"/>
              <a:gd name="txB" fmla="*/ 104 h 104"/>
            </a:gdLst>
            <a:ahLst/>
            <a:cxnLst>
              <a:cxn ang="0">
                <a:pos x="1486744" y="173099"/>
              </a:cxn>
              <a:cxn ang="0">
                <a:pos x="1625046" y="796253"/>
              </a:cxn>
              <a:cxn ang="0">
                <a:pos x="1434881" y="1003972"/>
              </a:cxn>
              <a:cxn ang="0">
                <a:pos x="1417593" y="917422"/>
              </a:cxn>
              <a:cxn ang="0">
                <a:pos x="1469457" y="813563"/>
              </a:cxn>
              <a:cxn ang="0">
                <a:pos x="1331155" y="882803"/>
              </a:cxn>
              <a:cxn ang="0">
                <a:pos x="656934" y="813563"/>
              </a:cxn>
              <a:cxn ang="0">
                <a:pos x="674221" y="882803"/>
              </a:cxn>
              <a:cxn ang="0">
                <a:pos x="484056" y="588535"/>
              </a:cxn>
              <a:cxn ang="0">
                <a:pos x="1071839" y="0"/>
              </a:cxn>
              <a:cxn ang="0">
                <a:pos x="639646" y="1782915"/>
              </a:cxn>
              <a:cxn ang="0">
                <a:pos x="1521320" y="1454028"/>
              </a:cxn>
              <a:cxn ang="0">
                <a:pos x="1694197" y="882803"/>
              </a:cxn>
              <a:cxn ang="0">
                <a:pos x="847099" y="1159760"/>
              </a:cxn>
              <a:cxn ang="0">
                <a:pos x="1331155" y="1003972"/>
              </a:cxn>
              <a:cxn ang="0">
                <a:pos x="1555895" y="605845"/>
              </a:cxn>
              <a:cxn ang="0">
                <a:pos x="1365730" y="744324"/>
              </a:cxn>
              <a:cxn ang="0">
                <a:pos x="1555895" y="605845"/>
              </a:cxn>
              <a:cxn ang="0">
                <a:pos x="1106414" y="605845"/>
              </a:cxn>
              <a:cxn ang="0">
                <a:pos x="1262004" y="778944"/>
              </a:cxn>
              <a:cxn ang="0">
                <a:pos x="1019976" y="605845"/>
              </a:cxn>
              <a:cxn ang="0">
                <a:pos x="881674" y="778944"/>
              </a:cxn>
              <a:cxn ang="0">
                <a:pos x="1019976" y="605845"/>
              </a:cxn>
              <a:cxn ang="0">
                <a:pos x="587783" y="605845"/>
              </a:cxn>
              <a:cxn ang="0">
                <a:pos x="760660" y="744324"/>
              </a:cxn>
              <a:cxn ang="0">
                <a:pos x="605070" y="519296"/>
              </a:cxn>
              <a:cxn ang="0">
                <a:pos x="760660" y="415437"/>
              </a:cxn>
              <a:cxn ang="0">
                <a:pos x="605070" y="519296"/>
              </a:cxn>
              <a:cxn ang="0">
                <a:pos x="1019976" y="519296"/>
              </a:cxn>
              <a:cxn ang="0">
                <a:pos x="881674" y="380817"/>
              </a:cxn>
              <a:cxn ang="0">
                <a:pos x="1106414" y="519296"/>
              </a:cxn>
              <a:cxn ang="0">
                <a:pos x="1262004" y="380817"/>
              </a:cxn>
              <a:cxn ang="0">
                <a:pos x="1106414" y="519296"/>
              </a:cxn>
              <a:cxn ang="0">
                <a:pos x="1538608" y="519296"/>
              </a:cxn>
              <a:cxn ang="0">
                <a:pos x="1365730" y="415437"/>
              </a:cxn>
              <a:cxn ang="0">
                <a:pos x="1106414" y="103859"/>
              </a:cxn>
              <a:cxn ang="0">
                <a:pos x="1227428" y="276958"/>
              </a:cxn>
              <a:cxn ang="0">
                <a:pos x="1106414" y="103859"/>
              </a:cxn>
              <a:cxn ang="0">
                <a:pos x="1019976" y="103859"/>
              </a:cxn>
              <a:cxn ang="0">
                <a:pos x="898962" y="276958"/>
              </a:cxn>
              <a:cxn ang="0">
                <a:pos x="795235" y="294268"/>
              </a:cxn>
              <a:cxn ang="0">
                <a:pos x="864386" y="138479"/>
              </a:cxn>
              <a:cxn ang="0">
                <a:pos x="622358" y="363507"/>
              </a:cxn>
              <a:cxn ang="0">
                <a:pos x="795235" y="294268"/>
              </a:cxn>
              <a:cxn ang="0">
                <a:pos x="1296579" y="173099"/>
              </a:cxn>
              <a:cxn ang="0">
                <a:pos x="1469457" y="346197"/>
              </a:cxn>
              <a:cxn ang="0">
                <a:pos x="1417593" y="242338"/>
              </a:cxn>
            </a:cxnLst>
            <a:rect l="txL" t="txT" r="txR" b="txB"/>
            <a:pathLst>
              <a:path w="109" h="104">
                <a:moveTo>
                  <a:pt x="62" y="0"/>
                </a:moveTo>
                <a:cubicBezTo>
                  <a:pt x="71" y="0"/>
                  <a:pt x="80" y="3"/>
                  <a:pt x="86" y="10"/>
                </a:cubicBezTo>
                <a:cubicBezTo>
                  <a:pt x="92" y="16"/>
                  <a:pt x="96" y="24"/>
                  <a:pt x="96" y="34"/>
                </a:cubicBezTo>
                <a:cubicBezTo>
                  <a:pt x="96" y="38"/>
                  <a:pt x="95" y="42"/>
                  <a:pt x="94" y="46"/>
                </a:cubicBezTo>
                <a:cubicBezTo>
                  <a:pt x="92" y="48"/>
                  <a:pt x="92" y="48"/>
                  <a:pt x="92" y="48"/>
                </a:cubicBezTo>
                <a:cubicBezTo>
                  <a:pt x="89" y="52"/>
                  <a:pt x="86" y="56"/>
                  <a:pt x="83" y="58"/>
                </a:cubicBezTo>
                <a:cubicBezTo>
                  <a:pt x="83" y="53"/>
                  <a:pt x="83" y="53"/>
                  <a:pt x="83" y="53"/>
                </a:cubicBezTo>
                <a:cubicBezTo>
                  <a:pt x="82" y="53"/>
                  <a:pt x="82" y="53"/>
                  <a:pt x="82" y="53"/>
                </a:cubicBezTo>
                <a:cubicBezTo>
                  <a:pt x="84" y="51"/>
                  <a:pt x="86" y="49"/>
                  <a:pt x="87" y="46"/>
                </a:cubicBezTo>
                <a:cubicBezTo>
                  <a:pt x="86" y="46"/>
                  <a:pt x="86" y="47"/>
                  <a:pt x="85" y="47"/>
                </a:cubicBezTo>
                <a:cubicBezTo>
                  <a:pt x="83" y="48"/>
                  <a:pt x="80" y="49"/>
                  <a:pt x="78" y="50"/>
                </a:cubicBezTo>
                <a:cubicBezTo>
                  <a:pt x="78" y="50"/>
                  <a:pt x="77" y="51"/>
                  <a:pt x="77" y="51"/>
                </a:cubicBezTo>
                <a:cubicBezTo>
                  <a:pt x="65" y="47"/>
                  <a:pt x="54" y="47"/>
                  <a:pt x="44" y="49"/>
                </a:cubicBezTo>
                <a:cubicBezTo>
                  <a:pt x="42" y="49"/>
                  <a:pt x="40" y="48"/>
                  <a:pt x="38" y="47"/>
                </a:cubicBezTo>
                <a:cubicBezTo>
                  <a:pt x="38" y="47"/>
                  <a:pt x="37" y="46"/>
                  <a:pt x="36" y="46"/>
                </a:cubicBezTo>
                <a:cubicBezTo>
                  <a:pt x="37" y="48"/>
                  <a:pt x="38" y="49"/>
                  <a:pt x="39" y="51"/>
                </a:cubicBezTo>
                <a:cubicBezTo>
                  <a:pt x="38" y="52"/>
                  <a:pt x="36" y="52"/>
                  <a:pt x="34" y="53"/>
                </a:cubicBezTo>
                <a:cubicBezTo>
                  <a:pt x="30" y="48"/>
                  <a:pt x="28" y="41"/>
                  <a:pt x="28" y="34"/>
                </a:cubicBezTo>
                <a:cubicBezTo>
                  <a:pt x="28" y="24"/>
                  <a:pt x="31" y="16"/>
                  <a:pt x="38" y="10"/>
                </a:cubicBezTo>
                <a:cubicBezTo>
                  <a:pt x="44" y="3"/>
                  <a:pt x="52" y="0"/>
                  <a:pt x="62" y="0"/>
                </a:cubicBezTo>
                <a:close/>
                <a:moveTo>
                  <a:pt x="0" y="104"/>
                </a:moveTo>
                <a:cubicBezTo>
                  <a:pt x="37" y="103"/>
                  <a:pt x="37" y="103"/>
                  <a:pt x="37" y="103"/>
                </a:cubicBezTo>
                <a:cubicBezTo>
                  <a:pt x="42" y="86"/>
                  <a:pt x="42" y="86"/>
                  <a:pt x="42" y="86"/>
                </a:cubicBezTo>
                <a:cubicBezTo>
                  <a:pt x="88" y="84"/>
                  <a:pt x="88" y="84"/>
                  <a:pt x="88" y="84"/>
                </a:cubicBezTo>
                <a:cubicBezTo>
                  <a:pt x="109" y="52"/>
                  <a:pt x="109" y="52"/>
                  <a:pt x="109" y="52"/>
                </a:cubicBezTo>
                <a:cubicBezTo>
                  <a:pt x="98" y="51"/>
                  <a:pt x="98" y="51"/>
                  <a:pt x="98" y="51"/>
                </a:cubicBezTo>
                <a:cubicBezTo>
                  <a:pt x="83" y="72"/>
                  <a:pt x="70" y="74"/>
                  <a:pt x="49" y="68"/>
                </a:cubicBezTo>
                <a:cubicBezTo>
                  <a:pt x="49" y="67"/>
                  <a:pt x="49" y="67"/>
                  <a:pt x="49" y="67"/>
                </a:cubicBezTo>
                <a:cubicBezTo>
                  <a:pt x="66" y="70"/>
                  <a:pt x="73" y="68"/>
                  <a:pt x="77" y="64"/>
                </a:cubicBezTo>
                <a:cubicBezTo>
                  <a:pt x="77" y="58"/>
                  <a:pt x="77" y="58"/>
                  <a:pt x="77" y="58"/>
                </a:cubicBezTo>
                <a:cubicBezTo>
                  <a:pt x="38" y="44"/>
                  <a:pt x="15" y="73"/>
                  <a:pt x="0" y="104"/>
                </a:cubicBezTo>
                <a:close/>
                <a:moveTo>
                  <a:pt x="90" y="35"/>
                </a:moveTo>
                <a:cubicBezTo>
                  <a:pt x="80" y="35"/>
                  <a:pt x="80" y="35"/>
                  <a:pt x="80" y="35"/>
                </a:cubicBezTo>
                <a:cubicBezTo>
                  <a:pt x="80" y="38"/>
                  <a:pt x="80" y="41"/>
                  <a:pt x="79" y="43"/>
                </a:cubicBezTo>
                <a:cubicBezTo>
                  <a:pt x="80" y="43"/>
                  <a:pt x="81" y="42"/>
                  <a:pt x="83" y="42"/>
                </a:cubicBezTo>
                <a:cubicBezTo>
                  <a:pt x="86" y="40"/>
                  <a:pt x="89" y="38"/>
                  <a:pt x="90" y="35"/>
                </a:cubicBezTo>
                <a:close/>
                <a:moveTo>
                  <a:pt x="74" y="35"/>
                </a:moveTo>
                <a:cubicBezTo>
                  <a:pt x="64" y="35"/>
                  <a:pt x="64" y="35"/>
                  <a:pt x="64" y="35"/>
                </a:cubicBezTo>
                <a:cubicBezTo>
                  <a:pt x="64" y="46"/>
                  <a:pt x="64" y="46"/>
                  <a:pt x="64" y="46"/>
                </a:cubicBezTo>
                <a:cubicBezTo>
                  <a:pt x="67" y="46"/>
                  <a:pt x="70" y="46"/>
                  <a:pt x="73" y="45"/>
                </a:cubicBezTo>
                <a:cubicBezTo>
                  <a:pt x="74" y="42"/>
                  <a:pt x="74" y="39"/>
                  <a:pt x="74" y="35"/>
                </a:cubicBezTo>
                <a:close/>
                <a:moveTo>
                  <a:pt x="59" y="35"/>
                </a:moveTo>
                <a:cubicBezTo>
                  <a:pt x="50" y="35"/>
                  <a:pt x="50" y="35"/>
                  <a:pt x="50" y="35"/>
                </a:cubicBezTo>
                <a:cubicBezTo>
                  <a:pt x="50" y="39"/>
                  <a:pt x="50" y="42"/>
                  <a:pt x="51" y="45"/>
                </a:cubicBezTo>
                <a:cubicBezTo>
                  <a:pt x="53" y="46"/>
                  <a:pt x="56" y="46"/>
                  <a:pt x="59" y="46"/>
                </a:cubicBezTo>
                <a:cubicBezTo>
                  <a:pt x="59" y="35"/>
                  <a:pt x="59" y="35"/>
                  <a:pt x="59" y="35"/>
                </a:cubicBezTo>
                <a:close/>
                <a:moveTo>
                  <a:pt x="44" y="35"/>
                </a:moveTo>
                <a:cubicBezTo>
                  <a:pt x="34" y="35"/>
                  <a:pt x="34" y="35"/>
                  <a:pt x="34" y="35"/>
                </a:cubicBezTo>
                <a:cubicBezTo>
                  <a:pt x="35" y="38"/>
                  <a:pt x="37" y="40"/>
                  <a:pt x="41" y="42"/>
                </a:cubicBezTo>
                <a:cubicBezTo>
                  <a:pt x="42" y="42"/>
                  <a:pt x="43" y="43"/>
                  <a:pt x="44" y="43"/>
                </a:cubicBezTo>
                <a:cubicBezTo>
                  <a:pt x="44" y="41"/>
                  <a:pt x="44" y="38"/>
                  <a:pt x="44" y="35"/>
                </a:cubicBezTo>
                <a:close/>
                <a:moveTo>
                  <a:pt x="35" y="30"/>
                </a:moveTo>
                <a:cubicBezTo>
                  <a:pt x="44" y="30"/>
                  <a:pt x="44" y="30"/>
                  <a:pt x="44" y="30"/>
                </a:cubicBezTo>
                <a:cubicBezTo>
                  <a:pt x="44" y="28"/>
                  <a:pt x="44" y="26"/>
                  <a:pt x="44" y="24"/>
                </a:cubicBezTo>
                <a:cubicBezTo>
                  <a:pt x="43" y="24"/>
                  <a:pt x="42" y="25"/>
                  <a:pt x="41" y="25"/>
                </a:cubicBezTo>
                <a:cubicBezTo>
                  <a:pt x="38" y="27"/>
                  <a:pt x="36" y="28"/>
                  <a:pt x="35" y="30"/>
                </a:cubicBezTo>
                <a:close/>
                <a:moveTo>
                  <a:pt x="50" y="30"/>
                </a:moveTo>
                <a:cubicBezTo>
                  <a:pt x="59" y="30"/>
                  <a:pt x="59" y="30"/>
                  <a:pt x="59" y="30"/>
                </a:cubicBezTo>
                <a:cubicBezTo>
                  <a:pt x="59" y="21"/>
                  <a:pt x="59" y="21"/>
                  <a:pt x="59" y="21"/>
                </a:cubicBezTo>
                <a:cubicBezTo>
                  <a:pt x="56" y="21"/>
                  <a:pt x="53" y="22"/>
                  <a:pt x="51" y="22"/>
                </a:cubicBezTo>
                <a:cubicBezTo>
                  <a:pt x="50" y="25"/>
                  <a:pt x="50" y="27"/>
                  <a:pt x="50" y="30"/>
                </a:cubicBezTo>
                <a:close/>
                <a:moveTo>
                  <a:pt x="64" y="30"/>
                </a:moveTo>
                <a:cubicBezTo>
                  <a:pt x="74" y="30"/>
                  <a:pt x="74" y="30"/>
                  <a:pt x="74" y="30"/>
                </a:cubicBezTo>
                <a:cubicBezTo>
                  <a:pt x="74" y="27"/>
                  <a:pt x="73" y="25"/>
                  <a:pt x="73" y="22"/>
                </a:cubicBezTo>
                <a:cubicBezTo>
                  <a:pt x="70" y="22"/>
                  <a:pt x="67" y="21"/>
                  <a:pt x="64" y="21"/>
                </a:cubicBezTo>
                <a:cubicBezTo>
                  <a:pt x="64" y="30"/>
                  <a:pt x="64" y="30"/>
                  <a:pt x="64" y="30"/>
                </a:cubicBezTo>
                <a:close/>
                <a:moveTo>
                  <a:pt x="80" y="30"/>
                </a:moveTo>
                <a:cubicBezTo>
                  <a:pt x="89" y="30"/>
                  <a:pt x="89" y="30"/>
                  <a:pt x="89" y="30"/>
                </a:cubicBezTo>
                <a:cubicBezTo>
                  <a:pt x="87" y="28"/>
                  <a:pt x="85" y="27"/>
                  <a:pt x="83" y="25"/>
                </a:cubicBezTo>
                <a:cubicBezTo>
                  <a:pt x="81" y="25"/>
                  <a:pt x="80" y="24"/>
                  <a:pt x="79" y="24"/>
                </a:cubicBezTo>
                <a:cubicBezTo>
                  <a:pt x="79" y="26"/>
                  <a:pt x="80" y="28"/>
                  <a:pt x="80" y="30"/>
                </a:cubicBezTo>
                <a:close/>
                <a:moveTo>
                  <a:pt x="64" y="6"/>
                </a:moveTo>
                <a:cubicBezTo>
                  <a:pt x="64" y="15"/>
                  <a:pt x="64" y="15"/>
                  <a:pt x="64" y="15"/>
                </a:cubicBezTo>
                <a:cubicBezTo>
                  <a:pt x="67" y="15"/>
                  <a:pt x="69" y="16"/>
                  <a:pt x="71" y="16"/>
                </a:cubicBezTo>
                <a:cubicBezTo>
                  <a:pt x="71" y="15"/>
                  <a:pt x="70" y="14"/>
                  <a:pt x="70" y="13"/>
                </a:cubicBezTo>
                <a:cubicBezTo>
                  <a:pt x="68" y="10"/>
                  <a:pt x="66" y="7"/>
                  <a:pt x="64" y="6"/>
                </a:cubicBezTo>
                <a:close/>
                <a:moveTo>
                  <a:pt x="59" y="15"/>
                </a:moveTo>
                <a:cubicBezTo>
                  <a:pt x="59" y="6"/>
                  <a:pt x="59" y="6"/>
                  <a:pt x="59" y="6"/>
                </a:cubicBezTo>
                <a:cubicBezTo>
                  <a:pt x="57" y="7"/>
                  <a:pt x="55" y="10"/>
                  <a:pt x="54" y="13"/>
                </a:cubicBezTo>
                <a:cubicBezTo>
                  <a:pt x="53" y="14"/>
                  <a:pt x="53" y="15"/>
                  <a:pt x="52" y="16"/>
                </a:cubicBezTo>
                <a:cubicBezTo>
                  <a:pt x="55" y="16"/>
                  <a:pt x="57" y="15"/>
                  <a:pt x="59" y="15"/>
                </a:cubicBezTo>
                <a:close/>
                <a:moveTo>
                  <a:pt x="46" y="17"/>
                </a:moveTo>
                <a:cubicBezTo>
                  <a:pt x="46" y="15"/>
                  <a:pt x="47" y="12"/>
                  <a:pt x="48" y="10"/>
                </a:cubicBezTo>
                <a:cubicBezTo>
                  <a:pt x="49" y="10"/>
                  <a:pt x="49" y="9"/>
                  <a:pt x="50" y="8"/>
                </a:cubicBezTo>
                <a:cubicBezTo>
                  <a:pt x="47" y="10"/>
                  <a:pt x="44" y="11"/>
                  <a:pt x="42" y="14"/>
                </a:cubicBezTo>
                <a:cubicBezTo>
                  <a:pt x="40" y="16"/>
                  <a:pt x="38" y="18"/>
                  <a:pt x="36" y="21"/>
                </a:cubicBezTo>
                <a:cubicBezTo>
                  <a:pt x="37" y="21"/>
                  <a:pt x="38" y="20"/>
                  <a:pt x="38" y="20"/>
                </a:cubicBezTo>
                <a:cubicBezTo>
                  <a:pt x="41" y="19"/>
                  <a:pt x="43" y="18"/>
                  <a:pt x="46" y="17"/>
                </a:cubicBezTo>
                <a:close/>
                <a:moveTo>
                  <a:pt x="74" y="8"/>
                </a:moveTo>
                <a:cubicBezTo>
                  <a:pt x="74" y="9"/>
                  <a:pt x="75" y="10"/>
                  <a:pt x="75" y="10"/>
                </a:cubicBezTo>
                <a:cubicBezTo>
                  <a:pt x="76" y="12"/>
                  <a:pt x="77" y="15"/>
                  <a:pt x="78" y="17"/>
                </a:cubicBezTo>
                <a:cubicBezTo>
                  <a:pt x="80" y="18"/>
                  <a:pt x="83" y="19"/>
                  <a:pt x="85" y="20"/>
                </a:cubicBezTo>
                <a:cubicBezTo>
                  <a:pt x="86" y="20"/>
                  <a:pt x="86" y="21"/>
                  <a:pt x="87" y="21"/>
                </a:cubicBezTo>
                <a:cubicBezTo>
                  <a:pt x="86" y="18"/>
                  <a:pt x="84" y="16"/>
                  <a:pt x="82" y="14"/>
                </a:cubicBezTo>
                <a:cubicBezTo>
                  <a:pt x="79" y="11"/>
                  <a:pt x="77" y="10"/>
                  <a:pt x="74" y="8"/>
                </a:cubicBezTo>
                <a:close/>
              </a:path>
            </a:pathLst>
          </a:custGeom>
          <a:solidFill>
            <a:schemeClr val="accent3"/>
          </a:solidFill>
          <a:ln w="9525">
            <a:noFill/>
          </a:ln>
        </p:spPr>
        <p:txBody>
          <a:bodyPr/>
          <a:lstStyle/>
          <a:p>
            <a:endParaRPr lang="zh-CN" altLang="en-US" noProof="1"/>
          </a:p>
        </p:txBody>
      </p:sp>
      <p:sp>
        <p:nvSpPr>
          <p:cNvPr id="36877" name="文本框 12"/>
          <p:cNvSpPr>
            <a:spLocks noChangeArrowheads="1"/>
          </p:cNvSpPr>
          <p:nvPr/>
        </p:nvSpPr>
        <p:spPr bwMode="auto">
          <a:xfrm>
            <a:off x="7075489" y="2413002"/>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chemeClr val="bg1"/>
                </a:solidFill>
                <a:latin typeface="方正正黑简体" charset="-122"/>
                <a:ea typeface="方正正黑简体" charset="-122"/>
                <a:sym typeface="方正仿宋简体" charset="-122"/>
              </a:rPr>
              <a:t>点击添加标题</a:t>
            </a:r>
          </a:p>
        </p:txBody>
      </p:sp>
      <p:sp>
        <p:nvSpPr>
          <p:cNvPr id="36878" name="矩形 13"/>
          <p:cNvSpPr>
            <a:spLocks noChangeArrowheads="1"/>
          </p:cNvSpPr>
          <p:nvPr/>
        </p:nvSpPr>
        <p:spPr bwMode="auto">
          <a:xfrm>
            <a:off x="7075489" y="2825752"/>
            <a:ext cx="278153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Char char="•"/>
            </a:pPr>
            <a:r>
              <a:rPr lang="zh-CN" altLang="en-US">
                <a:solidFill>
                  <a:schemeClr val="bg1"/>
                </a:solidFill>
                <a:latin typeface="方正正黑简体" charset="-122"/>
                <a:ea typeface="方正正黑简体" charset="-122"/>
                <a:sym typeface="方正仿宋简体" charset="-122"/>
              </a:rPr>
              <a:t>点击添加文本文字点击</a:t>
            </a:r>
          </a:p>
          <a:p>
            <a:pPr>
              <a:buFont typeface="Arial" panose="020B0604020202020204" pitchFamily="34" charset="0"/>
              <a:buChar char="•"/>
            </a:pPr>
            <a:r>
              <a:rPr lang="zh-CN" altLang="en-US">
                <a:solidFill>
                  <a:schemeClr val="bg1"/>
                </a:solidFill>
                <a:latin typeface="方正正黑简体" charset="-122"/>
                <a:ea typeface="方正正黑简体" charset="-122"/>
                <a:sym typeface="方正仿宋简体" charset="-122"/>
              </a:rPr>
              <a:t>点击添加文本文字点击</a:t>
            </a:r>
          </a:p>
          <a:p>
            <a:pPr>
              <a:buFont typeface="Arial" panose="020B0604020202020204" pitchFamily="34" charset="0"/>
              <a:buChar char="•"/>
            </a:pPr>
            <a:r>
              <a:rPr lang="zh-CN" altLang="en-US">
                <a:solidFill>
                  <a:schemeClr val="bg1"/>
                </a:solidFill>
                <a:latin typeface="方正正黑简体" charset="-122"/>
                <a:ea typeface="方正正黑简体" charset="-122"/>
                <a:sym typeface="方正仿宋简体" charset="-122"/>
              </a:rPr>
              <a:t>点击添加文本文字点击</a:t>
            </a:r>
          </a:p>
          <a:p>
            <a:pPr>
              <a:buFont typeface="Arial" panose="020B0604020202020204" pitchFamily="34" charset="0"/>
              <a:buChar char="•"/>
            </a:pPr>
            <a:r>
              <a:rPr lang="zh-CN" altLang="en-US">
                <a:solidFill>
                  <a:schemeClr val="bg1"/>
                </a:solidFill>
                <a:latin typeface="方正正黑简体" charset="-122"/>
                <a:ea typeface="方正正黑简体" charset="-122"/>
                <a:sym typeface="方正仿宋简体" charset="-122"/>
              </a:rPr>
              <a:t>点击添加文本文字点击</a:t>
            </a:r>
          </a:p>
        </p:txBody>
      </p:sp>
    </p:spTree>
  </p:cSld>
  <p:clrMapOvr>
    <a:masterClrMapping/>
  </p:clrMapOvr>
  <p:transition spd="slow" advTm="500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矩形 4"/>
          <p:cNvSpPr>
            <a:spLocks noChangeArrowheads="1"/>
          </p:cNvSpPr>
          <p:nvPr/>
        </p:nvSpPr>
        <p:spPr bwMode="auto">
          <a:xfrm>
            <a:off x="0" y="2492377"/>
            <a:ext cx="12192000" cy="3209925"/>
          </a:xfrm>
          <a:prstGeom prst="rect">
            <a:avLst/>
          </a:prstGeom>
          <a:solidFill>
            <a:srgbClr val="1F4E79"/>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7891" name="椭圆 15"/>
          <p:cNvSpPr>
            <a:spLocks noChangeArrowheads="1"/>
          </p:cNvSpPr>
          <p:nvPr/>
        </p:nvSpPr>
        <p:spPr bwMode="auto">
          <a:xfrm>
            <a:off x="6870700" y="3968750"/>
            <a:ext cx="769939" cy="769938"/>
          </a:xfrm>
          <a:prstGeom prst="ellipse">
            <a:avLst/>
          </a:prstGeom>
          <a:solidFill>
            <a:srgbClr val="2E75B6"/>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7892" name="椭圆 14"/>
          <p:cNvSpPr>
            <a:spLocks noChangeArrowheads="1"/>
          </p:cNvSpPr>
          <p:nvPr/>
        </p:nvSpPr>
        <p:spPr bwMode="auto">
          <a:xfrm>
            <a:off x="6870700" y="3100390"/>
            <a:ext cx="769939" cy="769937"/>
          </a:xfrm>
          <a:prstGeom prst="ellipse">
            <a:avLst/>
          </a:prstGeom>
          <a:solidFill>
            <a:srgbClr val="2E75B6"/>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7893" name="矩形 1"/>
          <p:cNvSpPr>
            <a:spLocks noChangeArrowheads="1"/>
          </p:cNvSpPr>
          <p:nvPr/>
        </p:nvSpPr>
        <p:spPr bwMode="auto">
          <a:xfrm>
            <a:off x="0" y="1508125"/>
            <a:ext cx="12192000" cy="984250"/>
          </a:xfrm>
          <a:prstGeom prst="rect">
            <a:avLst/>
          </a:prstGeom>
          <a:solidFill>
            <a:srgbClr val="2E75B6">
              <a:alpha val="84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7894" name="文本框 2"/>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37895" name="文本框 3"/>
          <p:cNvSpPr>
            <a:spLocks noChangeArrowheads="1"/>
          </p:cNvSpPr>
          <p:nvPr/>
        </p:nvSpPr>
        <p:spPr bwMode="auto">
          <a:xfrm>
            <a:off x="1435102" y="1538288"/>
            <a:ext cx="757130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en-US">
              <a:solidFill>
                <a:srgbClr val="3A3838"/>
              </a:solidFill>
              <a:latin typeface="方正正黑简体" charset="-122"/>
              <a:ea typeface="方正正黑简体" charset="-122"/>
              <a:sym typeface="方正仿宋简体" charset="-122"/>
            </a:endParaRPr>
          </a:p>
        </p:txBody>
      </p:sp>
      <p:sp>
        <p:nvSpPr>
          <p:cNvPr id="37896" name="Freeform 18"/>
          <p:cNvSpPr>
            <a:spLocks noChangeAspect="1" noEditPoints="1" noChangeArrowheads="1"/>
          </p:cNvSpPr>
          <p:nvPr/>
        </p:nvSpPr>
        <p:spPr bwMode="auto">
          <a:xfrm>
            <a:off x="1435100" y="3222625"/>
            <a:ext cx="1651000" cy="1765300"/>
          </a:xfrm>
          <a:custGeom>
            <a:avLst/>
            <a:gdLst>
              <a:gd name="T0" fmla="*/ 198 w 217"/>
              <a:gd name="T1" fmla="*/ 4 h 232"/>
              <a:gd name="T2" fmla="*/ 1 w 217"/>
              <a:gd name="T3" fmla="*/ 58 h 232"/>
              <a:gd name="T4" fmla="*/ 147 w 217"/>
              <a:gd name="T5" fmla="*/ 151 h 232"/>
              <a:gd name="T6" fmla="*/ 152 w 217"/>
              <a:gd name="T7" fmla="*/ 175 h 232"/>
              <a:gd name="T8" fmla="*/ 3 w 217"/>
              <a:gd name="T9" fmla="*/ 188 h 232"/>
              <a:gd name="T10" fmla="*/ 15 w 217"/>
              <a:gd name="T11" fmla="*/ 198 h 232"/>
              <a:gd name="T12" fmla="*/ 37 w 217"/>
              <a:gd name="T13" fmla="*/ 194 h 232"/>
              <a:gd name="T14" fmla="*/ 62 w 217"/>
              <a:gd name="T15" fmla="*/ 213 h 232"/>
              <a:gd name="T16" fmla="*/ 130 w 217"/>
              <a:gd name="T17" fmla="*/ 191 h 232"/>
              <a:gd name="T18" fmla="*/ 135 w 217"/>
              <a:gd name="T19" fmla="*/ 232 h 232"/>
              <a:gd name="T20" fmla="*/ 141 w 217"/>
              <a:gd name="T21" fmla="*/ 191 h 232"/>
              <a:gd name="T22" fmla="*/ 170 w 217"/>
              <a:gd name="T23" fmla="*/ 163 h 232"/>
              <a:gd name="T24" fmla="*/ 203 w 217"/>
              <a:gd name="T25" fmla="*/ 19 h 232"/>
              <a:gd name="T26" fmla="*/ 51 w 217"/>
              <a:gd name="T27" fmla="*/ 213 h 232"/>
              <a:gd name="T28" fmla="*/ 37 w 217"/>
              <a:gd name="T29" fmla="*/ 207 h 232"/>
              <a:gd name="T30" fmla="*/ 48 w 217"/>
              <a:gd name="T31" fmla="*/ 208 h 232"/>
              <a:gd name="T32" fmla="*/ 143 w 217"/>
              <a:gd name="T33" fmla="*/ 213 h 232"/>
              <a:gd name="T34" fmla="*/ 130 w 217"/>
              <a:gd name="T35" fmla="*/ 207 h 232"/>
              <a:gd name="T36" fmla="*/ 141 w 217"/>
              <a:gd name="T37" fmla="*/ 208 h 232"/>
              <a:gd name="T38" fmla="*/ 146 w 217"/>
              <a:gd name="T39" fmla="*/ 135 h 232"/>
              <a:gd name="T40" fmla="*/ 150 w 217"/>
              <a:gd name="T41" fmla="*/ 121 h 232"/>
              <a:gd name="T42" fmla="*/ 93 w 217"/>
              <a:gd name="T43" fmla="*/ 77 h 232"/>
              <a:gd name="T44" fmla="*/ 92 w 217"/>
              <a:gd name="T45" fmla="*/ 91 h 232"/>
              <a:gd name="T46" fmla="*/ 90 w 217"/>
              <a:gd name="T47" fmla="*/ 114 h 232"/>
              <a:gd name="T48" fmla="*/ 94 w 217"/>
              <a:gd name="T49" fmla="*/ 68 h 232"/>
              <a:gd name="T50" fmla="*/ 126 w 217"/>
              <a:gd name="T51" fmla="*/ 65 h 232"/>
              <a:gd name="T52" fmla="*/ 53 w 217"/>
              <a:gd name="T53" fmla="*/ 72 h 232"/>
              <a:gd name="T54" fmla="*/ 85 w 217"/>
              <a:gd name="T55" fmla="*/ 69 h 232"/>
              <a:gd name="T56" fmla="*/ 53 w 217"/>
              <a:gd name="T57" fmla="*/ 93 h 232"/>
              <a:gd name="T58" fmla="*/ 44 w 217"/>
              <a:gd name="T59" fmla="*/ 94 h 232"/>
              <a:gd name="T60" fmla="*/ 44 w 217"/>
              <a:gd name="T61" fmla="*/ 82 h 232"/>
              <a:gd name="T62" fmla="*/ 45 w 217"/>
              <a:gd name="T63" fmla="*/ 115 h 232"/>
              <a:gd name="T64" fmla="*/ 44 w 217"/>
              <a:gd name="T65" fmla="*/ 103 h 232"/>
              <a:gd name="T66" fmla="*/ 81 w 217"/>
              <a:gd name="T67" fmla="*/ 114 h 232"/>
              <a:gd name="T68" fmla="*/ 80 w 217"/>
              <a:gd name="T69" fmla="*/ 123 h 232"/>
              <a:gd name="T70" fmla="*/ 54 w 217"/>
              <a:gd name="T71" fmla="*/ 123 h 232"/>
              <a:gd name="T72" fmla="*/ 116 w 217"/>
              <a:gd name="T73" fmla="*/ 122 h 232"/>
              <a:gd name="T74" fmla="*/ 89 w 217"/>
              <a:gd name="T75" fmla="*/ 122 h 232"/>
              <a:gd name="T76" fmla="*/ 129 w 217"/>
              <a:gd name="T77" fmla="*/ 98 h 232"/>
              <a:gd name="T78" fmla="*/ 159 w 217"/>
              <a:gd name="T79" fmla="*/ 87 h 232"/>
              <a:gd name="T80" fmla="*/ 164 w 217"/>
              <a:gd name="T81" fmla="*/ 71 h 232"/>
              <a:gd name="T82" fmla="*/ 135 w 217"/>
              <a:gd name="T83" fmla="*/ 64 h 232"/>
              <a:gd name="T84" fmla="*/ 167 w 217"/>
              <a:gd name="T85" fmla="*/ 62 h 232"/>
              <a:gd name="T86" fmla="*/ 18 w 217"/>
              <a:gd name="T87" fmla="*/ 75 h 232"/>
              <a:gd name="T88" fmla="*/ 24 w 217"/>
              <a:gd name="T89" fmla="*/ 124 h 232"/>
              <a:gd name="T90" fmla="*/ 25 w 217"/>
              <a:gd name="T91" fmla="*/ 13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232">
                <a:moveTo>
                  <a:pt x="216" y="6"/>
                </a:moveTo>
                <a:cubicBezTo>
                  <a:pt x="215" y="2"/>
                  <a:pt x="210" y="0"/>
                  <a:pt x="206" y="1"/>
                </a:cubicBezTo>
                <a:cubicBezTo>
                  <a:pt x="198" y="4"/>
                  <a:pt x="198" y="4"/>
                  <a:pt x="198" y="4"/>
                </a:cubicBezTo>
                <a:cubicBezTo>
                  <a:pt x="188" y="8"/>
                  <a:pt x="181" y="14"/>
                  <a:pt x="176" y="29"/>
                </a:cubicBezTo>
                <a:cubicBezTo>
                  <a:pt x="8" y="49"/>
                  <a:pt x="8" y="49"/>
                  <a:pt x="8" y="49"/>
                </a:cubicBezTo>
                <a:cubicBezTo>
                  <a:pt x="4" y="50"/>
                  <a:pt x="1" y="54"/>
                  <a:pt x="1" y="58"/>
                </a:cubicBezTo>
                <a:cubicBezTo>
                  <a:pt x="10" y="144"/>
                  <a:pt x="10" y="144"/>
                  <a:pt x="10" y="144"/>
                </a:cubicBezTo>
                <a:cubicBezTo>
                  <a:pt x="10" y="148"/>
                  <a:pt x="14" y="151"/>
                  <a:pt x="18" y="151"/>
                </a:cubicBezTo>
                <a:cubicBezTo>
                  <a:pt x="147" y="151"/>
                  <a:pt x="147" y="151"/>
                  <a:pt x="147" y="151"/>
                </a:cubicBezTo>
                <a:cubicBezTo>
                  <a:pt x="156" y="169"/>
                  <a:pt x="156" y="169"/>
                  <a:pt x="156" y="169"/>
                </a:cubicBezTo>
                <a:cubicBezTo>
                  <a:pt x="157" y="172"/>
                  <a:pt x="157" y="174"/>
                  <a:pt x="157" y="174"/>
                </a:cubicBezTo>
                <a:cubicBezTo>
                  <a:pt x="156" y="174"/>
                  <a:pt x="155" y="175"/>
                  <a:pt x="152" y="175"/>
                </a:cubicBezTo>
                <a:cubicBezTo>
                  <a:pt x="17" y="175"/>
                  <a:pt x="17" y="175"/>
                  <a:pt x="17" y="175"/>
                </a:cubicBezTo>
                <a:cubicBezTo>
                  <a:pt x="15" y="175"/>
                  <a:pt x="13" y="176"/>
                  <a:pt x="11" y="178"/>
                </a:cubicBezTo>
                <a:cubicBezTo>
                  <a:pt x="3" y="188"/>
                  <a:pt x="3" y="188"/>
                  <a:pt x="3" y="188"/>
                </a:cubicBezTo>
                <a:cubicBezTo>
                  <a:pt x="0" y="192"/>
                  <a:pt x="1" y="196"/>
                  <a:pt x="4" y="199"/>
                </a:cubicBezTo>
                <a:cubicBezTo>
                  <a:pt x="5" y="200"/>
                  <a:pt x="7" y="201"/>
                  <a:pt x="9" y="201"/>
                </a:cubicBezTo>
                <a:cubicBezTo>
                  <a:pt x="11" y="201"/>
                  <a:pt x="13" y="200"/>
                  <a:pt x="15" y="198"/>
                </a:cubicBezTo>
                <a:cubicBezTo>
                  <a:pt x="21" y="191"/>
                  <a:pt x="21" y="191"/>
                  <a:pt x="21" y="191"/>
                </a:cubicBezTo>
                <a:cubicBezTo>
                  <a:pt x="37" y="191"/>
                  <a:pt x="37" y="191"/>
                  <a:pt x="37" y="191"/>
                </a:cubicBezTo>
                <a:cubicBezTo>
                  <a:pt x="37" y="194"/>
                  <a:pt x="37" y="194"/>
                  <a:pt x="37" y="194"/>
                </a:cubicBezTo>
                <a:cubicBezTo>
                  <a:pt x="29" y="197"/>
                  <a:pt x="23" y="204"/>
                  <a:pt x="23" y="213"/>
                </a:cubicBezTo>
                <a:cubicBezTo>
                  <a:pt x="23" y="223"/>
                  <a:pt x="32" y="232"/>
                  <a:pt x="42" y="232"/>
                </a:cubicBezTo>
                <a:cubicBezTo>
                  <a:pt x="53" y="232"/>
                  <a:pt x="62" y="223"/>
                  <a:pt x="62" y="213"/>
                </a:cubicBezTo>
                <a:cubicBezTo>
                  <a:pt x="62" y="204"/>
                  <a:pt x="56" y="197"/>
                  <a:pt x="48" y="194"/>
                </a:cubicBezTo>
                <a:cubicBezTo>
                  <a:pt x="48" y="191"/>
                  <a:pt x="48" y="191"/>
                  <a:pt x="48" y="191"/>
                </a:cubicBezTo>
                <a:cubicBezTo>
                  <a:pt x="130" y="191"/>
                  <a:pt x="130" y="191"/>
                  <a:pt x="130" y="191"/>
                </a:cubicBezTo>
                <a:cubicBezTo>
                  <a:pt x="130" y="194"/>
                  <a:pt x="130" y="194"/>
                  <a:pt x="130" y="194"/>
                </a:cubicBezTo>
                <a:cubicBezTo>
                  <a:pt x="122" y="197"/>
                  <a:pt x="116" y="204"/>
                  <a:pt x="116" y="213"/>
                </a:cubicBezTo>
                <a:cubicBezTo>
                  <a:pt x="116" y="223"/>
                  <a:pt x="124" y="232"/>
                  <a:pt x="135" y="232"/>
                </a:cubicBezTo>
                <a:cubicBezTo>
                  <a:pt x="146" y="232"/>
                  <a:pt x="155" y="223"/>
                  <a:pt x="155" y="213"/>
                </a:cubicBezTo>
                <a:cubicBezTo>
                  <a:pt x="155" y="204"/>
                  <a:pt x="149" y="197"/>
                  <a:pt x="141" y="194"/>
                </a:cubicBezTo>
                <a:cubicBezTo>
                  <a:pt x="141" y="191"/>
                  <a:pt x="141" y="191"/>
                  <a:pt x="141" y="191"/>
                </a:cubicBezTo>
                <a:cubicBezTo>
                  <a:pt x="152" y="191"/>
                  <a:pt x="152" y="191"/>
                  <a:pt x="152" y="191"/>
                </a:cubicBezTo>
                <a:cubicBezTo>
                  <a:pt x="162" y="191"/>
                  <a:pt x="167" y="186"/>
                  <a:pt x="170" y="183"/>
                </a:cubicBezTo>
                <a:cubicBezTo>
                  <a:pt x="172" y="179"/>
                  <a:pt x="174" y="173"/>
                  <a:pt x="170" y="163"/>
                </a:cubicBezTo>
                <a:cubicBezTo>
                  <a:pt x="160" y="142"/>
                  <a:pt x="160" y="142"/>
                  <a:pt x="160" y="142"/>
                </a:cubicBezTo>
                <a:cubicBezTo>
                  <a:pt x="190" y="35"/>
                  <a:pt x="190" y="35"/>
                  <a:pt x="190" y="35"/>
                </a:cubicBezTo>
                <a:cubicBezTo>
                  <a:pt x="194" y="23"/>
                  <a:pt x="198" y="21"/>
                  <a:pt x="203" y="19"/>
                </a:cubicBezTo>
                <a:cubicBezTo>
                  <a:pt x="211" y="16"/>
                  <a:pt x="211" y="16"/>
                  <a:pt x="211" y="16"/>
                </a:cubicBezTo>
                <a:cubicBezTo>
                  <a:pt x="215" y="15"/>
                  <a:pt x="217" y="10"/>
                  <a:pt x="216" y="6"/>
                </a:cubicBezTo>
                <a:close/>
                <a:moveTo>
                  <a:pt x="51" y="213"/>
                </a:moveTo>
                <a:cubicBezTo>
                  <a:pt x="51" y="217"/>
                  <a:pt x="47" y="221"/>
                  <a:pt x="42" y="221"/>
                </a:cubicBezTo>
                <a:cubicBezTo>
                  <a:pt x="38" y="221"/>
                  <a:pt x="34" y="217"/>
                  <a:pt x="34" y="213"/>
                </a:cubicBezTo>
                <a:cubicBezTo>
                  <a:pt x="34" y="210"/>
                  <a:pt x="35" y="208"/>
                  <a:pt x="37" y="207"/>
                </a:cubicBezTo>
                <a:cubicBezTo>
                  <a:pt x="37" y="208"/>
                  <a:pt x="37" y="208"/>
                  <a:pt x="37" y="208"/>
                </a:cubicBezTo>
                <a:cubicBezTo>
                  <a:pt x="37" y="211"/>
                  <a:pt x="39" y="214"/>
                  <a:pt x="42" y="214"/>
                </a:cubicBezTo>
                <a:cubicBezTo>
                  <a:pt x="46" y="214"/>
                  <a:pt x="48" y="211"/>
                  <a:pt x="48" y="208"/>
                </a:cubicBezTo>
                <a:cubicBezTo>
                  <a:pt x="48" y="207"/>
                  <a:pt x="48" y="207"/>
                  <a:pt x="48" y="207"/>
                </a:cubicBezTo>
                <a:cubicBezTo>
                  <a:pt x="50" y="208"/>
                  <a:pt x="51" y="210"/>
                  <a:pt x="51" y="213"/>
                </a:cubicBezTo>
                <a:close/>
                <a:moveTo>
                  <a:pt x="143" y="213"/>
                </a:moveTo>
                <a:cubicBezTo>
                  <a:pt x="143" y="217"/>
                  <a:pt x="140" y="221"/>
                  <a:pt x="135" y="221"/>
                </a:cubicBezTo>
                <a:cubicBezTo>
                  <a:pt x="131" y="221"/>
                  <a:pt x="127" y="217"/>
                  <a:pt x="127" y="213"/>
                </a:cubicBezTo>
                <a:cubicBezTo>
                  <a:pt x="127" y="210"/>
                  <a:pt x="128" y="208"/>
                  <a:pt x="130" y="207"/>
                </a:cubicBezTo>
                <a:cubicBezTo>
                  <a:pt x="130" y="208"/>
                  <a:pt x="130" y="208"/>
                  <a:pt x="130" y="208"/>
                </a:cubicBezTo>
                <a:cubicBezTo>
                  <a:pt x="130" y="211"/>
                  <a:pt x="132" y="214"/>
                  <a:pt x="135" y="214"/>
                </a:cubicBezTo>
                <a:cubicBezTo>
                  <a:pt x="138" y="214"/>
                  <a:pt x="141" y="211"/>
                  <a:pt x="141" y="208"/>
                </a:cubicBezTo>
                <a:cubicBezTo>
                  <a:pt x="141" y="207"/>
                  <a:pt x="141" y="207"/>
                  <a:pt x="141" y="207"/>
                </a:cubicBezTo>
                <a:cubicBezTo>
                  <a:pt x="142" y="208"/>
                  <a:pt x="143" y="210"/>
                  <a:pt x="143" y="213"/>
                </a:cubicBezTo>
                <a:close/>
                <a:moveTo>
                  <a:pt x="146" y="135"/>
                </a:moveTo>
                <a:cubicBezTo>
                  <a:pt x="122" y="135"/>
                  <a:pt x="122" y="135"/>
                  <a:pt x="122" y="135"/>
                </a:cubicBezTo>
                <a:cubicBezTo>
                  <a:pt x="125" y="122"/>
                  <a:pt x="125" y="122"/>
                  <a:pt x="125" y="122"/>
                </a:cubicBezTo>
                <a:cubicBezTo>
                  <a:pt x="150" y="121"/>
                  <a:pt x="150" y="121"/>
                  <a:pt x="150" y="121"/>
                </a:cubicBezTo>
                <a:lnTo>
                  <a:pt x="146" y="135"/>
                </a:lnTo>
                <a:close/>
                <a:moveTo>
                  <a:pt x="92" y="91"/>
                </a:moveTo>
                <a:cubicBezTo>
                  <a:pt x="93" y="77"/>
                  <a:pt x="93" y="77"/>
                  <a:pt x="93" y="77"/>
                </a:cubicBezTo>
                <a:cubicBezTo>
                  <a:pt x="124" y="74"/>
                  <a:pt x="124" y="74"/>
                  <a:pt x="124" y="74"/>
                </a:cubicBezTo>
                <a:cubicBezTo>
                  <a:pt x="122" y="89"/>
                  <a:pt x="122" y="89"/>
                  <a:pt x="122" y="89"/>
                </a:cubicBezTo>
                <a:lnTo>
                  <a:pt x="92" y="91"/>
                </a:lnTo>
                <a:close/>
                <a:moveTo>
                  <a:pt x="120" y="98"/>
                </a:moveTo>
                <a:cubicBezTo>
                  <a:pt x="117" y="113"/>
                  <a:pt x="117" y="113"/>
                  <a:pt x="117" y="113"/>
                </a:cubicBezTo>
                <a:cubicBezTo>
                  <a:pt x="90" y="114"/>
                  <a:pt x="90" y="114"/>
                  <a:pt x="90" y="114"/>
                </a:cubicBezTo>
                <a:cubicBezTo>
                  <a:pt x="91" y="100"/>
                  <a:pt x="91" y="100"/>
                  <a:pt x="91" y="100"/>
                </a:cubicBezTo>
                <a:lnTo>
                  <a:pt x="120" y="98"/>
                </a:lnTo>
                <a:close/>
                <a:moveTo>
                  <a:pt x="94" y="68"/>
                </a:moveTo>
                <a:cubicBezTo>
                  <a:pt x="95" y="54"/>
                  <a:pt x="95" y="54"/>
                  <a:pt x="95" y="54"/>
                </a:cubicBezTo>
                <a:cubicBezTo>
                  <a:pt x="128" y="50"/>
                  <a:pt x="128" y="50"/>
                  <a:pt x="128" y="50"/>
                </a:cubicBezTo>
                <a:cubicBezTo>
                  <a:pt x="126" y="65"/>
                  <a:pt x="126" y="65"/>
                  <a:pt x="126" y="65"/>
                </a:cubicBezTo>
                <a:lnTo>
                  <a:pt x="94" y="68"/>
                </a:lnTo>
                <a:close/>
                <a:moveTo>
                  <a:pt x="85" y="69"/>
                </a:moveTo>
                <a:cubicBezTo>
                  <a:pt x="53" y="72"/>
                  <a:pt x="53" y="72"/>
                  <a:pt x="53" y="72"/>
                </a:cubicBezTo>
                <a:cubicBezTo>
                  <a:pt x="52" y="60"/>
                  <a:pt x="52" y="60"/>
                  <a:pt x="52" y="60"/>
                </a:cubicBezTo>
                <a:cubicBezTo>
                  <a:pt x="86" y="56"/>
                  <a:pt x="86" y="56"/>
                  <a:pt x="86" y="56"/>
                </a:cubicBezTo>
                <a:lnTo>
                  <a:pt x="85" y="69"/>
                </a:lnTo>
                <a:close/>
                <a:moveTo>
                  <a:pt x="84" y="78"/>
                </a:moveTo>
                <a:cubicBezTo>
                  <a:pt x="83" y="92"/>
                  <a:pt x="83" y="92"/>
                  <a:pt x="83" y="92"/>
                </a:cubicBezTo>
                <a:cubicBezTo>
                  <a:pt x="53" y="93"/>
                  <a:pt x="53" y="93"/>
                  <a:pt x="53" y="93"/>
                </a:cubicBezTo>
                <a:cubicBezTo>
                  <a:pt x="53" y="81"/>
                  <a:pt x="53" y="81"/>
                  <a:pt x="53" y="81"/>
                </a:cubicBezTo>
                <a:lnTo>
                  <a:pt x="84" y="78"/>
                </a:lnTo>
                <a:close/>
                <a:moveTo>
                  <a:pt x="44" y="94"/>
                </a:moveTo>
                <a:cubicBezTo>
                  <a:pt x="21" y="95"/>
                  <a:pt x="21" y="95"/>
                  <a:pt x="21" y="95"/>
                </a:cubicBezTo>
                <a:cubicBezTo>
                  <a:pt x="19" y="84"/>
                  <a:pt x="19" y="84"/>
                  <a:pt x="19" y="84"/>
                </a:cubicBezTo>
                <a:cubicBezTo>
                  <a:pt x="44" y="82"/>
                  <a:pt x="44" y="82"/>
                  <a:pt x="44" y="82"/>
                </a:cubicBezTo>
                <a:lnTo>
                  <a:pt x="44" y="94"/>
                </a:lnTo>
                <a:close/>
                <a:moveTo>
                  <a:pt x="44" y="103"/>
                </a:moveTo>
                <a:cubicBezTo>
                  <a:pt x="45" y="115"/>
                  <a:pt x="45" y="115"/>
                  <a:pt x="45" y="115"/>
                </a:cubicBezTo>
                <a:cubicBezTo>
                  <a:pt x="23" y="115"/>
                  <a:pt x="23" y="115"/>
                  <a:pt x="23" y="115"/>
                </a:cubicBezTo>
                <a:cubicBezTo>
                  <a:pt x="21" y="104"/>
                  <a:pt x="21" y="104"/>
                  <a:pt x="21" y="104"/>
                </a:cubicBezTo>
                <a:lnTo>
                  <a:pt x="44" y="103"/>
                </a:lnTo>
                <a:close/>
                <a:moveTo>
                  <a:pt x="53" y="102"/>
                </a:moveTo>
                <a:cubicBezTo>
                  <a:pt x="82" y="100"/>
                  <a:pt x="82" y="100"/>
                  <a:pt x="82" y="100"/>
                </a:cubicBezTo>
                <a:cubicBezTo>
                  <a:pt x="81" y="114"/>
                  <a:pt x="81" y="114"/>
                  <a:pt x="81" y="114"/>
                </a:cubicBezTo>
                <a:cubicBezTo>
                  <a:pt x="54" y="114"/>
                  <a:pt x="54" y="114"/>
                  <a:pt x="54" y="114"/>
                </a:cubicBezTo>
                <a:lnTo>
                  <a:pt x="53" y="102"/>
                </a:lnTo>
                <a:close/>
                <a:moveTo>
                  <a:pt x="80" y="123"/>
                </a:moveTo>
                <a:cubicBezTo>
                  <a:pt x="79" y="135"/>
                  <a:pt x="79" y="135"/>
                  <a:pt x="79" y="135"/>
                </a:cubicBezTo>
                <a:cubicBezTo>
                  <a:pt x="54" y="135"/>
                  <a:pt x="54" y="135"/>
                  <a:pt x="54" y="135"/>
                </a:cubicBezTo>
                <a:cubicBezTo>
                  <a:pt x="54" y="123"/>
                  <a:pt x="54" y="123"/>
                  <a:pt x="54" y="123"/>
                </a:cubicBezTo>
                <a:lnTo>
                  <a:pt x="80" y="123"/>
                </a:lnTo>
                <a:close/>
                <a:moveTo>
                  <a:pt x="89" y="122"/>
                </a:moveTo>
                <a:cubicBezTo>
                  <a:pt x="116" y="122"/>
                  <a:pt x="116" y="122"/>
                  <a:pt x="116" y="122"/>
                </a:cubicBezTo>
                <a:cubicBezTo>
                  <a:pt x="113" y="135"/>
                  <a:pt x="113" y="135"/>
                  <a:pt x="113" y="135"/>
                </a:cubicBezTo>
                <a:cubicBezTo>
                  <a:pt x="88" y="135"/>
                  <a:pt x="88" y="135"/>
                  <a:pt x="88" y="135"/>
                </a:cubicBezTo>
                <a:lnTo>
                  <a:pt x="89" y="122"/>
                </a:lnTo>
                <a:close/>
                <a:moveTo>
                  <a:pt x="152" y="112"/>
                </a:moveTo>
                <a:cubicBezTo>
                  <a:pt x="126" y="113"/>
                  <a:pt x="126" y="113"/>
                  <a:pt x="126" y="113"/>
                </a:cubicBezTo>
                <a:cubicBezTo>
                  <a:pt x="129" y="98"/>
                  <a:pt x="129" y="98"/>
                  <a:pt x="129" y="98"/>
                </a:cubicBezTo>
                <a:cubicBezTo>
                  <a:pt x="157" y="96"/>
                  <a:pt x="157" y="96"/>
                  <a:pt x="157" y="96"/>
                </a:cubicBezTo>
                <a:lnTo>
                  <a:pt x="152" y="112"/>
                </a:lnTo>
                <a:close/>
                <a:moveTo>
                  <a:pt x="159" y="87"/>
                </a:moveTo>
                <a:cubicBezTo>
                  <a:pt x="131" y="89"/>
                  <a:pt x="131" y="89"/>
                  <a:pt x="131" y="89"/>
                </a:cubicBezTo>
                <a:cubicBezTo>
                  <a:pt x="133" y="74"/>
                  <a:pt x="133" y="74"/>
                  <a:pt x="133" y="74"/>
                </a:cubicBezTo>
                <a:cubicBezTo>
                  <a:pt x="164" y="71"/>
                  <a:pt x="164" y="71"/>
                  <a:pt x="164" y="71"/>
                </a:cubicBezTo>
                <a:lnTo>
                  <a:pt x="159" y="87"/>
                </a:lnTo>
                <a:close/>
                <a:moveTo>
                  <a:pt x="167" y="62"/>
                </a:moveTo>
                <a:cubicBezTo>
                  <a:pt x="135" y="64"/>
                  <a:pt x="135" y="64"/>
                  <a:pt x="135" y="64"/>
                </a:cubicBezTo>
                <a:cubicBezTo>
                  <a:pt x="138" y="49"/>
                  <a:pt x="138" y="49"/>
                  <a:pt x="138" y="49"/>
                </a:cubicBezTo>
                <a:cubicBezTo>
                  <a:pt x="171" y="45"/>
                  <a:pt x="171" y="45"/>
                  <a:pt x="171" y="45"/>
                </a:cubicBezTo>
                <a:lnTo>
                  <a:pt x="167" y="62"/>
                </a:lnTo>
                <a:close/>
                <a:moveTo>
                  <a:pt x="44" y="61"/>
                </a:moveTo>
                <a:cubicBezTo>
                  <a:pt x="44" y="73"/>
                  <a:pt x="44" y="73"/>
                  <a:pt x="44" y="73"/>
                </a:cubicBezTo>
                <a:cubicBezTo>
                  <a:pt x="18" y="75"/>
                  <a:pt x="18" y="75"/>
                  <a:pt x="18" y="75"/>
                </a:cubicBezTo>
                <a:cubicBezTo>
                  <a:pt x="17" y="64"/>
                  <a:pt x="17" y="64"/>
                  <a:pt x="17" y="64"/>
                </a:cubicBezTo>
                <a:lnTo>
                  <a:pt x="44" y="61"/>
                </a:lnTo>
                <a:close/>
                <a:moveTo>
                  <a:pt x="24" y="124"/>
                </a:moveTo>
                <a:cubicBezTo>
                  <a:pt x="45" y="124"/>
                  <a:pt x="45" y="124"/>
                  <a:pt x="45" y="124"/>
                </a:cubicBezTo>
                <a:cubicBezTo>
                  <a:pt x="45" y="135"/>
                  <a:pt x="45" y="135"/>
                  <a:pt x="45" y="135"/>
                </a:cubicBezTo>
                <a:cubicBezTo>
                  <a:pt x="25" y="135"/>
                  <a:pt x="25" y="135"/>
                  <a:pt x="25" y="135"/>
                </a:cubicBezTo>
                <a:lnTo>
                  <a:pt x="24" y="12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7897" name="文本框 6"/>
          <p:cNvSpPr>
            <a:spLocks noChangeArrowheads="1"/>
          </p:cNvSpPr>
          <p:nvPr/>
        </p:nvSpPr>
        <p:spPr bwMode="auto">
          <a:xfrm>
            <a:off x="3530602" y="2914651"/>
            <a:ext cx="198002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a:solidFill>
                  <a:schemeClr val="bg1"/>
                </a:solidFill>
                <a:latin typeface="方正仿宋简体" charset="-122"/>
                <a:ea typeface="方正仿宋简体" charset="-122"/>
                <a:sym typeface="方正仿宋简体" charset="-122"/>
              </a:rPr>
              <a:t>点击添加</a:t>
            </a:r>
            <a:endParaRPr lang="en-US" altLang="zh-CN" sz="2800">
              <a:solidFill>
                <a:schemeClr val="bg1"/>
              </a:solidFill>
              <a:latin typeface="方正仿宋简体" charset="-122"/>
              <a:ea typeface="方正仿宋简体" charset="-122"/>
              <a:sym typeface="方正仿宋简体" charset="-122"/>
            </a:endParaRPr>
          </a:p>
          <a:p>
            <a:r>
              <a:rPr lang="zh-CN" altLang="en-US" sz="2800">
                <a:solidFill>
                  <a:srgbClr val="AEABAB"/>
                </a:solidFill>
                <a:latin typeface="方正仿宋简体" charset="-122"/>
                <a:ea typeface="方正仿宋简体" charset="-122"/>
                <a:sym typeface="方正仿宋简体" charset="-122"/>
              </a:rPr>
              <a:t>所要的文字</a:t>
            </a:r>
            <a:endParaRPr lang="zh-CN" altLang="en-US">
              <a:latin typeface="方正仿宋简体" charset="-122"/>
              <a:ea typeface="方正仿宋简体" charset="-122"/>
              <a:sym typeface="方正仿宋简体" charset="-122"/>
            </a:endParaRPr>
          </a:p>
        </p:txBody>
      </p:sp>
      <p:sp>
        <p:nvSpPr>
          <p:cNvPr id="37898" name="文本框 7"/>
          <p:cNvSpPr>
            <a:spLocks noChangeArrowheads="1"/>
          </p:cNvSpPr>
          <p:nvPr/>
        </p:nvSpPr>
        <p:spPr bwMode="auto">
          <a:xfrm>
            <a:off x="3408363" y="3970339"/>
            <a:ext cx="249299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方正正黑简体" charset="-122"/>
                <a:ea typeface="方正正黑简体" charset="-122"/>
                <a:sym typeface="方正仿宋简体" charset="-122"/>
              </a:rPr>
              <a:t>点击添加文本文字点击</a:t>
            </a:r>
            <a:endParaRPr lang="en-US" altLang="zh-CN">
              <a:solidFill>
                <a:schemeClr val="bg1"/>
              </a:solidFill>
              <a:latin typeface="方正正黑简体" charset="-122"/>
              <a:ea typeface="方正正黑简体" charset="-122"/>
              <a:sym typeface="方正仿宋简体" charset="-122"/>
            </a:endParaRPr>
          </a:p>
          <a:p>
            <a:r>
              <a:rPr lang="zh-CN" altLang="en-US">
                <a:solidFill>
                  <a:schemeClr val="bg1"/>
                </a:solidFill>
                <a:latin typeface="方正正黑简体" charset="-122"/>
                <a:ea typeface="方正正黑简体" charset="-122"/>
                <a:sym typeface="方正仿宋简体" charset="-122"/>
              </a:rPr>
              <a:t>点击添加文本文字点击</a:t>
            </a:r>
            <a:endParaRPr lang="en-US" altLang="zh-CN">
              <a:solidFill>
                <a:schemeClr val="bg1"/>
              </a:solidFill>
              <a:latin typeface="方正正黑简体" charset="-122"/>
              <a:ea typeface="方正正黑简体" charset="-122"/>
              <a:sym typeface="方正仿宋简体" charset="-122"/>
            </a:endParaRPr>
          </a:p>
          <a:p>
            <a:r>
              <a:rPr lang="zh-CN" altLang="en-US">
                <a:solidFill>
                  <a:schemeClr val="bg1"/>
                </a:solidFill>
                <a:latin typeface="方正正黑简体" charset="-122"/>
                <a:ea typeface="方正正黑简体" charset="-122"/>
                <a:sym typeface="方正仿宋简体" charset="-122"/>
              </a:rPr>
              <a:t>点击添加文本文字点击</a:t>
            </a:r>
            <a:endParaRPr lang="en-US" altLang="en-US">
              <a:solidFill>
                <a:schemeClr val="bg1"/>
              </a:solidFill>
              <a:latin typeface="方正正黑简体" charset="-122"/>
              <a:ea typeface="方正正黑简体" charset="-122"/>
              <a:sym typeface="方正仿宋简体" charset="-122"/>
            </a:endParaRPr>
          </a:p>
        </p:txBody>
      </p:sp>
      <p:sp>
        <p:nvSpPr>
          <p:cNvPr id="37899" name="文本框 8"/>
          <p:cNvSpPr>
            <a:spLocks noChangeArrowheads="1"/>
          </p:cNvSpPr>
          <p:nvPr/>
        </p:nvSpPr>
        <p:spPr bwMode="auto">
          <a:xfrm>
            <a:off x="1171576" y="5795963"/>
            <a:ext cx="48013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点击添加文本文字点击点击添加文本文字点击</a:t>
            </a:r>
            <a:endParaRPr lang="en-US" altLang="en-US">
              <a:solidFill>
                <a:srgbClr val="757070"/>
              </a:solidFill>
              <a:latin typeface="方正正黑简体" charset="-122"/>
              <a:ea typeface="方正正黑简体" charset="-122"/>
              <a:sym typeface="方正仿宋简体" charset="-122"/>
            </a:endParaRPr>
          </a:p>
        </p:txBody>
      </p:sp>
      <p:sp>
        <p:nvSpPr>
          <p:cNvPr id="37900" name="直接连接符 9"/>
          <p:cNvSpPr>
            <a:spLocks noChangeShapeType="1"/>
          </p:cNvSpPr>
          <p:nvPr/>
        </p:nvSpPr>
        <p:spPr bwMode="auto">
          <a:xfrm>
            <a:off x="6416675" y="2987675"/>
            <a:ext cx="1588" cy="2178050"/>
          </a:xfrm>
          <a:prstGeom prst="line">
            <a:avLst/>
          </a:prstGeom>
          <a:noFill/>
          <a:ln w="28575">
            <a:solidFill>
              <a:srgbClr val="757070"/>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37901" name="文本框 10"/>
          <p:cNvSpPr>
            <a:spLocks noChangeArrowheads="1"/>
          </p:cNvSpPr>
          <p:nvPr/>
        </p:nvSpPr>
        <p:spPr bwMode="auto">
          <a:xfrm>
            <a:off x="7793037" y="4043364"/>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2"/>
                </a:solidFill>
                <a:latin typeface="方正正黑简体" charset="-122"/>
                <a:ea typeface="方正正黑简体" charset="-122"/>
                <a:sym typeface="方正仿宋简体" charset="-122"/>
              </a:rPr>
              <a:t>点击添加文本文字点击</a:t>
            </a:r>
            <a:endParaRPr lang="en-US" altLang="zh-CN">
              <a:solidFill>
                <a:schemeClr val="bg2"/>
              </a:solidFill>
              <a:latin typeface="方正正黑简体" charset="-122"/>
              <a:ea typeface="方正正黑简体" charset="-122"/>
              <a:sym typeface="方正仿宋简体" charset="-122"/>
            </a:endParaRPr>
          </a:p>
          <a:p>
            <a:r>
              <a:rPr lang="zh-CN" altLang="en-US">
                <a:solidFill>
                  <a:schemeClr val="bg2"/>
                </a:solidFill>
                <a:latin typeface="方正正黑简体" charset="-122"/>
                <a:ea typeface="方正正黑简体" charset="-122"/>
                <a:sym typeface="方正仿宋简体" charset="-122"/>
              </a:rPr>
              <a:t>点击添加文本文字点击</a:t>
            </a:r>
            <a:endParaRPr lang="en-US" altLang="en-US">
              <a:solidFill>
                <a:schemeClr val="bg2"/>
              </a:solidFill>
              <a:latin typeface="方正正黑简体" charset="-122"/>
              <a:ea typeface="方正正黑简体" charset="-122"/>
              <a:sym typeface="方正仿宋简体" charset="-122"/>
            </a:endParaRPr>
          </a:p>
        </p:txBody>
      </p:sp>
      <p:sp>
        <p:nvSpPr>
          <p:cNvPr id="37902" name="文本框 11"/>
          <p:cNvSpPr>
            <a:spLocks noChangeArrowheads="1"/>
          </p:cNvSpPr>
          <p:nvPr/>
        </p:nvSpPr>
        <p:spPr bwMode="auto">
          <a:xfrm>
            <a:off x="7793037" y="3203576"/>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2"/>
                </a:solidFill>
                <a:latin typeface="方正正黑简体" charset="-122"/>
                <a:ea typeface="方正正黑简体" charset="-122"/>
                <a:sym typeface="方正仿宋简体" charset="-122"/>
              </a:rPr>
              <a:t>点击添加文本文字点击</a:t>
            </a:r>
            <a:endParaRPr lang="en-US" altLang="zh-CN">
              <a:solidFill>
                <a:schemeClr val="bg2"/>
              </a:solidFill>
              <a:latin typeface="方正正黑简体" charset="-122"/>
              <a:ea typeface="方正正黑简体" charset="-122"/>
              <a:sym typeface="方正仿宋简体" charset="-122"/>
            </a:endParaRPr>
          </a:p>
          <a:p>
            <a:r>
              <a:rPr lang="zh-CN" altLang="en-US">
                <a:solidFill>
                  <a:schemeClr val="bg2"/>
                </a:solidFill>
                <a:latin typeface="方正正黑简体" charset="-122"/>
                <a:ea typeface="方正正黑简体" charset="-122"/>
                <a:sym typeface="方正仿宋简体" charset="-122"/>
              </a:rPr>
              <a:t>点击添加文本文字点击</a:t>
            </a:r>
            <a:endParaRPr lang="en-US" altLang="en-US">
              <a:solidFill>
                <a:schemeClr val="bg2"/>
              </a:solidFill>
              <a:latin typeface="方正正黑简体" charset="-122"/>
              <a:ea typeface="方正正黑简体" charset="-122"/>
              <a:sym typeface="方正仿宋简体" charset="-122"/>
            </a:endParaRPr>
          </a:p>
        </p:txBody>
      </p:sp>
      <p:sp>
        <p:nvSpPr>
          <p:cNvPr id="37903" name="Freeform 10"/>
          <p:cNvSpPr>
            <a:spLocks noChangeAspect="1" noEditPoints="1" noChangeArrowheads="1"/>
          </p:cNvSpPr>
          <p:nvPr/>
        </p:nvSpPr>
        <p:spPr bwMode="auto">
          <a:xfrm>
            <a:off x="6999288" y="3214688"/>
            <a:ext cx="512763" cy="539750"/>
          </a:xfrm>
          <a:custGeom>
            <a:avLst/>
            <a:gdLst>
              <a:gd name="T0" fmla="*/ 120 w 475"/>
              <a:gd name="T1" fmla="*/ 294 h 500"/>
              <a:gd name="T2" fmla="*/ 0 w 475"/>
              <a:gd name="T3" fmla="*/ 422 h 500"/>
              <a:gd name="T4" fmla="*/ 0 w 475"/>
              <a:gd name="T5" fmla="*/ 228 h 500"/>
              <a:gd name="T6" fmla="*/ 411 w 475"/>
              <a:gd name="T7" fmla="*/ 218 h 500"/>
              <a:gd name="T8" fmla="*/ 373 w 475"/>
              <a:gd name="T9" fmla="*/ 247 h 500"/>
              <a:gd name="T10" fmla="*/ 373 w 475"/>
              <a:gd name="T11" fmla="*/ 230 h 500"/>
              <a:gd name="T12" fmla="*/ 231 w 475"/>
              <a:gd name="T13" fmla="*/ 114 h 500"/>
              <a:gd name="T14" fmla="*/ 108 w 475"/>
              <a:gd name="T15" fmla="*/ 164 h 500"/>
              <a:gd name="T16" fmla="*/ 106 w 475"/>
              <a:gd name="T17" fmla="*/ 147 h 500"/>
              <a:gd name="T18" fmla="*/ 101 w 475"/>
              <a:gd name="T19" fmla="*/ 126 h 500"/>
              <a:gd name="T20" fmla="*/ 222 w 475"/>
              <a:gd name="T21" fmla="*/ 76 h 500"/>
              <a:gd name="T22" fmla="*/ 97 w 475"/>
              <a:gd name="T23" fmla="*/ 112 h 500"/>
              <a:gd name="T24" fmla="*/ 212 w 475"/>
              <a:gd name="T25" fmla="*/ 43 h 500"/>
              <a:gd name="T26" fmla="*/ 92 w 475"/>
              <a:gd name="T27" fmla="*/ 90 h 500"/>
              <a:gd name="T28" fmla="*/ 87 w 475"/>
              <a:gd name="T29" fmla="*/ 76 h 500"/>
              <a:gd name="T30" fmla="*/ 432 w 475"/>
              <a:gd name="T31" fmla="*/ 407 h 500"/>
              <a:gd name="T32" fmla="*/ 399 w 475"/>
              <a:gd name="T33" fmla="*/ 353 h 500"/>
              <a:gd name="T34" fmla="*/ 399 w 475"/>
              <a:gd name="T35" fmla="*/ 301 h 500"/>
              <a:gd name="T36" fmla="*/ 191 w 475"/>
              <a:gd name="T37" fmla="*/ 424 h 500"/>
              <a:gd name="T38" fmla="*/ 264 w 475"/>
              <a:gd name="T39" fmla="*/ 464 h 500"/>
              <a:gd name="T40" fmla="*/ 475 w 475"/>
              <a:gd name="T41" fmla="*/ 393 h 500"/>
              <a:gd name="T42" fmla="*/ 432 w 475"/>
              <a:gd name="T43" fmla="*/ 190 h 500"/>
              <a:gd name="T44" fmla="*/ 291 w 475"/>
              <a:gd name="T45" fmla="*/ 140 h 500"/>
              <a:gd name="T46" fmla="*/ 262 w 475"/>
              <a:gd name="T47" fmla="*/ 114 h 500"/>
              <a:gd name="T48" fmla="*/ 234 w 475"/>
              <a:gd name="T49" fmla="*/ 0 h 500"/>
              <a:gd name="T50" fmla="*/ 52 w 475"/>
              <a:gd name="T51" fmla="*/ 48 h 500"/>
              <a:gd name="T52" fmla="*/ 47 w 475"/>
              <a:gd name="T53" fmla="*/ 57 h 500"/>
              <a:gd name="T54" fmla="*/ 54 w 475"/>
              <a:gd name="T55" fmla="*/ 166 h 500"/>
              <a:gd name="T56" fmla="*/ 26 w 475"/>
              <a:gd name="T57" fmla="*/ 216 h 500"/>
              <a:gd name="T58" fmla="*/ 141 w 475"/>
              <a:gd name="T59" fmla="*/ 478 h 500"/>
              <a:gd name="T60" fmla="*/ 264 w 475"/>
              <a:gd name="T61" fmla="*/ 500 h 500"/>
              <a:gd name="T62" fmla="*/ 475 w 475"/>
              <a:gd name="T63" fmla="*/ 429 h 500"/>
              <a:gd name="T64" fmla="*/ 255 w 475"/>
              <a:gd name="T65" fmla="*/ 154 h 500"/>
              <a:gd name="T66" fmla="*/ 63 w 475"/>
              <a:gd name="T67" fmla="*/ 60 h 500"/>
              <a:gd name="T68" fmla="*/ 130 w 475"/>
              <a:gd name="T69" fmla="*/ 211 h 500"/>
              <a:gd name="T70" fmla="*/ 260 w 475"/>
              <a:gd name="T71" fmla="*/ 15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5" h="500">
                <a:moveTo>
                  <a:pt x="0" y="228"/>
                </a:moveTo>
                <a:lnTo>
                  <a:pt x="120" y="294"/>
                </a:lnTo>
                <a:lnTo>
                  <a:pt x="120" y="488"/>
                </a:lnTo>
                <a:lnTo>
                  <a:pt x="0" y="422"/>
                </a:lnTo>
                <a:lnTo>
                  <a:pt x="0" y="228"/>
                </a:lnTo>
                <a:close/>
                <a:moveTo>
                  <a:pt x="373" y="230"/>
                </a:moveTo>
                <a:lnTo>
                  <a:pt x="411" y="218"/>
                </a:lnTo>
                <a:lnTo>
                  <a:pt x="411" y="232"/>
                </a:lnTo>
                <a:lnTo>
                  <a:pt x="373" y="247"/>
                </a:lnTo>
                <a:lnTo>
                  <a:pt x="373" y="230"/>
                </a:lnTo>
                <a:close/>
                <a:moveTo>
                  <a:pt x="106" y="147"/>
                </a:moveTo>
                <a:lnTo>
                  <a:pt x="231" y="114"/>
                </a:lnTo>
                <a:lnTo>
                  <a:pt x="236" y="128"/>
                </a:lnTo>
                <a:lnTo>
                  <a:pt x="108" y="164"/>
                </a:lnTo>
                <a:lnTo>
                  <a:pt x="106" y="147"/>
                </a:lnTo>
                <a:close/>
                <a:moveTo>
                  <a:pt x="97" y="112"/>
                </a:moveTo>
                <a:lnTo>
                  <a:pt x="101" y="126"/>
                </a:lnTo>
                <a:lnTo>
                  <a:pt x="227" y="93"/>
                </a:lnTo>
                <a:lnTo>
                  <a:pt x="222" y="76"/>
                </a:lnTo>
                <a:lnTo>
                  <a:pt x="97" y="112"/>
                </a:lnTo>
                <a:close/>
                <a:moveTo>
                  <a:pt x="87" y="76"/>
                </a:moveTo>
                <a:lnTo>
                  <a:pt x="212" y="43"/>
                </a:lnTo>
                <a:lnTo>
                  <a:pt x="217" y="57"/>
                </a:lnTo>
                <a:lnTo>
                  <a:pt x="92" y="90"/>
                </a:lnTo>
                <a:lnTo>
                  <a:pt x="87" y="76"/>
                </a:lnTo>
                <a:close/>
                <a:moveTo>
                  <a:pt x="264" y="464"/>
                </a:moveTo>
                <a:lnTo>
                  <a:pt x="432" y="407"/>
                </a:lnTo>
                <a:lnTo>
                  <a:pt x="399" y="391"/>
                </a:lnTo>
                <a:lnTo>
                  <a:pt x="399" y="353"/>
                </a:lnTo>
                <a:lnTo>
                  <a:pt x="399" y="301"/>
                </a:lnTo>
                <a:lnTo>
                  <a:pt x="191" y="365"/>
                </a:lnTo>
                <a:lnTo>
                  <a:pt x="191" y="424"/>
                </a:lnTo>
                <a:lnTo>
                  <a:pt x="264" y="464"/>
                </a:lnTo>
                <a:close/>
                <a:moveTo>
                  <a:pt x="475" y="429"/>
                </a:moveTo>
                <a:lnTo>
                  <a:pt x="475" y="393"/>
                </a:lnTo>
                <a:lnTo>
                  <a:pt x="432" y="370"/>
                </a:lnTo>
                <a:lnTo>
                  <a:pt x="432" y="190"/>
                </a:lnTo>
                <a:lnTo>
                  <a:pt x="312" y="135"/>
                </a:lnTo>
                <a:lnTo>
                  <a:pt x="291" y="140"/>
                </a:lnTo>
                <a:lnTo>
                  <a:pt x="279" y="109"/>
                </a:lnTo>
                <a:lnTo>
                  <a:pt x="262" y="114"/>
                </a:lnTo>
                <a:lnTo>
                  <a:pt x="236" y="7"/>
                </a:lnTo>
                <a:lnTo>
                  <a:pt x="234" y="0"/>
                </a:lnTo>
                <a:lnTo>
                  <a:pt x="227" y="0"/>
                </a:lnTo>
                <a:lnTo>
                  <a:pt x="52" y="48"/>
                </a:lnTo>
                <a:lnTo>
                  <a:pt x="44" y="50"/>
                </a:lnTo>
                <a:lnTo>
                  <a:pt x="47" y="57"/>
                </a:lnTo>
                <a:lnTo>
                  <a:pt x="73" y="159"/>
                </a:lnTo>
                <a:lnTo>
                  <a:pt x="54" y="166"/>
                </a:lnTo>
                <a:lnTo>
                  <a:pt x="59" y="206"/>
                </a:lnTo>
                <a:lnTo>
                  <a:pt x="26" y="216"/>
                </a:lnTo>
                <a:lnTo>
                  <a:pt x="144" y="280"/>
                </a:lnTo>
                <a:lnTo>
                  <a:pt x="141" y="478"/>
                </a:lnTo>
                <a:lnTo>
                  <a:pt x="189" y="462"/>
                </a:lnTo>
                <a:lnTo>
                  <a:pt x="264" y="500"/>
                </a:lnTo>
                <a:lnTo>
                  <a:pt x="475" y="429"/>
                </a:lnTo>
                <a:close/>
                <a:moveTo>
                  <a:pt x="260" y="152"/>
                </a:moveTo>
                <a:lnTo>
                  <a:pt x="255" y="154"/>
                </a:lnTo>
                <a:lnTo>
                  <a:pt x="224" y="19"/>
                </a:lnTo>
                <a:lnTo>
                  <a:pt x="63" y="60"/>
                </a:lnTo>
                <a:lnTo>
                  <a:pt x="97" y="197"/>
                </a:lnTo>
                <a:lnTo>
                  <a:pt x="130" y="211"/>
                </a:lnTo>
                <a:lnTo>
                  <a:pt x="291" y="164"/>
                </a:lnTo>
                <a:lnTo>
                  <a:pt x="260" y="1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7904" name="Freeform 44"/>
          <p:cNvSpPr>
            <a:spLocks noChangeAspect="1" noEditPoints="1" noChangeArrowheads="1"/>
          </p:cNvSpPr>
          <p:nvPr/>
        </p:nvSpPr>
        <p:spPr bwMode="auto">
          <a:xfrm>
            <a:off x="6978650" y="4083050"/>
            <a:ext cx="554039" cy="539750"/>
          </a:xfrm>
          <a:custGeom>
            <a:avLst/>
            <a:gdLst>
              <a:gd name="T0" fmla="*/ 63 w 209"/>
              <a:gd name="T1" fmla="*/ 86 h 204"/>
              <a:gd name="T2" fmla="*/ 63 w 209"/>
              <a:gd name="T3" fmla="*/ 60 h 204"/>
              <a:gd name="T4" fmla="*/ 95 w 209"/>
              <a:gd name="T5" fmla="*/ 59 h 204"/>
              <a:gd name="T6" fmla="*/ 95 w 209"/>
              <a:gd name="T7" fmla="*/ 70 h 204"/>
              <a:gd name="T8" fmla="*/ 95 w 209"/>
              <a:gd name="T9" fmla="*/ 90 h 204"/>
              <a:gd name="T10" fmla="*/ 76 w 209"/>
              <a:gd name="T11" fmla="*/ 97 h 204"/>
              <a:gd name="T12" fmla="*/ 89 w 209"/>
              <a:gd name="T13" fmla="*/ 86 h 204"/>
              <a:gd name="T14" fmla="*/ 69 w 209"/>
              <a:gd name="T15" fmla="*/ 70 h 204"/>
              <a:gd name="T16" fmla="*/ 69 w 209"/>
              <a:gd name="T17" fmla="*/ 89 h 204"/>
              <a:gd name="T18" fmla="*/ 50 w 209"/>
              <a:gd name="T19" fmla="*/ 97 h 204"/>
              <a:gd name="T20" fmla="*/ 160 w 209"/>
              <a:gd name="T21" fmla="*/ 170 h 204"/>
              <a:gd name="T22" fmla="*/ 195 w 209"/>
              <a:gd name="T23" fmla="*/ 101 h 204"/>
              <a:gd name="T24" fmla="*/ 191 w 209"/>
              <a:gd name="T25" fmla="*/ 90 h 204"/>
              <a:gd name="T26" fmla="*/ 101 w 209"/>
              <a:gd name="T27" fmla="*/ 0 h 204"/>
              <a:gd name="T28" fmla="*/ 12 w 209"/>
              <a:gd name="T29" fmla="*/ 90 h 204"/>
              <a:gd name="T30" fmla="*/ 2 w 209"/>
              <a:gd name="T31" fmla="*/ 101 h 204"/>
              <a:gd name="T32" fmla="*/ 44 w 209"/>
              <a:gd name="T33" fmla="*/ 168 h 204"/>
              <a:gd name="T34" fmla="*/ 55 w 209"/>
              <a:gd name="T35" fmla="*/ 145 h 204"/>
              <a:gd name="T36" fmla="*/ 34 w 209"/>
              <a:gd name="T37" fmla="*/ 97 h 204"/>
              <a:gd name="T38" fmla="*/ 53 w 209"/>
              <a:gd name="T39" fmla="*/ 42 h 204"/>
              <a:gd name="T40" fmla="*/ 149 w 209"/>
              <a:gd name="T41" fmla="*/ 42 h 204"/>
              <a:gd name="T42" fmla="*/ 169 w 209"/>
              <a:gd name="T43" fmla="*/ 94 h 204"/>
              <a:gd name="T44" fmla="*/ 142 w 209"/>
              <a:gd name="T45" fmla="*/ 145 h 204"/>
              <a:gd name="T46" fmla="*/ 156 w 209"/>
              <a:gd name="T47" fmla="*/ 199 h 204"/>
              <a:gd name="T48" fmla="*/ 194 w 209"/>
              <a:gd name="T49" fmla="*/ 188 h 204"/>
              <a:gd name="T50" fmla="*/ 209 w 209"/>
              <a:gd name="T51" fmla="*/ 183 h 204"/>
              <a:gd name="T52" fmla="*/ 183 w 209"/>
              <a:gd name="T53" fmla="*/ 183 h 204"/>
              <a:gd name="T54" fmla="*/ 160 w 209"/>
              <a:gd name="T55" fmla="*/ 170 h 204"/>
              <a:gd name="T56" fmla="*/ 72 w 209"/>
              <a:gd name="T57" fmla="*/ 133 h 204"/>
              <a:gd name="T58" fmla="*/ 115 w 209"/>
              <a:gd name="T59" fmla="*/ 116 h 204"/>
              <a:gd name="T60" fmla="*/ 128 w 209"/>
              <a:gd name="T61" fmla="*/ 100 h 204"/>
              <a:gd name="T62" fmla="*/ 136 w 209"/>
              <a:gd name="T63" fmla="*/ 75 h 204"/>
              <a:gd name="T64" fmla="*/ 115 w 209"/>
              <a:gd name="T65" fmla="*/ 47 h 204"/>
              <a:gd name="T66" fmla="*/ 104 w 209"/>
              <a:gd name="T67" fmla="*/ 47 h 204"/>
              <a:gd name="T68" fmla="*/ 88 w 209"/>
              <a:gd name="T69" fmla="*/ 1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9" h="204">
                <a:moveTo>
                  <a:pt x="57" y="88"/>
                </a:moveTo>
                <a:cubicBezTo>
                  <a:pt x="59" y="87"/>
                  <a:pt x="61" y="86"/>
                  <a:pt x="63" y="86"/>
                </a:cubicBezTo>
                <a:cubicBezTo>
                  <a:pt x="63" y="70"/>
                  <a:pt x="63" y="70"/>
                  <a:pt x="63" y="70"/>
                </a:cubicBezTo>
                <a:cubicBezTo>
                  <a:pt x="63" y="60"/>
                  <a:pt x="63" y="60"/>
                  <a:pt x="63" y="60"/>
                </a:cubicBezTo>
                <a:cubicBezTo>
                  <a:pt x="63" y="59"/>
                  <a:pt x="63" y="59"/>
                  <a:pt x="63" y="59"/>
                </a:cubicBezTo>
                <a:cubicBezTo>
                  <a:pt x="95" y="59"/>
                  <a:pt x="95" y="59"/>
                  <a:pt x="95" y="59"/>
                </a:cubicBezTo>
                <a:cubicBezTo>
                  <a:pt x="95" y="60"/>
                  <a:pt x="95" y="60"/>
                  <a:pt x="95" y="60"/>
                </a:cubicBezTo>
                <a:cubicBezTo>
                  <a:pt x="95" y="70"/>
                  <a:pt x="95" y="70"/>
                  <a:pt x="95" y="70"/>
                </a:cubicBezTo>
                <a:cubicBezTo>
                  <a:pt x="95" y="90"/>
                  <a:pt x="95" y="90"/>
                  <a:pt x="95" y="90"/>
                </a:cubicBezTo>
                <a:cubicBezTo>
                  <a:pt x="95" y="90"/>
                  <a:pt x="95" y="90"/>
                  <a:pt x="95" y="90"/>
                </a:cubicBezTo>
                <a:cubicBezTo>
                  <a:pt x="95" y="92"/>
                  <a:pt x="92" y="96"/>
                  <a:pt x="88" y="98"/>
                </a:cubicBezTo>
                <a:cubicBezTo>
                  <a:pt x="83" y="100"/>
                  <a:pt x="77" y="100"/>
                  <a:pt x="76" y="97"/>
                </a:cubicBezTo>
                <a:cubicBezTo>
                  <a:pt x="75" y="94"/>
                  <a:pt x="78" y="90"/>
                  <a:pt x="83" y="88"/>
                </a:cubicBezTo>
                <a:cubicBezTo>
                  <a:pt x="85" y="87"/>
                  <a:pt x="87" y="86"/>
                  <a:pt x="89" y="86"/>
                </a:cubicBezTo>
                <a:cubicBezTo>
                  <a:pt x="89" y="70"/>
                  <a:pt x="89" y="70"/>
                  <a:pt x="89" y="70"/>
                </a:cubicBezTo>
                <a:cubicBezTo>
                  <a:pt x="69" y="70"/>
                  <a:pt x="69" y="70"/>
                  <a:pt x="69" y="70"/>
                </a:cubicBezTo>
                <a:cubicBezTo>
                  <a:pt x="69" y="89"/>
                  <a:pt x="69" y="89"/>
                  <a:pt x="69" y="89"/>
                </a:cubicBezTo>
                <a:cubicBezTo>
                  <a:pt x="69" y="89"/>
                  <a:pt x="69" y="89"/>
                  <a:pt x="69" y="89"/>
                </a:cubicBezTo>
                <a:cubicBezTo>
                  <a:pt x="69" y="92"/>
                  <a:pt x="66" y="96"/>
                  <a:pt x="62" y="98"/>
                </a:cubicBezTo>
                <a:cubicBezTo>
                  <a:pt x="57" y="100"/>
                  <a:pt x="51" y="100"/>
                  <a:pt x="50" y="97"/>
                </a:cubicBezTo>
                <a:cubicBezTo>
                  <a:pt x="49" y="94"/>
                  <a:pt x="52" y="90"/>
                  <a:pt x="57" y="88"/>
                </a:cubicBezTo>
                <a:close/>
                <a:moveTo>
                  <a:pt x="160" y="170"/>
                </a:moveTo>
                <a:cubicBezTo>
                  <a:pt x="169" y="173"/>
                  <a:pt x="169" y="173"/>
                  <a:pt x="169" y="173"/>
                </a:cubicBezTo>
                <a:cubicBezTo>
                  <a:pt x="188" y="155"/>
                  <a:pt x="196" y="131"/>
                  <a:pt x="195" y="101"/>
                </a:cubicBezTo>
                <a:cubicBezTo>
                  <a:pt x="191" y="100"/>
                  <a:pt x="191" y="100"/>
                  <a:pt x="191" y="100"/>
                </a:cubicBezTo>
                <a:cubicBezTo>
                  <a:pt x="191" y="96"/>
                  <a:pt x="191" y="93"/>
                  <a:pt x="191" y="90"/>
                </a:cubicBezTo>
                <a:cubicBezTo>
                  <a:pt x="191" y="65"/>
                  <a:pt x="181" y="43"/>
                  <a:pt x="165" y="26"/>
                </a:cubicBezTo>
                <a:cubicBezTo>
                  <a:pt x="149" y="10"/>
                  <a:pt x="126" y="0"/>
                  <a:pt x="101" y="0"/>
                </a:cubicBezTo>
                <a:cubicBezTo>
                  <a:pt x="77" y="0"/>
                  <a:pt x="54" y="10"/>
                  <a:pt x="38" y="26"/>
                </a:cubicBezTo>
                <a:cubicBezTo>
                  <a:pt x="22" y="43"/>
                  <a:pt x="12" y="65"/>
                  <a:pt x="12" y="90"/>
                </a:cubicBezTo>
                <a:cubicBezTo>
                  <a:pt x="12" y="92"/>
                  <a:pt x="12" y="95"/>
                  <a:pt x="12" y="98"/>
                </a:cubicBezTo>
                <a:cubicBezTo>
                  <a:pt x="2" y="101"/>
                  <a:pt x="2" y="101"/>
                  <a:pt x="2" y="101"/>
                </a:cubicBezTo>
                <a:cubicBezTo>
                  <a:pt x="0" y="131"/>
                  <a:pt x="9" y="155"/>
                  <a:pt x="27" y="173"/>
                </a:cubicBezTo>
                <a:cubicBezTo>
                  <a:pt x="44" y="168"/>
                  <a:pt x="44" y="168"/>
                  <a:pt x="44" y="168"/>
                </a:cubicBezTo>
                <a:cubicBezTo>
                  <a:pt x="44" y="168"/>
                  <a:pt x="44" y="168"/>
                  <a:pt x="44" y="168"/>
                </a:cubicBezTo>
                <a:cubicBezTo>
                  <a:pt x="54" y="164"/>
                  <a:pt x="59" y="154"/>
                  <a:pt x="55" y="145"/>
                </a:cubicBezTo>
                <a:cubicBezTo>
                  <a:pt x="42" y="106"/>
                  <a:pt x="42" y="106"/>
                  <a:pt x="42" y="106"/>
                </a:cubicBezTo>
                <a:cubicBezTo>
                  <a:pt x="40" y="102"/>
                  <a:pt x="37" y="99"/>
                  <a:pt x="34" y="97"/>
                </a:cubicBezTo>
                <a:cubicBezTo>
                  <a:pt x="34" y="94"/>
                  <a:pt x="33" y="92"/>
                  <a:pt x="33" y="90"/>
                </a:cubicBezTo>
                <a:cubicBezTo>
                  <a:pt x="33" y="71"/>
                  <a:pt x="41" y="54"/>
                  <a:pt x="53" y="42"/>
                </a:cubicBezTo>
                <a:cubicBezTo>
                  <a:pt x="66" y="29"/>
                  <a:pt x="83" y="22"/>
                  <a:pt x="101" y="22"/>
                </a:cubicBezTo>
                <a:cubicBezTo>
                  <a:pt x="120" y="22"/>
                  <a:pt x="137" y="29"/>
                  <a:pt x="149" y="42"/>
                </a:cubicBezTo>
                <a:cubicBezTo>
                  <a:pt x="162" y="54"/>
                  <a:pt x="169" y="71"/>
                  <a:pt x="169" y="90"/>
                </a:cubicBezTo>
                <a:cubicBezTo>
                  <a:pt x="169" y="91"/>
                  <a:pt x="169" y="93"/>
                  <a:pt x="169" y="94"/>
                </a:cubicBezTo>
                <a:cubicBezTo>
                  <a:pt x="163" y="95"/>
                  <a:pt x="157" y="100"/>
                  <a:pt x="155" y="106"/>
                </a:cubicBezTo>
                <a:cubicBezTo>
                  <a:pt x="142" y="145"/>
                  <a:pt x="142" y="145"/>
                  <a:pt x="142" y="145"/>
                </a:cubicBezTo>
                <a:cubicBezTo>
                  <a:pt x="138" y="154"/>
                  <a:pt x="143" y="163"/>
                  <a:pt x="151" y="167"/>
                </a:cubicBezTo>
                <a:cubicBezTo>
                  <a:pt x="147" y="175"/>
                  <a:pt x="140" y="193"/>
                  <a:pt x="156" y="199"/>
                </a:cubicBezTo>
                <a:cubicBezTo>
                  <a:pt x="168" y="204"/>
                  <a:pt x="179" y="197"/>
                  <a:pt x="188" y="191"/>
                </a:cubicBezTo>
                <a:cubicBezTo>
                  <a:pt x="190" y="190"/>
                  <a:pt x="192" y="189"/>
                  <a:pt x="194" y="188"/>
                </a:cubicBezTo>
                <a:cubicBezTo>
                  <a:pt x="197" y="186"/>
                  <a:pt x="200" y="185"/>
                  <a:pt x="201" y="187"/>
                </a:cubicBezTo>
                <a:cubicBezTo>
                  <a:pt x="209" y="183"/>
                  <a:pt x="209" y="183"/>
                  <a:pt x="209" y="183"/>
                </a:cubicBezTo>
                <a:cubicBezTo>
                  <a:pt x="204" y="173"/>
                  <a:pt x="197" y="175"/>
                  <a:pt x="189" y="180"/>
                </a:cubicBezTo>
                <a:cubicBezTo>
                  <a:pt x="187" y="181"/>
                  <a:pt x="185" y="182"/>
                  <a:pt x="183" y="183"/>
                </a:cubicBezTo>
                <a:cubicBezTo>
                  <a:pt x="176" y="188"/>
                  <a:pt x="167" y="194"/>
                  <a:pt x="159" y="191"/>
                </a:cubicBezTo>
                <a:cubicBezTo>
                  <a:pt x="152" y="188"/>
                  <a:pt x="157" y="175"/>
                  <a:pt x="160" y="170"/>
                </a:cubicBezTo>
                <a:close/>
                <a:moveTo>
                  <a:pt x="88" y="112"/>
                </a:moveTo>
                <a:cubicBezTo>
                  <a:pt x="77" y="117"/>
                  <a:pt x="70" y="127"/>
                  <a:pt x="72" y="133"/>
                </a:cubicBezTo>
                <a:cubicBezTo>
                  <a:pt x="75" y="139"/>
                  <a:pt x="87" y="140"/>
                  <a:pt x="98" y="135"/>
                </a:cubicBezTo>
                <a:cubicBezTo>
                  <a:pt x="109" y="130"/>
                  <a:pt x="116" y="122"/>
                  <a:pt x="115" y="116"/>
                </a:cubicBezTo>
                <a:cubicBezTo>
                  <a:pt x="115" y="82"/>
                  <a:pt x="115" y="82"/>
                  <a:pt x="115" y="82"/>
                </a:cubicBezTo>
                <a:cubicBezTo>
                  <a:pt x="127" y="84"/>
                  <a:pt x="134" y="85"/>
                  <a:pt x="128" y="100"/>
                </a:cubicBezTo>
                <a:cubicBezTo>
                  <a:pt x="132" y="102"/>
                  <a:pt x="132" y="102"/>
                  <a:pt x="132" y="102"/>
                </a:cubicBezTo>
                <a:cubicBezTo>
                  <a:pt x="141" y="93"/>
                  <a:pt x="144" y="86"/>
                  <a:pt x="136" y="75"/>
                </a:cubicBezTo>
                <a:cubicBezTo>
                  <a:pt x="131" y="66"/>
                  <a:pt x="120" y="57"/>
                  <a:pt x="115" y="47"/>
                </a:cubicBezTo>
                <a:cubicBezTo>
                  <a:pt x="115" y="47"/>
                  <a:pt x="115" y="47"/>
                  <a:pt x="115" y="47"/>
                </a:cubicBezTo>
                <a:cubicBezTo>
                  <a:pt x="115" y="47"/>
                  <a:pt x="115" y="47"/>
                  <a:pt x="115" y="47"/>
                </a:cubicBezTo>
                <a:cubicBezTo>
                  <a:pt x="104" y="47"/>
                  <a:pt x="104" y="47"/>
                  <a:pt x="104" y="47"/>
                </a:cubicBezTo>
                <a:cubicBezTo>
                  <a:pt x="104" y="109"/>
                  <a:pt x="104" y="109"/>
                  <a:pt x="104" y="109"/>
                </a:cubicBezTo>
                <a:cubicBezTo>
                  <a:pt x="99" y="109"/>
                  <a:pt x="94" y="110"/>
                  <a:pt x="88" y="1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Tree>
  </p:cSld>
  <p:clrMapOvr>
    <a:masterClrMapping/>
  </p:clrMapOvr>
  <p:transition spd="slow" advTm="5000">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 y="-34925"/>
            <a:ext cx="12360275" cy="693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15" name="组合 9"/>
          <p:cNvGrpSpPr>
            <a:grpSpLocks/>
          </p:cNvGrpSpPr>
          <p:nvPr/>
        </p:nvGrpSpPr>
        <p:grpSpPr bwMode="auto">
          <a:xfrm>
            <a:off x="2063750" y="4321175"/>
            <a:ext cx="2546351" cy="2546350"/>
            <a:chOff x="0" y="0"/>
            <a:chExt cx="1581150" cy="1581150"/>
          </a:xfrm>
        </p:grpSpPr>
        <p:sp>
          <p:nvSpPr>
            <p:cNvPr id="38916" name="椭圆 10"/>
            <p:cNvSpPr>
              <a:spLocks noChangeArrowheads="1"/>
            </p:cNvSpPr>
            <p:nvPr/>
          </p:nvSpPr>
          <p:spPr bwMode="auto">
            <a:xfrm>
              <a:off x="117475" y="117475"/>
              <a:ext cx="1346200" cy="1346200"/>
            </a:xfrm>
            <a:prstGeom prst="ellipse">
              <a:avLst/>
            </a:prstGeom>
            <a:solidFill>
              <a:srgbClr val="2E75B6">
                <a:alpha val="84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8917" name="椭圆 11"/>
            <p:cNvSpPr>
              <a:spLocks noChangeArrowheads="1"/>
            </p:cNvSpPr>
            <p:nvPr/>
          </p:nvSpPr>
          <p:spPr bwMode="auto">
            <a:xfrm>
              <a:off x="0" y="0"/>
              <a:ext cx="1581150" cy="1581150"/>
            </a:xfrm>
            <a:prstGeom prst="ellipse">
              <a:avLst/>
            </a:prstGeom>
            <a:noFill/>
            <a:ln w="12700">
              <a:solidFill>
                <a:srgbClr val="1F4E79"/>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sp>
        <p:nvSpPr>
          <p:cNvPr id="38918" name="椭圆 3"/>
          <p:cNvSpPr>
            <a:spLocks noChangeArrowheads="1"/>
          </p:cNvSpPr>
          <p:nvPr/>
        </p:nvSpPr>
        <p:spPr bwMode="auto">
          <a:xfrm>
            <a:off x="-120650" y="3911600"/>
            <a:ext cx="2719388" cy="2717800"/>
          </a:xfrm>
          <a:prstGeom prst="ellipse">
            <a:avLst/>
          </a:prstGeom>
          <a:solidFill>
            <a:srgbClr val="F2F2F2">
              <a:alpha val="89018"/>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8919" name="椭圆 4"/>
          <p:cNvSpPr>
            <a:spLocks noChangeArrowheads="1"/>
          </p:cNvSpPr>
          <p:nvPr/>
        </p:nvSpPr>
        <p:spPr bwMode="auto">
          <a:xfrm>
            <a:off x="-357188" y="3673475"/>
            <a:ext cx="3192463" cy="3194050"/>
          </a:xfrm>
          <a:prstGeom prst="ellipse">
            <a:avLst/>
          </a:prstGeom>
          <a:noFill/>
          <a:ln w="12700">
            <a:solidFill>
              <a:srgbClr val="1F4E79"/>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38920" name="文本框 12"/>
          <p:cNvSpPr>
            <a:spLocks noChangeArrowheads="1"/>
          </p:cNvSpPr>
          <p:nvPr/>
        </p:nvSpPr>
        <p:spPr bwMode="auto">
          <a:xfrm>
            <a:off x="174626" y="4659313"/>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38921" name="燕尾形 2"/>
          <p:cNvSpPr>
            <a:spLocks noChangeArrowheads="1"/>
          </p:cNvSpPr>
          <p:nvPr/>
        </p:nvSpPr>
        <p:spPr bwMode="auto">
          <a:xfrm>
            <a:off x="3032126" y="5518152"/>
            <a:ext cx="706439" cy="417513"/>
          </a:xfrm>
          <a:prstGeom prst="chevron">
            <a:avLst>
              <a:gd name="adj" fmla="val 80723"/>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latin typeface="宋体" panose="02010600030101010101" pitchFamily="2" charset="-122"/>
              <a:sym typeface="宋体" panose="02010600030101010101" pitchFamily="2" charset="-122"/>
            </a:endParaRPr>
          </a:p>
        </p:txBody>
      </p:sp>
    </p:spTree>
  </p:cSld>
  <p:clrMapOvr>
    <a:masterClrMapping/>
  </p:clrMapOvr>
  <p:transition spd="slow" advTm="5000">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文本框 1"/>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41987" name="文本框 2"/>
          <p:cNvSpPr>
            <a:spLocks noChangeArrowheads="1"/>
          </p:cNvSpPr>
          <p:nvPr/>
        </p:nvSpPr>
        <p:spPr bwMode="auto">
          <a:xfrm>
            <a:off x="1435102" y="1568451"/>
            <a:ext cx="757130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en-US">
              <a:solidFill>
                <a:srgbClr val="3A3838"/>
              </a:solidFill>
              <a:latin typeface="方正正黑简体" charset="-122"/>
              <a:ea typeface="方正正黑简体" charset="-122"/>
              <a:sym typeface="方正仿宋简体" charset="-122"/>
            </a:endParaRPr>
          </a:p>
        </p:txBody>
      </p:sp>
      <p:sp>
        <p:nvSpPr>
          <p:cNvPr id="41988" name="矩形 3"/>
          <p:cNvSpPr>
            <a:spLocks noChangeArrowheads="1"/>
          </p:cNvSpPr>
          <p:nvPr/>
        </p:nvSpPr>
        <p:spPr bwMode="auto">
          <a:xfrm>
            <a:off x="0" y="2274888"/>
            <a:ext cx="12192000" cy="4583112"/>
          </a:xfrm>
          <a:prstGeom prst="rect">
            <a:avLst/>
          </a:prstGeom>
          <a:solidFill>
            <a:srgbClr val="2E75B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5" name="直接连接符 5"/>
          <p:cNvSpPr/>
          <p:nvPr/>
        </p:nvSpPr>
        <p:spPr>
          <a:xfrm>
            <a:off x="1171576" y="5146675"/>
            <a:ext cx="10037763" cy="0"/>
          </a:xfrm>
          <a:prstGeom prst="line">
            <a:avLst/>
          </a:prstGeom>
          <a:ln w="6350" cap="flat" cmpd="sng">
            <a:solidFill>
              <a:schemeClr val="accent3"/>
            </a:solidFill>
            <a:prstDash val="solid"/>
            <a:bevel/>
            <a:headEnd type="none" w="med" len="med"/>
            <a:tailEnd type="none" w="med" len="med"/>
          </a:ln>
        </p:spPr>
        <p:txBody>
          <a:bodyPr/>
          <a:lstStyle/>
          <a:p>
            <a:endParaRPr lang="zh-CN" altLang="en-US" noProof="1">
              <a:solidFill>
                <a:schemeClr val="bg1"/>
              </a:solidFill>
            </a:endParaRPr>
          </a:p>
        </p:txBody>
      </p:sp>
      <p:sp>
        <p:nvSpPr>
          <p:cNvPr id="41990" name="文本框 6"/>
          <p:cNvSpPr>
            <a:spLocks noChangeArrowheads="1"/>
          </p:cNvSpPr>
          <p:nvPr/>
        </p:nvSpPr>
        <p:spPr bwMode="auto">
          <a:xfrm>
            <a:off x="2116139" y="5267327"/>
            <a:ext cx="757130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方正正黑简体" charset="-122"/>
                <a:ea typeface="方正正黑简体" charset="-122"/>
                <a:sym typeface="方正仿宋简体" charset="-122"/>
              </a:rPr>
              <a:t>点击添加文本文字点击添加文本文字点击添加文本文字点击添加文本文字</a:t>
            </a:r>
            <a:endParaRPr lang="en-US" altLang="zh-CN">
              <a:solidFill>
                <a:schemeClr val="bg1"/>
              </a:solidFill>
              <a:latin typeface="方正正黑简体" charset="-122"/>
              <a:ea typeface="方正正黑简体" charset="-122"/>
              <a:sym typeface="方正仿宋简体" charset="-122"/>
            </a:endParaRPr>
          </a:p>
          <a:p>
            <a:r>
              <a:rPr lang="zh-CN" altLang="en-US">
                <a:solidFill>
                  <a:schemeClr val="bg1"/>
                </a:solidFill>
                <a:latin typeface="方正正黑简体" charset="-122"/>
                <a:ea typeface="方正正黑简体" charset="-122"/>
                <a:sym typeface="方正仿宋简体" charset="-122"/>
              </a:rPr>
              <a:t>点击添加文本文字点击添加文本文字点击添加文本文字点击添加文本文字</a:t>
            </a:r>
            <a:endParaRPr lang="en-US" altLang="en-US">
              <a:solidFill>
                <a:schemeClr val="bg1"/>
              </a:solidFill>
              <a:latin typeface="方正正黑简体" charset="-122"/>
              <a:ea typeface="方正正黑简体" charset="-122"/>
              <a:sym typeface="方正仿宋简体" charset="-122"/>
            </a:endParaRPr>
          </a:p>
        </p:txBody>
      </p:sp>
      <p:sp>
        <p:nvSpPr>
          <p:cNvPr id="41991" name="Freeform 277"/>
          <p:cNvSpPr>
            <a:spLocks noChangeAspect="1" noEditPoints="1" noChangeArrowheads="1"/>
          </p:cNvSpPr>
          <p:nvPr/>
        </p:nvSpPr>
        <p:spPr bwMode="auto">
          <a:xfrm>
            <a:off x="1435100" y="5421315"/>
            <a:ext cx="430213" cy="396875"/>
          </a:xfrm>
          <a:custGeom>
            <a:avLst/>
            <a:gdLst>
              <a:gd name="T0" fmla="*/ 6 w 63"/>
              <a:gd name="T1" fmla="*/ 8 h 58"/>
              <a:gd name="T2" fmla="*/ 22 w 63"/>
              <a:gd name="T3" fmla="*/ 0 h 58"/>
              <a:gd name="T4" fmla="*/ 39 w 63"/>
              <a:gd name="T5" fmla="*/ 6 h 58"/>
              <a:gd name="T6" fmla="*/ 47 w 63"/>
              <a:gd name="T7" fmla="*/ 22 h 58"/>
              <a:gd name="T8" fmla="*/ 44 w 63"/>
              <a:gd name="T9" fmla="*/ 36 h 58"/>
              <a:gd name="T10" fmla="*/ 46 w 63"/>
              <a:gd name="T11" fmla="*/ 38 h 58"/>
              <a:gd name="T12" fmla="*/ 48 w 63"/>
              <a:gd name="T13" fmla="*/ 36 h 58"/>
              <a:gd name="T14" fmla="*/ 63 w 63"/>
              <a:gd name="T15" fmla="*/ 49 h 58"/>
              <a:gd name="T16" fmla="*/ 55 w 63"/>
              <a:gd name="T17" fmla="*/ 58 h 58"/>
              <a:gd name="T18" fmla="*/ 41 w 63"/>
              <a:gd name="T19" fmla="*/ 45 h 58"/>
              <a:gd name="T20" fmla="*/ 42 w 63"/>
              <a:gd name="T21" fmla="*/ 43 h 58"/>
              <a:gd name="T22" fmla="*/ 40 w 63"/>
              <a:gd name="T23" fmla="*/ 41 h 58"/>
              <a:gd name="T24" fmla="*/ 25 w 63"/>
              <a:gd name="T25" fmla="*/ 47 h 58"/>
              <a:gd name="T26" fmla="*/ 8 w 63"/>
              <a:gd name="T27" fmla="*/ 42 h 58"/>
              <a:gd name="T28" fmla="*/ 0 w 63"/>
              <a:gd name="T29" fmla="*/ 25 h 58"/>
              <a:gd name="T30" fmla="*/ 6 w 63"/>
              <a:gd name="T31" fmla="*/ 8 h 58"/>
              <a:gd name="T32" fmla="*/ 13 w 63"/>
              <a:gd name="T33" fmla="*/ 21 h 58"/>
              <a:gd name="T34" fmla="*/ 13 w 63"/>
              <a:gd name="T35" fmla="*/ 28 h 58"/>
              <a:gd name="T36" fmla="*/ 20 w 63"/>
              <a:gd name="T37" fmla="*/ 28 h 58"/>
              <a:gd name="T38" fmla="*/ 20 w 63"/>
              <a:gd name="T39" fmla="*/ 35 h 58"/>
              <a:gd name="T40" fmla="*/ 27 w 63"/>
              <a:gd name="T41" fmla="*/ 35 h 58"/>
              <a:gd name="T42" fmla="*/ 27 w 63"/>
              <a:gd name="T43" fmla="*/ 28 h 58"/>
              <a:gd name="T44" fmla="*/ 34 w 63"/>
              <a:gd name="T45" fmla="*/ 28 h 58"/>
              <a:gd name="T46" fmla="*/ 34 w 63"/>
              <a:gd name="T47" fmla="*/ 21 h 58"/>
              <a:gd name="T48" fmla="*/ 27 w 63"/>
              <a:gd name="T49" fmla="*/ 21 h 58"/>
              <a:gd name="T50" fmla="*/ 27 w 63"/>
              <a:gd name="T51" fmla="*/ 14 h 58"/>
              <a:gd name="T52" fmla="*/ 20 w 63"/>
              <a:gd name="T53" fmla="*/ 14 h 58"/>
              <a:gd name="T54" fmla="*/ 20 w 63"/>
              <a:gd name="T55" fmla="*/ 21 h 58"/>
              <a:gd name="T56" fmla="*/ 13 w 63"/>
              <a:gd name="T57" fmla="*/ 21 h 58"/>
              <a:gd name="T58" fmla="*/ 22 w 63"/>
              <a:gd name="T59" fmla="*/ 8 h 58"/>
              <a:gd name="T60" fmla="*/ 12 w 63"/>
              <a:gd name="T61" fmla="*/ 13 h 58"/>
              <a:gd name="T62" fmla="*/ 8 w 63"/>
              <a:gd name="T63" fmla="*/ 25 h 58"/>
              <a:gd name="T64" fmla="*/ 13 w 63"/>
              <a:gd name="T65" fmla="*/ 36 h 58"/>
              <a:gd name="T66" fmla="*/ 25 w 63"/>
              <a:gd name="T67" fmla="*/ 40 h 58"/>
              <a:gd name="T68" fmla="*/ 36 w 63"/>
              <a:gd name="T69" fmla="*/ 34 h 58"/>
              <a:gd name="T70" fmla="*/ 39 w 63"/>
              <a:gd name="T71" fmla="*/ 23 h 58"/>
              <a:gd name="T72" fmla="*/ 34 w 63"/>
              <a:gd name="T73" fmla="*/ 12 h 58"/>
              <a:gd name="T74" fmla="*/ 22 w 63"/>
              <a:gd name="T75"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58">
                <a:moveTo>
                  <a:pt x="6" y="8"/>
                </a:moveTo>
                <a:cubicBezTo>
                  <a:pt x="10" y="3"/>
                  <a:pt x="16" y="1"/>
                  <a:pt x="22" y="0"/>
                </a:cubicBezTo>
                <a:cubicBezTo>
                  <a:pt x="28" y="0"/>
                  <a:pt x="34" y="2"/>
                  <a:pt x="39" y="6"/>
                </a:cubicBezTo>
                <a:cubicBezTo>
                  <a:pt x="44" y="10"/>
                  <a:pt x="47" y="16"/>
                  <a:pt x="47" y="22"/>
                </a:cubicBezTo>
                <a:cubicBezTo>
                  <a:pt x="47" y="27"/>
                  <a:pt x="46" y="32"/>
                  <a:pt x="44" y="36"/>
                </a:cubicBezTo>
                <a:cubicBezTo>
                  <a:pt x="46" y="38"/>
                  <a:pt x="46" y="38"/>
                  <a:pt x="46" y="38"/>
                </a:cubicBezTo>
                <a:cubicBezTo>
                  <a:pt x="48" y="36"/>
                  <a:pt x="48" y="36"/>
                  <a:pt x="48" y="36"/>
                </a:cubicBezTo>
                <a:cubicBezTo>
                  <a:pt x="63" y="49"/>
                  <a:pt x="63" y="49"/>
                  <a:pt x="63" y="49"/>
                </a:cubicBezTo>
                <a:cubicBezTo>
                  <a:pt x="55" y="58"/>
                  <a:pt x="55" y="58"/>
                  <a:pt x="55" y="58"/>
                </a:cubicBezTo>
                <a:cubicBezTo>
                  <a:pt x="41" y="45"/>
                  <a:pt x="41" y="45"/>
                  <a:pt x="41" y="45"/>
                </a:cubicBezTo>
                <a:cubicBezTo>
                  <a:pt x="42" y="43"/>
                  <a:pt x="42" y="43"/>
                  <a:pt x="42" y="43"/>
                </a:cubicBezTo>
                <a:cubicBezTo>
                  <a:pt x="40" y="41"/>
                  <a:pt x="40" y="41"/>
                  <a:pt x="40" y="41"/>
                </a:cubicBezTo>
                <a:cubicBezTo>
                  <a:pt x="36" y="45"/>
                  <a:pt x="31" y="47"/>
                  <a:pt x="25" y="47"/>
                </a:cubicBezTo>
                <a:cubicBezTo>
                  <a:pt x="19" y="48"/>
                  <a:pt x="13" y="46"/>
                  <a:pt x="8" y="42"/>
                </a:cubicBezTo>
                <a:cubicBezTo>
                  <a:pt x="3" y="37"/>
                  <a:pt x="1" y="32"/>
                  <a:pt x="0" y="25"/>
                </a:cubicBezTo>
                <a:cubicBezTo>
                  <a:pt x="0" y="19"/>
                  <a:pt x="2" y="13"/>
                  <a:pt x="6" y="8"/>
                </a:cubicBezTo>
                <a:close/>
                <a:moveTo>
                  <a:pt x="13" y="21"/>
                </a:moveTo>
                <a:cubicBezTo>
                  <a:pt x="13" y="28"/>
                  <a:pt x="13" y="28"/>
                  <a:pt x="13" y="28"/>
                </a:cubicBezTo>
                <a:cubicBezTo>
                  <a:pt x="20" y="28"/>
                  <a:pt x="20" y="28"/>
                  <a:pt x="20" y="28"/>
                </a:cubicBezTo>
                <a:cubicBezTo>
                  <a:pt x="20" y="35"/>
                  <a:pt x="20" y="35"/>
                  <a:pt x="20" y="35"/>
                </a:cubicBezTo>
                <a:cubicBezTo>
                  <a:pt x="27" y="35"/>
                  <a:pt x="27" y="35"/>
                  <a:pt x="27" y="35"/>
                </a:cubicBezTo>
                <a:cubicBezTo>
                  <a:pt x="27" y="28"/>
                  <a:pt x="27" y="28"/>
                  <a:pt x="27" y="28"/>
                </a:cubicBezTo>
                <a:cubicBezTo>
                  <a:pt x="34" y="28"/>
                  <a:pt x="34" y="28"/>
                  <a:pt x="34" y="28"/>
                </a:cubicBezTo>
                <a:cubicBezTo>
                  <a:pt x="34" y="21"/>
                  <a:pt x="34" y="21"/>
                  <a:pt x="34" y="21"/>
                </a:cubicBezTo>
                <a:cubicBezTo>
                  <a:pt x="27" y="21"/>
                  <a:pt x="27" y="21"/>
                  <a:pt x="27" y="21"/>
                </a:cubicBezTo>
                <a:cubicBezTo>
                  <a:pt x="27" y="14"/>
                  <a:pt x="27" y="14"/>
                  <a:pt x="27" y="14"/>
                </a:cubicBezTo>
                <a:cubicBezTo>
                  <a:pt x="20" y="14"/>
                  <a:pt x="20" y="14"/>
                  <a:pt x="20" y="14"/>
                </a:cubicBezTo>
                <a:cubicBezTo>
                  <a:pt x="20" y="21"/>
                  <a:pt x="20" y="21"/>
                  <a:pt x="20" y="21"/>
                </a:cubicBezTo>
                <a:cubicBezTo>
                  <a:pt x="13" y="21"/>
                  <a:pt x="13" y="21"/>
                  <a:pt x="13" y="21"/>
                </a:cubicBezTo>
                <a:close/>
                <a:moveTo>
                  <a:pt x="22" y="8"/>
                </a:moveTo>
                <a:cubicBezTo>
                  <a:pt x="18" y="8"/>
                  <a:pt x="14" y="10"/>
                  <a:pt x="12" y="13"/>
                </a:cubicBezTo>
                <a:cubicBezTo>
                  <a:pt x="9" y="17"/>
                  <a:pt x="7" y="21"/>
                  <a:pt x="8" y="25"/>
                </a:cubicBezTo>
                <a:cubicBezTo>
                  <a:pt x="8" y="29"/>
                  <a:pt x="10" y="33"/>
                  <a:pt x="13" y="36"/>
                </a:cubicBezTo>
                <a:cubicBezTo>
                  <a:pt x="17" y="39"/>
                  <a:pt x="21" y="40"/>
                  <a:pt x="25" y="40"/>
                </a:cubicBezTo>
                <a:cubicBezTo>
                  <a:pt x="29" y="39"/>
                  <a:pt x="33" y="38"/>
                  <a:pt x="36" y="34"/>
                </a:cubicBezTo>
                <a:cubicBezTo>
                  <a:pt x="39" y="31"/>
                  <a:pt x="40" y="27"/>
                  <a:pt x="39" y="23"/>
                </a:cubicBezTo>
                <a:cubicBezTo>
                  <a:pt x="39" y="19"/>
                  <a:pt x="37" y="15"/>
                  <a:pt x="34" y="12"/>
                </a:cubicBezTo>
                <a:cubicBezTo>
                  <a:pt x="31" y="9"/>
                  <a:pt x="27" y="8"/>
                  <a:pt x="22"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Arial" panose="020B0604020202020204" pitchFamily="34" charset="0"/>
            </a:endParaRPr>
          </a:p>
        </p:txBody>
      </p:sp>
      <p:sp>
        <p:nvSpPr>
          <p:cNvPr id="41992" name="文本框 8"/>
          <p:cNvSpPr>
            <a:spLocks noChangeArrowheads="1"/>
          </p:cNvSpPr>
          <p:nvPr/>
        </p:nvSpPr>
        <p:spPr bwMode="auto">
          <a:xfrm>
            <a:off x="6096000" y="2593976"/>
            <a:ext cx="128432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000">
                <a:solidFill>
                  <a:schemeClr val="bg1"/>
                </a:solidFill>
                <a:latin typeface="汉仪菱心体简" pitchFamily="1" charset="-122"/>
                <a:ea typeface="汉仪菱心体简" pitchFamily="1" charset="-122"/>
                <a:sym typeface="汉仪菱心体简" pitchFamily="1" charset="-122"/>
              </a:rPr>
              <a:t>30</a:t>
            </a:r>
            <a:r>
              <a:rPr lang="en-US" altLang="zh-CN" sz="3600">
                <a:solidFill>
                  <a:schemeClr val="bg1"/>
                </a:solidFill>
                <a:sym typeface="Calibri" panose="020F0502020204030204" pitchFamily="34" charset="0"/>
              </a:rPr>
              <a:t>%</a:t>
            </a:r>
            <a:endParaRPr lang="en-US" altLang="zh-CN" sz="4800">
              <a:solidFill>
                <a:schemeClr val="bg1"/>
              </a:solidFill>
              <a:sym typeface="Calibri" panose="020F0502020204030204" pitchFamily="34" charset="0"/>
            </a:endParaRPr>
          </a:p>
        </p:txBody>
      </p:sp>
      <p:sp>
        <p:nvSpPr>
          <p:cNvPr id="41993" name="直接连接符 9"/>
          <p:cNvSpPr>
            <a:spLocks noChangeShapeType="1"/>
          </p:cNvSpPr>
          <p:nvPr/>
        </p:nvSpPr>
        <p:spPr bwMode="auto">
          <a:xfrm>
            <a:off x="6096000" y="3609975"/>
            <a:ext cx="5113339" cy="0"/>
          </a:xfrm>
          <a:prstGeom prst="line">
            <a:avLst/>
          </a:prstGeom>
          <a:noFill/>
          <a:ln w="6350">
            <a:solidFill>
              <a:srgbClr val="75707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41994" name="文本框 10"/>
          <p:cNvSpPr>
            <a:spLocks noChangeArrowheads="1"/>
          </p:cNvSpPr>
          <p:nvPr/>
        </p:nvSpPr>
        <p:spPr bwMode="auto">
          <a:xfrm>
            <a:off x="7497763" y="2779714"/>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F2F2F2"/>
                </a:solidFill>
                <a:latin typeface="方正正黑简体" charset="-122"/>
                <a:ea typeface="方正正黑简体" charset="-122"/>
                <a:sym typeface="方正仿宋简体" charset="-122"/>
              </a:rPr>
              <a:t>点击添加文本文字点击</a:t>
            </a:r>
            <a:endParaRPr lang="en-US" altLang="zh-CN">
              <a:solidFill>
                <a:srgbClr val="F2F2F2"/>
              </a:solidFill>
              <a:latin typeface="方正正黑简体" charset="-122"/>
              <a:ea typeface="方正正黑简体" charset="-122"/>
              <a:sym typeface="方正仿宋简体" charset="-122"/>
            </a:endParaRPr>
          </a:p>
          <a:p>
            <a:r>
              <a:rPr lang="zh-CN" altLang="en-US">
                <a:solidFill>
                  <a:srgbClr val="F2F2F2"/>
                </a:solidFill>
                <a:latin typeface="方正正黑简体" charset="-122"/>
                <a:ea typeface="方正正黑简体" charset="-122"/>
                <a:sym typeface="方正仿宋简体" charset="-122"/>
              </a:rPr>
              <a:t>点击添加文本文字点击</a:t>
            </a:r>
            <a:endParaRPr lang="en-US" altLang="en-US">
              <a:solidFill>
                <a:srgbClr val="F2F2F2"/>
              </a:solidFill>
              <a:latin typeface="方正正黑简体" charset="-122"/>
              <a:ea typeface="方正正黑简体" charset="-122"/>
              <a:sym typeface="方正仿宋简体" charset="-122"/>
            </a:endParaRPr>
          </a:p>
        </p:txBody>
      </p:sp>
      <p:sp>
        <p:nvSpPr>
          <p:cNvPr id="41995" name="文本框 11"/>
          <p:cNvSpPr>
            <a:spLocks noChangeArrowheads="1"/>
          </p:cNvSpPr>
          <p:nvPr/>
        </p:nvSpPr>
        <p:spPr bwMode="auto">
          <a:xfrm>
            <a:off x="7497765" y="371634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chemeClr val="bg1"/>
                </a:solidFill>
                <a:latin typeface="方正正黑简体" charset="-122"/>
                <a:ea typeface="方正正黑简体" charset="-122"/>
                <a:sym typeface="方正仿宋简体" charset="-122"/>
              </a:rPr>
              <a:t>点击添加标题</a:t>
            </a:r>
          </a:p>
        </p:txBody>
      </p:sp>
      <p:sp>
        <p:nvSpPr>
          <p:cNvPr id="41996" name="矩形 12"/>
          <p:cNvSpPr>
            <a:spLocks noChangeArrowheads="1"/>
          </p:cNvSpPr>
          <p:nvPr/>
        </p:nvSpPr>
        <p:spPr bwMode="auto">
          <a:xfrm>
            <a:off x="7497765" y="4086227"/>
            <a:ext cx="27815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Char char="•"/>
            </a:pPr>
            <a:r>
              <a:rPr lang="zh-CN" altLang="en-US">
                <a:solidFill>
                  <a:schemeClr val="bg1"/>
                </a:solidFill>
                <a:latin typeface="方正正黑简体" charset="-122"/>
                <a:ea typeface="方正正黑简体" charset="-122"/>
                <a:sym typeface="方正仿宋简体" charset="-122"/>
              </a:rPr>
              <a:t>点击添加文本文字点击</a:t>
            </a:r>
            <a:endParaRPr lang="en-US" altLang="zh-CN">
              <a:solidFill>
                <a:schemeClr val="bg1"/>
              </a:solidFill>
              <a:latin typeface="方正正黑简体" charset="-122"/>
              <a:ea typeface="方正正黑简体" charset="-122"/>
              <a:sym typeface="方正仿宋简体" charset="-122"/>
            </a:endParaRPr>
          </a:p>
          <a:p>
            <a:pPr>
              <a:buFont typeface="Arial" panose="020B0604020202020204" pitchFamily="34" charset="0"/>
              <a:buChar char="•"/>
            </a:pPr>
            <a:r>
              <a:rPr lang="zh-CN" altLang="en-US">
                <a:solidFill>
                  <a:schemeClr val="bg1"/>
                </a:solidFill>
                <a:latin typeface="方正正黑简体" charset="-122"/>
                <a:ea typeface="方正正黑简体" charset="-122"/>
                <a:sym typeface="方正仿宋简体" charset="-122"/>
              </a:rPr>
              <a:t>点击添加文本文字点击</a:t>
            </a:r>
            <a:endParaRPr lang="en-US" altLang="en-US">
              <a:solidFill>
                <a:schemeClr val="bg1"/>
              </a:solidFill>
              <a:latin typeface="方正正黑简体" charset="-122"/>
              <a:ea typeface="方正正黑简体" charset="-122"/>
              <a:sym typeface="方正仿宋简体" charset="-122"/>
            </a:endParaRPr>
          </a:p>
        </p:txBody>
      </p:sp>
      <p:sp>
        <p:nvSpPr>
          <p:cNvPr id="41997" name="Freeform 413"/>
          <p:cNvSpPr>
            <a:spLocks noChangeAspect="1" noEditPoints="1" noChangeArrowheads="1"/>
          </p:cNvSpPr>
          <p:nvPr/>
        </p:nvSpPr>
        <p:spPr bwMode="auto">
          <a:xfrm>
            <a:off x="2733675" y="2792413"/>
            <a:ext cx="1784351" cy="1835150"/>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Tree>
  </p:cSld>
  <p:clrMapOvr>
    <a:masterClrMapping/>
  </p:clrMapOvr>
  <p:transition spd="slow" advTm="5000">
    <p:blinds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图片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4925"/>
            <a:ext cx="12192000" cy="693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059" name="组合 9"/>
          <p:cNvGrpSpPr>
            <a:grpSpLocks/>
          </p:cNvGrpSpPr>
          <p:nvPr/>
        </p:nvGrpSpPr>
        <p:grpSpPr bwMode="auto">
          <a:xfrm>
            <a:off x="2063750" y="4321175"/>
            <a:ext cx="2546351" cy="2546350"/>
            <a:chOff x="0" y="0"/>
            <a:chExt cx="1581150" cy="1581150"/>
          </a:xfrm>
        </p:grpSpPr>
        <p:sp>
          <p:nvSpPr>
            <p:cNvPr id="45060" name="椭圆 10"/>
            <p:cNvSpPr>
              <a:spLocks noChangeArrowheads="1"/>
            </p:cNvSpPr>
            <p:nvPr/>
          </p:nvSpPr>
          <p:spPr bwMode="auto">
            <a:xfrm>
              <a:off x="117475" y="117475"/>
              <a:ext cx="1346200" cy="1346200"/>
            </a:xfrm>
            <a:prstGeom prst="ellipse">
              <a:avLst/>
            </a:prstGeom>
            <a:solidFill>
              <a:srgbClr val="2E75B6">
                <a:alpha val="84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5061" name="椭圆 11"/>
            <p:cNvSpPr>
              <a:spLocks noChangeArrowheads="1"/>
            </p:cNvSpPr>
            <p:nvPr/>
          </p:nvSpPr>
          <p:spPr bwMode="auto">
            <a:xfrm>
              <a:off x="0" y="0"/>
              <a:ext cx="1581150" cy="1581150"/>
            </a:xfrm>
            <a:prstGeom prst="ellipse">
              <a:avLst/>
            </a:prstGeom>
            <a:noFill/>
            <a:ln w="12700">
              <a:solidFill>
                <a:srgbClr val="2E75B6"/>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sp>
        <p:nvSpPr>
          <p:cNvPr id="45062" name="椭圆 3"/>
          <p:cNvSpPr>
            <a:spLocks noChangeArrowheads="1"/>
          </p:cNvSpPr>
          <p:nvPr/>
        </p:nvSpPr>
        <p:spPr bwMode="auto">
          <a:xfrm>
            <a:off x="-120650" y="3911600"/>
            <a:ext cx="2719388" cy="2717800"/>
          </a:xfrm>
          <a:prstGeom prst="ellipse">
            <a:avLst/>
          </a:prstGeom>
          <a:solidFill>
            <a:srgbClr val="F2F2F2">
              <a:alpha val="89018"/>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5063" name="椭圆 4"/>
          <p:cNvSpPr>
            <a:spLocks noChangeArrowheads="1"/>
          </p:cNvSpPr>
          <p:nvPr/>
        </p:nvSpPr>
        <p:spPr bwMode="auto">
          <a:xfrm>
            <a:off x="-357188" y="3673475"/>
            <a:ext cx="3192463" cy="3194050"/>
          </a:xfrm>
          <a:prstGeom prst="ellipse">
            <a:avLst/>
          </a:prstGeom>
          <a:noFill/>
          <a:ln w="12700">
            <a:solidFill>
              <a:srgbClr val="1F4E79"/>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5064" name="文本框 12"/>
          <p:cNvSpPr>
            <a:spLocks noChangeArrowheads="1"/>
          </p:cNvSpPr>
          <p:nvPr/>
        </p:nvSpPr>
        <p:spPr bwMode="auto">
          <a:xfrm>
            <a:off x="174626" y="4659313"/>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45065" name="燕尾形 2"/>
          <p:cNvSpPr>
            <a:spLocks noChangeArrowheads="1"/>
          </p:cNvSpPr>
          <p:nvPr/>
        </p:nvSpPr>
        <p:spPr bwMode="auto">
          <a:xfrm>
            <a:off x="3032126" y="5518152"/>
            <a:ext cx="706439" cy="417513"/>
          </a:xfrm>
          <a:prstGeom prst="chevron">
            <a:avLst>
              <a:gd name="adj" fmla="val 80723"/>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latin typeface="宋体" panose="02010600030101010101" pitchFamily="2" charset="-122"/>
              <a:sym typeface="宋体" panose="02010600030101010101" pitchFamily="2" charset="-122"/>
            </a:endParaRPr>
          </a:p>
        </p:txBody>
      </p:sp>
    </p:spTree>
  </p:cSld>
  <p:clrMapOvr>
    <a:masterClrMapping/>
  </p:clrMapOvr>
  <p:transition spd="slow" advTm="5000">
    <p:fade/>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标题 11"/>
          <p:cNvSpPr>
            <a:spLocks noGrp="1" noChangeArrowheads="1"/>
          </p:cNvSpPr>
          <p:nvPr>
            <p:ph type="title"/>
          </p:nvPr>
        </p:nvSpPr>
        <p:spPr/>
        <p:txBody>
          <a:bodyPr/>
          <a:lstStyle/>
          <a:p>
            <a:endParaRPr lang="zh-CN" altLang="en-US" smtClean="0"/>
          </a:p>
        </p:txBody>
      </p:sp>
      <p:pic>
        <p:nvPicPr>
          <p:cNvPr id="5123" name="图片 12"/>
          <p:cNvPicPr>
            <a:picLocks noChangeAspect="1" noChangeArrowheads="1"/>
          </p:cNvPicPr>
          <p:nvPr/>
        </p:nvPicPr>
        <p:blipFill>
          <a:blip r:embed="rId2" cstate="email">
            <a:extLst>
              <a:ext uri="{28A0092B-C50C-407E-A947-70E740481C1C}">
                <a14:useLocalDpi xmlns:a14="http://schemas.microsoft.com/office/drawing/2010/main"/>
              </a:ext>
            </a:extLst>
          </a:blip>
          <a:srcRect b="-50753"/>
          <a:stretch>
            <a:fillRect/>
          </a:stretch>
        </p:blipFill>
        <p:spPr bwMode="auto">
          <a:xfrm>
            <a:off x="0" y="1588"/>
            <a:ext cx="12192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3"/>
          <p:cNvSpPr/>
          <p:nvPr/>
        </p:nvSpPr>
        <p:spPr>
          <a:xfrm>
            <a:off x="0" y="2781300"/>
            <a:ext cx="12192000" cy="4076700"/>
          </a:xfrm>
          <a:prstGeom prst="rect">
            <a:avLst/>
          </a:prstGeom>
          <a:pattFill prst="smCheck">
            <a:fgClr>
              <a:srgbClr val="F9F8E9"/>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grpSp>
        <p:nvGrpSpPr>
          <p:cNvPr id="15" name="组合 14"/>
          <p:cNvGrpSpPr>
            <a:grpSpLocks/>
          </p:cNvGrpSpPr>
          <p:nvPr/>
        </p:nvGrpSpPr>
        <p:grpSpPr bwMode="auto">
          <a:xfrm>
            <a:off x="5343526" y="1989138"/>
            <a:ext cx="1504951" cy="1504950"/>
            <a:chOff x="4367808" y="4329657"/>
            <a:chExt cx="1505598" cy="1505598"/>
          </a:xfrm>
        </p:grpSpPr>
        <p:sp>
          <p:nvSpPr>
            <p:cNvPr id="16" name="椭圆 15"/>
            <p:cNvSpPr/>
            <p:nvPr/>
          </p:nvSpPr>
          <p:spPr>
            <a:xfrm>
              <a:off x="4367808" y="4329657"/>
              <a:ext cx="1505598" cy="150559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7" name="椭圆 16"/>
            <p:cNvSpPr/>
            <p:nvPr/>
          </p:nvSpPr>
          <p:spPr>
            <a:xfrm>
              <a:off x="4458335" y="4420183"/>
              <a:ext cx="1324545" cy="1324545"/>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grpSp>
      <p:grpSp>
        <p:nvGrpSpPr>
          <p:cNvPr id="37" name="组合 36"/>
          <p:cNvGrpSpPr>
            <a:grpSpLocks/>
          </p:cNvGrpSpPr>
          <p:nvPr/>
        </p:nvGrpSpPr>
        <p:grpSpPr bwMode="auto">
          <a:xfrm>
            <a:off x="839789" y="3930651"/>
            <a:ext cx="3095625" cy="1870025"/>
            <a:chOff x="839416" y="3930328"/>
            <a:chExt cx="3096344" cy="1869895"/>
          </a:xfrm>
        </p:grpSpPr>
        <p:sp>
          <p:nvSpPr>
            <p:cNvPr id="5129" name="文本框 25"/>
            <p:cNvSpPr>
              <a:spLocks noChangeArrowheads="1"/>
            </p:cNvSpPr>
            <p:nvPr/>
          </p:nvSpPr>
          <p:spPr bwMode="auto">
            <a:xfrm>
              <a:off x="839416" y="5085184"/>
              <a:ext cx="3096344" cy="715039"/>
            </a:xfrm>
            <a:prstGeom prst="roundRect">
              <a:avLst>
                <a:gd name="adj" fmla="val 16667"/>
              </a:avLst>
            </a:prstGeom>
            <a:noFill/>
            <a:ln w="9525">
              <a:solidFill>
                <a:srgbClr val="C29748"/>
              </a:solidFill>
              <a:round/>
              <a:headEnd/>
              <a:tailEnd/>
            </a:ln>
            <a:extLst>
              <a:ext uri="{909E8E84-426E-40DD-AFC4-6F175D3DCCD1}">
                <a14:hiddenFill xmlns:a14="http://schemas.microsoft.com/office/drawing/2010/main">
                  <a:solidFill>
                    <a:srgbClr val="FFFFFF"/>
                  </a:solidFill>
                </a14:hiddenFill>
              </a:ext>
            </a:extLst>
          </p:spPr>
          <p:txBody>
            <a:bodyPr>
              <a:spAutoFit/>
            </a:bodyPr>
            <a:lstStyle/>
            <a:p>
              <a:r>
                <a:rPr lang="zh-CN" altLang="en-US">
                  <a:solidFill>
                    <a:srgbClr val="7F7F7F"/>
                  </a:solidFill>
                  <a:latin typeface="宋体" panose="02010600030101010101" pitchFamily="2" charset="-122"/>
                </a:rPr>
                <a:t>从这里了解欧维斯的故事，欧维斯人为建筑节能而执着。</a:t>
              </a:r>
              <a:endParaRPr lang="en-US" altLang="zh-CN">
                <a:solidFill>
                  <a:srgbClr val="7F7F7F"/>
                </a:solidFill>
                <a:latin typeface="宋体" panose="02010600030101010101" pitchFamily="2" charset="-122"/>
              </a:endParaRPr>
            </a:p>
          </p:txBody>
        </p:sp>
        <p:grpSp>
          <p:nvGrpSpPr>
            <p:cNvPr id="5130" name="组合 33"/>
            <p:cNvGrpSpPr>
              <a:grpSpLocks/>
            </p:cNvGrpSpPr>
            <p:nvPr/>
          </p:nvGrpSpPr>
          <p:grpSpPr bwMode="auto">
            <a:xfrm>
              <a:off x="1003083" y="3930328"/>
              <a:ext cx="1928948" cy="752466"/>
              <a:chOff x="1003083" y="3930328"/>
              <a:chExt cx="1928948" cy="752466"/>
            </a:xfrm>
          </p:grpSpPr>
          <p:grpSp>
            <p:nvGrpSpPr>
              <p:cNvPr id="5131" name="组合 17"/>
              <p:cNvGrpSpPr>
                <a:grpSpLocks/>
              </p:cNvGrpSpPr>
              <p:nvPr/>
            </p:nvGrpSpPr>
            <p:grpSpPr bwMode="auto">
              <a:xfrm>
                <a:off x="2059169" y="3930328"/>
                <a:ext cx="872862" cy="752466"/>
                <a:chOff x="1387435" y="4491965"/>
                <a:chExt cx="872862" cy="752466"/>
              </a:xfrm>
            </p:grpSpPr>
            <p:sp>
              <p:nvSpPr>
                <p:cNvPr id="19" name="等腰三角形 18"/>
                <p:cNvSpPr/>
                <p:nvPr/>
              </p:nvSpPr>
              <p:spPr>
                <a:xfrm rot="20340000">
                  <a:off x="1487200" y="4615781"/>
                  <a:ext cx="673257" cy="579398"/>
                </a:xfrm>
                <a:prstGeom prst="triangle">
                  <a:avLst/>
                </a:prstGeom>
                <a:solidFill>
                  <a:srgbClr val="2F64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20" name="等腰三角形 19"/>
                <p:cNvSpPr/>
                <p:nvPr/>
              </p:nvSpPr>
              <p:spPr>
                <a:xfrm rot="1637143">
                  <a:off x="1387165" y="4491965"/>
                  <a:ext cx="873328" cy="752423"/>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5134" name="文本框 20"/>
                <p:cNvSpPr txBox="1">
                  <a:spLocks noChangeArrowheads="1"/>
                </p:cNvSpPr>
                <p:nvPr/>
              </p:nvSpPr>
              <p:spPr bwMode="auto">
                <a:xfrm>
                  <a:off x="1515964" y="4794194"/>
                  <a:ext cx="5760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latin typeface="宋体" panose="02010600030101010101" pitchFamily="2" charset="-122"/>
                    </a:rPr>
                    <a:t>01</a:t>
                  </a:r>
                  <a:endParaRPr lang="zh-CN" altLang="en-US">
                    <a:solidFill>
                      <a:schemeClr val="bg1"/>
                    </a:solidFill>
                    <a:latin typeface="宋体" panose="02010600030101010101" pitchFamily="2" charset="-122"/>
                  </a:endParaRPr>
                </a:p>
              </p:txBody>
            </p:sp>
          </p:grpSp>
          <p:sp>
            <p:nvSpPr>
              <p:cNvPr id="5135" name="矩形 29"/>
              <p:cNvSpPr>
                <a:spLocks noChangeArrowheads="1"/>
              </p:cNvSpPr>
              <p:nvPr/>
            </p:nvSpPr>
            <p:spPr bwMode="auto">
              <a:xfrm>
                <a:off x="1003083" y="4251883"/>
                <a:ext cx="877367" cy="36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7F7F7F"/>
                    </a:solidFill>
                    <a:latin typeface="微软雅黑" panose="020B0503020204020204" pitchFamily="34" charset="-122"/>
                    <a:ea typeface="微软雅黑" panose="020B0503020204020204" pitchFamily="34" charset="-122"/>
                  </a:rPr>
                  <a:t>企业篇</a:t>
                </a:r>
                <a:endParaRPr lang="en-US" altLang="zh-CN">
                  <a:solidFill>
                    <a:srgbClr val="7F7F7F"/>
                  </a:solidFill>
                  <a:latin typeface="微软雅黑" panose="020B0503020204020204" pitchFamily="34" charset="-122"/>
                  <a:ea typeface="微软雅黑" panose="020B0503020204020204" pitchFamily="34" charset="-122"/>
                </a:endParaRPr>
              </a:p>
            </p:txBody>
          </p:sp>
        </p:grpSp>
      </p:grpSp>
      <p:grpSp>
        <p:nvGrpSpPr>
          <p:cNvPr id="38" name="组合 37"/>
          <p:cNvGrpSpPr>
            <a:grpSpLocks/>
          </p:cNvGrpSpPr>
          <p:nvPr/>
        </p:nvGrpSpPr>
        <p:grpSpPr bwMode="auto">
          <a:xfrm>
            <a:off x="4440240" y="3930651"/>
            <a:ext cx="3132137" cy="1870025"/>
            <a:chOff x="4439816" y="3930328"/>
            <a:chExt cx="3132346" cy="1869895"/>
          </a:xfrm>
        </p:grpSpPr>
        <p:sp>
          <p:nvSpPr>
            <p:cNvPr id="5137" name="文本框 26"/>
            <p:cNvSpPr>
              <a:spLocks noChangeArrowheads="1"/>
            </p:cNvSpPr>
            <p:nvPr/>
          </p:nvSpPr>
          <p:spPr bwMode="auto">
            <a:xfrm>
              <a:off x="4439816" y="5085184"/>
              <a:ext cx="3132346" cy="715039"/>
            </a:xfrm>
            <a:prstGeom prst="roundRect">
              <a:avLst>
                <a:gd name="adj" fmla="val 16667"/>
              </a:avLst>
            </a:prstGeom>
            <a:noFill/>
            <a:ln w="9525">
              <a:solidFill>
                <a:srgbClr val="C29748"/>
              </a:solidFill>
              <a:round/>
              <a:headEnd/>
              <a:tailEnd/>
            </a:ln>
            <a:extLst>
              <a:ext uri="{909E8E84-426E-40DD-AFC4-6F175D3DCCD1}">
                <a14:hiddenFill xmlns:a14="http://schemas.microsoft.com/office/drawing/2010/main">
                  <a:solidFill>
                    <a:srgbClr val="FFFFFF"/>
                  </a:solidFill>
                </a14:hiddenFill>
              </a:ext>
            </a:extLst>
          </p:spPr>
          <p:txBody>
            <a:bodyPr>
              <a:spAutoFit/>
            </a:bodyPr>
            <a:lstStyle/>
            <a:p>
              <a:r>
                <a:rPr lang="zh-CN" altLang="en-US">
                  <a:solidFill>
                    <a:srgbClr val="7F7F7F"/>
                  </a:solidFill>
                  <a:latin typeface="Arial" panose="020B0604020202020204" pitchFamily="34" charset="0"/>
                </a:rPr>
                <a:t>欧维斯专注节能新材料，八项全能，引领行业技术升级</a:t>
              </a:r>
              <a:endParaRPr lang="en-US" altLang="zh-CN">
                <a:solidFill>
                  <a:srgbClr val="7F7F7F"/>
                </a:solidFill>
                <a:latin typeface="宋体" panose="02010600030101010101" pitchFamily="2" charset="-122"/>
              </a:endParaRPr>
            </a:p>
          </p:txBody>
        </p:sp>
        <p:grpSp>
          <p:nvGrpSpPr>
            <p:cNvPr id="5138" name="组合 35"/>
            <p:cNvGrpSpPr>
              <a:grpSpLocks/>
            </p:cNvGrpSpPr>
            <p:nvPr/>
          </p:nvGrpSpPr>
          <p:grpSpPr bwMode="auto">
            <a:xfrm>
              <a:off x="4587276" y="3930328"/>
              <a:ext cx="1945155" cy="752466"/>
              <a:chOff x="4587276" y="3930328"/>
              <a:chExt cx="1945155" cy="752466"/>
            </a:xfrm>
          </p:grpSpPr>
          <p:grpSp>
            <p:nvGrpSpPr>
              <p:cNvPr id="5139" name="组合 21"/>
              <p:cNvGrpSpPr>
                <a:grpSpLocks/>
              </p:cNvGrpSpPr>
              <p:nvPr/>
            </p:nvGrpSpPr>
            <p:grpSpPr bwMode="auto">
              <a:xfrm>
                <a:off x="5659569" y="3930328"/>
                <a:ext cx="872862" cy="752466"/>
                <a:chOff x="1387435" y="4491965"/>
                <a:chExt cx="872862" cy="752466"/>
              </a:xfrm>
            </p:grpSpPr>
            <p:sp>
              <p:nvSpPr>
                <p:cNvPr id="23" name="等腰三角形 22"/>
                <p:cNvSpPr/>
                <p:nvPr/>
              </p:nvSpPr>
              <p:spPr>
                <a:xfrm rot="20340000">
                  <a:off x="1486983" y="4615781"/>
                  <a:ext cx="673145" cy="579398"/>
                </a:xfrm>
                <a:prstGeom prst="triangle">
                  <a:avLst/>
                </a:prstGeom>
                <a:solidFill>
                  <a:srgbClr val="2F64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24" name="等腰三角形 23"/>
                <p:cNvSpPr/>
                <p:nvPr/>
              </p:nvSpPr>
              <p:spPr>
                <a:xfrm rot="1637143">
                  <a:off x="1386964" y="4491965"/>
                  <a:ext cx="873183" cy="752423"/>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5142" name="文本框 28"/>
                <p:cNvSpPr txBox="1">
                  <a:spLocks noChangeArrowheads="1"/>
                </p:cNvSpPr>
                <p:nvPr/>
              </p:nvSpPr>
              <p:spPr bwMode="auto">
                <a:xfrm>
                  <a:off x="1515964" y="4794194"/>
                  <a:ext cx="5760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latin typeface="宋体" panose="02010600030101010101" pitchFamily="2" charset="-122"/>
                    </a:rPr>
                    <a:t>01</a:t>
                  </a:r>
                  <a:endParaRPr lang="zh-CN" altLang="en-US">
                    <a:solidFill>
                      <a:schemeClr val="bg1"/>
                    </a:solidFill>
                    <a:latin typeface="宋体" panose="02010600030101010101" pitchFamily="2" charset="-122"/>
                  </a:endParaRPr>
                </a:p>
              </p:txBody>
            </p:sp>
          </p:grpSp>
          <p:sp>
            <p:nvSpPr>
              <p:cNvPr id="5143" name="矩形 30"/>
              <p:cNvSpPr>
                <a:spLocks noChangeArrowheads="1"/>
              </p:cNvSpPr>
              <p:nvPr/>
            </p:nvSpPr>
            <p:spPr bwMode="auto">
              <a:xfrm>
                <a:off x="4587276" y="4251883"/>
                <a:ext cx="877222" cy="36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7F7F7F"/>
                    </a:solidFill>
                    <a:latin typeface="微软雅黑" panose="020B0503020204020204" pitchFamily="34" charset="-122"/>
                    <a:ea typeface="微软雅黑" panose="020B0503020204020204" pitchFamily="34" charset="-122"/>
                  </a:rPr>
                  <a:t>产品篇</a:t>
                </a:r>
                <a:endParaRPr lang="en-US" altLang="zh-CN">
                  <a:solidFill>
                    <a:srgbClr val="7F7F7F"/>
                  </a:solidFill>
                  <a:latin typeface="微软雅黑" panose="020B0503020204020204" pitchFamily="34" charset="-122"/>
                  <a:ea typeface="微软雅黑" panose="020B0503020204020204" pitchFamily="34" charset="-122"/>
                </a:endParaRPr>
              </a:p>
            </p:txBody>
          </p:sp>
        </p:grpSp>
      </p:grpSp>
      <p:grpSp>
        <p:nvGrpSpPr>
          <p:cNvPr id="39" name="组合 38"/>
          <p:cNvGrpSpPr>
            <a:grpSpLocks/>
          </p:cNvGrpSpPr>
          <p:nvPr/>
        </p:nvGrpSpPr>
        <p:grpSpPr bwMode="auto">
          <a:xfrm>
            <a:off x="8112126" y="3914776"/>
            <a:ext cx="3060700" cy="1870025"/>
            <a:chOff x="8112224" y="3930328"/>
            <a:chExt cx="3060338" cy="1869895"/>
          </a:xfrm>
        </p:grpSpPr>
        <p:sp>
          <p:nvSpPr>
            <p:cNvPr id="5145" name="文本框 31"/>
            <p:cNvSpPr>
              <a:spLocks noChangeArrowheads="1"/>
            </p:cNvSpPr>
            <p:nvPr/>
          </p:nvSpPr>
          <p:spPr bwMode="auto">
            <a:xfrm>
              <a:off x="8112224" y="5085184"/>
              <a:ext cx="3060338" cy="715039"/>
            </a:xfrm>
            <a:prstGeom prst="roundRect">
              <a:avLst>
                <a:gd name="adj" fmla="val 16667"/>
              </a:avLst>
            </a:prstGeom>
            <a:noFill/>
            <a:ln w="9525">
              <a:solidFill>
                <a:srgbClr val="C29748"/>
              </a:solidFill>
              <a:round/>
              <a:headEnd/>
              <a:tailEnd/>
            </a:ln>
            <a:extLst>
              <a:ext uri="{909E8E84-426E-40DD-AFC4-6F175D3DCCD1}">
                <a14:hiddenFill xmlns:a14="http://schemas.microsoft.com/office/drawing/2010/main">
                  <a:solidFill>
                    <a:srgbClr val="FFFFFF"/>
                  </a:solidFill>
                </a14:hiddenFill>
              </a:ext>
            </a:extLst>
          </p:spPr>
          <p:txBody>
            <a:bodyPr>
              <a:spAutoFit/>
            </a:bodyPr>
            <a:lstStyle/>
            <a:p>
              <a:r>
                <a:rPr lang="zh-CN" altLang="en-US">
                  <a:solidFill>
                    <a:srgbClr val="7F7F7F"/>
                  </a:solidFill>
                  <a:latin typeface="宋体" panose="02010600030101010101" pitchFamily="2" charset="-122"/>
                </a:rPr>
                <a:t>坚持创新，信守承诺，是欧维斯赢取众多客户的基石</a:t>
              </a:r>
              <a:endParaRPr lang="en-US" altLang="zh-CN">
                <a:solidFill>
                  <a:srgbClr val="7F7F7F"/>
                </a:solidFill>
                <a:latin typeface="宋体" panose="02010600030101010101" pitchFamily="2" charset="-122"/>
              </a:endParaRPr>
            </a:p>
          </p:txBody>
        </p:sp>
        <p:grpSp>
          <p:nvGrpSpPr>
            <p:cNvPr id="5146" name="组合 34"/>
            <p:cNvGrpSpPr>
              <a:grpSpLocks/>
            </p:cNvGrpSpPr>
            <p:nvPr/>
          </p:nvGrpSpPr>
          <p:grpSpPr bwMode="auto">
            <a:xfrm>
              <a:off x="8282981" y="3930328"/>
              <a:ext cx="1849850" cy="752466"/>
              <a:chOff x="8282981" y="3930328"/>
              <a:chExt cx="1849850" cy="752466"/>
            </a:xfrm>
          </p:grpSpPr>
          <p:grpSp>
            <p:nvGrpSpPr>
              <p:cNvPr id="5147" name="组合 32"/>
              <p:cNvGrpSpPr>
                <a:grpSpLocks/>
              </p:cNvGrpSpPr>
              <p:nvPr/>
            </p:nvGrpSpPr>
            <p:grpSpPr bwMode="auto">
              <a:xfrm>
                <a:off x="9259969" y="3930328"/>
                <a:ext cx="872862" cy="752466"/>
                <a:chOff x="1387435" y="4491965"/>
                <a:chExt cx="872862" cy="752466"/>
              </a:xfrm>
            </p:grpSpPr>
            <p:sp>
              <p:nvSpPr>
                <p:cNvPr id="40" name="等腰三角形 39"/>
                <p:cNvSpPr/>
                <p:nvPr/>
              </p:nvSpPr>
              <p:spPr>
                <a:xfrm rot="20340000">
                  <a:off x="1487317" y="4615781"/>
                  <a:ext cx="673021" cy="579398"/>
                </a:xfrm>
                <a:prstGeom prst="triangle">
                  <a:avLst/>
                </a:prstGeom>
                <a:solidFill>
                  <a:srgbClr val="2F64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41" name="等腰三角形 40"/>
                <p:cNvSpPr/>
                <p:nvPr/>
              </p:nvSpPr>
              <p:spPr>
                <a:xfrm rot="1637143">
                  <a:off x="1387317" y="4491965"/>
                  <a:ext cx="873022" cy="752423"/>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5150" name="文本框 41"/>
                <p:cNvSpPr txBox="1">
                  <a:spLocks noChangeArrowheads="1"/>
                </p:cNvSpPr>
                <p:nvPr/>
              </p:nvSpPr>
              <p:spPr bwMode="auto">
                <a:xfrm>
                  <a:off x="1515964" y="4794194"/>
                  <a:ext cx="5760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latin typeface="宋体" panose="02010600030101010101" pitchFamily="2" charset="-122"/>
                    </a:rPr>
                    <a:t>01</a:t>
                  </a:r>
                  <a:endParaRPr lang="zh-CN" altLang="en-US">
                    <a:solidFill>
                      <a:schemeClr val="bg1"/>
                    </a:solidFill>
                    <a:latin typeface="宋体" panose="02010600030101010101" pitchFamily="2" charset="-122"/>
                  </a:endParaRPr>
                </a:p>
              </p:txBody>
            </p:sp>
          </p:grpSp>
          <p:sp>
            <p:nvSpPr>
              <p:cNvPr id="5151" name="矩形 42"/>
              <p:cNvSpPr>
                <a:spLocks noChangeArrowheads="1"/>
              </p:cNvSpPr>
              <p:nvPr/>
            </p:nvSpPr>
            <p:spPr bwMode="auto">
              <a:xfrm>
                <a:off x="8282981" y="4251883"/>
                <a:ext cx="877059" cy="36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7F7F7F"/>
                    </a:solidFill>
                    <a:latin typeface="微软雅黑" panose="020B0503020204020204" pitchFamily="34" charset="-122"/>
                    <a:ea typeface="微软雅黑" panose="020B0503020204020204" pitchFamily="34" charset="-122"/>
                  </a:rPr>
                  <a:t>案例篇</a:t>
                </a:r>
                <a:endParaRPr lang="en-US" altLang="zh-CN">
                  <a:solidFill>
                    <a:srgbClr val="7F7F7F"/>
                  </a:solidFill>
                  <a:latin typeface="微软雅黑" panose="020B0503020204020204" pitchFamily="34" charset="-122"/>
                  <a:ea typeface="微软雅黑" panose="020B0503020204020204" pitchFamily="34" charset="-122"/>
                </a:endParaRPr>
              </a:p>
            </p:txBody>
          </p:sp>
        </p:grpSp>
      </p:grpSp>
      <p:sp>
        <p:nvSpPr>
          <p:cNvPr id="5152" name="文本框 44"/>
          <p:cNvSpPr txBox="1">
            <a:spLocks noChangeArrowheads="1"/>
          </p:cNvSpPr>
          <p:nvPr/>
        </p:nvSpPr>
        <p:spPr bwMode="auto">
          <a:xfrm>
            <a:off x="5500689" y="2498726"/>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方正悦准黑简体" charset="-122"/>
                <a:ea typeface="方正悦准黑简体" charset="-122"/>
              </a:rPr>
              <a:t>LOGO</a:t>
            </a:r>
          </a:p>
        </p:txBody>
      </p:sp>
    </p:spTree>
  </p:cSld>
  <p:clrMapOvr>
    <a:masterClrMapping/>
  </p:clrMapOvr>
  <p:transition spd="slow" advTm="500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repeatCount="indefinite" autoRev="1" fill="hold" nodeType="withEffect">
                                  <p:stCondLst>
                                    <p:cond delay="0"/>
                                  </p:stCondLst>
                                  <p:endCondLst>
                                    <p:cond evt="onNext" delay="0">
                                      <p:tgtEl>
                                        <p:sldTgt/>
                                      </p:tgtEl>
                                    </p:cond>
                                  </p:endCondLst>
                                  <p:childTnLst>
                                    <p:animRot by="21600000">
                                      <p:cBhvr>
                                        <p:cTn id="6" dur="2000" fill="hold"/>
                                        <p:tgtEl>
                                          <p:spTgt spid="15"/>
                                        </p:tgtEl>
                                        <p:attrNameLst>
                                          <p:attrName>r</p:attrName>
                                        </p:attrNameLst>
                                      </p:cBhvr>
                                    </p:animRot>
                                  </p:childTnLst>
                                </p:cTn>
                              </p:par>
                              <p:par>
                                <p:cTn id="7" presetID="2" presetClass="entr" presetSubtype="12" decel="10000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anim calcmode="lin" valueType="num">
                                      <p:cBhvr>
                                        <p:cTn id="9" dur="500" fill="hold"/>
                                        <p:tgtEl>
                                          <p:spTgt spid="37"/>
                                        </p:tgtEl>
                                        <p:attrNameLst>
                                          <p:attrName>ppt_x</p:attrName>
                                        </p:attrNameLst>
                                      </p:cBhvr>
                                      <p:tavLst>
                                        <p:tav tm="0">
                                          <p:val>
                                            <p:strVal val="0-#ppt_w/2"/>
                                          </p:val>
                                        </p:tav>
                                        <p:tav tm="100000">
                                          <p:val>
                                            <p:strVal val="#ppt_x"/>
                                          </p:val>
                                        </p:tav>
                                      </p:tavLst>
                                    </p:anim>
                                    <p:anim calcmode="lin" valueType="num">
                                      <p:cBhvr>
                                        <p:cTn id="10" dur="500" fill="hold"/>
                                        <p:tgtEl>
                                          <p:spTgt spid="37"/>
                                        </p:tgtEl>
                                        <p:attrNameLst>
                                          <p:attrName>ppt_y</p:attrName>
                                        </p:attrNameLst>
                                      </p:cBhvr>
                                      <p:tavLst>
                                        <p:tav tm="0">
                                          <p:val>
                                            <p:strVal val="1+#ppt_h/2"/>
                                          </p:val>
                                        </p:tav>
                                        <p:tav tm="100000">
                                          <p:val>
                                            <p:strVal val="#ppt_y"/>
                                          </p:val>
                                        </p:tav>
                                      </p:tavLst>
                                    </p:anim>
                                  </p:childTnLst>
                                </p:cTn>
                              </p:par>
                              <p:par>
                                <p:cTn id="11" presetID="2" presetClass="entr" presetSubtype="4" decel="10000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p:cTn id="13" dur="500" fill="hold"/>
                                        <p:tgtEl>
                                          <p:spTgt spid="38"/>
                                        </p:tgtEl>
                                        <p:attrNameLst>
                                          <p:attrName>ppt_x</p:attrName>
                                        </p:attrNameLst>
                                      </p:cBhvr>
                                      <p:tavLst>
                                        <p:tav tm="0">
                                          <p:val>
                                            <p:strVal val="#ppt_x"/>
                                          </p:val>
                                        </p:tav>
                                        <p:tav tm="100000">
                                          <p:val>
                                            <p:strVal val="#ppt_x"/>
                                          </p:val>
                                        </p:tav>
                                      </p:tavLst>
                                    </p:anim>
                                    <p:anim calcmode="lin" valueType="num">
                                      <p:cBhvr>
                                        <p:cTn id="14" dur="500" fill="hold"/>
                                        <p:tgtEl>
                                          <p:spTgt spid="38"/>
                                        </p:tgtEl>
                                        <p:attrNameLst>
                                          <p:attrName>ppt_y</p:attrName>
                                        </p:attrNameLst>
                                      </p:cBhvr>
                                      <p:tavLst>
                                        <p:tav tm="0">
                                          <p:val>
                                            <p:strVal val="1+#ppt_h/2"/>
                                          </p:val>
                                        </p:tav>
                                        <p:tav tm="100000">
                                          <p:val>
                                            <p:strVal val="#ppt_y"/>
                                          </p:val>
                                        </p:tav>
                                      </p:tavLst>
                                    </p:anim>
                                  </p:childTnLst>
                                </p:cTn>
                              </p:par>
                              <p:par>
                                <p:cTn id="15" presetID="2" presetClass="entr" presetSubtype="6" decel="10000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ppt_x</p:attrName>
                                        </p:attrNameLst>
                                      </p:cBhvr>
                                      <p:tavLst>
                                        <p:tav tm="0">
                                          <p:val>
                                            <p:strVal val="1+#ppt_w/2"/>
                                          </p:val>
                                        </p:tav>
                                        <p:tav tm="100000">
                                          <p:val>
                                            <p:strVal val="#ppt_x"/>
                                          </p:val>
                                        </p:tav>
                                      </p:tavLst>
                                    </p:anim>
                                    <p:anim calcmode="lin" valueType="num">
                                      <p:cBhvr>
                                        <p:cTn id="1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20</a:t>
            </a:fld>
            <a:endParaRPr lang="zh-CN" altLang="en-US"/>
          </a:p>
        </p:txBody>
      </p:sp>
      <p:sp>
        <p:nvSpPr>
          <p:cNvPr id="3" name="矩形 2"/>
          <p:cNvSpPr/>
          <p:nvPr/>
        </p:nvSpPr>
        <p:spPr>
          <a:xfrm>
            <a:off x="941905" y="1470623"/>
            <a:ext cx="2784211" cy="2208279"/>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837504" y="1460463"/>
            <a:ext cx="7569200" cy="220827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612705" y="3909023"/>
            <a:ext cx="2784211" cy="2208279"/>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11424" y="3898863"/>
            <a:ext cx="7569200" cy="220827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4255416" y="1888959"/>
            <a:ext cx="1371600" cy="1371600"/>
            <a:chOff x="3240784" y="1085279"/>
            <a:chExt cx="1028700" cy="1028700"/>
          </a:xfrm>
        </p:grpSpPr>
        <p:sp>
          <p:nvSpPr>
            <p:cNvPr id="8" name="Freeform 201"/>
            <p:cNvSpPr>
              <a:spLocks noEditPoints="1"/>
            </p:cNvSpPr>
            <p:nvPr/>
          </p:nvSpPr>
          <p:spPr bwMode="auto">
            <a:xfrm>
              <a:off x="3419872" y="1203598"/>
              <a:ext cx="670524" cy="688484"/>
            </a:xfrm>
            <a:custGeom>
              <a:avLst/>
              <a:gdLst>
                <a:gd name="T0" fmla="*/ 19 w 104"/>
                <a:gd name="T1" fmla="*/ 40 h 107"/>
                <a:gd name="T2" fmla="*/ 25 w 104"/>
                <a:gd name="T3" fmla="*/ 35 h 107"/>
                <a:gd name="T4" fmla="*/ 27 w 104"/>
                <a:gd name="T5" fmla="*/ 26 h 107"/>
                <a:gd name="T6" fmla="*/ 37 w 104"/>
                <a:gd name="T7" fmla="*/ 26 h 107"/>
                <a:gd name="T8" fmla="*/ 42 w 104"/>
                <a:gd name="T9" fmla="*/ 22 h 107"/>
                <a:gd name="T10" fmla="*/ 44 w 104"/>
                <a:gd name="T11" fmla="*/ 13 h 107"/>
                <a:gd name="T12" fmla="*/ 54 w 104"/>
                <a:gd name="T13" fmla="*/ 13 h 107"/>
                <a:gd name="T14" fmla="*/ 60 w 104"/>
                <a:gd name="T15" fmla="*/ 8 h 107"/>
                <a:gd name="T16" fmla="*/ 62 w 104"/>
                <a:gd name="T17" fmla="*/ 0 h 107"/>
                <a:gd name="T18" fmla="*/ 99 w 104"/>
                <a:gd name="T19" fmla="*/ 38 h 107"/>
                <a:gd name="T20" fmla="*/ 103 w 104"/>
                <a:gd name="T21" fmla="*/ 47 h 107"/>
                <a:gd name="T22" fmla="*/ 100 w 104"/>
                <a:gd name="T23" fmla="*/ 59 h 107"/>
                <a:gd name="T24" fmla="*/ 37 w 104"/>
                <a:gd name="T25" fmla="*/ 106 h 107"/>
                <a:gd name="T26" fmla="*/ 28 w 104"/>
                <a:gd name="T27" fmla="*/ 104 h 107"/>
                <a:gd name="T28" fmla="*/ 1 w 104"/>
                <a:gd name="T29" fmla="*/ 70 h 107"/>
                <a:gd name="T30" fmla="*/ 1 w 104"/>
                <a:gd name="T31" fmla="*/ 66 h 107"/>
                <a:gd name="T32" fmla="*/ 8 w 104"/>
                <a:gd name="T33" fmla="*/ 52 h 107"/>
                <a:gd name="T34" fmla="*/ 33 w 104"/>
                <a:gd name="T35" fmla="*/ 83 h 107"/>
                <a:gd name="T36" fmla="*/ 10 w 104"/>
                <a:gd name="T37" fmla="*/ 64 h 107"/>
                <a:gd name="T38" fmla="*/ 32 w 104"/>
                <a:gd name="T39" fmla="*/ 99 h 107"/>
                <a:gd name="T40" fmla="*/ 39 w 104"/>
                <a:gd name="T41" fmla="*/ 98 h 107"/>
                <a:gd name="T42" fmla="*/ 37 w 104"/>
                <a:gd name="T43" fmla="*/ 84 h 107"/>
                <a:gd name="T44" fmla="*/ 11 w 104"/>
                <a:gd name="T45" fmla="*/ 50 h 107"/>
                <a:gd name="T46" fmla="*/ 16 w 104"/>
                <a:gd name="T47" fmla="*/ 42 h 107"/>
                <a:gd name="T48" fmla="*/ 40 w 104"/>
                <a:gd name="T49" fmla="*/ 64 h 107"/>
                <a:gd name="T50" fmla="*/ 66 w 104"/>
                <a:gd name="T51" fmla="*/ 18 h 107"/>
                <a:gd name="T52" fmla="*/ 67 w 104"/>
                <a:gd name="T53" fmla="*/ 59 h 107"/>
                <a:gd name="T54" fmla="*/ 88 w 104"/>
                <a:gd name="T55" fmla="*/ 48 h 107"/>
                <a:gd name="T56" fmla="*/ 67 w 104"/>
                <a:gd name="T57" fmla="*/ 59 h 107"/>
                <a:gd name="T58" fmla="*/ 49 w 104"/>
                <a:gd name="T59" fmla="*/ 79 h 107"/>
                <a:gd name="T60" fmla="*/ 64 w 104"/>
                <a:gd name="T61" fmla="*/ 61 h 107"/>
                <a:gd name="T62" fmla="*/ 63 w 104"/>
                <a:gd name="T63" fmla="*/ 52 h 107"/>
                <a:gd name="T64" fmla="*/ 84 w 104"/>
                <a:gd name="T65" fmla="*/ 42 h 107"/>
                <a:gd name="T66" fmla="*/ 63 w 104"/>
                <a:gd name="T67" fmla="*/ 52 h 107"/>
                <a:gd name="T68" fmla="*/ 45 w 104"/>
                <a:gd name="T69" fmla="*/ 72 h 107"/>
                <a:gd name="T70" fmla="*/ 60 w 104"/>
                <a:gd name="T71" fmla="*/ 54 h 107"/>
                <a:gd name="T72" fmla="*/ 69 w 104"/>
                <a:gd name="T73" fmla="*/ 10 h 107"/>
                <a:gd name="T74" fmla="*/ 42 w 104"/>
                <a:gd name="T75" fmla="*/ 80 h 107"/>
                <a:gd name="T76" fmla="*/ 47 w 104"/>
                <a:gd name="T77" fmla="*/ 90 h 107"/>
                <a:gd name="T78" fmla="*/ 95 w 104"/>
                <a:gd name="T79" fmla="*/ 54 h 107"/>
                <a:gd name="T80" fmla="*/ 94 w 104"/>
                <a:gd name="T81" fmla="*/ 42 h 107"/>
                <a:gd name="T82" fmla="*/ 69 w 104"/>
                <a:gd name="T83" fmla="*/ 1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4" h="107">
                  <a:moveTo>
                    <a:pt x="16" y="42"/>
                  </a:moveTo>
                  <a:cubicBezTo>
                    <a:pt x="19" y="40"/>
                    <a:pt x="19" y="40"/>
                    <a:pt x="19" y="40"/>
                  </a:cubicBezTo>
                  <a:cubicBezTo>
                    <a:pt x="19" y="33"/>
                    <a:pt x="19" y="33"/>
                    <a:pt x="19" y="33"/>
                  </a:cubicBezTo>
                  <a:cubicBezTo>
                    <a:pt x="25" y="35"/>
                    <a:pt x="25" y="35"/>
                    <a:pt x="25" y="35"/>
                  </a:cubicBezTo>
                  <a:cubicBezTo>
                    <a:pt x="28" y="33"/>
                    <a:pt x="28" y="33"/>
                    <a:pt x="28" y="33"/>
                  </a:cubicBezTo>
                  <a:cubicBezTo>
                    <a:pt x="27" y="26"/>
                    <a:pt x="27" y="26"/>
                    <a:pt x="27" y="26"/>
                  </a:cubicBezTo>
                  <a:cubicBezTo>
                    <a:pt x="34" y="29"/>
                    <a:pt x="34" y="29"/>
                    <a:pt x="34" y="29"/>
                  </a:cubicBezTo>
                  <a:cubicBezTo>
                    <a:pt x="37" y="26"/>
                    <a:pt x="37" y="26"/>
                    <a:pt x="37" y="26"/>
                  </a:cubicBezTo>
                  <a:cubicBezTo>
                    <a:pt x="36" y="20"/>
                    <a:pt x="36" y="20"/>
                    <a:pt x="36" y="20"/>
                  </a:cubicBezTo>
                  <a:cubicBezTo>
                    <a:pt x="42" y="22"/>
                    <a:pt x="42" y="22"/>
                    <a:pt x="42" y="22"/>
                  </a:cubicBezTo>
                  <a:cubicBezTo>
                    <a:pt x="45" y="19"/>
                    <a:pt x="45" y="19"/>
                    <a:pt x="45" y="19"/>
                  </a:cubicBezTo>
                  <a:cubicBezTo>
                    <a:pt x="44" y="13"/>
                    <a:pt x="44" y="13"/>
                    <a:pt x="44" y="13"/>
                  </a:cubicBezTo>
                  <a:cubicBezTo>
                    <a:pt x="51" y="15"/>
                    <a:pt x="51" y="15"/>
                    <a:pt x="51" y="15"/>
                  </a:cubicBezTo>
                  <a:cubicBezTo>
                    <a:pt x="54" y="13"/>
                    <a:pt x="54" y="13"/>
                    <a:pt x="54" y="13"/>
                  </a:cubicBezTo>
                  <a:cubicBezTo>
                    <a:pt x="53" y="6"/>
                    <a:pt x="53" y="6"/>
                    <a:pt x="53" y="6"/>
                  </a:cubicBezTo>
                  <a:cubicBezTo>
                    <a:pt x="60" y="8"/>
                    <a:pt x="60" y="8"/>
                    <a:pt x="60" y="8"/>
                  </a:cubicBezTo>
                  <a:cubicBezTo>
                    <a:pt x="63" y="6"/>
                    <a:pt x="63" y="6"/>
                    <a:pt x="63" y="6"/>
                  </a:cubicBezTo>
                  <a:cubicBezTo>
                    <a:pt x="62" y="0"/>
                    <a:pt x="62" y="0"/>
                    <a:pt x="62" y="0"/>
                  </a:cubicBezTo>
                  <a:cubicBezTo>
                    <a:pt x="72" y="3"/>
                    <a:pt x="72" y="3"/>
                    <a:pt x="72" y="3"/>
                  </a:cubicBezTo>
                  <a:cubicBezTo>
                    <a:pt x="99" y="38"/>
                    <a:pt x="99" y="38"/>
                    <a:pt x="99" y="38"/>
                  </a:cubicBezTo>
                  <a:cubicBezTo>
                    <a:pt x="99" y="38"/>
                    <a:pt x="99" y="38"/>
                    <a:pt x="99" y="38"/>
                  </a:cubicBezTo>
                  <a:cubicBezTo>
                    <a:pt x="102" y="41"/>
                    <a:pt x="103" y="44"/>
                    <a:pt x="103" y="47"/>
                  </a:cubicBezTo>
                  <a:cubicBezTo>
                    <a:pt x="104" y="51"/>
                    <a:pt x="103" y="54"/>
                    <a:pt x="101" y="58"/>
                  </a:cubicBezTo>
                  <a:cubicBezTo>
                    <a:pt x="100" y="59"/>
                    <a:pt x="100" y="59"/>
                    <a:pt x="100" y="59"/>
                  </a:cubicBezTo>
                  <a:cubicBezTo>
                    <a:pt x="44" y="102"/>
                    <a:pt x="44" y="102"/>
                    <a:pt x="44" y="102"/>
                  </a:cubicBezTo>
                  <a:cubicBezTo>
                    <a:pt x="42" y="104"/>
                    <a:pt x="40" y="106"/>
                    <a:pt x="37" y="106"/>
                  </a:cubicBezTo>
                  <a:cubicBezTo>
                    <a:pt x="34" y="107"/>
                    <a:pt x="31" y="106"/>
                    <a:pt x="28" y="105"/>
                  </a:cubicBezTo>
                  <a:cubicBezTo>
                    <a:pt x="28" y="104"/>
                    <a:pt x="28" y="104"/>
                    <a:pt x="28" y="104"/>
                  </a:cubicBezTo>
                  <a:cubicBezTo>
                    <a:pt x="27" y="104"/>
                    <a:pt x="27" y="104"/>
                    <a:pt x="27" y="104"/>
                  </a:cubicBezTo>
                  <a:cubicBezTo>
                    <a:pt x="1" y="70"/>
                    <a:pt x="1" y="70"/>
                    <a:pt x="1" y="70"/>
                  </a:cubicBezTo>
                  <a:cubicBezTo>
                    <a:pt x="0" y="68"/>
                    <a:pt x="0" y="68"/>
                    <a:pt x="0" y="68"/>
                  </a:cubicBezTo>
                  <a:cubicBezTo>
                    <a:pt x="1" y="66"/>
                    <a:pt x="1" y="66"/>
                    <a:pt x="1" y="66"/>
                  </a:cubicBezTo>
                  <a:cubicBezTo>
                    <a:pt x="6" y="56"/>
                    <a:pt x="6" y="56"/>
                    <a:pt x="6" y="56"/>
                  </a:cubicBezTo>
                  <a:cubicBezTo>
                    <a:pt x="8" y="52"/>
                    <a:pt x="8" y="52"/>
                    <a:pt x="8" y="52"/>
                  </a:cubicBezTo>
                  <a:cubicBezTo>
                    <a:pt x="12" y="56"/>
                    <a:pt x="12" y="56"/>
                    <a:pt x="12" y="56"/>
                  </a:cubicBezTo>
                  <a:cubicBezTo>
                    <a:pt x="33" y="83"/>
                    <a:pt x="33" y="83"/>
                    <a:pt x="33" y="83"/>
                  </a:cubicBezTo>
                  <a:cubicBezTo>
                    <a:pt x="27" y="87"/>
                    <a:pt x="27" y="87"/>
                    <a:pt x="27" y="87"/>
                  </a:cubicBezTo>
                  <a:cubicBezTo>
                    <a:pt x="10" y="64"/>
                    <a:pt x="10" y="64"/>
                    <a:pt x="10" y="64"/>
                  </a:cubicBezTo>
                  <a:cubicBezTo>
                    <a:pt x="8" y="68"/>
                    <a:pt x="8" y="68"/>
                    <a:pt x="8" y="68"/>
                  </a:cubicBezTo>
                  <a:cubicBezTo>
                    <a:pt x="32" y="99"/>
                    <a:pt x="32" y="99"/>
                    <a:pt x="32" y="99"/>
                  </a:cubicBezTo>
                  <a:cubicBezTo>
                    <a:pt x="33" y="100"/>
                    <a:pt x="34" y="100"/>
                    <a:pt x="35" y="99"/>
                  </a:cubicBezTo>
                  <a:cubicBezTo>
                    <a:pt x="37" y="99"/>
                    <a:pt x="38" y="99"/>
                    <a:pt x="39" y="98"/>
                  </a:cubicBezTo>
                  <a:cubicBezTo>
                    <a:pt x="40" y="95"/>
                    <a:pt x="40" y="93"/>
                    <a:pt x="40" y="91"/>
                  </a:cubicBezTo>
                  <a:cubicBezTo>
                    <a:pt x="40" y="88"/>
                    <a:pt x="39" y="86"/>
                    <a:pt x="37" y="84"/>
                  </a:cubicBezTo>
                  <a:cubicBezTo>
                    <a:pt x="37" y="84"/>
                    <a:pt x="37" y="84"/>
                    <a:pt x="37" y="84"/>
                  </a:cubicBezTo>
                  <a:cubicBezTo>
                    <a:pt x="11" y="50"/>
                    <a:pt x="11" y="50"/>
                    <a:pt x="11" y="50"/>
                  </a:cubicBezTo>
                  <a:cubicBezTo>
                    <a:pt x="10" y="40"/>
                    <a:pt x="10" y="40"/>
                    <a:pt x="10" y="40"/>
                  </a:cubicBezTo>
                  <a:cubicBezTo>
                    <a:pt x="16" y="42"/>
                    <a:pt x="16" y="42"/>
                    <a:pt x="16" y="42"/>
                  </a:cubicBezTo>
                  <a:close/>
                  <a:moveTo>
                    <a:pt x="28" y="48"/>
                  </a:moveTo>
                  <a:cubicBezTo>
                    <a:pt x="40" y="64"/>
                    <a:pt x="40" y="64"/>
                    <a:pt x="40" y="64"/>
                  </a:cubicBezTo>
                  <a:cubicBezTo>
                    <a:pt x="79" y="34"/>
                    <a:pt x="79" y="34"/>
                    <a:pt x="79" y="34"/>
                  </a:cubicBezTo>
                  <a:cubicBezTo>
                    <a:pt x="66" y="18"/>
                    <a:pt x="66" y="18"/>
                    <a:pt x="66" y="18"/>
                  </a:cubicBezTo>
                  <a:cubicBezTo>
                    <a:pt x="28" y="48"/>
                    <a:pt x="28" y="48"/>
                    <a:pt x="28" y="48"/>
                  </a:cubicBezTo>
                  <a:close/>
                  <a:moveTo>
                    <a:pt x="67" y="59"/>
                  </a:moveTo>
                  <a:cubicBezTo>
                    <a:pt x="70" y="62"/>
                    <a:pt x="70" y="62"/>
                    <a:pt x="70" y="62"/>
                  </a:cubicBezTo>
                  <a:cubicBezTo>
                    <a:pt x="88" y="48"/>
                    <a:pt x="88" y="48"/>
                    <a:pt x="88" y="48"/>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8"/>
                  </a:moveTo>
                  <a:cubicBezTo>
                    <a:pt x="45" y="72"/>
                    <a:pt x="45" y="72"/>
                    <a:pt x="45" y="72"/>
                  </a:cubicBezTo>
                  <a:cubicBezTo>
                    <a:pt x="63" y="58"/>
                    <a:pt x="63" y="58"/>
                    <a:pt x="63" y="58"/>
                  </a:cubicBezTo>
                  <a:cubicBezTo>
                    <a:pt x="60" y="54"/>
                    <a:pt x="60" y="54"/>
                    <a:pt x="60" y="54"/>
                  </a:cubicBezTo>
                  <a:cubicBezTo>
                    <a:pt x="42" y="68"/>
                    <a:pt x="42" y="68"/>
                    <a:pt x="42" y="68"/>
                  </a:cubicBezTo>
                  <a:close/>
                  <a:moveTo>
                    <a:pt x="69" y="10"/>
                  </a:moveTo>
                  <a:cubicBezTo>
                    <a:pt x="19" y="49"/>
                    <a:pt x="19" y="49"/>
                    <a:pt x="19" y="49"/>
                  </a:cubicBezTo>
                  <a:cubicBezTo>
                    <a:pt x="42" y="80"/>
                    <a:pt x="42" y="80"/>
                    <a:pt x="42" y="80"/>
                  </a:cubicBezTo>
                  <a:cubicBezTo>
                    <a:pt x="42" y="80"/>
                    <a:pt x="42" y="80"/>
                    <a:pt x="42" y="80"/>
                  </a:cubicBezTo>
                  <a:cubicBezTo>
                    <a:pt x="45" y="83"/>
                    <a:pt x="46" y="86"/>
                    <a:pt x="47" y="90"/>
                  </a:cubicBezTo>
                  <a:cubicBezTo>
                    <a:pt x="47" y="90"/>
                    <a:pt x="47" y="91"/>
                    <a:pt x="47" y="91"/>
                  </a:cubicBezTo>
                  <a:cubicBezTo>
                    <a:pt x="95" y="54"/>
                    <a:pt x="95" y="54"/>
                    <a:pt x="95" y="54"/>
                  </a:cubicBezTo>
                  <a:cubicBezTo>
                    <a:pt x="96" y="52"/>
                    <a:pt x="97" y="50"/>
                    <a:pt x="96" y="48"/>
                  </a:cubicBezTo>
                  <a:cubicBezTo>
                    <a:pt x="96" y="46"/>
                    <a:pt x="95" y="44"/>
                    <a:pt x="94" y="42"/>
                  </a:cubicBezTo>
                  <a:cubicBezTo>
                    <a:pt x="94" y="42"/>
                    <a:pt x="94" y="42"/>
                    <a:pt x="94" y="42"/>
                  </a:cubicBezTo>
                  <a:lnTo>
                    <a:pt x="69" y="10"/>
                  </a:lnTo>
                  <a:close/>
                </a:path>
              </a:pathLst>
            </a:custGeom>
            <a:solidFill>
              <a:schemeClr val="bg1"/>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 name="椭圆 8"/>
            <p:cNvSpPr/>
            <p:nvPr/>
          </p:nvSpPr>
          <p:spPr>
            <a:xfrm>
              <a:off x="3240784" y="1085279"/>
              <a:ext cx="1028700" cy="10287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6702445" y="4327359"/>
            <a:ext cx="1371600" cy="1371600"/>
            <a:chOff x="1038604" y="2931790"/>
            <a:chExt cx="1028700" cy="1028700"/>
          </a:xfrm>
        </p:grpSpPr>
        <p:sp>
          <p:nvSpPr>
            <p:cNvPr id="11" name="Freeform 234"/>
            <p:cNvSpPr>
              <a:spLocks noEditPoints="1"/>
            </p:cNvSpPr>
            <p:nvPr/>
          </p:nvSpPr>
          <p:spPr bwMode="auto">
            <a:xfrm>
              <a:off x="1242128" y="3138473"/>
              <a:ext cx="626088" cy="623434"/>
            </a:xfrm>
            <a:custGeom>
              <a:avLst/>
              <a:gdLst>
                <a:gd name="T0" fmla="*/ 122 w 244"/>
                <a:gd name="T1" fmla="*/ 0 h 243"/>
                <a:gd name="T2" fmla="*/ 208 w 244"/>
                <a:gd name="T3" fmla="*/ 35 h 243"/>
                <a:gd name="T4" fmla="*/ 244 w 244"/>
                <a:gd name="T5" fmla="*/ 121 h 243"/>
                <a:gd name="T6" fmla="*/ 208 w 244"/>
                <a:gd name="T7" fmla="*/ 208 h 243"/>
                <a:gd name="T8" fmla="*/ 122 w 244"/>
                <a:gd name="T9" fmla="*/ 243 h 243"/>
                <a:gd name="T10" fmla="*/ 36 w 244"/>
                <a:gd name="T11" fmla="*/ 208 h 243"/>
                <a:gd name="T12" fmla="*/ 0 w 244"/>
                <a:gd name="T13" fmla="*/ 121 h 243"/>
                <a:gd name="T14" fmla="*/ 36 w 244"/>
                <a:gd name="T15" fmla="*/ 35 h 243"/>
                <a:gd name="T16" fmla="*/ 122 w 244"/>
                <a:gd name="T17" fmla="*/ 0 h 243"/>
                <a:gd name="T18" fmla="*/ 170 w 244"/>
                <a:gd name="T19" fmla="*/ 135 h 243"/>
                <a:gd name="T20" fmla="*/ 172 w 244"/>
                <a:gd name="T21" fmla="*/ 109 h 243"/>
                <a:gd name="T22" fmla="*/ 139 w 244"/>
                <a:gd name="T23" fmla="*/ 90 h 243"/>
                <a:gd name="T24" fmla="*/ 109 w 244"/>
                <a:gd name="T25" fmla="*/ 72 h 243"/>
                <a:gd name="T26" fmla="*/ 85 w 244"/>
                <a:gd name="T27" fmla="*/ 84 h 243"/>
                <a:gd name="T28" fmla="*/ 85 w 244"/>
                <a:gd name="T29" fmla="*/ 121 h 243"/>
                <a:gd name="T30" fmla="*/ 85 w 244"/>
                <a:gd name="T31" fmla="*/ 157 h 243"/>
                <a:gd name="T32" fmla="*/ 107 w 244"/>
                <a:gd name="T33" fmla="*/ 172 h 243"/>
                <a:gd name="T34" fmla="*/ 139 w 244"/>
                <a:gd name="T35" fmla="*/ 153 h 243"/>
                <a:gd name="T36" fmla="*/ 170 w 244"/>
                <a:gd name="T37" fmla="*/ 135 h 243"/>
                <a:gd name="T38" fmla="*/ 178 w 244"/>
                <a:gd name="T39" fmla="*/ 66 h 243"/>
                <a:gd name="T40" fmla="*/ 122 w 244"/>
                <a:gd name="T41" fmla="*/ 43 h 243"/>
                <a:gd name="T42" fmla="*/ 67 w 244"/>
                <a:gd name="T43" fmla="*/ 66 h 243"/>
                <a:gd name="T44" fmla="*/ 44 w 244"/>
                <a:gd name="T45" fmla="*/ 121 h 243"/>
                <a:gd name="T46" fmla="*/ 67 w 244"/>
                <a:gd name="T47" fmla="*/ 177 h 243"/>
                <a:gd name="T48" fmla="*/ 122 w 244"/>
                <a:gd name="T49" fmla="*/ 200 h 243"/>
                <a:gd name="T50" fmla="*/ 178 w 244"/>
                <a:gd name="T51" fmla="*/ 177 h 243"/>
                <a:gd name="T52" fmla="*/ 201 w 244"/>
                <a:gd name="T53" fmla="*/ 121 h 243"/>
                <a:gd name="T54" fmla="*/ 178 w 244"/>
                <a:gd name="T55" fmla="*/ 6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4" h="243">
                  <a:moveTo>
                    <a:pt x="122" y="0"/>
                  </a:moveTo>
                  <a:cubicBezTo>
                    <a:pt x="156" y="0"/>
                    <a:pt x="186" y="13"/>
                    <a:pt x="208" y="35"/>
                  </a:cubicBezTo>
                  <a:cubicBezTo>
                    <a:pt x="231" y="57"/>
                    <a:pt x="244" y="88"/>
                    <a:pt x="244" y="121"/>
                  </a:cubicBezTo>
                  <a:cubicBezTo>
                    <a:pt x="244" y="155"/>
                    <a:pt x="231" y="186"/>
                    <a:pt x="208" y="208"/>
                  </a:cubicBezTo>
                  <a:cubicBezTo>
                    <a:pt x="186" y="230"/>
                    <a:pt x="156" y="243"/>
                    <a:pt x="122" y="243"/>
                  </a:cubicBezTo>
                  <a:cubicBezTo>
                    <a:pt x="89" y="243"/>
                    <a:pt x="58" y="230"/>
                    <a:pt x="36" y="208"/>
                  </a:cubicBezTo>
                  <a:cubicBezTo>
                    <a:pt x="14" y="186"/>
                    <a:pt x="0" y="155"/>
                    <a:pt x="0" y="121"/>
                  </a:cubicBezTo>
                  <a:cubicBezTo>
                    <a:pt x="0" y="88"/>
                    <a:pt x="14" y="57"/>
                    <a:pt x="36" y="35"/>
                  </a:cubicBezTo>
                  <a:cubicBezTo>
                    <a:pt x="58" y="13"/>
                    <a:pt x="89" y="0"/>
                    <a:pt x="122" y="0"/>
                  </a:cubicBezTo>
                  <a:close/>
                  <a:moveTo>
                    <a:pt x="170" y="135"/>
                  </a:moveTo>
                  <a:cubicBezTo>
                    <a:pt x="182" y="128"/>
                    <a:pt x="184" y="117"/>
                    <a:pt x="172" y="109"/>
                  </a:cubicBezTo>
                  <a:cubicBezTo>
                    <a:pt x="161" y="102"/>
                    <a:pt x="150" y="96"/>
                    <a:pt x="139" y="90"/>
                  </a:cubicBezTo>
                  <a:cubicBezTo>
                    <a:pt x="129" y="84"/>
                    <a:pt x="119" y="78"/>
                    <a:pt x="109" y="72"/>
                  </a:cubicBezTo>
                  <a:cubicBezTo>
                    <a:pt x="96" y="65"/>
                    <a:pt x="85" y="69"/>
                    <a:pt x="85" y="84"/>
                  </a:cubicBezTo>
                  <a:cubicBezTo>
                    <a:pt x="85" y="96"/>
                    <a:pt x="85" y="109"/>
                    <a:pt x="85" y="121"/>
                  </a:cubicBezTo>
                  <a:cubicBezTo>
                    <a:pt x="85" y="133"/>
                    <a:pt x="85" y="145"/>
                    <a:pt x="85" y="157"/>
                  </a:cubicBezTo>
                  <a:cubicBezTo>
                    <a:pt x="85" y="171"/>
                    <a:pt x="94" y="178"/>
                    <a:pt x="107" y="172"/>
                  </a:cubicBezTo>
                  <a:cubicBezTo>
                    <a:pt x="118" y="165"/>
                    <a:pt x="128" y="159"/>
                    <a:pt x="139" y="153"/>
                  </a:cubicBezTo>
                  <a:cubicBezTo>
                    <a:pt x="150" y="147"/>
                    <a:pt x="160" y="141"/>
                    <a:pt x="170" y="135"/>
                  </a:cubicBezTo>
                  <a:close/>
                  <a:moveTo>
                    <a:pt x="178" y="66"/>
                  </a:moveTo>
                  <a:cubicBezTo>
                    <a:pt x="164" y="52"/>
                    <a:pt x="144" y="43"/>
                    <a:pt x="122" y="43"/>
                  </a:cubicBezTo>
                  <a:cubicBezTo>
                    <a:pt x="101" y="43"/>
                    <a:pt x="81" y="52"/>
                    <a:pt x="67" y="66"/>
                  </a:cubicBezTo>
                  <a:cubicBezTo>
                    <a:pt x="52" y="80"/>
                    <a:pt x="44" y="100"/>
                    <a:pt x="44" y="121"/>
                  </a:cubicBezTo>
                  <a:cubicBezTo>
                    <a:pt x="44" y="143"/>
                    <a:pt x="52" y="163"/>
                    <a:pt x="67" y="177"/>
                  </a:cubicBezTo>
                  <a:cubicBezTo>
                    <a:pt x="81" y="191"/>
                    <a:pt x="101" y="200"/>
                    <a:pt x="122" y="200"/>
                  </a:cubicBezTo>
                  <a:cubicBezTo>
                    <a:pt x="144" y="200"/>
                    <a:pt x="164" y="191"/>
                    <a:pt x="178" y="177"/>
                  </a:cubicBezTo>
                  <a:cubicBezTo>
                    <a:pt x="192" y="163"/>
                    <a:pt x="201" y="143"/>
                    <a:pt x="201" y="121"/>
                  </a:cubicBezTo>
                  <a:cubicBezTo>
                    <a:pt x="201" y="100"/>
                    <a:pt x="192" y="80"/>
                    <a:pt x="178" y="66"/>
                  </a:cubicBezTo>
                  <a:close/>
                </a:path>
              </a:pathLst>
            </a:custGeom>
            <a:solidFill>
              <a:schemeClr val="bg1"/>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 name="椭圆 11"/>
            <p:cNvSpPr/>
            <p:nvPr/>
          </p:nvSpPr>
          <p:spPr>
            <a:xfrm>
              <a:off x="1038604" y="2931790"/>
              <a:ext cx="1028700" cy="10287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Content Placeholder 2"/>
          <p:cNvSpPr txBox="1">
            <a:spLocks/>
          </p:cNvSpPr>
          <p:nvPr/>
        </p:nvSpPr>
        <p:spPr bwMode="auto">
          <a:xfrm>
            <a:off x="5934360" y="2046718"/>
            <a:ext cx="4512501" cy="118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bg1"/>
                </a:solidFill>
                <a:latin typeface="微软雅黑" pitchFamily="34" charset="-122"/>
                <a:ea typeface="微软雅黑" pitchFamily="34" charset="-122"/>
                <a:cs typeface="Raleway"/>
              </a:rPr>
              <a:t>输入你的标题</a:t>
            </a:r>
            <a:endParaRPr lang="en-US" altLang="zh-CN" sz="1867" b="1" kern="0" dirty="0">
              <a:solidFill>
                <a:schemeClr val="bg1"/>
              </a:solidFill>
              <a:latin typeface="微软雅黑" pitchFamily="34" charset="-122"/>
              <a:ea typeface="微软雅黑" pitchFamily="34" charset="-122"/>
              <a:cs typeface="Raleway"/>
            </a:endParaRPr>
          </a:p>
          <a:p>
            <a:pPr defTabSz="914194">
              <a:spcBef>
                <a:spcPct val="20000"/>
              </a:spcBef>
              <a:defRPr/>
            </a:pPr>
            <a:r>
              <a:rPr lang="zh-CN" altLang="en-US" sz="1200" kern="0" dirty="0">
                <a:solidFill>
                  <a:schemeClr val="bg1"/>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这里输入简单的文字概述里输入简单文字概述输入简单的文字概述里输入输入里这里输入简单的文字概述里输入简单文字概述输入简单的文字概述里输入输入里这里输入简单的文字概述里输入简单文字概述</a:t>
            </a:r>
            <a:endParaRPr lang="en-US" altLang="zh-CN" sz="1200" kern="0" dirty="0">
              <a:solidFill>
                <a:schemeClr val="bg1"/>
              </a:solidFill>
              <a:latin typeface="微软雅黑" pitchFamily="34" charset="-122"/>
              <a:ea typeface="微软雅黑" pitchFamily="34" charset="-122"/>
              <a:cs typeface="Raleway Light"/>
            </a:endParaRPr>
          </a:p>
        </p:txBody>
      </p:sp>
      <p:sp>
        <p:nvSpPr>
          <p:cNvPr id="14" name="Content Placeholder 2"/>
          <p:cNvSpPr txBox="1">
            <a:spLocks/>
          </p:cNvSpPr>
          <p:nvPr/>
        </p:nvSpPr>
        <p:spPr bwMode="auto">
          <a:xfrm>
            <a:off x="1999167" y="4495219"/>
            <a:ext cx="4512501" cy="118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7" rIns="121892" bIns="60947"/>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914194">
              <a:spcBef>
                <a:spcPct val="20000"/>
              </a:spcBef>
              <a:defRPr/>
            </a:pPr>
            <a:r>
              <a:rPr lang="zh-CN" altLang="en-US" sz="1867" b="1" kern="0" dirty="0">
                <a:solidFill>
                  <a:schemeClr val="bg1"/>
                </a:solidFill>
                <a:latin typeface="微软雅黑" pitchFamily="34" charset="-122"/>
                <a:ea typeface="微软雅黑" pitchFamily="34" charset="-122"/>
                <a:cs typeface="Raleway"/>
              </a:rPr>
              <a:t>输入你的标题</a:t>
            </a:r>
            <a:endParaRPr lang="en-US" altLang="zh-CN" sz="1867" b="1" kern="0" dirty="0">
              <a:solidFill>
                <a:schemeClr val="bg1"/>
              </a:solidFill>
              <a:latin typeface="微软雅黑" pitchFamily="34" charset="-122"/>
              <a:ea typeface="微软雅黑" pitchFamily="34" charset="-122"/>
              <a:cs typeface="Raleway"/>
            </a:endParaRPr>
          </a:p>
          <a:p>
            <a:pPr defTabSz="914194">
              <a:spcBef>
                <a:spcPct val="20000"/>
              </a:spcBef>
              <a:defRPr/>
            </a:pPr>
            <a:r>
              <a:rPr lang="zh-CN" altLang="en-US" sz="1200" kern="0" dirty="0">
                <a:solidFill>
                  <a:schemeClr val="bg1"/>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这里输入简单的文字概述里输入简单文字概述输入简单的文字概述里输入输入里这里输入简单的文字概述里输入简单文字概述输入简单的文字概述里输入输入里这里输入简单的文字概述里输入简单文字概述</a:t>
            </a:r>
            <a:endParaRPr lang="en-US" altLang="zh-CN" sz="1200" kern="0" dirty="0">
              <a:solidFill>
                <a:schemeClr val="bg1"/>
              </a:solidFill>
              <a:latin typeface="微软雅黑" pitchFamily="34" charset="-122"/>
              <a:ea typeface="微软雅黑" pitchFamily="34" charset="-122"/>
              <a:cs typeface="Raleway Light"/>
            </a:endParaRPr>
          </a:p>
        </p:txBody>
      </p:sp>
      <p:grpSp>
        <p:nvGrpSpPr>
          <p:cNvPr id="15" name="组合 14"/>
          <p:cNvGrpSpPr/>
          <p:nvPr/>
        </p:nvGrpSpPr>
        <p:grpSpPr>
          <a:xfrm>
            <a:off x="0" y="469634"/>
            <a:ext cx="12192000" cy="175059"/>
            <a:chOff x="0" y="522362"/>
            <a:chExt cx="9144000" cy="213184"/>
          </a:xfrm>
        </p:grpSpPr>
        <p:grpSp>
          <p:nvGrpSpPr>
            <p:cNvPr id="16" name="组合 15"/>
            <p:cNvGrpSpPr/>
            <p:nvPr/>
          </p:nvGrpSpPr>
          <p:grpSpPr>
            <a:xfrm>
              <a:off x="127000" y="522362"/>
              <a:ext cx="8890000" cy="213184"/>
              <a:chOff x="127000" y="447551"/>
              <a:chExt cx="8890000" cy="498377"/>
            </a:xfrm>
          </p:grpSpPr>
          <p:grpSp>
            <p:nvGrpSpPr>
              <p:cNvPr id="18" name="组合 17"/>
              <p:cNvGrpSpPr/>
              <p:nvPr/>
            </p:nvGrpSpPr>
            <p:grpSpPr>
              <a:xfrm>
                <a:off x="838200" y="447552"/>
                <a:ext cx="7112000" cy="498376"/>
                <a:chOff x="814738" y="2145382"/>
                <a:chExt cx="7112000" cy="1439863"/>
              </a:xfrm>
            </p:grpSpPr>
            <p:cxnSp>
              <p:nvCxnSpPr>
                <p:cNvPr id="66" name="MH_Other_41"/>
                <p:cNvCxnSpPr/>
                <p:nvPr/>
              </p:nvCxnSpPr>
              <p:spPr>
                <a:xfrm>
                  <a:off x="814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7" name="MH_Other_43"/>
                <p:cNvCxnSpPr/>
                <p:nvPr/>
              </p:nvCxnSpPr>
              <p:spPr>
                <a:xfrm>
                  <a:off x="45485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8" name="MH_Other_42"/>
                <p:cNvCxnSpPr/>
                <p:nvPr/>
              </p:nvCxnSpPr>
              <p:spPr>
                <a:xfrm>
                  <a:off x="2592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MH_Other_45"/>
                <p:cNvCxnSpPr/>
                <p:nvPr/>
              </p:nvCxnSpPr>
              <p:spPr>
                <a:xfrm>
                  <a:off x="7926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MH_Other_44"/>
                <p:cNvCxnSpPr/>
                <p:nvPr/>
              </p:nvCxnSpPr>
              <p:spPr>
                <a:xfrm>
                  <a:off x="6148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9" name="MH_Other_1"/>
              <p:cNvCxnSpPr/>
              <p:nvPr/>
            </p:nvCxnSpPr>
            <p:spPr>
              <a:xfrm>
                <a:off x="127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MH_Other_2"/>
              <p:cNvCxnSpPr/>
              <p:nvPr/>
            </p:nvCxnSpPr>
            <p:spPr>
              <a:xfrm>
                <a:off x="304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MH_Other_3"/>
              <p:cNvCxnSpPr/>
              <p:nvPr/>
            </p:nvCxnSpPr>
            <p:spPr>
              <a:xfrm>
                <a:off x="482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MH_Other_4"/>
              <p:cNvCxnSpPr/>
              <p:nvPr/>
            </p:nvCxnSpPr>
            <p:spPr>
              <a:xfrm>
                <a:off x="660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MH_Other_5"/>
              <p:cNvCxnSpPr/>
              <p:nvPr/>
            </p:nvCxnSpPr>
            <p:spPr>
              <a:xfrm>
                <a:off x="1016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MH_Other_6"/>
              <p:cNvCxnSpPr/>
              <p:nvPr/>
            </p:nvCxnSpPr>
            <p:spPr>
              <a:xfrm>
                <a:off x="1193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MH_Other_7"/>
              <p:cNvCxnSpPr/>
              <p:nvPr/>
            </p:nvCxnSpPr>
            <p:spPr>
              <a:xfrm>
                <a:off x="1371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MH_Other_8"/>
              <p:cNvCxnSpPr/>
              <p:nvPr/>
            </p:nvCxnSpPr>
            <p:spPr>
              <a:xfrm>
                <a:off x="1549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MH_Other_10"/>
              <p:cNvCxnSpPr/>
              <p:nvPr/>
            </p:nvCxnSpPr>
            <p:spPr>
              <a:xfrm>
                <a:off x="1905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MH_Other_11"/>
              <p:cNvCxnSpPr/>
              <p:nvPr/>
            </p:nvCxnSpPr>
            <p:spPr>
              <a:xfrm>
                <a:off x="2082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MH_Other_12"/>
              <p:cNvCxnSpPr/>
              <p:nvPr/>
            </p:nvCxnSpPr>
            <p:spPr>
              <a:xfrm>
                <a:off x="2260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MH_Other_13"/>
              <p:cNvCxnSpPr/>
              <p:nvPr/>
            </p:nvCxnSpPr>
            <p:spPr>
              <a:xfrm>
                <a:off x="2438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MH_Other_14"/>
              <p:cNvCxnSpPr/>
              <p:nvPr/>
            </p:nvCxnSpPr>
            <p:spPr>
              <a:xfrm>
                <a:off x="2794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MH_Other_15"/>
              <p:cNvCxnSpPr/>
              <p:nvPr/>
            </p:nvCxnSpPr>
            <p:spPr>
              <a:xfrm>
                <a:off x="2971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MH_Other_16"/>
              <p:cNvCxnSpPr/>
              <p:nvPr/>
            </p:nvCxnSpPr>
            <p:spPr>
              <a:xfrm>
                <a:off x="3149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MH_Other_17"/>
              <p:cNvCxnSpPr/>
              <p:nvPr/>
            </p:nvCxnSpPr>
            <p:spPr>
              <a:xfrm>
                <a:off x="3327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MH_Other_19"/>
              <p:cNvCxnSpPr/>
              <p:nvPr/>
            </p:nvCxnSpPr>
            <p:spPr>
              <a:xfrm>
                <a:off x="3683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MH_Other_20"/>
              <p:cNvCxnSpPr/>
              <p:nvPr/>
            </p:nvCxnSpPr>
            <p:spPr>
              <a:xfrm>
                <a:off x="3860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MH_Other_21"/>
              <p:cNvCxnSpPr/>
              <p:nvPr/>
            </p:nvCxnSpPr>
            <p:spPr>
              <a:xfrm>
                <a:off x="4038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MH_Other_22"/>
              <p:cNvCxnSpPr/>
              <p:nvPr/>
            </p:nvCxnSpPr>
            <p:spPr>
              <a:xfrm>
                <a:off x="4216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MH_Other_23"/>
              <p:cNvCxnSpPr/>
              <p:nvPr/>
            </p:nvCxnSpPr>
            <p:spPr>
              <a:xfrm>
                <a:off x="4427984" y="447551"/>
                <a:ext cx="0" cy="358774"/>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MH_Other_24"/>
              <p:cNvCxnSpPr/>
              <p:nvPr/>
            </p:nvCxnSpPr>
            <p:spPr>
              <a:xfrm>
                <a:off x="4749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MH_Other_25"/>
              <p:cNvCxnSpPr/>
              <p:nvPr/>
            </p:nvCxnSpPr>
            <p:spPr>
              <a:xfrm>
                <a:off x="4927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MH_Other_26"/>
              <p:cNvCxnSpPr/>
              <p:nvPr/>
            </p:nvCxnSpPr>
            <p:spPr>
              <a:xfrm>
                <a:off x="5105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MH_Other_28"/>
              <p:cNvCxnSpPr/>
              <p:nvPr/>
            </p:nvCxnSpPr>
            <p:spPr>
              <a:xfrm>
                <a:off x="5461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MH_Other_29"/>
              <p:cNvCxnSpPr/>
              <p:nvPr/>
            </p:nvCxnSpPr>
            <p:spPr>
              <a:xfrm>
                <a:off x="5638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MH_Other_30"/>
              <p:cNvCxnSpPr/>
              <p:nvPr/>
            </p:nvCxnSpPr>
            <p:spPr>
              <a:xfrm>
                <a:off x="5816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MH_Other_31"/>
              <p:cNvCxnSpPr/>
              <p:nvPr/>
            </p:nvCxnSpPr>
            <p:spPr>
              <a:xfrm>
                <a:off x="5994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MH_Other_32"/>
              <p:cNvCxnSpPr/>
              <p:nvPr/>
            </p:nvCxnSpPr>
            <p:spPr>
              <a:xfrm>
                <a:off x="6350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MH_Other_33"/>
              <p:cNvCxnSpPr/>
              <p:nvPr/>
            </p:nvCxnSpPr>
            <p:spPr>
              <a:xfrm>
                <a:off x="6527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MH_Other_34"/>
              <p:cNvCxnSpPr/>
              <p:nvPr/>
            </p:nvCxnSpPr>
            <p:spPr>
              <a:xfrm>
                <a:off x="6705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MH_Other_35"/>
              <p:cNvCxnSpPr/>
              <p:nvPr/>
            </p:nvCxnSpPr>
            <p:spPr>
              <a:xfrm>
                <a:off x="6883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MH_Other_37"/>
              <p:cNvCxnSpPr/>
              <p:nvPr/>
            </p:nvCxnSpPr>
            <p:spPr>
              <a:xfrm>
                <a:off x="7239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MH_Other_38"/>
              <p:cNvCxnSpPr/>
              <p:nvPr/>
            </p:nvCxnSpPr>
            <p:spPr>
              <a:xfrm>
                <a:off x="7416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MH_Other_39"/>
              <p:cNvCxnSpPr/>
              <p:nvPr/>
            </p:nvCxnSpPr>
            <p:spPr>
              <a:xfrm>
                <a:off x="7594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MH_Other_40"/>
              <p:cNvCxnSpPr/>
              <p:nvPr/>
            </p:nvCxnSpPr>
            <p:spPr>
              <a:xfrm>
                <a:off x="7772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MH_Other_46"/>
              <p:cNvCxnSpPr/>
              <p:nvPr/>
            </p:nvCxnSpPr>
            <p:spPr>
              <a:xfrm>
                <a:off x="8128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MH_Other_47"/>
              <p:cNvCxnSpPr/>
              <p:nvPr/>
            </p:nvCxnSpPr>
            <p:spPr>
              <a:xfrm>
                <a:off x="8305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MH_Other_48"/>
              <p:cNvCxnSpPr/>
              <p:nvPr/>
            </p:nvCxnSpPr>
            <p:spPr>
              <a:xfrm>
                <a:off x="8483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MH_Other_49"/>
              <p:cNvCxnSpPr/>
              <p:nvPr/>
            </p:nvCxnSpPr>
            <p:spPr>
              <a:xfrm>
                <a:off x="8661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1727200" y="447551"/>
                <a:ext cx="7112000" cy="426368"/>
                <a:chOff x="1703738" y="2145382"/>
                <a:chExt cx="7112000" cy="719138"/>
              </a:xfrm>
            </p:grpSpPr>
            <p:cxnSp>
              <p:nvCxnSpPr>
                <p:cNvPr id="61" name="MH_Other_9"/>
                <p:cNvCxnSpPr/>
                <p:nvPr/>
              </p:nvCxnSpPr>
              <p:spPr>
                <a:xfrm>
                  <a:off x="1703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MH_Other_18"/>
                <p:cNvCxnSpPr/>
                <p:nvPr/>
              </p:nvCxnSpPr>
              <p:spPr>
                <a:xfrm>
                  <a:off x="3481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MH_Other_27"/>
                <p:cNvCxnSpPr/>
                <p:nvPr/>
              </p:nvCxnSpPr>
              <p:spPr>
                <a:xfrm>
                  <a:off x="5259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MH_Other_36"/>
                <p:cNvCxnSpPr/>
                <p:nvPr/>
              </p:nvCxnSpPr>
              <p:spPr>
                <a:xfrm>
                  <a:off x="7037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MH_Other_50"/>
                <p:cNvCxnSpPr/>
                <p:nvPr/>
              </p:nvCxnSpPr>
              <p:spPr>
                <a:xfrm>
                  <a:off x="8815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60" name="MH_Other_51"/>
              <p:cNvCxnSpPr/>
              <p:nvPr/>
            </p:nvCxnSpPr>
            <p:spPr>
              <a:xfrm>
                <a:off x="9017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7" name="直接连接符 16"/>
            <p:cNvCxnSpPr/>
            <p:nvPr/>
          </p:nvCxnSpPr>
          <p:spPr>
            <a:xfrm>
              <a:off x="0" y="522362"/>
              <a:ext cx="9144000" cy="0"/>
            </a:xfrm>
            <a:prstGeom prst="line">
              <a:avLst/>
            </a:prstGeom>
            <a:ln>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1" name="矩形 70"/>
          <p:cNvSpPr/>
          <p:nvPr/>
        </p:nvSpPr>
        <p:spPr>
          <a:xfrm>
            <a:off x="5385590" y="299665"/>
            <a:ext cx="2031325" cy="369332"/>
          </a:xfrm>
          <a:prstGeom prst="rect">
            <a:avLst/>
          </a:prstGeom>
          <a:solidFill>
            <a:schemeClr val="bg1">
              <a:lumMod val="95000"/>
            </a:schemeClr>
          </a:solidFill>
        </p:spPr>
        <p:txBody>
          <a:bodyPr wrap="none">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Leelawadee" panose="020B0502040204020203" pitchFamily="34" charset="-34"/>
              </a:rPr>
              <a:t>单击此处添加</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Leelawadee" panose="020B0502040204020203" pitchFamily="34" charset="-34"/>
              </a:rPr>
              <a:t>内容</a:t>
            </a:r>
            <a:endParaRPr lang="zh-CN" altLang="en-US" dirty="0">
              <a:solidFill>
                <a:schemeClr val="tx1">
                  <a:lumMod val="75000"/>
                  <a:lumOff val="25000"/>
                </a:schemeClr>
              </a:solidFill>
            </a:endParaRPr>
          </a:p>
        </p:txBody>
      </p:sp>
    </p:spTree>
    <p:extLst>
      <p:ext uri="{BB962C8B-B14F-4D97-AF65-F5344CB8AC3E}">
        <p14:creationId xmlns:p14="http://schemas.microsoft.com/office/powerpoint/2010/main" val="16683070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0-#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1+#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文本框 1"/>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47107" name="文本框 2"/>
          <p:cNvSpPr>
            <a:spLocks noChangeArrowheads="1"/>
          </p:cNvSpPr>
          <p:nvPr/>
        </p:nvSpPr>
        <p:spPr bwMode="auto">
          <a:xfrm>
            <a:off x="1435102" y="1568451"/>
            <a:ext cx="757130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en-US">
              <a:solidFill>
                <a:srgbClr val="3A3838"/>
              </a:solidFill>
              <a:latin typeface="方正正黑简体" charset="-122"/>
              <a:ea typeface="方正正黑简体" charset="-122"/>
              <a:sym typeface="方正仿宋简体" charset="-122"/>
            </a:endParaRPr>
          </a:p>
        </p:txBody>
      </p:sp>
      <p:sp>
        <p:nvSpPr>
          <p:cNvPr id="47108" name="矩形 3"/>
          <p:cNvSpPr>
            <a:spLocks noChangeArrowheads="1"/>
          </p:cNvSpPr>
          <p:nvPr/>
        </p:nvSpPr>
        <p:spPr bwMode="auto">
          <a:xfrm>
            <a:off x="0" y="2301877"/>
            <a:ext cx="12192000" cy="4583113"/>
          </a:xfrm>
          <a:prstGeom prst="rect">
            <a:avLst/>
          </a:prstGeom>
          <a:solidFill>
            <a:srgbClr val="2E75B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7109" name="矩形 4"/>
          <p:cNvSpPr>
            <a:spLocks noChangeArrowheads="1"/>
          </p:cNvSpPr>
          <p:nvPr/>
        </p:nvSpPr>
        <p:spPr bwMode="auto">
          <a:xfrm>
            <a:off x="2690813" y="3392490"/>
            <a:ext cx="2312987" cy="2179637"/>
          </a:xfrm>
          <a:prstGeom prst="rect">
            <a:avLst/>
          </a:prstGeom>
          <a:gradFill rotWithShape="1">
            <a:gsLst>
              <a:gs pos="0">
                <a:srgbClr val="A6A6A6"/>
              </a:gs>
              <a:gs pos="42000">
                <a:srgbClr val="F2F2F2"/>
              </a:gs>
              <a:gs pos="100000">
                <a:srgbClr val="F2F2F2"/>
              </a:gs>
            </a:gsLst>
            <a:lin ang="27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7110" name="直接连接符 6"/>
          <p:cNvSpPr>
            <a:spLocks noChangeShapeType="1"/>
          </p:cNvSpPr>
          <p:nvPr/>
        </p:nvSpPr>
        <p:spPr bwMode="auto">
          <a:xfrm>
            <a:off x="2690813" y="3968750"/>
            <a:ext cx="2312987" cy="0"/>
          </a:xfrm>
          <a:prstGeom prst="line">
            <a:avLst/>
          </a:prstGeom>
          <a:noFill/>
          <a:ln w="635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47111" name="文本框 7"/>
          <p:cNvSpPr>
            <a:spLocks noChangeArrowheads="1"/>
          </p:cNvSpPr>
          <p:nvPr/>
        </p:nvSpPr>
        <p:spPr bwMode="auto">
          <a:xfrm>
            <a:off x="2892426" y="4006851"/>
            <a:ext cx="190949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en-US" sz="1400">
              <a:solidFill>
                <a:srgbClr val="3F3F3F"/>
              </a:solidFill>
              <a:latin typeface="方正仿宋简体" charset="-122"/>
              <a:ea typeface="方正仿宋简体" charset="-122"/>
              <a:sym typeface="方正仿宋简体" charset="-122"/>
            </a:endParaRPr>
          </a:p>
        </p:txBody>
      </p:sp>
      <p:sp>
        <p:nvSpPr>
          <p:cNvPr id="47112" name="文本框 8"/>
          <p:cNvSpPr>
            <a:spLocks noChangeArrowheads="1"/>
          </p:cNvSpPr>
          <p:nvPr/>
        </p:nvSpPr>
        <p:spPr bwMode="auto">
          <a:xfrm>
            <a:off x="3198813" y="3609975"/>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a:t>
            </a:r>
          </a:p>
        </p:txBody>
      </p:sp>
      <p:grpSp>
        <p:nvGrpSpPr>
          <p:cNvPr id="47113" name="组合 9"/>
          <p:cNvGrpSpPr>
            <a:grpSpLocks/>
          </p:cNvGrpSpPr>
          <p:nvPr/>
        </p:nvGrpSpPr>
        <p:grpSpPr bwMode="auto">
          <a:xfrm>
            <a:off x="2184400" y="3100390"/>
            <a:ext cx="1014413" cy="1044575"/>
            <a:chOff x="0" y="0"/>
            <a:chExt cx="1196051" cy="1231270"/>
          </a:xfrm>
        </p:grpSpPr>
        <p:sp>
          <p:nvSpPr>
            <p:cNvPr id="47114" name="椭圆 10"/>
            <p:cNvSpPr>
              <a:spLocks noChangeAspect="1" noChangeArrowheads="1"/>
            </p:cNvSpPr>
            <p:nvPr/>
          </p:nvSpPr>
          <p:spPr bwMode="auto">
            <a:xfrm>
              <a:off x="78945" y="96554"/>
              <a:ext cx="1038161" cy="1038161"/>
            </a:xfrm>
            <a:prstGeom prst="ellipse">
              <a:avLst/>
            </a:prstGeom>
            <a:solidFill>
              <a:srgbClr val="F2F2F2"/>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7115" name="椭圆 12"/>
            <p:cNvSpPr>
              <a:spLocks noChangeArrowheads="1"/>
            </p:cNvSpPr>
            <p:nvPr/>
          </p:nvSpPr>
          <p:spPr bwMode="auto">
            <a:xfrm>
              <a:off x="0" y="0"/>
              <a:ext cx="1196051" cy="123127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sp>
        <p:nvSpPr>
          <p:cNvPr id="47116" name="文本框 14"/>
          <p:cNvSpPr>
            <a:spLocks noChangeArrowheads="1"/>
          </p:cNvSpPr>
          <p:nvPr/>
        </p:nvSpPr>
        <p:spPr bwMode="auto">
          <a:xfrm>
            <a:off x="2184401" y="3427413"/>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rgbClr val="262626"/>
                </a:solidFill>
                <a:latin typeface="方正正粗黑简体" pitchFamily="2" charset="-122"/>
                <a:ea typeface="方正正粗黑简体" pitchFamily="2" charset="-122"/>
                <a:sym typeface="方正正粗黑简体" pitchFamily="2" charset="-122"/>
              </a:rPr>
              <a:t>$230</a:t>
            </a:r>
            <a:endParaRPr lang="zh-CN" altLang="en-US" sz="2400">
              <a:solidFill>
                <a:srgbClr val="262626"/>
              </a:solidFill>
              <a:latin typeface="方正正粗黑简体" pitchFamily="2" charset="-122"/>
              <a:ea typeface="方正正粗黑简体" pitchFamily="2" charset="-122"/>
              <a:sym typeface="方正正粗黑简体" pitchFamily="2" charset="-122"/>
            </a:endParaRPr>
          </a:p>
        </p:txBody>
      </p:sp>
      <p:sp>
        <p:nvSpPr>
          <p:cNvPr id="47117" name="矩形 15"/>
          <p:cNvSpPr>
            <a:spLocks noChangeArrowheads="1"/>
          </p:cNvSpPr>
          <p:nvPr/>
        </p:nvSpPr>
        <p:spPr bwMode="auto">
          <a:xfrm>
            <a:off x="7188200" y="3392490"/>
            <a:ext cx="2311400" cy="2179637"/>
          </a:xfrm>
          <a:prstGeom prst="rect">
            <a:avLst/>
          </a:prstGeom>
          <a:gradFill rotWithShape="1">
            <a:gsLst>
              <a:gs pos="0">
                <a:srgbClr val="BFBFBF"/>
              </a:gs>
              <a:gs pos="42000">
                <a:srgbClr val="F2F2F2"/>
              </a:gs>
              <a:gs pos="100000">
                <a:srgbClr val="F2F2F2"/>
              </a:gs>
            </a:gsLst>
            <a:lin ang="27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7118" name="直接连接符 16"/>
          <p:cNvSpPr>
            <a:spLocks noChangeShapeType="1"/>
          </p:cNvSpPr>
          <p:nvPr/>
        </p:nvSpPr>
        <p:spPr bwMode="auto">
          <a:xfrm>
            <a:off x="7188200" y="3968750"/>
            <a:ext cx="2311400" cy="0"/>
          </a:xfrm>
          <a:prstGeom prst="line">
            <a:avLst/>
          </a:prstGeom>
          <a:noFill/>
          <a:ln w="635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47119" name="文本框 17"/>
          <p:cNvSpPr>
            <a:spLocks noChangeArrowheads="1"/>
          </p:cNvSpPr>
          <p:nvPr/>
        </p:nvSpPr>
        <p:spPr bwMode="auto">
          <a:xfrm>
            <a:off x="7389814" y="4006851"/>
            <a:ext cx="190949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en-US" sz="1400">
              <a:solidFill>
                <a:srgbClr val="3F3F3F"/>
              </a:solidFill>
              <a:latin typeface="方正仿宋简体" charset="-122"/>
              <a:ea typeface="方正仿宋简体" charset="-122"/>
              <a:sym typeface="方正仿宋简体" charset="-122"/>
            </a:endParaRPr>
          </a:p>
        </p:txBody>
      </p:sp>
      <p:sp>
        <p:nvSpPr>
          <p:cNvPr id="47120" name="文本框 18"/>
          <p:cNvSpPr>
            <a:spLocks noChangeArrowheads="1"/>
          </p:cNvSpPr>
          <p:nvPr/>
        </p:nvSpPr>
        <p:spPr bwMode="auto">
          <a:xfrm>
            <a:off x="7389813" y="3609975"/>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a:t>
            </a:r>
          </a:p>
        </p:txBody>
      </p:sp>
      <p:grpSp>
        <p:nvGrpSpPr>
          <p:cNvPr id="47121" name="组合 19"/>
          <p:cNvGrpSpPr>
            <a:grpSpLocks/>
          </p:cNvGrpSpPr>
          <p:nvPr/>
        </p:nvGrpSpPr>
        <p:grpSpPr bwMode="auto">
          <a:xfrm>
            <a:off x="8921752" y="3100390"/>
            <a:ext cx="1012825" cy="1044575"/>
            <a:chOff x="0" y="0"/>
            <a:chExt cx="1196051" cy="1231270"/>
          </a:xfrm>
        </p:grpSpPr>
        <p:sp>
          <p:nvSpPr>
            <p:cNvPr id="47122" name="椭圆 20"/>
            <p:cNvSpPr>
              <a:spLocks noChangeAspect="1" noChangeArrowheads="1"/>
            </p:cNvSpPr>
            <p:nvPr/>
          </p:nvSpPr>
          <p:spPr bwMode="auto">
            <a:xfrm>
              <a:off x="78945" y="96554"/>
              <a:ext cx="1038161" cy="1038161"/>
            </a:xfrm>
            <a:prstGeom prst="ellipse">
              <a:avLst/>
            </a:prstGeom>
            <a:solidFill>
              <a:srgbClr val="F2F2F2"/>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7123" name="椭圆 21"/>
            <p:cNvSpPr>
              <a:spLocks noChangeArrowheads="1"/>
            </p:cNvSpPr>
            <p:nvPr/>
          </p:nvSpPr>
          <p:spPr bwMode="auto">
            <a:xfrm>
              <a:off x="0" y="0"/>
              <a:ext cx="1196051" cy="123127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sp>
        <p:nvSpPr>
          <p:cNvPr id="47124" name="文本框 22"/>
          <p:cNvSpPr>
            <a:spLocks noChangeArrowheads="1"/>
          </p:cNvSpPr>
          <p:nvPr/>
        </p:nvSpPr>
        <p:spPr bwMode="auto">
          <a:xfrm>
            <a:off x="8921751" y="3427413"/>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rgbClr val="262626"/>
                </a:solidFill>
                <a:latin typeface="方正正粗黑简体" pitchFamily="2" charset="-122"/>
                <a:ea typeface="方正正粗黑简体" pitchFamily="2" charset="-122"/>
                <a:sym typeface="方正正粗黑简体" pitchFamily="2" charset="-122"/>
              </a:rPr>
              <a:t>$560</a:t>
            </a:r>
            <a:endParaRPr lang="zh-CN" altLang="en-US" sz="2400">
              <a:solidFill>
                <a:srgbClr val="262626"/>
              </a:solidFill>
              <a:latin typeface="方正正粗黑简体" pitchFamily="2" charset="-122"/>
              <a:ea typeface="方正正粗黑简体" pitchFamily="2" charset="-122"/>
              <a:sym typeface="方正正粗黑简体" pitchFamily="2" charset="-122"/>
            </a:endParaRPr>
          </a:p>
        </p:txBody>
      </p:sp>
      <p:sp>
        <p:nvSpPr>
          <p:cNvPr id="47125" name="矩形 23"/>
          <p:cNvSpPr>
            <a:spLocks noChangeAspect="1" noChangeArrowheads="1"/>
          </p:cNvSpPr>
          <p:nvPr/>
        </p:nvSpPr>
        <p:spPr bwMode="auto">
          <a:xfrm>
            <a:off x="4772026" y="3182938"/>
            <a:ext cx="2673351" cy="2519362"/>
          </a:xfrm>
          <a:prstGeom prst="rect">
            <a:avLst/>
          </a:prstGeom>
          <a:gradFill rotWithShape="1">
            <a:gsLst>
              <a:gs pos="0">
                <a:srgbClr val="FFFFFF"/>
              </a:gs>
              <a:gs pos="92001">
                <a:srgbClr val="F2F2F2"/>
              </a:gs>
              <a:gs pos="100000">
                <a:srgbClr val="F2F2F2"/>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7126" name="直接连接符 24"/>
          <p:cNvSpPr>
            <a:spLocks noChangeShapeType="1"/>
          </p:cNvSpPr>
          <p:nvPr/>
        </p:nvSpPr>
        <p:spPr bwMode="auto">
          <a:xfrm>
            <a:off x="4802188" y="3679825"/>
            <a:ext cx="2643187" cy="0"/>
          </a:xfrm>
          <a:prstGeom prst="line">
            <a:avLst/>
          </a:prstGeom>
          <a:noFill/>
          <a:ln w="6350">
            <a:solidFill>
              <a:srgbClr val="AECB01"/>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47127" name="文本框 25"/>
          <p:cNvSpPr>
            <a:spLocks noChangeArrowheads="1"/>
          </p:cNvSpPr>
          <p:nvPr/>
        </p:nvSpPr>
        <p:spPr bwMode="auto">
          <a:xfrm>
            <a:off x="5132389" y="3735389"/>
            <a:ext cx="190949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zh-CN" sz="1400">
              <a:solidFill>
                <a:srgbClr val="3F3F3F"/>
              </a:solidFill>
              <a:latin typeface="方正仿宋简体" charset="-122"/>
              <a:ea typeface="方正仿宋简体" charset="-122"/>
              <a:sym typeface="方正仿宋简体" charset="-122"/>
            </a:endParaRPr>
          </a:p>
          <a:p>
            <a:pPr>
              <a:buFont typeface="Wingdings" panose="05000000000000000000" pitchFamily="2" charset="2"/>
              <a:buChar char="ü"/>
            </a:pPr>
            <a:r>
              <a:rPr lang="zh-CN" altLang="en-US" sz="1400">
                <a:solidFill>
                  <a:srgbClr val="3F3F3F"/>
                </a:solidFill>
                <a:latin typeface="方正仿宋简体" charset="-122"/>
                <a:ea typeface="方正仿宋简体" charset="-122"/>
                <a:sym typeface="方正仿宋简体" charset="-122"/>
              </a:rPr>
              <a:t>点击添加文本文字</a:t>
            </a:r>
            <a:endParaRPr lang="en-US" altLang="en-US" sz="1400">
              <a:solidFill>
                <a:srgbClr val="3F3F3F"/>
              </a:solidFill>
              <a:latin typeface="方正仿宋简体" charset="-122"/>
              <a:ea typeface="方正仿宋简体" charset="-122"/>
              <a:sym typeface="方正仿宋简体" charset="-122"/>
            </a:endParaRPr>
          </a:p>
        </p:txBody>
      </p:sp>
      <p:sp>
        <p:nvSpPr>
          <p:cNvPr id="47128" name="文本框 26"/>
          <p:cNvSpPr>
            <a:spLocks noChangeArrowheads="1"/>
          </p:cNvSpPr>
          <p:nvPr/>
        </p:nvSpPr>
        <p:spPr bwMode="auto">
          <a:xfrm>
            <a:off x="5075239" y="3213100"/>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nvGrpSpPr>
          <p:cNvPr id="47129" name="组合 29"/>
          <p:cNvGrpSpPr>
            <a:grpSpLocks/>
          </p:cNvGrpSpPr>
          <p:nvPr/>
        </p:nvGrpSpPr>
        <p:grpSpPr bwMode="auto">
          <a:xfrm>
            <a:off x="5756277" y="2679702"/>
            <a:ext cx="1012825" cy="1044575"/>
            <a:chOff x="0" y="0"/>
            <a:chExt cx="1196051" cy="1231270"/>
          </a:xfrm>
        </p:grpSpPr>
        <p:sp>
          <p:nvSpPr>
            <p:cNvPr id="47130" name="椭圆 30"/>
            <p:cNvSpPr>
              <a:spLocks noChangeAspect="1" noChangeArrowheads="1"/>
            </p:cNvSpPr>
            <p:nvPr/>
          </p:nvSpPr>
          <p:spPr bwMode="auto">
            <a:xfrm>
              <a:off x="78945" y="96554"/>
              <a:ext cx="1038161" cy="1038161"/>
            </a:xfrm>
            <a:prstGeom prst="ellipse">
              <a:avLst/>
            </a:prstGeom>
            <a:solidFill>
              <a:srgbClr val="3F3F3F"/>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7131" name="椭圆 31"/>
            <p:cNvSpPr>
              <a:spLocks noChangeArrowheads="1"/>
            </p:cNvSpPr>
            <p:nvPr/>
          </p:nvSpPr>
          <p:spPr bwMode="auto">
            <a:xfrm>
              <a:off x="0" y="0"/>
              <a:ext cx="1196051" cy="1231270"/>
            </a:xfrm>
            <a:prstGeom prst="ellipse">
              <a:avLst/>
            </a:prstGeom>
            <a:noFill/>
            <a:ln w="12700">
              <a:solidFill>
                <a:srgbClr val="757070"/>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sp>
        <p:nvSpPr>
          <p:cNvPr id="47132" name="文本框 32"/>
          <p:cNvSpPr>
            <a:spLocks noChangeArrowheads="1"/>
          </p:cNvSpPr>
          <p:nvPr/>
        </p:nvSpPr>
        <p:spPr bwMode="auto">
          <a:xfrm>
            <a:off x="5756275" y="3005138"/>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chemeClr val="bg1"/>
                </a:solidFill>
                <a:latin typeface="方正正粗黑简体" pitchFamily="2" charset="-122"/>
                <a:ea typeface="方正正粗黑简体" pitchFamily="2" charset="-122"/>
                <a:sym typeface="方正正粗黑简体" pitchFamily="2" charset="-122"/>
              </a:rPr>
              <a:t>$300</a:t>
            </a:r>
            <a:endParaRPr lang="zh-CN" altLang="en-US" sz="2400">
              <a:solidFill>
                <a:schemeClr val="bg1"/>
              </a:solidFill>
              <a:latin typeface="方正正粗黑简体" pitchFamily="2" charset="-122"/>
              <a:ea typeface="方正正粗黑简体" pitchFamily="2" charset="-122"/>
              <a:sym typeface="方正正粗黑简体" pitchFamily="2" charset="-122"/>
            </a:endParaRPr>
          </a:p>
        </p:txBody>
      </p:sp>
    </p:spTree>
  </p:cSld>
  <p:clrMapOvr>
    <a:masterClrMapping/>
  </p:clrMapOvr>
  <p:transition spd="slow" advTm="5000">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矩形 3"/>
          <p:cNvSpPr>
            <a:spLocks noChangeArrowheads="1"/>
          </p:cNvSpPr>
          <p:nvPr/>
        </p:nvSpPr>
        <p:spPr bwMode="auto">
          <a:xfrm>
            <a:off x="0" y="1422400"/>
            <a:ext cx="12192000" cy="933450"/>
          </a:xfrm>
          <a:prstGeom prst="rect">
            <a:avLst/>
          </a:prstGeom>
          <a:solidFill>
            <a:srgbClr val="9DC3E6">
              <a:alpha val="40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8131" name="文本框 1"/>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48132" name="文本框 2"/>
          <p:cNvSpPr>
            <a:spLocks noChangeArrowheads="1"/>
          </p:cNvSpPr>
          <p:nvPr/>
        </p:nvSpPr>
        <p:spPr bwMode="auto">
          <a:xfrm>
            <a:off x="1435102" y="1565276"/>
            <a:ext cx="757130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2E75B6"/>
                </a:solidFill>
                <a:latin typeface="方正正黑简体" charset="-122"/>
                <a:ea typeface="方正正黑简体" charset="-122"/>
                <a:sym typeface="方正仿宋简体" charset="-122"/>
              </a:rPr>
              <a:t>点击添加文本文字点击添加文本文字点击添加文本文字点击添加文本文字</a:t>
            </a:r>
          </a:p>
          <a:p>
            <a:r>
              <a:rPr lang="zh-CN" altLang="en-US">
                <a:solidFill>
                  <a:srgbClr val="2E75B6"/>
                </a:solidFill>
                <a:latin typeface="方正正黑简体" charset="-122"/>
                <a:ea typeface="方正正黑简体" charset="-122"/>
                <a:sym typeface="方正仿宋简体" charset="-122"/>
              </a:rPr>
              <a:t>点击添加文本文字点击添加文本文字点击添加文本文字点击添加文本文字</a:t>
            </a:r>
          </a:p>
        </p:txBody>
      </p:sp>
      <p:sp>
        <p:nvSpPr>
          <p:cNvPr id="48133" name="文本框 4"/>
          <p:cNvSpPr>
            <a:spLocks noChangeArrowheads="1"/>
          </p:cNvSpPr>
          <p:nvPr/>
        </p:nvSpPr>
        <p:spPr bwMode="auto">
          <a:xfrm>
            <a:off x="2116138" y="5521326"/>
            <a:ext cx="757130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en-US">
              <a:solidFill>
                <a:srgbClr val="3A3838"/>
              </a:solidFill>
              <a:latin typeface="方正正黑简体" charset="-122"/>
              <a:ea typeface="方正正黑简体" charset="-122"/>
              <a:sym typeface="方正仿宋简体" charset="-122"/>
            </a:endParaRPr>
          </a:p>
        </p:txBody>
      </p:sp>
      <p:sp>
        <p:nvSpPr>
          <p:cNvPr id="48134" name="Freeform 277"/>
          <p:cNvSpPr>
            <a:spLocks noChangeAspect="1" noEditPoints="1" noChangeArrowheads="1"/>
          </p:cNvSpPr>
          <p:nvPr/>
        </p:nvSpPr>
        <p:spPr bwMode="auto">
          <a:xfrm>
            <a:off x="1435100" y="5676902"/>
            <a:ext cx="430213" cy="396875"/>
          </a:xfrm>
          <a:custGeom>
            <a:avLst/>
            <a:gdLst>
              <a:gd name="T0" fmla="*/ 6 w 63"/>
              <a:gd name="T1" fmla="*/ 8 h 58"/>
              <a:gd name="T2" fmla="*/ 22 w 63"/>
              <a:gd name="T3" fmla="*/ 0 h 58"/>
              <a:gd name="T4" fmla="*/ 39 w 63"/>
              <a:gd name="T5" fmla="*/ 6 h 58"/>
              <a:gd name="T6" fmla="*/ 47 w 63"/>
              <a:gd name="T7" fmla="*/ 22 h 58"/>
              <a:gd name="T8" fmla="*/ 44 w 63"/>
              <a:gd name="T9" fmla="*/ 36 h 58"/>
              <a:gd name="T10" fmla="*/ 46 w 63"/>
              <a:gd name="T11" fmla="*/ 38 h 58"/>
              <a:gd name="T12" fmla="*/ 48 w 63"/>
              <a:gd name="T13" fmla="*/ 36 h 58"/>
              <a:gd name="T14" fmla="*/ 63 w 63"/>
              <a:gd name="T15" fmla="*/ 49 h 58"/>
              <a:gd name="T16" fmla="*/ 55 w 63"/>
              <a:gd name="T17" fmla="*/ 58 h 58"/>
              <a:gd name="T18" fmla="*/ 41 w 63"/>
              <a:gd name="T19" fmla="*/ 45 h 58"/>
              <a:gd name="T20" fmla="*/ 42 w 63"/>
              <a:gd name="T21" fmla="*/ 43 h 58"/>
              <a:gd name="T22" fmla="*/ 40 w 63"/>
              <a:gd name="T23" fmla="*/ 41 h 58"/>
              <a:gd name="T24" fmla="*/ 25 w 63"/>
              <a:gd name="T25" fmla="*/ 47 h 58"/>
              <a:gd name="T26" fmla="*/ 8 w 63"/>
              <a:gd name="T27" fmla="*/ 42 h 58"/>
              <a:gd name="T28" fmla="*/ 0 w 63"/>
              <a:gd name="T29" fmla="*/ 25 h 58"/>
              <a:gd name="T30" fmla="*/ 6 w 63"/>
              <a:gd name="T31" fmla="*/ 8 h 58"/>
              <a:gd name="T32" fmla="*/ 13 w 63"/>
              <a:gd name="T33" fmla="*/ 21 h 58"/>
              <a:gd name="T34" fmla="*/ 13 w 63"/>
              <a:gd name="T35" fmla="*/ 28 h 58"/>
              <a:gd name="T36" fmla="*/ 20 w 63"/>
              <a:gd name="T37" fmla="*/ 28 h 58"/>
              <a:gd name="T38" fmla="*/ 20 w 63"/>
              <a:gd name="T39" fmla="*/ 35 h 58"/>
              <a:gd name="T40" fmla="*/ 27 w 63"/>
              <a:gd name="T41" fmla="*/ 35 h 58"/>
              <a:gd name="T42" fmla="*/ 27 w 63"/>
              <a:gd name="T43" fmla="*/ 28 h 58"/>
              <a:gd name="T44" fmla="*/ 34 w 63"/>
              <a:gd name="T45" fmla="*/ 28 h 58"/>
              <a:gd name="T46" fmla="*/ 34 w 63"/>
              <a:gd name="T47" fmla="*/ 21 h 58"/>
              <a:gd name="T48" fmla="*/ 27 w 63"/>
              <a:gd name="T49" fmla="*/ 21 h 58"/>
              <a:gd name="T50" fmla="*/ 27 w 63"/>
              <a:gd name="T51" fmla="*/ 14 h 58"/>
              <a:gd name="T52" fmla="*/ 20 w 63"/>
              <a:gd name="T53" fmla="*/ 14 h 58"/>
              <a:gd name="T54" fmla="*/ 20 w 63"/>
              <a:gd name="T55" fmla="*/ 21 h 58"/>
              <a:gd name="T56" fmla="*/ 13 w 63"/>
              <a:gd name="T57" fmla="*/ 21 h 58"/>
              <a:gd name="T58" fmla="*/ 22 w 63"/>
              <a:gd name="T59" fmla="*/ 8 h 58"/>
              <a:gd name="T60" fmla="*/ 12 w 63"/>
              <a:gd name="T61" fmla="*/ 13 h 58"/>
              <a:gd name="T62" fmla="*/ 8 w 63"/>
              <a:gd name="T63" fmla="*/ 25 h 58"/>
              <a:gd name="T64" fmla="*/ 13 w 63"/>
              <a:gd name="T65" fmla="*/ 36 h 58"/>
              <a:gd name="T66" fmla="*/ 25 w 63"/>
              <a:gd name="T67" fmla="*/ 40 h 58"/>
              <a:gd name="T68" fmla="*/ 36 w 63"/>
              <a:gd name="T69" fmla="*/ 34 h 58"/>
              <a:gd name="T70" fmla="*/ 39 w 63"/>
              <a:gd name="T71" fmla="*/ 23 h 58"/>
              <a:gd name="T72" fmla="*/ 34 w 63"/>
              <a:gd name="T73" fmla="*/ 12 h 58"/>
              <a:gd name="T74" fmla="*/ 22 w 63"/>
              <a:gd name="T75"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58">
                <a:moveTo>
                  <a:pt x="6" y="8"/>
                </a:moveTo>
                <a:cubicBezTo>
                  <a:pt x="10" y="3"/>
                  <a:pt x="16" y="1"/>
                  <a:pt x="22" y="0"/>
                </a:cubicBezTo>
                <a:cubicBezTo>
                  <a:pt x="28" y="0"/>
                  <a:pt x="34" y="2"/>
                  <a:pt x="39" y="6"/>
                </a:cubicBezTo>
                <a:cubicBezTo>
                  <a:pt x="44" y="10"/>
                  <a:pt x="47" y="16"/>
                  <a:pt x="47" y="22"/>
                </a:cubicBezTo>
                <a:cubicBezTo>
                  <a:pt x="47" y="27"/>
                  <a:pt x="46" y="32"/>
                  <a:pt x="44" y="36"/>
                </a:cubicBezTo>
                <a:cubicBezTo>
                  <a:pt x="46" y="38"/>
                  <a:pt x="46" y="38"/>
                  <a:pt x="46" y="38"/>
                </a:cubicBezTo>
                <a:cubicBezTo>
                  <a:pt x="48" y="36"/>
                  <a:pt x="48" y="36"/>
                  <a:pt x="48" y="36"/>
                </a:cubicBezTo>
                <a:cubicBezTo>
                  <a:pt x="63" y="49"/>
                  <a:pt x="63" y="49"/>
                  <a:pt x="63" y="49"/>
                </a:cubicBezTo>
                <a:cubicBezTo>
                  <a:pt x="55" y="58"/>
                  <a:pt x="55" y="58"/>
                  <a:pt x="55" y="58"/>
                </a:cubicBezTo>
                <a:cubicBezTo>
                  <a:pt x="41" y="45"/>
                  <a:pt x="41" y="45"/>
                  <a:pt x="41" y="45"/>
                </a:cubicBezTo>
                <a:cubicBezTo>
                  <a:pt x="42" y="43"/>
                  <a:pt x="42" y="43"/>
                  <a:pt x="42" y="43"/>
                </a:cubicBezTo>
                <a:cubicBezTo>
                  <a:pt x="40" y="41"/>
                  <a:pt x="40" y="41"/>
                  <a:pt x="40" y="41"/>
                </a:cubicBezTo>
                <a:cubicBezTo>
                  <a:pt x="36" y="45"/>
                  <a:pt x="31" y="47"/>
                  <a:pt x="25" y="47"/>
                </a:cubicBezTo>
                <a:cubicBezTo>
                  <a:pt x="19" y="48"/>
                  <a:pt x="13" y="46"/>
                  <a:pt x="8" y="42"/>
                </a:cubicBezTo>
                <a:cubicBezTo>
                  <a:pt x="3" y="37"/>
                  <a:pt x="1" y="32"/>
                  <a:pt x="0" y="25"/>
                </a:cubicBezTo>
                <a:cubicBezTo>
                  <a:pt x="0" y="19"/>
                  <a:pt x="2" y="13"/>
                  <a:pt x="6" y="8"/>
                </a:cubicBezTo>
                <a:close/>
                <a:moveTo>
                  <a:pt x="13" y="21"/>
                </a:moveTo>
                <a:cubicBezTo>
                  <a:pt x="13" y="28"/>
                  <a:pt x="13" y="28"/>
                  <a:pt x="13" y="28"/>
                </a:cubicBezTo>
                <a:cubicBezTo>
                  <a:pt x="20" y="28"/>
                  <a:pt x="20" y="28"/>
                  <a:pt x="20" y="28"/>
                </a:cubicBezTo>
                <a:cubicBezTo>
                  <a:pt x="20" y="35"/>
                  <a:pt x="20" y="35"/>
                  <a:pt x="20" y="35"/>
                </a:cubicBezTo>
                <a:cubicBezTo>
                  <a:pt x="27" y="35"/>
                  <a:pt x="27" y="35"/>
                  <a:pt x="27" y="35"/>
                </a:cubicBezTo>
                <a:cubicBezTo>
                  <a:pt x="27" y="28"/>
                  <a:pt x="27" y="28"/>
                  <a:pt x="27" y="28"/>
                </a:cubicBezTo>
                <a:cubicBezTo>
                  <a:pt x="34" y="28"/>
                  <a:pt x="34" y="28"/>
                  <a:pt x="34" y="28"/>
                </a:cubicBezTo>
                <a:cubicBezTo>
                  <a:pt x="34" y="21"/>
                  <a:pt x="34" y="21"/>
                  <a:pt x="34" y="21"/>
                </a:cubicBezTo>
                <a:cubicBezTo>
                  <a:pt x="27" y="21"/>
                  <a:pt x="27" y="21"/>
                  <a:pt x="27" y="21"/>
                </a:cubicBezTo>
                <a:cubicBezTo>
                  <a:pt x="27" y="14"/>
                  <a:pt x="27" y="14"/>
                  <a:pt x="27" y="14"/>
                </a:cubicBezTo>
                <a:cubicBezTo>
                  <a:pt x="20" y="14"/>
                  <a:pt x="20" y="14"/>
                  <a:pt x="20" y="14"/>
                </a:cubicBezTo>
                <a:cubicBezTo>
                  <a:pt x="20" y="21"/>
                  <a:pt x="20" y="21"/>
                  <a:pt x="20" y="21"/>
                </a:cubicBezTo>
                <a:cubicBezTo>
                  <a:pt x="13" y="21"/>
                  <a:pt x="13" y="21"/>
                  <a:pt x="13" y="21"/>
                </a:cubicBezTo>
                <a:close/>
                <a:moveTo>
                  <a:pt x="22" y="8"/>
                </a:moveTo>
                <a:cubicBezTo>
                  <a:pt x="18" y="8"/>
                  <a:pt x="14" y="10"/>
                  <a:pt x="12" y="13"/>
                </a:cubicBezTo>
                <a:cubicBezTo>
                  <a:pt x="9" y="17"/>
                  <a:pt x="7" y="21"/>
                  <a:pt x="8" y="25"/>
                </a:cubicBezTo>
                <a:cubicBezTo>
                  <a:pt x="8" y="29"/>
                  <a:pt x="10" y="33"/>
                  <a:pt x="13" y="36"/>
                </a:cubicBezTo>
                <a:cubicBezTo>
                  <a:pt x="17" y="39"/>
                  <a:pt x="21" y="40"/>
                  <a:pt x="25" y="40"/>
                </a:cubicBezTo>
                <a:cubicBezTo>
                  <a:pt x="29" y="39"/>
                  <a:pt x="33" y="38"/>
                  <a:pt x="36" y="34"/>
                </a:cubicBezTo>
                <a:cubicBezTo>
                  <a:pt x="39" y="31"/>
                  <a:pt x="40" y="27"/>
                  <a:pt x="39" y="23"/>
                </a:cubicBezTo>
                <a:cubicBezTo>
                  <a:pt x="39" y="19"/>
                  <a:pt x="37" y="15"/>
                  <a:pt x="34" y="12"/>
                </a:cubicBezTo>
                <a:cubicBezTo>
                  <a:pt x="31" y="9"/>
                  <a:pt x="27" y="8"/>
                  <a:pt x="22" y="8"/>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48135" name="矩形 6"/>
          <p:cNvSpPr>
            <a:spLocks noChangeArrowheads="1"/>
          </p:cNvSpPr>
          <p:nvPr/>
        </p:nvSpPr>
        <p:spPr bwMode="auto">
          <a:xfrm>
            <a:off x="1171576" y="5414963"/>
            <a:ext cx="10037763" cy="36512"/>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8136" name="Freeform 211"/>
          <p:cNvSpPr>
            <a:spLocks noChangeAspect="1" noEditPoints="1" noChangeArrowheads="1"/>
          </p:cNvSpPr>
          <p:nvPr/>
        </p:nvSpPr>
        <p:spPr bwMode="auto">
          <a:xfrm>
            <a:off x="4686300" y="4165600"/>
            <a:ext cx="446088" cy="539750"/>
          </a:xfrm>
          <a:custGeom>
            <a:avLst/>
            <a:gdLst>
              <a:gd name="T0" fmla="*/ 40 w 58"/>
              <a:gd name="T1" fmla="*/ 19 h 70"/>
              <a:gd name="T2" fmla="*/ 41 w 58"/>
              <a:gd name="T3" fmla="*/ 19 h 70"/>
              <a:gd name="T4" fmla="*/ 39 w 58"/>
              <a:gd name="T5" fmla="*/ 29 h 70"/>
              <a:gd name="T6" fmla="*/ 38 w 58"/>
              <a:gd name="T7" fmla="*/ 29 h 70"/>
              <a:gd name="T8" fmla="*/ 30 w 58"/>
              <a:gd name="T9" fmla="*/ 29 h 70"/>
              <a:gd name="T10" fmla="*/ 29 w 58"/>
              <a:gd name="T11" fmla="*/ 26 h 70"/>
              <a:gd name="T12" fmla="*/ 28 w 58"/>
              <a:gd name="T13" fmla="*/ 28 h 70"/>
              <a:gd name="T14" fmla="*/ 27 w 58"/>
              <a:gd name="T15" fmla="*/ 29 h 70"/>
              <a:gd name="T16" fmla="*/ 20 w 58"/>
              <a:gd name="T17" fmla="*/ 29 h 70"/>
              <a:gd name="T18" fmla="*/ 17 w 58"/>
              <a:gd name="T19" fmla="*/ 26 h 70"/>
              <a:gd name="T20" fmla="*/ 16 w 58"/>
              <a:gd name="T21" fmla="*/ 19 h 70"/>
              <a:gd name="T22" fmla="*/ 38 w 58"/>
              <a:gd name="T23" fmla="*/ 21 h 70"/>
              <a:gd name="T24" fmla="*/ 36 w 58"/>
              <a:gd name="T25" fmla="*/ 25 h 70"/>
              <a:gd name="T26" fmla="*/ 33 w 58"/>
              <a:gd name="T27" fmla="*/ 21 h 70"/>
              <a:gd name="T28" fmla="*/ 25 w 58"/>
              <a:gd name="T29" fmla="*/ 22 h 70"/>
              <a:gd name="T30" fmla="*/ 20 w 58"/>
              <a:gd name="T31" fmla="*/ 22 h 70"/>
              <a:gd name="T32" fmla="*/ 19 w 58"/>
              <a:gd name="T33" fmla="*/ 21 h 70"/>
              <a:gd name="T34" fmla="*/ 21 w 58"/>
              <a:gd name="T35" fmla="*/ 27 h 70"/>
              <a:gd name="T36" fmla="*/ 27 w 58"/>
              <a:gd name="T37" fmla="*/ 24 h 70"/>
              <a:gd name="T38" fmla="*/ 28 w 58"/>
              <a:gd name="T39" fmla="*/ 23 h 70"/>
              <a:gd name="T40" fmla="*/ 31 w 58"/>
              <a:gd name="T41" fmla="*/ 23 h 70"/>
              <a:gd name="T42" fmla="*/ 32 w 58"/>
              <a:gd name="T43" fmla="*/ 27 h 70"/>
              <a:gd name="T44" fmla="*/ 39 w 58"/>
              <a:gd name="T45" fmla="*/ 24 h 70"/>
              <a:gd name="T46" fmla="*/ 38 w 58"/>
              <a:gd name="T47" fmla="*/ 21 h 70"/>
              <a:gd name="T48" fmla="*/ 39 w 58"/>
              <a:gd name="T49" fmla="*/ 15 h 70"/>
              <a:gd name="T50" fmla="*/ 35 w 58"/>
              <a:gd name="T51" fmla="*/ 16 h 70"/>
              <a:gd name="T52" fmla="*/ 20 w 58"/>
              <a:gd name="T53" fmla="*/ 35 h 70"/>
              <a:gd name="T54" fmla="*/ 29 w 58"/>
              <a:gd name="T55" fmla="*/ 40 h 70"/>
              <a:gd name="T56" fmla="*/ 42 w 58"/>
              <a:gd name="T57" fmla="*/ 15 h 70"/>
              <a:gd name="T58" fmla="*/ 17 w 58"/>
              <a:gd name="T59" fmla="*/ 38 h 70"/>
              <a:gd name="T60" fmla="*/ 29 w 58"/>
              <a:gd name="T61" fmla="*/ 44 h 70"/>
              <a:gd name="T62" fmla="*/ 45 w 58"/>
              <a:gd name="T63" fmla="*/ 28 h 70"/>
              <a:gd name="T64" fmla="*/ 12 w 58"/>
              <a:gd name="T65" fmla="*/ 5 h 70"/>
              <a:gd name="T66" fmla="*/ 29 w 58"/>
              <a:gd name="T67" fmla="*/ 65 h 70"/>
              <a:gd name="T68" fmla="*/ 40 w 58"/>
              <a:gd name="T69" fmla="*/ 44 h 70"/>
              <a:gd name="T70" fmla="*/ 53 w 58"/>
              <a:gd name="T71" fmla="*/ 48 h 70"/>
              <a:gd name="T72" fmla="*/ 57 w 58"/>
              <a:gd name="T73" fmla="*/ 57 h 70"/>
              <a:gd name="T74" fmla="*/ 57 w 58"/>
              <a:gd name="T75" fmla="*/ 70 h 70"/>
              <a:gd name="T76" fmla="*/ 3 w 58"/>
              <a:gd name="T77" fmla="*/ 70 h 70"/>
              <a:gd name="T78" fmla="*/ 1 w 58"/>
              <a:gd name="T79" fmla="*/ 68 h 70"/>
              <a:gd name="T80" fmla="*/ 5 w 58"/>
              <a:gd name="T81" fmla="*/ 48 h 70"/>
              <a:gd name="T82" fmla="*/ 6 w 58"/>
              <a:gd name="T83" fmla="*/ 47 h 70"/>
              <a:gd name="T84" fmla="*/ 21 w 58"/>
              <a:gd name="T85" fmla="*/ 4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70">
                <a:moveTo>
                  <a:pt x="18" y="19"/>
                </a:moveTo>
                <a:cubicBezTo>
                  <a:pt x="40" y="19"/>
                  <a:pt x="40" y="19"/>
                  <a:pt x="40" y="19"/>
                </a:cubicBezTo>
                <a:cubicBezTo>
                  <a:pt x="41" y="19"/>
                  <a:pt x="41" y="19"/>
                  <a:pt x="41" y="19"/>
                </a:cubicBezTo>
                <a:cubicBezTo>
                  <a:pt x="41" y="19"/>
                  <a:pt x="41" y="19"/>
                  <a:pt x="41" y="19"/>
                </a:cubicBezTo>
                <a:cubicBezTo>
                  <a:pt x="42" y="21"/>
                  <a:pt x="42" y="23"/>
                  <a:pt x="42" y="25"/>
                </a:cubicBezTo>
                <a:cubicBezTo>
                  <a:pt x="41" y="26"/>
                  <a:pt x="40" y="28"/>
                  <a:pt x="39" y="29"/>
                </a:cubicBezTo>
                <a:cubicBezTo>
                  <a:pt x="38" y="29"/>
                  <a:pt x="38" y="29"/>
                  <a:pt x="38" y="29"/>
                </a:cubicBezTo>
                <a:cubicBezTo>
                  <a:pt x="38" y="29"/>
                  <a:pt x="38" y="29"/>
                  <a:pt x="38" y="29"/>
                </a:cubicBezTo>
                <a:cubicBezTo>
                  <a:pt x="31" y="29"/>
                  <a:pt x="31" y="29"/>
                  <a:pt x="31" y="29"/>
                </a:cubicBezTo>
                <a:cubicBezTo>
                  <a:pt x="30" y="29"/>
                  <a:pt x="30" y="29"/>
                  <a:pt x="30" y="29"/>
                </a:cubicBezTo>
                <a:cubicBezTo>
                  <a:pt x="30" y="28"/>
                  <a:pt x="30" y="28"/>
                  <a:pt x="30" y="28"/>
                </a:cubicBezTo>
                <a:cubicBezTo>
                  <a:pt x="29" y="26"/>
                  <a:pt x="29" y="26"/>
                  <a:pt x="29" y="26"/>
                </a:cubicBezTo>
                <a:cubicBezTo>
                  <a:pt x="29" y="26"/>
                  <a:pt x="29" y="26"/>
                  <a:pt x="29" y="26"/>
                </a:cubicBezTo>
                <a:cubicBezTo>
                  <a:pt x="28" y="28"/>
                  <a:pt x="28" y="28"/>
                  <a:pt x="28" y="28"/>
                </a:cubicBezTo>
                <a:cubicBezTo>
                  <a:pt x="28" y="29"/>
                  <a:pt x="28" y="29"/>
                  <a:pt x="28" y="29"/>
                </a:cubicBezTo>
                <a:cubicBezTo>
                  <a:pt x="27" y="29"/>
                  <a:pt x="27" y="29"/>
                  <a:pt x="27" y="29"/>
                </a:cubicBezTo>
                <a:cubicBezTo>
                  <a:pt x="20" y="29"/>
                  <a:pt x="20" y="29"/>
                  <a:pt x="20" y="29"/>
                </a:cubicBezTo>
                <a:cubicBezTo>
                  <a:pt x="20" y="29"/>
                  <a:pt x="20" y="29"/>
                  <a:pt x="20" y="29"/>
                </a:cubicBezTo>
                <a:cubicBezTo>
                  <a:pt x="19" y="29"/>
                  <a:pt x="19" y="29"/>
                  <a:pt x="19" y="29"/>
                </a:cubicBezTo>
                <a:cubicBezTo>
                  <a:pt x="18" y="28"/>
                  <a:pt x="17" y="27"/>
                  <a:pt x="17" y="26"/>
                </a:cubicBezTo>
                <a:cubicBezTo>
                  <a:pt x="16" y="24"/>
                  <a:pt x="16" y="22"/>
                  <a:pt x="16" y="20"/>
                </a:cubicBezTo>
                <a:cubicBezTo>
                  <a:pt x="16" y="19"/>
                  <a:pt x="16" y="19"/>
                  <a:pt x="16" y="19"/>
                </a:cubicBezTo>
                <a:cubicBezTo>
                  <a:pt x="18" y="19"/>
                  <a:pt x="18" y="19"/>
                  <a:pt x="18" y="19"/>
                </a:cubicBezTo>
                <a:close/>
                <a:moveTo>
                  <a:pt x="38" y="21"/>
                </a:moveTo>
                <a:cubicBezTo>
                  <a:pt x="38" y="21"/>
                  <a:pt x="38" y="22"/>
                  <a:pt x="38" y="22"/>
                </a:cubicBezTo>
                <a:cubicBezTo>
                  <a:pt x="38" y="24"/>
                  <a:pt x="37" y="25"/>
                  <a:pt x="36" y="25"/>
                </a:cubicBezTo>
                <a:cubicBezTo>
                  <a:pt x="34" y="25"/>
                  <a:pt x="33" y="24"/>
                  <a:pt x="33" y="22"/>
                </a:cubicBezTo>
                <a:cubicBezTo>
                  <a:pt x="33" y="22"/>
                  <a:pt x="33" y="21"/>
                  <a:pt x="33" y="21"/>
                </a:cubicBezTo>
                <a:cubicBezTo>
                  <a:pt x="25" y="21"/>
                  <a:pt x="25" y="21"/>
                  <a:pt x="25" y="21"/>
                </a:cubicBezTo>
                <a:cubicBezTo>
                  <a:pt x="25" y="21"/>
                  <a:pt x="25" y="22"/>
                  <a:pt x="25" y="22"/>
                </a:cubicBezTo>
                <a:cubicBezTo>
                  <a:pt x="25" y="24"/>
                  <a:pt x="24" y="25"/>
                  <a:pt x="22" y="25"/>
                </a:cubicBezTo>
                <a:cubicBezTo>
                  <a:pt x="21" y="25"/>
                  <a:pt x="20" y="24"/>
                  <a:pt x="20" y="22"/>
                </a:cubicBezTo>
                <a:cubicBezTo>
                  <a:pt x="20" y="22"/>
                  <a:pt x="20" y="21"/>
                  <a:pt x="20" y="21"/>
                </a:cubicBezTo>
                <a:cubicBezTo>
                  <a:pt x="19" y="21"/>
                  <a:pt x="19" y="21"/>
                  <a:pt x="19" y="21"/>
                </a:cubicBezTo>
                <a:cubicBezTo>
                  <a:pt x="18" y="23"/>
                  <a:pt x="19" y="24"/>
                  <a:pt x="19" y="25"/>
                </a:cubicBezTo>
                <a:cubicBezTo>
                  <a:pt x="19" y="26"/>
                  <a:pt x="20" y="26"/>
                  <a:pt x="21" y="27"/>
                </a:cubicBezTo>
                <a:cubicBezTo>
                  <a:pt x="26" y="27"/>
                  <a:pt x="26" y="27"/>
                  <a:pt x="26" y="27"/>
                </a:cubicBezTo>
                <a:cubicBezTo>
                  <a:pt x="27" y="24"/>
                  <a:pt x="27" y="24"/>
                  <a:pt x="27" y="24"/>
                </a:cubicBezTo>
                <a:cubicBezTo>
                  <a:pt x="27" y="23"/>
                  <a:pt x="27" y="23"/>
                  <a:pt x="27" y="23"/>
                </a:cubicBezTo>
                <a:cubicBezTo>
                  <a:pt x="28" y="23"/>
                  <a:pt x="28" y="23"/>
                  <a:pt x="28" y="23"/>
                </a:cubicBezTo>
                <a:cubicBezTo>
                  <a:pt x="30" y="23"/>
                  <a:pt x="30" y="23"/>
                  <a:pt x="30" y="23"/>
                </a:cubicBezTo>
                <a:cubicBezTo>
                  <a:pt x="31" y="23"/>
                  <a:pt x="31" y="23"/>
                  <a:pt x="31" y="23"/>
                </a:cubicBezTo>
                <a:cubicBezTo>
                  <a:pt x="31" y="24"/>
                  <a:pt x="31" y="24"/>
                  <a:pt x="31" y="24"/>
                </a:cubicBezTo>
                <a:cubicBezTo>
                  <a:pt x="32" y="27"/>
                  <a:pt x="32" y="27"/>
                  <a:pt x="32" y="27"/>
                </a:cubicBezTo>
                <a:cubicBezTo>
                  <a:pt x="37" y="27"/>
                  <a:pt x="37" y="27"/>
                  <a:pt x="37" y="27"/>
                </a:cubicBezTo>
                <a:cubicBezTo>
                  <a:pt x="38" y="26"/>
                  <a:pt x="39" y="25"/>
                  <a:pt x="39" y="24"/>
                </a:cubicBezTo>
                <a:cubicBezTo>
                  <a:pt x="39" y="23"/>
                  <a:pt x="39" y="22"/>
                  <a:pt x="39" y="21"/>
                </a:cubicBezTo>
                <a:cubicBezTo>
                  <a:pt x="38" y="21"/>
                  <a:pt x="38" y="21"/>
                  <a:pt x="38" y="21"/>
                </a:cubicBezTo>
                <a:close/>
                <a:moveTo>
                  <a:pt x="42" y="15"/>
                </a:moveTo>
                <a:cubicBezTo>
                  <a:pt x="41" y="15"/>
                  <a:pt x="40" y="15"/>
                  <a:pt x="39" y="15"/>
                </a:cubicBezTo>
                <a:cubicBezTo>
                  <a:pt x="39" y="14"/>
                  <a:pt x="38" y="12"/>
                  <a:pt x="38" y="11"/>
                </a:cubicBezTo>
                <a:cubicBezTo>
                  <a:pt x="37" y="12"/>
                  <a:pt x="36" y="14"/>
                  <a:pt x="35" y="16"/>
                </a:cubicBezTo>
                <a:cubicBezTo>
                  <a:pt x="23" y="19"/>
                  <a:pt x="23" y="15"/>
                  <a:pt x="16" y="15"/>
                </a:cubicBezTo>
                <a:cubicBezTo>
                  <a:pt x="16" y="22"/>
                  <a:pt x="15" y="29"/>
                  <a:pt x="20" y="35"/>
                </a:cubicBezTo>
                <a:cubicBezTo>
                  <a:pt x="22" y="38"/>
                  <a:pt x="25" y="40"/>
                  <a:pt x="29" y="40"/>
                </a:cubicBezTo>
                <a:cubicBezTo>
                  <a:pt x="29" y="40"/>
                  <a:pt x="29" y="40"/>
                  <a:pt x="29" y="40"/>
                </a:cubicBezTo>
                <a:cubicBezTo>
                  <a:pt x="32" y="40"/>
                  <a:pt x="36" y="38"/>
                  <a:pt x="38" y="35"/>
                </a:cubicBezTo>
                <a:cubicBezTo>
                  <a:pt x="43" y="29"/>
                  <a:pt x="42" y="22"/>
                  <a:pt x="42" y="15"/>
                </a:cubicBezTo>
                <a:close/>
                <a:moveTo>
                  <a:pt x="12" y="28"/>
                </a:moveTo>
                <a:cubicBezTo>
                  <a:pt x="13" y="32"/>
                  <a:pt x="15" y="35"/>
                  <a:pt x="17" y="38"/>
                </a:cubicBezTo>
                <a:cubicBezTo>
                  <a:pt x="20" y="41"/>
                  <a:pt x="24" y="44"/>
                  <a:pt x="29" y="44"/>
                </a:cubicBezTo>
                <a:cubicBezTo>
                  <a:pt x="29" y="44"/>
                  <a:pt x="29" y="44"/>
                  <a:pt x="29" y="44"/>
                </a:cubicBezTo>
                <a:cubicBezTo>
                  <a:pt x="34" y="44"/>
                  <a:pt x="38" y="41"/>
                  <a:pt x="41" y="38"/>
                </a:cubicBezTo>
                <a:cubicBezTo>
                  <a:pt x="43" y="35"/>
                  <a:pt x="45" y="32"/>
                  <a:pt x="45" y="28"/>
                </a:cubicBezTo>
                <a:cubicBezTo>
                  <a:pt x="47" y="22"/>
                  <a:pt x="47" y="12"/>
                  <a:pt x="46" y="5"/>
                </a:cubicBezTo>
                <a:cubicBezTo>
                  <a:pt x="42" y="0"/>
                  <a:pt x="18" y="0"/>
                  <a:pt x="12" y="5"/>
                </a:cubicBezTo>
                <a:cubicBezTo>
                  <a:pt x="11" y="12"/>
                  <a:pt x="11" y="20"/>
                  <a:pt x="12" y="28"/>
                </a:cubicBezTo>
                <a:close/>
                <a:moveTo>
                  <a:pt x="29" y="65"/>
                </a:moveTo>
                <a:cubicBezTo>
                  <a:pt x="37" y="46"/>
                  <a:pt x="37" y="46"/>
                  <a:pt x="37" y="46"/>
                </a:cubicBezTo>
                <a:cubicBezTo>
                  <a:pt x="40" y="44"/>
                  <a:pt x="40" y="44"/>
                  <a:pt x="40" y="44"/>
                </a:cubicBezTo>
                <a:cubicBezTo>
                  <a:pt x="52" y="47"/>
                  <a:pt x="52" y="47"/>
                  <a:pt x="52" y="47"/>
                </a:cubicBezTo>
                <a:cubicBezTo>
                  <a:pt x="53" y="48"/>
                  <a:pt x="53" y="48"/>
                  <a:pt x="53" y="48"/>
                </a:cubicBezTo>
                <a:cubicBezTo>
                  <a:pt x="53" y="48"/>
                  <a:pt x="53" y="48"/>
                  <a:pt x="53" y="48"/>
                </a:cubicBezTo>
                <a:cubicBezTo>
                  <a:pt x="56" y="51"/>
                  <a:pt x="57" y="54"/>
                  <a:pt x="57" y="57"/>
                </a:cubicBezTo>
                <a:cubicBezTo>
                  <a:pt x="58" y="61"/>
                  <a:pt x="58" y="64"/>
                  <a:pt x="57" y="68"/>
                </a:cubicBezTo>
                <a:cubicBezTo>
                  <a:pt x="57" y="70"/>
                  <a:pt x="57" y="70"/>
                  <a:pt x="57" y="70"/>
                </a:cubicBezTo>
                <a:cubicBezTo>
                  <a:pt x="55" y="70"/>
                  <a:pt x="55" y="70"/>
                  <a:pt x="55" y="70"/>
                </a:cubicBezTo>
                <a:cubicBezTo>
                  <a:pt x="3" y="70"/>
                  <a:pt x="3" y="70"/>
                  <a:pt x="3" y="70"/>
                </a:cubicBezTo>
                <a:cubicBezTo>
                  <a:pt x="1" y="70"/>
                  <a:pt x="1" y="70"/>
                  <a:pt x="1" y="70"/>
                </a:cubicBezTo>
                <a:cubicBezTo>
                  <a:pt x="1" y="68"/>
                  <a:pt x="1" y="68"/>
                  <a:pt x="1" y="68"/>
                </a:cubicBezTo>
                <a:cubicBezTo>
                  <a:pt x="0" y="63"/>
                  <a:pt x="0" y="59"/>
                  <a:pt x="1" y="56"/>
                </a:cubicBezTo>
                <a:cubicBezTo>
                  <a:pt x="2" y="53"/>
                  <a:pt x="3" y="50"/>
                  <a:pt x="5" y="48"/>
                </a:cubicBezTo>
                <a:cubicBezTo>
                  <a:pt x="6" y="48"/>
                  <a:pt x="6" y="48"/>
                  <a:pt x="6" y="48"/>
                </a:cubicBezTo>
                <a:cubicBezTo>
                  <a:pt x="6" y="47"/>
                  <a:pt x="6" y="47"/>
                  <a:pt x="6" y="47"/>
                </a:cubicBezTo>
                <a:cubicBezTo>
                  <a:pt x="18" y="44"/>
                  <a:pt x="18" y="44"/>
                  <a:pt x="18" y="44"/>
                </a:cubicBezTo>
                <a:cubicBezTo>
                  <a:pt x="21" y="46"/>
                  <a:pt x="21" y="46"/>
                  <a:pt x="21" y="46"/>
                </a:cubicBezTo>
                <a:lnTo>
                  <a:pt x="29" y="65"/>
                </a:lnTo>
                <a:close/>
              </a:path>
            </a:pathLst>
          </a:custGeom>
          <a:solidFill>
            <a:srgbClr val="2E75B6"/>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48137" name="Freeform 212"/>
          <p:cNvSpPr>
            <a:spLocks noChangeAspect="1" noEditPoints="1" noChangeArrowheads="1"/>
          </p:cNvSpPr>
          <p:nvPr/>
        </p:nvSpPr>
        <p:spPr bwMode="auto">
          <a:xfrm>
            <a:off x="7896226" y="3140075"/>
            <a:ext cx="517525" cy="539750"/>
          </a:xfrm>
          <a:custGeom>
            <a:avLst/>
            <a:gdLst>
              <a:gd name="T0" fmla="*/ 23 w 65"/>
              <a:gd name="T1" fmla="*/ 68 h 68"/>
              <a:gd name="T2" fmla="*/ 22 w 65"/>
              <a:gd name="T3" fmla="*/ 51 h 68"/>
              <a:gd name="T4" fmla="*/ 27 w 65"/>
              <a:gd name="T5" fmla="*/ 4 h 68"/>
              <a:gd name="T6" fmla="*/ 59 w 65"/>
              <a:gd name="T7" fmla="*/ 10 h 68"/>
              <a:gd name="T8" fmla="*/ 62 w 65"/>
              <a:gd name="T9" fmla="*/ 18 h 68"/>
              <a:gd name="T10" fmla="*/ 61 w 65"/>
              <a:gd name="T11" fmla="*/ 19 h 68"/>
              <a:gd name="T12" fmla="*/ 63 w 65"/>
              <a:gd name="T13" fmla="*/ 29 h 68"/>
              <a:gd name="T14" fmla="*/ 61 w 65"/>
              <a:gd name="T15" fmla="*/ 31 h 68"/>
              <a:gd name="T16" fmla="*/ 64 w 65"/>
              <a:gd name="T17" fmla="*/ 42 h 68"/>
              <a:gd name="T18" fmla="*/ 61 w 65"/>
              <a:gd name="T19" fmla="*/ 43 h 68"/>
              <a:gd name="T20" fmla="*/ 62 w 65"/>
              <a:gd name="T21" fmla="*/ 53 h 68"/>
              <a:gd name="T22" fmla="*/ 59 w 65"/>
              <a:gd name="T23" fmla="*/ 55 h 68"/>
              <a:gd name="T24" fmla="*/ 49 w 65"/>
              <a:gd name="T25" fmla="*/ 56 h 68"/>
              <a:gd name="T26" fmla="*/ 49 w 65"/>
              <a:gd name="T27" fmla="*/ 68 h 68"/>
              <a:gd name="T28" fmla="*/ 23 w 65"/>
              <a:gd name="T29" fmla="*/ 68 h 68"/>
              <a:gd name="T30" fmla="*/ 46 w 65"/>
              <a:gd name="T31" fmla="*/ 11 h 68"/>
              <a:gd name="T32" fmla="*/ 42 w 65"/>
              <a:gd name="T33" fmla="*/ 14 h 68"/>
              <a:gd name="T34" fmla="*/ 40 w 65"/>
              <a:gd name="T35" fmla="*/ 17 h 68"/>
              <a:gd name="T36" fmla="*/ 33 w 65"/>
              <a:gd name="T37" fmla="*/ 10 h 68"/>
              <a:gd name="T38" fmla="*/ 28 w 65"/>
              <a:gd name="T39" fmla="*/ 16 h 68"/>
              <a:gd name="T40" fmla="*/ 30 w 65"/>
              <a:gd name="T41" fmla="*/ 18 h 68"/>
              <a:gd name="T42" fmla="*/ 33 w 65"/>
              <a:gd name="T43" fmla="*/ 22 h 68"/>
              <a:gd name="T44" fmla="*/ 29 w 65"/>
              <a:gd name="T45" fmla="*/ 26 h 68"/>
              <a:gd name="T46" fmla="*/ 26 w 65"/>
              <a:gd name="T47" fmla="*/ 23 h 68"/>
              <a:gd name="T48" fmla="*/ 23 w 65"/>
              <a:gd name="T49" fmla="*/ 20 h 68"/>
              <a:gd name="T50" fmla="*/ 16 w 65"/>
              <a:gd name="T51" fmla="*/ 27 h 68"/>
              <a:gd name="T52" fmla="*/ 22 w 65"/>
              <a:gd name="T53" fmla="*/ 34 h 68"/>
              <a:gd name="T54" fmla="*/ 25 w 65"/>
              <a:gd name="T55" fmla="*/ 31 h 68"/>
              <a:gd name="T56" fmla="*/ 29 w 65"/>
              <a:gd name="T57" fmla="*/ 28 h 68"/>
              <a:gd name="T58" fmla="*/ 33 w 65"/>
              <a:gd name="T59" fmla="*/ 33 h 68"/>
              <a:gd name="T60" fmla="*/ 30 w 65"/>
              <a:gd name="T61" fmla="*/ 36 h 68"/>
              <a:gd name="T62" fmla="*/ 28 w 65"/>
              <a:gd name="T63" fmla="*/ 39 h 68"/>
              <a:gd name="T64" fmla="*/ 34 w 65"/>
              <a:gd name="T65" fmla="*/ 46 h 68"/>
              <a:gd name="T66" fmla="*/ 42 w 65"/>
              <a:gd name="T67" fmla="*/ 38 h 68"/>
              <a:gd name="T68" fmla="*/ 39 w 65"/>
              <a:gd name="T69" fmla="*/ 36 h 68"/>
              <a:gd name="T70" fmla="*/ 36 w 65"/>
              <a:gd name="T71" fmla="*/ 33 h 68"/>
              <a:gd name="T72" fmla="*/ 40 w 65"/>
              <a:gd name="T73" fmla="*/ 28 h 68"/>
              <a:gd name="T74" fmla="*/ 44 w 65"/>
              <a:gd name="T75" fmla="*/ 31 h 68"/>
              <a:gd name="T76" fmla="*/ 46 w 65"/>
              <a:gd name="T77" fmla="*/ 34 h 68"/>
              <a:gd name="T78" fmla="*/ 51 w 65"/>
              <a:gd name="T79" fmla="*/ 28 h 68"/>
              <a:gd name="T80" fmla="*/ 44 w 65"/>
              <a:gd name="T81" fmla="*/ 21 h 68"/>
              <a:gd name="T82" fmla="*/ 47 w 65"/>
              <a:gd name="T83" fmla="*/ 19 h 68"/>
              <a:gd name="T84" fmla="*/ 50 w 65"/>
              <a:gd name="T85" fmla="*/ 15 h 68"/>
              <a:gd name="T86" fmla="*/ 46 w 65"/>
              <a:gd name="T87" fmla="*/ 1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8">
                <a:moveTo>
                  <a:pt x="23" y="68"/>
                </a:moveTo>
                <a:cubicBezTo>
                  <a:pt x="24" y="62"/>
                  <a:pt x="24" y="57"/>
                  <a:pt x="22" y="51"/>
                </a:cubicBezTo>
                <a:cubicBezTo>
                  <a:pt x="0" y="39"/>
                  <a:pt x="8" y="10"/>
                  <a:pt x="27" y="4"/>
                </a:cubicBezTo>
                <a:cubicBezTo>
                  <a:pt x="37" y="0"/>
                  <a:pt x="50" y="1"/>
                  <a:pt x="59" y="10"/>
                </a:cubicBezTo>
                <a:cubicBezTo>
                  <a:pt x="65" y="17"/>
                  <a:pt x="62" y="18"/>
                  <a:pt x="62" y="18"/>
                </a:cubicBezTo>
                <a:cubicBezTo>
                  <a:pt x="61" y="19"/>
                  <a:pt x="61" y="19"/>
                  <a:pt x="61" y="19"/>
                </a:cubicBezTo>
                <a:cubicBezTo>
                  <a:pt x="61" y="22"/>
                  <a:pt x="63" y="28"/>
                  <a:pt x="63" y="29"/>
                </a:cubicBezTo>
                <a:cubicBezTo>
                  <a:pt x="62" y="30"/>
                  <a:pt x="61" y="31"/>
                  <a:pt x="61" y="31"/>
                </a:cubicBezTo>
                <a:cubicBezTo>
                  <a:pt x="64" y="42"/>
                  <a:pt x="64" y="42"/>
                  <a:pt x="64" y="42"/>
                </a:cubicBezTo>
                <a:cubicBezTo>
                  <a:pt x="61" y="43"/>
                  <a:pt x="61" y="43"/>
                  <a:pt x="61" y="43"/>
                </a:cubicBezTo>
                <a:cubicBezTo>
                  <a:pt x="62" y="47"/>
                  <a:pt x="63" y="50"/>
                  <a:pt x="62" y="53"/>
                </a:cubicBezTo>
                <a:cubicBezTo>
                  <a:pt x="62" y="54"/>
                  <a:pt x="60" y="55"/>
                  <a:pt x="59" y="55"/>
                </a:cubicBezTo>
                <a:cubicBezTo>
                  <a:pt x="49" y="56"/>
                  <a:pt x="49" y="56"/>
                  <a:pt x="49" y="56"/>
                </a:cubicBezTo>
                <a:cubicBezTo>
                  <a:pt x="49" y="68"/>
                  <a:pt x="49" y="68"/>
                  <a:pt x="49" y="68"/>
                </a:cubicBezTo>
                <a:cubicBezTo>
                  <a:pt x="23" y="68"/>
                  <a:pt x="23" y="68"/>
                  <a:pt x="23" y="68"/>
                </a:cubicBezTo>
                <a:close/>
                <a:moveTo>
                  <a:pt x="46" y="11"/>
                </a:moveTo>
                <a:cubicBezTo>
                  <a:pt x="44" y="11"/>
                  <a:pt x="42" y="12"/>
                  <a:pt x="42" y="14"/>
                </a:cubicBezTo>
                <a:cubicBezTo>
                  <a:pt x="42" y="16"/>
                  <a:pt x="42" y="18"/>
                  <a:pt x="40" y="17"/>
                </a:cubicBezTo>
                <a:cubicBezTo>
                  <a:pt x="33" y="10"/>
                  <a:pt x="33" y="10"/>
                  <a:pt x="33" y="10"/>
                </a:cubicBezTo>
                <a:cubicBezTo>
                  <a:pt x="28" y="16"/>
                  <a:pt x="28" y="16"/>
                  <a:pt x="28" y="16"/>
                </a:cubicBezTo>
                <a:cubicBezTo>
                  <a:pt x="27" y="18"/>
                  <a:pt x="29" y="18"/>
                  <a:pt x="30" y="18"/>
                </a:cubicBezTo>
                <a:cubicBezTo>
                  <a:pt x="32" y="18"/>
                  <a:pt x="34" y="20"/>
                  <a:pt x="33" y="22"/>
                </a:cubicBezTo>
                <a:cubicBezTo>
                  <a:pt x="33" y="23"/>
                  <a:pt x="31" y="25"/>
                  <a:pt x="29" y="26"/>
                </a:cubicBezTo>
                <a:cubicBezTo>
                  <a:pt x="27" y="26"/>
                  <a:pt x="26" y="25"/>
                  <a:pt x="26" y="23"/>
                </a:cubicBezTo>
                <a:cubicBezTo>
                  <a:pt x="26" y="21"/>
                  <a:pt x="26" y="19"/>
                  <a:pt x="23" y="20"/>
                </a:cubicBezTo>
                <a:cubicBezTo>
                  <a:pt x="16" y="27"/>
                  <a:pt x="16" y="27"/>
                  <a:pt x="16" y="27"/>
                </a:cubicBezTo>
                <a:cubicBezTo>
                  <a:pt x="22" y="34"/>
                  <a:pt x="22" y="34"/>
                  <a:pt x="22" y="34"/>
                </a:cubicBezTo>
                <a:cubicBezTo>
                  <a:pt x="25" y="35"/>
                  <a:pt x="25" y="33"/>
                  <a:pt x="25" y="31"/>
                </a:cubicBezTo>
                <a:cubicBezTo>
                  <a:pt x="26" y="29"/>
                  <a:pt x="27" y="28"/>
                  <a:pt x="29" y="28"/>
                </a:cubicBezTo>
                <a:cubicBezTo>
                  <a:pt x="31" y="29"/>
                  <a:pt x="33" y="31"/>
                  <a:pt x="33" y="33"/>
                </a:cubicBezTo>
                <a:cubicBezTo>
                  <a:pt x="33" y="34"/>
                  <a:pt x="32" y="36"/>
                  <a:pt x="30" y="36"/>
                </a:cubicBezTo>
                <a:cubicBezTo>
                  <a:pt x="28" y="36"/>
                  <a:pt x="26" y="36"/>
                  <a:pt x="28" y="39"/>
                </a:cubicBezTo>
                <a:cubicBezTo>
                  <a:pt x="34" y="46"/>
                  <a:pt x="34" y="46"/>
                  <a:pt x="34" y="46"/>
                </a:cubicBezTo>
                <a:cubicBezTo>
                  <a:pt x="42" y="38"/>
                  <a:pt x="42" y="38"/>
                  <a:pt x="42" y="38"/>
                </a:cubicBezTo>
                <a:cubicBezTo>
                  <a:pt x="42" y="36"/>
                  <a:pt x="40" y="36"/>
                  <a:pt x="39" y="36"/>
                </a:cubicBezTo>
                <a:cubicBezTo>
                  <a:pt x="37" y="36"/>
                  <a:pt x="36" y="34"/>
                  <a:pt x="36" y="33"/>
                </a:cubicBezTo>
                <a:cubicBezTo>
                  <a:pt x="36" y="31"/>
                  <a:pt x="38" y="29"/>
                  <a:pt x="40" y="28"/>
                </a:cubicBezTo>
                <a:cubicBezTo>
                  <a:pt x="42" y="28"/>
                  <a:pt x="43" y="29"/>
                  <a:pt x="44" y="31"/>
                </a:cubicBezTo>
                <a:cubicBezTo>
                  <a:pt x="44" y="33"/>
                  <a:pt x="44" y="35"/>
                  <a:pt x="46" y="34"/>
                </a:cubicBezTo>
                <a:cubicBezTo>
                  <a:pt x="51" y="28"/>
                  <a:pt x="51" y="28"/>
                  <a:pt x="51" y="28"/>
                </a:cubicBezTo>
                <a:cubicBezTo>
                  <a:pt x="44" y="21"/>
                  <a:pt x="44" y="21"/>
                  <a:pt x="44" y="21"/>
                </a:cubicBezTo>
                <a:cubicBezTo>
                  <a:pt x="43" y="19"/>
                  <a:pt x="45" y="19"/>
                  <a:pt x="47" y="19"/>
                </a:cubicBezTo>
                <a:cubicBezTo>
                  <a:pt x="49" y="19"/>
                  <a:pt x="50" y="17"/>
                  <a:pt x="50" y="15"/>
                </a:cubicBezTo>
                <a:cubicBezTo>
                  <a:pt x="49" y="14"/>
                  <a:pt x="47" y="12"/>
                  <a:pt x="46" y="11"/>
                </a:cubicBezTo>
                <a:close/>
              </a:path>
            </a:pathLst>
          </a:custGeom>
          <a:solidFill>
            <a:srgbClr val="2E75B6"/>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48138" name="Freeform 227"/>
          <p:cNvSpPr>
            <a:spLocks noChangeAspect="1" noEditPoints="1" noChangeArrowheads="1"/>
          </p:cNvSpPr>
          <p:nvPr/>
        </p:nvSpPr>
        <p:spPr bwMode="auto">
          <a:xfrm>
            <a:off x="1441451" y="4181475"/>
            <a:ext cx="458788" cy="539750"/>
          </a:xfrm>
          <a:custGeom>
            <a:avLst/>
            <a:gdLst>
              <a:gd name="T0" fmla="*/ 49 w 58"/>
              <a:gd name="T1" fmla="*/ 23 h 68"/>
              <a:gd name="T2" fmla="*/ 49 w 58"/>
              <a:gd name="T3" fmla="*/ 24 h 68"/>
              <a:gd name="T4" fmla="*/ 46 w 58"/>
              <a:gd name="T5" fmla="*/ 33 h 68"/>
              <a:gd name="T6" fmla="*/ 31 w 58"/>
              <a:gd name="T7" fmla="*/ 46 h 68"/>
              <a:gd name="T8" fmla="*/ 16 w 58"/>
              <a:gd name="T9" fmla="*/ 33 h 68"/>
              <a:gd name="T10" fmla="*/ 13 w 58"/>
              <a:gd name="T11" fmla="*/ 24 h 68"/>
              <a:gd name="T12" fmla="*/ 14 w 58"/>
              <a:gd name="T13" fmla="*/ 23 h 68"/>
              <a:gd name="T14" fmla="*/ 18 w 58"/>
              <a:gd name="T15" fmla="*/ 6 h 68"/>
              <a:gd name="T16" fmla="*/ 48 w 58"/>
              <a:gd name="T17" fmla="*/ 23 h 68"/>
              <a:gd name="T18" fmla="*/ 17 w 58"/>
              <a:gd name="T19" fmla="*/ 56 h 68"/>
              <a:gd name="T20" fmla="*/ 23 w 58"/>
              <a:gd name="T21" fmla="*/ 50 h 68"/>
              <a:gd name="T22" fmla="*/ 17 w 58"/>
              <a:gd name="T23" fmla="*/ 46 h 68"/>
              <a:gd name="T24" fmla="*/ 7 w 58"/>
              <a:gd name="T25" fmla="*/ 36 h 68"/>
              <a:gd name="T26" fmla="*/ 11 w 58"/>
              <a:gd name="T27" fmla="*/ 34 h 68"/>
              <a:gd name="T28" fmla="*/ 8 w 58"/>
              <a:gd name="T29" fmla="*/ 27 h 68"/>
              <a:gd name="T30" fmla="*/ 1 w 58"/>
              <a:gd name="T31" fmla="*/ 36 h 68"/>
              <a:gd name="T32" fmla="*/ 26 w 58"/>
              <a:gd name="T33" fmla="*/ 50 h 68"/>
              <a:gd name="T34" fmla="*/ 43 w 58"/>
              <a:gd name="T35" fmla="*/ 46 h 68"/>
              <a:gd name="T36" fmla="*/ 57 w 58"/>
              <a:gd name="T37" fmla="*/ 68 h 68"/>
              <a:gd name="T38" fmla="*/ 7 w 58"/>
              <a:gd name="T39" fmla="*/ 54 h 68"/>
              <a:gd name="T40" fmla="*/ 18 w 58"/>
              <a:gd name="T41" fmla="*/ 58 h 68"/>
              <a:gd name="T42" fmla="*/ 18 w 58"/>
              <a:gd name="T43" fmla="*/ 58 h 68"/>
              <a:gd name="T44" fmla="*/ 25 w 58"/>
              <a:gd name="T45" fmla="*/ 53 h 68"/>
              <a:gd name="T46" fmla="*/ 26 w 58"/>
              <a:gd name="T47" fmla="*/ 50 h 68"/>
              <a:gd name="T48" fmla="*/ 44 w 58"/>
              <a:gd name="T49" fmla="*/ 25 h 68"/>
              <a:gd name="T50" fmla="*/ 22 w 58"/>
              <a:gd name="T51" fmla="*/ 21 h 68"/>
              <a:gd name="T52" fmla="*/ 17 w 58"/>
              <a:gd name="T53" fmla="*/ 25 h 68"/>
              <a:gd name="T54" fmla="*/ 16 w 58"/>
              <a:gd name="T55" fmla="*/ 25 h 68"/>
              <a:gd name="T56" fmla="*/ 18 w 58"/>
              <a:gd name="T57" fmla="*/ 31 h 68"/>
              <a:gd name="T58" fmla="*/ 19 w 58"/>
              <a:gd name="T59" fmla="*/ 32 h 68"/>
              <a:gd name="T60" fmla="*/ 31 w 58"/>
              <a:gd name="T61" fmla="*/ 43 h 68"/>
              <a:gd name="T62" fmla="*/ 44 w 58"/>
              <a:gd name="T63" fmla="*/ 32 h 68"/>
              <a:gd name="T64" fmla="*/ 45 w 58"/>
              <a:gd name="T65" fmla="*/ 31 h 68"/>
              <a:gd name="T66" fmla="*/ 47 w 58"/>
              <a:gd name="T67" fmla="*/ 2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8" h="68">
                <a:moveTo>
                  <a:pt x="48" y="23"/>
                </a:moveTo>
                <a:cubicBezTo>
                  <a:pt x="48" y="23"/>
                  <a:pt x="48" y="23"/>
                  <a:pt x="49" y="23"/>
                </a:cubicBezTo>
                <a:cubicBezTo>
                  <a:pt x="49" y="24"/>
                  <a:pt x="49" y="24"/>
                  <a:pt x="49" y="24"/>
                </a:cubicBezTo>
                <a:cubicBezTo>
                  <a:pt x="49" y="24"/>
                  <a:pt x="49" y="24"/>
                  <a:pt x="49" y="24"/>
                </a:cubicBezTo>
                <a:cubicBezTo>
                  <a:pt x="49" y="27"/>
                  <a:pt x="49" y="29"/>
                  <a:pt x="49" y="30"/>
                </a:cubicBezTo>
                <a:cubicBezTo>
                  <a:pt x="48" y="31"/>
                  <a:pt x="47" y="32"/>
                  <a:pt x="46" y="33"/>
                </a:cubicBezTo>
                <a:cubicBezTo>
                  <a:pt x="45" y="36"/>
                  <a:pt x="43" y="39"/>
                  <a:pt x="41" y="42"/>
                </a:cubicBezTo>
                <a:cubicBezTo>
                  <a:pt x="38" y="44"/>
                  <a:pt x="35" y="46"/>
                  <a:pt x="31" y="46"/>
                </a:cubicBezTo>
                <a:cubicBezTo>
                  <a:pt x="28" y="46"/>
                  <a:pt x="25" y="44"/>
                  <a:pt x="22" y="42"/>
                </a:cubicBezTo>
                <a:cubicBezTo>
                  <a:pt x="19" y="39"/>
                  <a:pt x="17" y="36"/>
                  <a:pt x="16" y="33"/>
                </a:cubicBezTo>
                <a:cubicBezTo>
                  <a:pt x="15" y="32"/>
                  <a:pt x="14" y="31"/>
                  <a:pt x="14" y="30"/>
                </a:cubicBezTo>
                <a:cubicBezTo>
                  <a:pt x="13" y="29"/>
                  <a:pt x="13" y="27"/>
                  <a:pt x="13" y="24"/>
                </a:cubicBezTo>
                <a:cubicBezTo>
                  <a:pt x="13" y="24"/>
                  <a:pt x="13" y="24"/>
                  <a:pt x="13" y="24"/>
                </a:cubicBezTo>
                <a:cubicBezTo>
                  <a:pt x="14" y="23"/>
                  <a:pt x="14" y="23"/>
                  <a:pt x="14" y="23"/>
                </a:cubicBezTo>
                <a:cubicBezTo>
                  <a:pt x="14" y="23"/>
                  <a:pt x="14" y="23"/>
                  <a:pt x="14" y="23"/>
                </a:cubicBezTo>
                <a:cubicBezTo>
                  <a:pt x="13" y="14"/>
                  <a:pt x="14" y="9"/>
                  <a:pt x="18" y="6"/>
                </a:cubicBezTo>
                <a:cubicBezTo>
                  <a:pt x="24" y="0"/>
                  <a:pt x="37" y="0"/>
                  <a:pt x="43" y="5"/>
                </a:cubicBezTo>
                <a:cubicBezTo>
                  <a:pt x="48" y="8"/>
                  <a:pt x="49" y="14"/>
                  <a:pt x="48" y="23"/>
                </a:cubicBezTo>
                <a:close/>
                <a:moveTo>
                  <a:pt x="12" y="55"/>
                </a:moveTo>
                <a:cubicBezTo>
                  <a:pt x="14" y="56"/>
                  <a:pt x="15" y="56"/>
                  <a:pt x="17" y="56"/>
                </a:cubicBezTo>
                <a:cubicBezTo>
                  <a:pt x="20" y="55"/>
                  <a:pt x="21" y="53"/>
                  <a:pt x="22" y="51"/>
                </a:cubicBezTo>
                <a:cubicBezTo>
                  <a:pt x="23" y="51"/>
                  <a:pt x="23" y="50"/>
                  <a:pt x="23" y="50"/>
                </a:cubicBezTo>
                <a:cubicBezTo>
                  <a:pt x="21" y="48"/>
                  <a:pt x="20" y="47"/>
                  <a:pt x="18" y="46"/>
                </a:cubicBezTo>
                <a:cubicBezTo>
                  <a:pt x="18" y="45"/>
                  <a:pt x="17" y="46"/>
                  <a:pt x="17" y="46"/>
                </a:cubicBezTo>
                <a:cubicBezTo>
                  <a:pt x="15" y="48"/>
                  <a:pt x="15" y="48"/>
                  <a:pt x="15" y="48"/>
                </a:cubicBezTo>
                <a:cubicBezTo>
                  <a:pt x="12" y="45"/>
                  <a:pt x="9" y="40"/>
                  <a:pt x="7" y="36"/>
                </a:cubicBezTo>
                <a:cubicBezTo>
                  <a:pt x="10" y="35"/>
                  <a:pt x="10" y="35"/>
                  <a:pt x="10" y="35"/>
                </a:cubicBezTo>
                <a:cubicBezTo>
                  <a:pt x="11" y="35"/>
                  <a:pt x="11" y="34"/>
                  <a:pt x="11" y="34"/>
                </a:cubicBezTo>
                <a:cubicBezTo>
                  <a:pt x="11" y="32"/>
                  <a:pt x="10" y="30"/>
                  <a:pt x="9" y="28"/>
                </a:cubicBezTo>
                <a:cubicBezTo>
                  <a:pt x="9" y="27"/>
                  <a:pt x="8" y="27"/>
                  <a:pt x="8" y="27"/>
                </a:cubicBezTo>
                <a:cubicBezTo>
                  <a:pt x="6" y="28"/>
                  <a:pt x="4" y="29"/>
                  <a:pt x="2" y="30"/>
                </a:cubicBezTo>
                <a:cubicBezTo>
                  <a:pt x="0" y="33"/>
                  <a:pt x="0" y="34"/>
                  <a:pt x="1" y="36"/>
                </a:cubicBezTo>
                <a:cubicBezTo>
                  <a:pt x="3" y="41"/>
                  <a:pt x="8" y="51"/>
                  <a:pt x="12" y="55"/>
                </a:cubicBezTo>
                <a:close/>
                <a:moveTo>
                  <a:pt x="26" y="50"/>
                </a:moveTo>
                <a:cubicBezTo>
                  <a:pt x="27" y="51"/>
                  <a:pt x="29" y="51"/>
                  <a:pt x="31" y="51"/>
                </a:cubicBezTo>
                <a:cubicBezTo>
                  <a:pt x="36" y="51"/>
                  <a:pt x="40" y="49"/>
                  <a:pt x="43" y="46"/>
                </a:cubicBezTo>
                <a:cubicBezTo>
                  <a:pt x="45" y="46"/>
                  <a:pt x="47" y="46"/>
                  <a:pt x="50" y="46"/>
                </a:cubicBezTo>
                <a:cubicBezTo>
                  <a:pt x="55" y="50"/>
                  <a:pt x="58" y="61"/>
                  <a:pt x="57" y="68"/>
                </a:cubicBezTo>
                <a:cubicBezTo>
                  <a:pt x="40" y="68"/>
                  <a:pt x="22" y="68"/>
                  <a:pt x="5" y="68"/>
                </a:cubicBezTo>
                <a:cubicBezTo>
                  <a:pt x="5" y="64"/>
                  <a:pt x="5" y="59"/>
                  <a:pt x="7" y="54"/>
                </a:cubicBezTo>
                <a:cubicBezTo>
                  <a:pt x="8" y="55"/>
                  <a:pt x="10" y="56"/>
                  <a:pt x="11" y="57"/>
                </a:cubicBezTo>
                <a:cubicBezTo>
                  <a:pt x="13" y="59"/>
                  <a:pt x="15" y="59"/>
                  <a:pt x="18" y="58"/>
                </a:cubicBezTo>
                <a:cubicBezTo>
                  <a:pt x="18" y="58"/>
                  <a:pt x="18" y="58"/>
                  <a:pt x="18" y="58"/>
                </a:cubicBezTo>
                <a:cubicBezTo>
                  <a:pt x="18" y="58"/>
                  <a:pt x="18" y="58"/>
                  <a:pt x="18" y="58"/>
                </a:cubicBezTo>
                <a:cubicBezTo>
                  <a:pt x="21" y="57"/>
                  <a:pt x="23" y="55"/>
                  <a:pt x="25" y="53"/>
                </a:cubicBezTo>
                <a:cubicBezTo>
                  <a:pt x="25" y="53"/>
                  <a:pt x="25" y="53"/>
                  <a:pt x="25" y="53"/>
                </a:cubicBezTo>
                <a:cubicBezTo>
                  <a:pt x="25" y="53"/>
                  <a:pt x="25" y="53"/>
                  <a:pt x="25" y="53"/>
                </a:cubicBezTo>
                <a:cubicBezTo>
                  <a:pt x="25" y="52"/>
                  <a:pt x="26" y="51"/>
                  <a:pt x="26" y="50"/>
                </a:cubicBezTo>
                <a:close/>
                <a:moveTo>
                  <a:pt x="46" y="25"/>
                </a:moveTo>
                <a:cubicBezTo>
                  <a:pt x="45" y="25"/>
                  <a:pt x="44" y="25"/>
                  <a:pt x="44" y="25"/>
                </a:cubicBezTo>
                <a:cubicBezTo>
                  <a:pt x="43" y="24"/>
                  <a:pt x="43" y="23"/>
                  <a:pt x="43" y="22"/>
                </a:cubicBezTo>
                <a:cubicBezTo>
                  <a:pt x="37" y="23"/>
                  <a:pt x="30" y="23"/>
                  <a:pt x="22" y="21"/>
                </a:cubicBezTo>
                <a:cubicBezTo>
                  <a:pt x="21" y="22"/>
                  <a:pt x="20" y="24"/>
                  <a:pt x="19" y="25"/>
                </a:cubicBezTo>
                <a:cubicBezTo>
                  <a:pt x="19" y="25"/>
                  <a:pt x="18" y="25"/>
                  <a:pt x="17" y="25"/>
                </a:cubicBezTo>
                <a:cubicBezTo>
                  <a:pt x="16" y="25"/>
                  <a:pt x="16" y="25"/>
                  <a:pt x="16" y="25"/>
                </a:cubicBezTo>
                <a:cubicBezTo>
                  <a:pt x="16" y="25"/>
                  <a:pt x="16" y="25"/>
                  <a:pt x="16" y="25"/>
                </a:cubicBezTo>
                <a:cubicBezTo>
                  <a:pt x="16" y="27"/>
                  <a:pt x="16" y="28"/>
                  <a:pt x="16" y="29"/>
                </a:cubicBezTo>
                <a:cubicBezTo>
                  <a:pt x="17" y="30"/>
                  <a:pt x="17" y="30"/>
                  <a:pt x="18" y="31"/>
                </a:cubicBezTo>
                <a:cubicBezTo>
                  <a:pt x="19" y="31"/>
                  <a:pt x="19" y="31"/>
                  <a:pt x="19" y="31"/>
                </a:cubicBezTo>
                <a:cubicBezTo>
                  <a:pt x="19" y="32"/>
                  <a:pt x="19" y="32"/>
                  <a:pt x="19" y="32"/>
                </a:cubicBezTo>
                <a:cubicBezTo>
                  <a:pt x="20" y="35"/>
                  <a:pt x="21" y="38"/>
                  <a:pt x="24" y="40"/>
                </a:cubicBezTo>
                <a:cubicBezTo>
                  <a:pt x="26" y="42"/>
                  <a:pt x="29" y="43"/>
                  <a:pt x="31" y="43"/>
                </a:cubicBezTo>
                <a:cubicBezTo>
                  <a:pt x="34" y="43"/>
                  <a:pt x="37" y="42"/>
                  <a:pt x="39" y="40"/>
                </a:cubicBezTo>
                <a:cubicBezTo>
                  <a:pt x="41" y="38"/>
                  <a:pt x="43" y="35"/>
                  <a:pt x="44" y="32"/>
                </a:cubicBezTo>
                <a:cubicBezTo>
                  <a:pt x="44" y="31"/>
                  <a:pt x="44" y="31"/>
                  <a:pt x="44" y="31"/>
                </a:cubicBezTo>
                <a:cubicBezTo>
                  <a:pt x="45" y="31"/>
                  <a:pt x="45" y="31"/>
                  <a:pt x="45" y="31"/>
                </a:cubicBezTo>
                <a:cubicBezTo>
                  <a:pt x="45" y="30"/>
                  <a:pt x="46" y="30"/>
                  <a:pt x="46" y="29"/>
                </a:cubicBezTo>
                <a:cubicBezTo>
                  <a:pt x="46" y="28"/>
                  <a:pt x="47" y="27"/>
                  <a:pt x="47" y="25"/>
                </a:cubicBezTo>
                <a:cubicBezTo>
                  <a:pt x="46" y="25"/>
                  <a:pt x="46" y="25"/>
                  <a:pt x="46" y="25"/>
                </a:cubicBezTo>
                <a:close/>
              </a:path>
            </a:pathLst>
          </a:custGeom>
          <a:solidFill>
            <a:srgbClr val="2E75B6"/>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48139" name="Freeform 254"/>
          <p:cNvSpPr>
            <a:spLocks noChangeAspect="1" noEditPoints="1" noChangeArrowheads="1"/>
          </p:cNvSpPr>
          <p:nvPr/>
        </p:nvSpPr>
        <p:spPr bwMode="auto">
          <a:xfrm>
            <a:off x="7950201" y="4181475"/>
            <a:ext cx="479425" cy="539750"/>
          </a:xfrm>
          <a:custGeom>
            <a:avLst/>
            <a:gdLst>
              <a:gd name="T0" fmla="*/ 10 w 53"/>
              <a:gd name="T1" fmla="*/ 3 h 60"/>
              <a:gd name="T2" fmla="*/ 4 w 53"/>
              <a:gd name="T3" fmla="*/ 9 h 60"/>
              <a:gd name="T4" fmla="*/ 10 w 53"/>
              <a:gd name="T5" fmla="*/ 16 h 60"/>
              <a:gd name="T6" fmla="*/ 17 w 53"/>
              <a:gd name="T7" fmla="*/ 9 h 60"/>
              <a:gd name="T8" fmla="*/ 10 w 53"/>
              <a:gd name="T9" fmla="*/ 3 h 60"/>
              <a:gd name="T10" fmla="*/ 30 w 53"/>
              <a:gd name="T11" fmla="*/ 17 h 60"/>
              <a:gd name="T12" fmla="*/ 31 w 53"/>
              <a:gd name="T13" fmla="*/ 22 h 60"/>
              <a:gd name="T14" fmla="*/ 33 w 53"/>
              <a:gd name="T15" fmla="*/ 23 h 60"/>
              <a:gd name="T16" fmla="*/ 36 w 53"/>
              <a:gd name="T17" fmla="*/ 18 h 60"/>
              <a:gd name="T18" fmla="*/ 30 w 53"/>
              <a:gd name="T19" fmla="*/ 17 h 60"/>
              <a:gd name="T20" fmla="*/ 39 w 53"/>
              <a:gd name="T21" fmla="*/ 19 h 60"/>
              <a:gd name="T22" fmla="*/ 36 w 53"/>
              <a:gd name="T23" fmla="*/ 26 h 60"/>
              <a:gd name="T24" fmla="*/ 35 w 53"/>
              <a:gd name="T25" fmla="*/ 27 h 60"/>
              <a:gd name="T26" fmla="*/ 34 w 53"/>
              <a:gd name="T27" fmla="*/ 27 h 60"/>
              <a:gd name="T28" fmla="*/ 31 w 53"/>
              <a:gd name="T29" fmla="*/ 26 h 60"/>
              <a:gd name="T30" fmla="*/ 23 w 53"/>
              <a:gd name="T31" fmla="*/ 32 h 60"/>
              <a:gd name="T32" fmla="*/ 18 w 53"/>
              <a:gd name="T33" fmla="*/ 26 h 60"/>
              <a:gd name="T34" fmla="*/ 18 w 53"/>
              <a:gd name="T35" fmla="*/ 38 h 60"/>
              <a:gd name="T36" fmla="*/ 19 w 53"/>
              <a:gd name="T37" fmla="*/ 60 h 60"/>
              <a:gd name="T38" fmla="*/ 13 w 53"/>
              <a:gd name="T39" fmla="*/ 60 h 60"/>
              <a:gd name="T40" fmla="*/ 12 w 53"/>
              <a:gd name="T41" fmla="*/ 41 h 60"/>
              <a:gd name="T42" fmla="*/ 9 w 53"/>
              <a:gd name="T43" fmla="*/ 41 h 60"/>
              <a:gd name="T44" fmla="*/ 8 w 53"/>
              <a:gd name="T45" fmla="*/ 60 h 60"/>
              <a:gd name="T46" fmla="*/ 2 w 53"/>
              <a:gd name="T47" fmla="*/ 60 h 60"/>
              <a:gd name="T48" fmla="*/ 4 w 53"/>
              <a:gd name="T49" fmla="*/ 38 h 60"/>
              <a:gd name="T50" fmla="*/ 0 w 53"/>
              <a:gd name="T51" fmla="*/ 34 h 60"/>
              <a:gd name="T52" fmla="*/ 3 w 53"/>
              <a:gd name="T53" fmla="*/ 18 h 60"/>
              <a:gd name="T54" fmla="*/ 18 w 53"/>
              <a:gd name="T55" fmla="*/ 18 h 60"/>
              <a:gd name="T56" fmla="*/ 24 w 53"/>
              <a:gd name="T57" fmla="*/ 25 h 60"/>
              <a:gd name="T58" fmla="*/ 27 w 53"/>
              <a:gd name="T59" fmla="*/ 24 h 60"/>
              <a:gd name="T60" fmla="*/ 27 w 53"/>
              <a:gd name="T61" fmla="*/ 24 h 60"/>
              <a:gd name="T62" fmla="*/ 26 w 53"/>
              <a:gd name="T63" fmla="*/ 16 h 60"/>
              <a:gd name="T64" fmla="*/ 20 w 53"/>
              <a:gd name="T65" fmla="*/ 15 h 60"/>
              <a:gd name="T66" fmla="*/ 20 w 53"/>
              <a:gd name="T67" fmla="*/ 7 h 60"/>
              <a:gd name="T68" fmla="*/ 53 w 53"/>
              <a:gd name="T69" fmla="*/ 0 h 60"/>
              <a:gd name="T70" fmla="*/ 53 w 53"/>
              <a:gd name="T71" fmla="*/ 22 h 60"/>
              <a:gd name="T72" fmla="*/ 39 w 53"/>
              <a:gd name="T73" fmla="*/ 19 h 60"/>
              <a:gd name="T74" fmla="*/ 23 w 53"/>
              <a:gd name="T75" fmla="*/ 9 h 60"/>
              <a:gd name="T76" fmla="*/ 23 w 53"/>
              <a:gd name="T77" fmla="*/ 10 h 60"/>
              <a:gd name="T78" fmla="*/ 50 w 53"/>
              <a:gd name="T79" fmla="*/ 9 h 60"/>
              <a:gd name="T80" fmla="*/ 50 w 53"/>
              <a:gd name="T81" fmla="*/ 3 h 60"/>
              <a:gd name="T82" fmla="*/ 23 w 53"/>
              <a:gd name="T83" fmla="*/ 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60">
                <a:moveTo>
                  <a:pt x="10" y="3"/>
                </a:moveTo>
                <a:cubicBezTo>
                  <a:pt x="7" y="3"/>
                  <a:pt x="4" y="6"/>
                  <a:pt x="4" y="9"/>
                </a:cubicBezTo>
                <a:cubicBezTo>
                  <a:pt x="4" y="13"/>
                  <a:pt x="7" y="16"/>
                  <a:pt x="10" y="16"/>
                </a:cubicBezTo>
                <a:cubicBezTo>
                  <a:pt x="14" y="16"/>
                  <a:pt x="17" y="13"/>
                  <a:pt x="17" y="9"/>
                </a:cubicBezTo>
                <a:cubicBezTo>
                  <a:pt x="17" y="6"/>
                  <a:pt x="14" y="3"/>
                  <a:pt x="10" y="3"/>
                </a:cubicBezTo>
                <a:close/>
                <a:moveTo>
                  <a:pt x="30" y="17"/>
                </a:moveTo>
                <a:cubicBezTo>
                  <a:pt x="31" y="22"/>
                  <a:pt x="31" y="22"/>
                  <a:pt x="31" y="22"/>
                </a:cubicBezTo>
                <a:cubicBezTo>
                  <a:pt x="33" y="23"/>
                  <a:pt x="33" y="23"/>
                  <a:pt x="33" y="23"/>
                </a:cubicBezTo>
                <a:cubicBezTo>
                  <a:pt x="36" y="18"/>
                  <a:pt x="36" y="18"/>
                  <a:pt x="36" y="18"/>
                </a:cubicBezTo>
                <a:cubicBezTo>
                  <a:pt x="30" y="17"/>
                  <a:pt x="30" y="17"/>
                  <a:pt x="30" y="17"/>
                </a:cubicBezTo>
                <a:close/>
                <a:moveTo>
                  <a:pt x="39" y="19"/>
                </a:moveTo>
                <a:cubicBezTo>
                  <a:pt x="36" y="26"/>
                  <a:pt x="36" y="26"/>
                  <a:pt x="36" y="26"/>
                </a:cubicBezTo>
                <a:cubicBezTo>
                  <a:pt x="35" y="27"/>
                  <a:pt x="35" y="27"/>
                  <a:pt x="35" y="27"/>
                </a:cubicBezTo>
                <a:cubicBezTo>
                  <a:pt x="34" y="27"/>
                  <a:pt x="34" y="27"/>
                  <a:pt x="34" y="27"/>
                </a:cubicBezTo>
                <a:cubicBezTo>
                  <a:pt x="31" y="26"/>
                  <a:pt x="31" y="26"/>
                  <a:pt x="31" y="26"/>
                </a:cubicBezTo>
                <a:cubicBezTo>
                  <a:pt x="23" y="32"/>
                  <a:pt x="23" y="32"/>
                  <a:pt x="23" y="32"/>
                </a:cubicBezTo>
                <a:cubicBezTo>
                  <a:pt x="18" y="26"/>
                  <a:pt x="18" y="26"/>
                  <a:pt x="18" y="26"/>
                </a:cubicBezTo>
                <a:cubicBezTo>
                  <a:pt x="18" y="38"/>
                  <a:pt x="18" y="38"/>
                  <a:pt x="18" y="38"/>
                </a:cubicBezTo>
                <a:cubicBezTo>
                  <a:pt x="19" y="60"/>
                  <a:pt x="19" y="60"/>
                  <a:pt x="19" y="60"/>
                </a:cubicBezTo>
                <a:cubicBezTo>
                  <a:pt x="13" y="60"/>
                  <a:pt x="13" y="60"/>
                  <a:pt x="13" y="60"/>
                </a:cubicBezTo>
                <a:cubicBezTo>
                  <a:pt x="12" y="41"/>
                  <a:pt x="12" y="41"/>
                  <a:pt x="12" y="41"/>
                </a:cubicBezTo>
                <a:cubicBezTo>
                  <a:pt x="9" y="41"/>
                  <a:pt x="9" y="41"/>
                  <a:pt x="9" y="41"/>
                </a:cubicBezTo>
                <a:cubicBezTo>
                  <a:pt x="8" y="60"/>
                  <a:pt x="8" y="60"/>
                  <a:pt x="8" y="60"/>
                </a:cubicBezTo>
                <a:cubicBezTo>
                  <a:pt x="2" y="60"/>
                  <a:pt x="2" y="60"/>
                  <a:pt x="2" y="60"/>
                </a:cubicBezTo>
                <a:cubicBezTo>
                  <a:pt x="4" y="38"/>
                  <a:pt x="4" y="38"/>
                  <a:pt x="4" y="38"/>
                </a:cubicBezTo>
                <a:cubicBezTo>
                  <a:pt x="2" y="37"/>
                  <a:pt x="1" y="35"/>
                  <a:pt x="0" y="34"/>
                </a:cubicBezTo>
                <a:cubicBezTo>
                  <a:pt x="3" y="18"/>
                  <a:pt x="3" y="18"/>
                  <a:pt x="3" y="18"/>
                </a:cubicBezTo>
                <a:cubicBezTo>
                  <a:pt x="20" y="18"/>
                  <a:pt x="1" y="18"/>
                  <a:pt x="18" y="18"/>
                </a:cubicBezTo>
                <a:cubicBezTo>
                  <a:pt x="24" y="25"/>
                  <a:pt x="24" y="25"/>
                  <a:pt x="24" y="25"/>
                </a:cubicBezTo>
                <a:cubicBezTo>
                  <a:pt x="27" y="24"/>
                  <a:pt x="27" y="24"/>
                  <a:pt x="27" y="24"/>
                </a:cubicBezTo>
                <a:cubicBezTo>
                  <a:pt x="27" y="24"/>
                  <a:pt x="27" y="24"/>
                  <a:pt x="27" y="24"/>
                </a:cubicBezTo>
                <a:cubicBezTo>
                  <a:pt x="26" y="16"/>
                  <a:pt x="26" y="16"/>
                  <a:pt x="26" y="16"/>
                </a:cubicBezTo>
                <a:cubicBezTo>
                  <a:pt x="20" y="15"/>
                  <a:pt x="20" y="15"/>
                  <a:pt x="20" y="15"/>
                </a:cubicBezTo>
                <a:cubicBezTo>
                  <a:pt x="20" y="7"/>
                  <a:pt x="20" y="7"/>
                  <a:pt x="20" y="7"/>
                </a:cubicBezTo>
                <a:cubicBezTo>
                  <a:pt x="53" y="0"/>
                  <a:pt x="53" y="0"/>
                  <a:pt x="53" y="0"/>
                </a:cubicBezTo>
                <a:cubicBezTo>
                  <a:pt x="53" y="22"/>
                  <a:pt x="53" y="22"/>
                  <a:pt x="53" y="22"/>
                </a:cubicBezTo>
                <a:cubicBezTo>
                  <a:pt x="39" y="19"/>
                  <a:pt x="39" y="19"/>
                  <a:pt x="39" y="19"/>
                </a:cubicBezTo>
                <a:close/>
                <a:moveTo>
                  <a:pt x="23" y="9"/>
                </a:moveTo>
                <a:cubicBezTo>
                  <a:pt x="23" y="10"/>
                  <a:pt x="23" y="10"/>
                  <a:pt x="23" y="10"/>
                </a:cubicBezTo>
                <a:cubicBezTo>
                  <a:pt x="50" y="9"/>
                  <a:pt x="50" y="9"/>
                  <a:pt x="50" y="9"/>
                </a:cubicBezTo>
                <a:cubicBezTo>
                  <a:pt x="50" y="3"/>
                  <a:pt x="50" y="3"/>
                  <a:pt x="50" y="3"/>
                </a:cubicBezTo>
                <a:lnTo>
                  <a:pt x="23" y="9"/>
                </a:lnTo>
                <a:close/>
              </a:path>
            </a:pathLst>
          </a:custGeom>
          <a:solidFill>
            <a:srgbClr val="2E75B6"/>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48140" name="Freeform 367"/>
          <p:cNvSpPr>
            <a:spLocks noChangeAspect="1" noEditPoints="1" noChangeArrowheads="1"/>
          </p:cNvSpPr>
          <p:nvPr/>
        </p:nvSpPr>
        <p:spPr bwMode="auto">
          <a:xfrm>
            <a:off x="1435100" y="3155950"/>
            <a:ext cx="471488" cy="539750"/>
          </a:xfrm>
          <a:custGeom>
            <a:avLst/>
            <a:gdLst>
              <a:gd name="T0" fmla="*/ 8 w 56"/>
              <a:gd name="T1" fmla="*/ 37 h 64"/>
              <a:gd name="T2" fmla="*/ 14 w 56"/>
              <a:gd name="T3" fmla="*/ 37 h 64"/>
              <a:gd name="T4" fmla="*/ 18 w 56"/>
              <a:gd name="T5" fmla="*/ 35 h 64"/>
              <a:gd name="T6" fmla="*/ 25 w 56"/>
              <a:gd name="T7" fmla="*/ 51 h 64"/>
              <a:gd name="T8" fmla="*/ 27 w 56"/>
              <a:gd name="T9" fmla="*/ 41 h 64"/>
              <a:gd name="T10" fmla="*/ 26 w 56"/>
              <a:gd name="T11" fmla="*/ 40 h 64"/>
              <a:gd name="T12" fmla="*/ 26 w 56"/>
              <a:gd name="T13" fmla="*/ 39 h 64"/>
              <a:gd name="T14" fmla="*/ 31 w 56"/>
              <a:gd name="T15" fmla="*/ 39 h 64"/>
              <a:gd name="T16" fmla="*/ 31 w 56"/>
              <a:gd name="T17" fmla="*/ 40 h 64"/>
              <a:gd name="T18" fmla="*/ 30 w 56"/>
              <a:gd name="T19" fmla="*/ 41 h 64"/>
              <a:gd name="T20" fmla="*/ 32 w 56"/>
              <a:gd name="T21" fmla="*/ 50 h 64"/>
              <a:gd name="T22" fmla="*/ 38 w 56"/>
              <a:gd name="T23" fmla="*/ 36 h 64"/>
              <a:gd name="T24" fmla="*/ 42 w 56"/>
              <a:gd name="T25" fmla="*/ 36 h 64"/>
              <a:gd name="T26" fmla="*/ 47 w 56"/>
              <a:gd name="T27" fmla="*/ 36 h 64"/>
              <a:gd name="T28" fmla="*/ 55 w 56"/>
              <a:gd name="T29" fmla="*/ 60 h 64"/>
              <a:gd name="T30" fmla="*/ 47 w 56"/>
              <a:gd name="T31" fmla="*/ 62 h 64"/>
              <a:gd name="T32" fmla="*/ 46 w 56"/>
              <a:gd name="T33" fmla="*/ 59 h 64"/>
              <a:gd name="T34" fmla="*/ 44 w 56"/>
              <a:gd name="T35" fmla="*/ 63 h 64"/>
              <a:gd name="T36" fmla="*/ 11 w 56"/>
              <a:gd name="T37" fmla="*/ 63 h 64"/>
              <a:gd name="T38" fmla="*/ 8 w 56"/>
              <a:gd name="T39" fmla="*/ 59 h 64"/>
              <a:gd name="T40" fmla="*/ 7 w 56"/>
              <a:gd name="T41" fmla="*/ 62 h 64"/>
              <a:gd name="T42" fmla="*/ 0 w 56"/>
              <a:gd name="T43" fmla="*/ 60 h 64"/>
              <a:gd name="T44" fmla="*/ 8 w 56"/>
              <a:gd name="T45" fmla="*/ 37 h 64"/>
              <a:gd name="T46" fmla="*/ 16 w 56"/>
              <a:gd name="T47" fmla="*/ 25 h 64"/>
              <a:gd name="T48" fmla="*/ 14 w 56"/>
              <a:gd name="T49" fmla="*/ 23 h 64"/>
              <a:gd name="T50" fmla="*/ 14 w 56"/>
              <a:gd name="T51" fmla="*/ 19 h 64"/>
              <a:gd name="T52" fmla="*/ 14 w 56"/>
              <a:gd name="T53" fmla="*/ 18 h 64"/>
              <a:gd name="T54" fmla="*/ 14 w 56"/>
              <a:gd name="T55" fmla="*/ 18 h 64"/>
              <a:gd name="T56" fmla="*/ 14 w 56"/>
              <a:gd name="T57" fmla="*/ 18 h 64"/>
              <a:gd name="T58" fmla="*/ 17 w 56"/>
              <a:gd name="T59" fmla="*/ 4 h 64"/>
              <a:gd name="T60" fmla="*/ 37 w 56"/>
              <a:gd name="T61" fmla="*/ 4 h 64"/>
              <a:gd name="T62" fmla="*/ 41 w 56"/>
              <a:gd name="T63" fmla="*/ 17 h 64"/>
              <a:gd name="T64" fmla="*/ 41 w 56"/>
              <a:gd name="T65" fmla="*/ 18 h 64"/>
              <a:gd name="T66" fmla="*/ 41 w 56"/>
              <a:gd name="T67" fmla="*/ 18 h 64"/>
              <a:gd name="T68" fmla="*/ 41 w 56"/>
              <a:gd name="T69" fmla="*/ 19 h 64"/>
              <a:gd name="T70" fmla="*/ 41 w 56"/>
              <a:gd name="T71" fmla="*/ 23 h 64"/>
              <a:gd name="T72" fmla="*/ 39 w 56"/>
              <a:gd name="T73" fmla="*/ 25 h 64"/>
              <a:gd name="T74" fmla="*/ 29 w 56"/>
              <a:gd name="T75" fmla="*/ 34 h 64"/>
              <a:gd name="T76" fmla="*/ 26 w 56"/>
              <a:gd name="T77" fmla="*/ 34 h 64"/>
              <a:gd name="T78" fmla="*/ 16 w 56"/>
              <a:gd name="T79" fmla="*/ 2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64">
                <a:moveTo>
                  <a:pt x="8" y="37"/>
                </a:moveTo>
                <a:cubicBezTo>
                  <a:pt x="10" y="37"/>
                  <a:pt x="12" y="37"/>
                  <a:pt x="14" y="37"/>
                </a:cubicBezTo>
                <a:cubicBezTo>
                  <a:pt x="16" y="37"/>
                  <a:pt x="17" y="36"/>
                  <a:pt x="18" y="35"/>
                </a:cubicBezTo>
                <a:cubicBezTo>
                  <a:pt x="25" y="51"/>
                  <a:pt x="25" y="51"/>
                  <a:pt x="25" y="51"/>
                </a:cubicBezTo>
                <a:cubicBezTo>
                  <a:pt x="27" y="41"/>
                  <a:pt x="27" y="41"/>
                  <a:pt x="27" y="41"/>
                </a:cubicBezTo>
                <a:cubicBezTo>
                  <a:pt x="26" y="40"/>
                  <a:pt x="26" y="40"/>
                  <a:pt x="26" y="40"/>
                </a:cubicBezTo>
                <a:cubicBezTo>
                  <a:pt x="26" y="39"/>
                  <a:pt x="26" y="39"/>
                  <a:pt x="26" y="39"/>
                </a:cubicBezTo>
                <a:cubicBezTo>
                  <a:pt x="31" y="39"/>
                  <a:pt x="31" y="39"/>
                  <a:pt x="31" y="39"/>
                </a:cubicBezTo>
                <a:cubicBezTo>
                  <a:pt x="31" y="40"/>
                  <a:pt x="31" y="40"/>
                  <a:pt x="31" y="40"/>
                </a:cubicBezTo>
                <a:cubicBezTo>
                  <a:pt x="30" y="41"/>
                  <a:pt x="30" y="41"/>
                  <a:pt x="30" y="41"/>
                </a:cubicBezTo>
                <a:cubicBezTo>
                  <a:pt x="32" y="50"/>
                  <a:pt x="32" y="50"/>
                  <a:pt x="32" y="50"/>
                </a:cubicBezTo>
                <a:cubicBezTo>
                  <a:pt x="38" y="36"/>
                  <a:pt x="38" y="36"/>
                  <a:pt x="38" y="36"/>
                </a:cubicBezTo>
                <a:cubicBezTo>
                  <a:pt x="39" y="36"/>
                  <a:pt x="40" y="36"/>
                  <a:pt x="42" y="36"/>
                </a:cubicBezTo>
                <a:cubicBezTo>
                  <a:pt x="44" y="36"/>
                  <a:pt x="45" y="36"/>
                  <a:pt x="47" y="36"/>
                </a:cubicBezTo>
                <a:cubicBezTo>
                  <a:pt x="52" y="41"/>
                  <a:pt x="56" y="52"/>
                  <a:pt x="55" y="60"/>
                </a:cubicBezTo>
                <a:cubicBezTo>
                  <a:pt x="53" y="61"/>
                  <a:pt x="51" y="62"/>
                  <a:pt x="47" y="62"/>
                </a:cubicBezTo>
                <a:cubicBezTo>
                  <a:pt x="46" y="59"/>
                  <a:pt x="46" y="59"/>
                  <a:pt x="46" y="59"/>
                </a:cubicBezTo>
                <a:cubicBezTo>
                  <a:pt x="44" y="63"/>
                  <a:pt x="44" y="63"/>
                  <a:pt x="44" y="63"/>
                </a:cubicBezTo>
                <a:cubicBezTo>
                  <a:pt x="34" y="64"/>
                  <a:pt x="20" y="64"/>
                  <a:pt x="11" y="63"/>
                </a:cubicBezTo>
                <a:cubicBezTo>
                  <a:pt x="8" y="59"/>
                  <a:pt x="8" y="59"/>
                  <a:pt x="8" y="59"/>
                </a:cubicBezTo>
                <a:cubicBezTo>
                  <a:pt x="7" y="62"/>
                  <a:pt x="7" y="62"/>
                  <a:pt x="7" y="62"/>
                </a:cubicBezTo>
                <a:cubicBezTo>
                  <a:pt x="4" y="62"/>
                  <a:pt x="2" y="61"/>
                  <a:pt x="0" y="60"/>
                </a:cubicBezTo>
                <a:cubicBezTo>
                  <a:pt x="1" y="53"/>
                  <a:pt x="2" y="42"/>
                  <a:pt x="8" y="37"/>
                </a:cubicBezTo>
                <a:close/>
                <a:moveTo>
                  <a:pt x="16" y="25"/>
                </a:moveTo>
                <a:cubicBezTo>
                  <a:pt x="15" y="25"/>
                  <a:pt x="15" y="24"/>
                  <a:pt x="14" y="23"/>
                </a:cubicBezTo>
                <a:cubicBezTo>
                  <a:pt x="14" y="22"/>
                  <a:pt x="14" y="20"/>
                  <a:pt x="14" y="19"/>
                </a:cubicBezTo>
                <a:cubicBezTo>
                  <a:pt x="14" y="18"/>
                  <a:pt x="14" y="18"/>
                  <a:pt x="14" y="18"/>
                </a:cubicBezTo>
                <a:cubicBezTo>
                  <a:pt x="14" y="18"/>
                  <a:pt x="14" y="18"/>
                  <a:pt x="14" y="18"/>
                </a:cubicBezTo>
                <a:cubicBezTo>
                  <a:pt x="14" y="18"/>
                  <a:pt x="14" y="18"/>
                  <a:pt x="14" y="18"/>
                </a:cubicBezTo>
                <a:cubicBezTo>
                  <a:pt x="13" y="10"/>
                  <a:pt x="14" y="7"/>
                  <a:pt x="17" y="4"/>
                </a:cubicBezTo>
                <a:cubicBezTo>
                  <a:pt x="22" y="0"/>
                  <a:pt x="32" y="0"/>
                  <a:pt x="37" y="4"/>
                </a:cubicBezTo>
                <a:cubicBezTo>
                  <a:pt x="40" y="6"/>
                  <a:pt x="41" y="11"/>
                  <a:pt x="41" y="17"/>
                </a:cubicBezTo>
                <a:cubicBezTo>
                  <a:pt x="41" y="17"/>
                  <a:pt x="41" y="18"/>
                  <a:pt x="41" y="18"/>
                </a:cubicBezTo>
                <a:cubicBezTo>
                  <a:pt x="41" y="18"/>
                  <a:pt x="41" y="18"/>
                  <a:pt x="41" y="18"/>
                </a:cubicBezTo>
                <a:cubicBezTo>
                  <a:pt x="41" y="19"/>
                  <a:pt x="41" y="19"/>
                  <a:pt x="41" y="19"/>
                </a:cubicBezTo>
                <a:cubicBezTo>
                  <a:pt x="42" y="20"/>
                  <a:pt x="41" y="22"/>
                  <a:pt x="41" y="23"/>
                </a:cubicBezTo>
                <a:cubicBezTo>
                  <a:pt x="40" y="24"/>
                  <a:pt x="40" y="25"/>
                  <a:pt x="39" y="25"/>
                </a:cubicBezTo>
                <a:cubicBezTo>
                  <a:pt x="38" y="29"/>
                  <a:pt x="33" y="34"/>
                  <a:pt x="29" y="34"/>
                </a:cubicBezTo>
                <a:cubicBezTo>
                  <a:pt x="28" y="34"/>
                  <a:pt x="27" y="34"/>
                  <a:pt x="26" y="34"/>
                </a:cubicBezTo>
                <a:cubicBezTo>
                  <a:pt x="21" y="32"/>
                  <a:pt x="18" y="30"/>
                  <a:pt x="16" y="25"/>
                </a:cubicBezTo>
                <a:close/>
              </a:path>
            </a:pathLst>
          </a:custGeom>
          <a:solidFill>
            <a:srgbClr val="2E75B6"/>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48141" name="Freeform 380"/>
          <p:cNvSpPr>
            <a:spLocks noChangeAspect="1" noEditPoints="1" noChangeArrowheads="1"/>
          </p:cNvSpPr>
          <p:nvPr/>
        </p:nvSpPr>
        <p:spPr bwMode="auto">
          <a:xfrm>
            <a:off x="4740277" y="3140075"/>
            <a:ext cx="322263" cy="539750"/>
          </a:xfrm>
          <a:custGeom>
            <a:avLst/>
            <a:gdLst>
              <a:gd name="T0" fmla="*/ 8 w 43"/>
              <a:gd name="T1" fmla="*/ 70 h 72"/>
              <a:gd name="T2" fmla="*/ 6 w 43"/>
              <a:gd name="T3" fmla="*/ 72 h 72"/>
              <a:gd name="T4" fmla="*/ 2 w 43"/>
              <a:gd name="T5" fmla="*/ 72 h 72"/>
              <a:gd name="T6" fmla="*/ 1 w 43"/>
              <a:gd name="T7" fmla="*/ 70 h 72"/>
              <a:gd name="T8" fmla="*/ 1 w 43"/>
              <a:gd name="T9" fmla="*/ 65 h 72"/>
              <a:gd name="T10" fmla="*/ 1 w 43"/>
              <a:gd name="T11" fmla="*/ 61 h 72"/>
              <a:gd name="T12" fmla="*/ 4 w 43"/>
              <a:gd name="T13" fmla="*/ 60 h 72"/>
              <a:gd name="T14" fmla="*/ 7 w 43"/>
              <a:gd name="T15" fmla="*/ 61 h 72"/>
              <a:gd name="T16" fmla="*/ 8 w 43"/>
              <a:gd name="T17" fmla="*/ 65 h 72"/>
              <a:gd name="T18" fmla="*/ 27 w 43"/>
              <a:gd name="T19" fmla="*/ 32 h 72"/>
              <a:gd name="T20" fmla="*/ 22 w 43"/>
              <a:gd name="T21" fmla="*/ 34 h 72"/>
              <a:gd name="T22" fmla="*/ 17 w 43"/>
              <a:gd name="T23" fmla="*/ 32 h 72"/>
              <a:gd name="T24" fmla="*/ 22 w 43"/>
              <a:gd name="T25" fmla="*/ 54 h 72"/>
              <a:gd name="T26" fmla="*/ 27 w 43"/>
              <a:gd name="T27" fmla="*/ 32 h 72"/>
              <a:gd name="T28" fmla="*/ 20 w 43"/>
              <a:gd name="T29" fmla="*/ 27 h 72"/>
              <a:gd name="T30" fmla="*/ 24 w 43"/>
              <a:gd name="T31" fmla="*/ 27 h 72"/>
              <a:gd name="T32" fmla="*/ 29 w 43"/>
              <a:gd name="T33" fmla="*/ 26 h 72"/>
              <a:gd name="T34" fmla="*/ 14 w 43"/>
              <a:gd name="T35" fmla="*/ 24 h 72"/>
              <a:gd name="T36" fmla="*/ 14 w 43"/>
              <a:gd name="T37" fmla="*/ 17 h 72"/>
              <a:gd name="T38" fmla="*/ 17 w 43"/>
              <a:gd name="T39" fmla="*/ 16 h 72"/>
              <a:gd name="T40" fmla="*/ 18 w 43"/>
              <a:gd name="T41" fmla="*/ 16 h 72"/>
              <a:gd name="T42" fmla="*/ 19 w 43"/>
              <a:gd name="T43" fmla="*/ 15 h 72"/>
              <a:gd name="T44" fmla="*/ 31 w 43"/>
              <a:gd name="T45" fmla="*/ 17 h 72"/>
              <a:gd name="T46" fmla="*/ 30 w 43"/>
              <a:gd name="T47" fmla="*/ 24 h 72"/>
              <a:gd name="T48" fmla="*/ 24 w 43"/>
              <a:gd name="T49" fmla="*/ 26 h 72"/>
              <a:gd name="T50" fmla="*/ 37 w 43"/>
              <a:gd name="T51" fmla="*/ 36 h 72"/>
              <a:gd name="T52" fmla="*/ 42 w 43"/>
              <a:gd name="T53" fmla="*/ 56 h 72"/>
              <a:gd name="T54" fmla="*/ 5 w 43"/>
              <a:gd name="T55" fmla="*/ 37 h 72"/>
              <a:gd name="T56" fmla="*/ 4 w 43"/>
              <a:gd name="T57" fmla="*/ 33 h 72"/>
              <a:gd name="T58" fmla="*/ 0 w 43"/>
              <a:gd name="T59" fmla="*/ 29 h 72"/>
              <a:gd name="T60" fmla="*/ 12 w 43"/>
              <a:gd name="T61" fmla="*/ 4 h 72"/>
              <a:gd name="T62" fmla="*/ 36 w 43"/>
              <a:gd name="T63" fmla="*/ 21 h 72"/>
              <a:gd name="T64" fmla="*/ 40 w 43"/>
              <a:gd name="T65" fmla="*/ 36 h 72"/>
              <a:gd name="T66" fmla="*/ 5 w 43"/>
              <a:gd name="T67" fmla="*/ 63 h 72"/>
              <a:gd name="T68" fmla="*/ 4 w 43"/>
              <a:gd name="T69" fmla="*/ 62 h 72"/>
              <a:gd name="T70" fmla="*/ 4 w 43"/>
              <a:gd name="T71" fmla="*/ 63 h 72"/>
              <a:gd name="T72" fmla="*/ 4 w 43"/>
              <a:gd name="T73" fmla="*/ 70 h 72"/>
              <a:gd name="T74" fmla="*/ 5 w 43"/>
              <a:gd name="T75" fmla="*/ 70 h 72"/>
              <a:gd name="T76" fmla="*/ 5 w 43"/>
              <a:gd name="T77" fmla="*/ 63 h 72"/>
              <a:gd name="T78" fmla="*/ 16 w 43"/>
              <a:gd name="T79" fmla="*/ 72 h 72"/>
              <a:gd name="T80" fmla="*/ 11 w 43"/>
              <a:gd name="T81" fmla="*/ 67 h 72"/>
              <a:gd name="T82" fmla="*/ 9 w 43"/>
              <a:gd name="T83" fmla="*/ 72 h 72"/>
              <a:gd name="T84" fmla="*/ 11 w 43"/>
              <a:gd name="T85" fmla="*/ 60 h 72"/>
              <a:gd name="T86" fmla="*/ 13 w 43"/>
              <a:gd name="T87" fmla="*/ 60 h 72"/>
              <a:gd name="T88" fmla="*/ 22 w 43"/>
              <a:gd name="T89" fmla="*/ 60 h 72"/>
              <a:gd name="T90" fmla="*/ 24 w 43"/>
              <a:gd name="T91" fmla="*/ 70 h 72"/>
              <a:gd name="T92" fmla="*/ 19 w 43"/>
              <a:gd name="T93" fmla="*/ 72 h 72"/>
              <a:gd name="T94" fmla="*/ 22 w 43"/>
              <a:gd name="T95" fmla="*/ 60 h 72"/>
              <a:gd name="T96" fmla="*/ 28 w 43"/>
              <a:gd name="T97" fmla="*/ 72 h 72"/>
              <a:gd name="T98" fmla="*/ 25 w 43"/>
              <a:gd name="T99" fmla="*/ 60 h 72"/>
              <a:gd name="T100" fmla="*/ 36 w 43"/>
              <a:gd name="T101" fmla="*/ 60 h 72"/>
              <a:gd name="T102" fmla="*/ 33 w 43"/>
              <a:gd name="T103" fmla="*/ 72 h 72"/>
              <a:gd name="T104" fmla="*/ 32 w 43"/>
              <a:gd name="T105" fmla="*/ 72 h 72"/>
              <a:gd name="T106" fmla="*/ 29 w 43"/>
              <a:gd name="T107" fmla="*/ 60 h 72"/>
              <a:gd name="T108" fmla="*/ 33 w 43"/>
              <a:gd name="T109" fmla="*/ 66 h 72"/>
              <a:gd name="T110" fmla="*/ 36 w 43"/>
              <a:gd name="T111" fmla="*/ 60 h 72"/>
              <a:gd name="T112" fmla="*/ 42 w 43"/>
              <a:gd name="T113" fmla="*/ 60 h 72"/>
              <a:gd name="T114" fmla="*/ 40 w 43"/>
              <a:gd name="T115" fmla="*/ 63 h 72"/>
              <a:gd name="T116" fmla="*/ 42 w 43"/>
              <a:gd name="T117" fmla="*/ 65 h 72"/>
              <a:gd name="T118" fmla="*/ 40 w 43"/>
              <a:gd name="T119" fmla="*/ 67 h 72"/>
              <a:gd name="T120" fmla="*/ 42 w 43"/>
              <a:gd name="T121" fmla="*/ 70 h 72"/>
              <a:gd name="T122" fmla="*/ 37 w 43"/>
              <a:gd name="T123"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 h="72">
                <a:moveTo>
                  <a:pt x="8" y="67"/>
                </a:moveTo>
                <a:cubicBezTo>
                  <a:pt x="8" y="68"/>
                  <a:pt x="8" y="69"/>
                  <a:pt x="8" y="70"/>
                </a:cubicBezTo>
                <a:cubicBezTo>
                  <a:pt x="8" y="70"/>
                  <a:pt x="7" y="70"/>
                  <a:pt x="7" y="71"/>
                </a:cubicBezTo>
                <a:cubicBezTo>
                  <a:pt x="7" y="71"/>
                  <a:pt x="6" y="72"/>
                  <a:pt x="6" y="72"/>
                </a:cubicBezTo>
                <a:cubicBezTo>
                  <a:pt x="5" y="72"/>
                  <a:pt x="5" y="72"/>
                  <a:pt x="4" y="72"/>
                </a:cubicBezTo>
                <a:cubicBezTo>
                  <a:pt x="4" y="72"/>
                  <a:pt x="3" y="72"/>
                  <a:pt x="2" y="72"/>
                </a:cubicBezTo>
                <a:cubicBezTo>
                  <a:pt x="2" y="72"/>
                  <a:pt x="2" y="71"/>
                  <a:pt x="1" y="71"/>
                </a:cubicBezTo>
                <a:cubicBezTo>
                  <a:pt x="1" y="71"/>
                  <a:pt x="1" y="70"/>
                  <a:pt x="1" y="70"/>
                </a:cubicBezTo>
                <a:cubicBezTo>
                  <a:pt x="1" y="69"/>
                  <a:pt x="1" y="68"/>
                  <a:pt x="1" y="67"/>
                </a:cubicBezTo>
                <a:cubicBezTo>
                  <a:pt x="1" y="65"/>
                  <a:pt x="1" y="65"/>
                  <a:pt x="1" y="65"/>
                </a:cubicBezTo>
                <a:cubicBezTo>
                  <a:pt x="1" y="64"/>
                  <a:pt x="1" y="63"/>
                  <a:pt x="1" y="63"/>
                </a:cubicBezTo>
                <a:cubicBezTo>
                  <a:pt x="1" y="62"/>
                  <a:pt x="1" y="62"/>
                  <a:pt x="1" y="61"/>
                </a:cubicBezTo>
                <a:cubicBezTo>
                  <a:pt x="2" y="61"/>
                  <a:pt x="2" y="61"/>
                  <a:pt x="2" y="60"/>
                </a:cubicBezTo>
                <a:cubicBezTo>
                  <a:pt x="3" y="60"/>
                  <a:pt x="4" y="60"/>
                  <a:pt x="4" y="60"/>
                </a:cubicBezTo>
                <a:cubicBezTo>
                  <a:pt x="5" y="60"/>
                  <a:pt x="5" y="60"/>
                  <a:pt x="6" y="60"/>
                </a:cubicBezTo>
                <a:cubicBezTo>
                  <a:pt x="6" y="61"/>
                  <a:pt x="7" y="61"/>
                  <a:pt x="7" y="61"/>
                </a:cubicBezTo>
                <a:cubicBezTo>
                  <a:pt x="7" y="62"/>
                  <a:pt x="8" y="62"/>
                  <a:pt x="8" y="63"/>
                </a:cubicBezTo>
                <a:cubicBezTo>
                  <a:pt x="8" y="63"/>
                  <a:pt x="8" y="64"/>
                  <a:pt x="8" y="65"/>
                </a:cubicBezTo>
                <a:cubicBezTo>
                  <a:pt x="8" y="67"/>
                  <a:pt x="8" y="67"/>
                  <a:pt x="8" y="67"/>
                </a:cubicBezTo>
                <a:close/>
                <a:moveTo>
                  <a:pt x="27" y="32"/>
                </a:moveTo>
                <a:cubicBezTo>
                  <a:pt x="25" y="33"/>
                  <a:pt x="24" y="33"/>
                  <a:pt x="23" y="34"/>
                </a:cubicBezTo>
                <a:cubicBezTo>
                  <a:pt x="22" y="34"/>
                  <a:pt x="22" y="34"/>
                  <a:pt x="22" y="34"/>
                </a:cubicBezTo>
                <a:cubicBezTo>
                  <a:pt x="22" y="34"/>
                  <a:pt x="22" y="34"/>
                  <a:pt x="22" y="34"/>
                </a:cubicBezTo>
                <a:cubicBezTo>
                  <a:pt x="20" y="34"/>
                  <a:pt x="18" y="33"/>
                  <a:pt x="17" y="32"/>
                </a:cubicBezTo>
                <a:cubicBezTo>
                  <a:pt x="16" y="33"/>
                  <a:pt x="14" y="34"/>
                  <a:pt x="12" y="34"/>
                </a:cubicBezTo>
                <a:cubicBezTo>
                  <a:pt x="14" y="42"/>
                  <a:pt x="18" y="48"/>
                  <a:pt x="22" y="54"/>
                </a:cubicBezTo>
                <a:cubicBezTo>
                  <a:pt x="26" y="48"/>
                  <a:pt x="29" y="42"/>
                  <a:pt x="31" y="35"/>
                </a:cubicBezTo>
                <a:cubicBezTo>
                  <a:pt x="29" y="34"/>
                  <a:pt x="28" y="33"/>
                  <a:pt x="27" y="32"/>
                </a:cubicBezTo>
                <a:close/>
                <a:moveTo>
                  <a:pt x="22" y="25"/>
                </a:moveTo>
                <a:cubicBezTo>
                  <a:pt x="21" y="25"/>
                  <a:pt x="20" y="26"/>
                  <a:pt x="20" y="27"/>
                </a:cubicBezTo>
                <a:cubicBezTo>
                  <a:pt x="20" y="28"/>
                  <a:pt x="21" y="29"/>
                  <a:pt x="22" y="29"/>
                </a:cubicBezTo>
                <a:cubicBezTo>
                  <a:pt x="23" y="29"/>
                  <a:pt x="24" y="28"/>
                  <a:pt x="24" y="27"/>
                </a:cubicBezTo>
                <a:cubicBezTo>
                  <a:pt x="25" y="27"/>
                  <a:pt x="26" y="27"/>
                  <a:pt x="28" y="27"/>
                </a:cubicBezTo>
                <a:cubicBezTo>
                  <a:pt x="28" y="27"/>
                  <a:pt x="28" y="27"/>
                  <a:pt x="29" y="26"/>
                </a:cubicBezTo>
                <a:cubicBezTo>
                  <a:pt x="27" y="29"/>
                  <a:pt x="25" y="31"/>
                  <a:pt x="22" y="32"/>
                </a:cubicBezTo>
                <a:cubicBezTo>
                  <a:pt x="18" y="31"/>
                  <a:pt x="15" y="28"/>
                  <a:pt x="14" y="24"/>
                </a:cubicBezTo>
                <a:cubicBezTo>
                  <a:pt x="14" y="22"/>
                  <a:pt x="13" y="20"/>
                  <a:pt x="13" y="18"/>
                </a:cubicBezTo>
                <a:cubicBezTo>
                  <a:pt x="14" y="18"/>
                  <a:pt x="14" y="17"/>
                  <a:pt x="14" y="17"/>
                </a:cubicBezTo>
                <a:cubicBezTo>
                  <a:pt x="15" y="17"/>
                  <a:pt x="16" y="17"/>
                  <a:pt x="17" y="17"/>
                </a:cubicBezTo>
                <a:cubicBezTo>
                  <a:pt x="17" y="16"/>
                  <a:pt x="17" y="16"/>
                  <a:pt x="17" y="16"/>
                </a:cubicBezTo>
                <a:cubicBezTo>
                  <a:pt x="18" y="16"/>
                  <a:pt x="18" y="16"/>
                  <a:pt x="18" y="16"/>
                </a:cubicBezTo>
                <a:cubicBezTo>
                  <a:pt x="18" y="16"/>
                  <a:pt x="18" y="16"/>
                  <a:pt x="18" y="16"/>
                </a:cubicBezTo>
                <a:cubicBezTo>
                  <a:pt x="18" y="15"/>
                  <a:pt x="18" y="15"/>
                  <a:pt x="18" y="15"/>
                </a:cubicBezTo>
                <a:cubicBezTo>
                  <a:pt x="19" y="15"/>
                  <a:pt x="19" y="15"/>
                  <a:pt x="19" y="15"/>
                </a:cubicBezTo>
                <a:cubicBezTo>
                  <a:pt x="20" y="17"/>
                  <a:pt x="20" y="17"/>
                  <a:pt x="20" y="17"/>
                </a:cubicBezTo>
                <a:cubicBezTo>
                  <a:pt x="24" y="18"/>
                  <a:pt x="28" y="17"/>
                  <a:pt x="31" y="17"/>
                </a:cubicBezTo>
                <a:cubicBezTo>
                  <a:pt x="31" y="18"/>
                  <a:pt x="31" y="20"/>
                  <a:pt x="31" y="22"/>
                </a:cubicBezTo>
                <a:cubicBezTo>
                  <a:pt x="30" y="23"/>
                  <a:pt x="30" y="23"/>
                  <a:pt x="30" y="24"/>
                </a:cubicBezTo>
                <a:cubicBezTo>
                  <a:pt x="29" y="24"/>
                  <a:pt x="28" y="25"/>
                  <a:pt x="27" y="25"/>
                </a:cubicBezTo>
                <a:cubicBezTo>
                  <a:pt x="26" y="25"/>
                  <a:pt x="25" y="26"/>
                  <a:pt x="24" y="26"/>
                </a:cubicBezTo>
                <a:cubicBezTo>
                  <a:pt x="24" y="25"/>
                  <a:pt x="23" y="25"/>
                  <a:pt x="22" y="25"/>
                </a:cubicBezTo>
                <a:close/>
                <a:moveTo>
                  <a:pt x="37" y="36"/>
                </a:moveTo>
                <a:cubicBezTo>
                  <a:pt x="38" y="36"/>
                  <a:pt x="39" y="37"/>
                  <a:pt x="40" y="38"/>
                </a:cubicBezTo>
                <a:cubicBezTo>
                  <a:pt x="43" y="43"/>
                  <a:pt x="43" y="53"/>
                  <a:pt x="42" y="56"/>
                </a:cubicBezTo>
                <a:cubicBezTo>
                  <a:pt x="29" y="56"/>
                  <a:pt x="15" y="56"/>
                  <a:pt x="1" y="56"/>
                </a:cubicBezTo>
                <a:cubicBezTo>
                  <a:pt x="0" y="52"/>
                  <a:pt x="0" y="42"/>
                  <a:pt x="5" y="37"/>
                </a:cubicBezTo>
                <a:cubicBezTo>
                  <a:pt x="6" y="35"/>
                  <a:pt x="9" y="35"/>
                  <a:pt x="12" y="34"/>
                </a:cubicBezTo>
                <a:cubicBezTo>
                  <a:pt x="9" y="35"/>
                  <a:pt x="6" y="34"/>
                  <a:pt x="4" y="33"/>
                </a:cubicBezTo>
                <a:cubicBezTo>
                  <a:pt x="6" y="32"/>
                  <a:pt x="7" y="30"/>
                  <a:pt x="8" y="28"/>
                </a:cubicBezTo>
                <a:cubicBezTo>
                  <a:pt x="6" y="29"/>
                  <a:pt x="3" y="30"/>
                  <a:pt x="0" y="29"/>
                </a:cubicBezTo>
                <a:cubicBezTo>
                  <a:pt x="4" y="27"/>
                  <a:pt x="6" y="26"/>
                  <a:pt x="8" y="13"/>
                </a:cubicBezTo>
                <a:cubicBezTo>
                  <a:pt x="9" y="9"/>
                  <a:pt x="10" y="5"/>
                  <a:pt x="12" y="4"/>
                </a:cubicBezTo>
                <a:cubicBezTo>
                  <a:pt x="17" y="0"/>
                  <a:pt x="26" y="0"/>
                  <a:pt x="31" y="3"/>
                </a:cubicBezTo>
                <a:cubicBezTo>
                  <a:pt x="34" y="5"/>
                  <a:pt x="36" y="14"/>
                  <a:pt x="36" y="21"/>
                </a:cubicBezTo>
                <a:cubicBezTo>
                  <a:pt x="36" y="21"/>
                  <a:pt x="36" y="21"/>
                  <a:pt x="36" y="21"/>
                </a:cubicBezTo>
                <a:cubicBezTo>
                  <a:pt x="37" y="30"/>
                  <a:pt x="36" y="31"/>
                  <a:pt x="40" y="36"/>
                </a:cubicBezTo>
                <a:cubicBezTo>
                  <a:pt x="39" y="36"/>
                  <a:pt x="38" y="36"/>
                  <a:pt x="37" y="36"/>
                </a:cubicBezTo>
                <a:close/>
                <a:moveTo>
                  <a:pt x="5" y="63"/>
                </a:moveTo>
                <a:cubicBezTo>
                  <a:pt x="5" y="63"/>
                  <a:pt x="5" y="62"/>
                  <a:pt x="5" y="62"/>
                </a:cubicBezTo>
                <a:cubicBezTo>
                  <a:pt x="4" y="62"/>
                  <a:pt x="4" y="62"/>
                  <a:pt x="4" y="62"/>
                </a:cubicBezTo>
                <a:cubicBezTo>
                  <a:pt x="4" y="62"/>
                  <a:pt x="4" y="62"/>
                  <a:pt x="4" y="62"/>
                </a:cubicBezTo>
                <a:cubicBezTo>
                  <a:pt x="4" y="62"/>
                  <a:pt x="4" y="63"/>
                  <a:pt x="4" y="63"/>
                </a:cubicBezTo>
                <a:cubicBezTo>
                  <a:pt x="4" y="69"/>
                  <a:pt x="4" y="69"/>
                  <a:pt x="4" y="69"/>
                </a:cubicBezTo>
                <a:cubicBezTo>
                  <a:pt x="4" y="69"/>
                  <a:pt x="4" y="70"/>
                  <a:pt x="4" y="70"/>
                </a:cubicBezTo>
                <a:cubicBezTo>
                  <a:pt x="4" y="70"/>
                  <a:pt x="4" y="70"/>
                  <a:pt x="4" y="70"/>
                </a:cubicBezTo>
                <a:cubicBezTo>
                  <a:pt x="4" y="70"/>
                  <a:pt x="4" y="70"/>
                  <a:pt x="5" y="70"/>
                </a:cubicBezTo>
                <a:cubicBezTo>
                  <a:pt x="5" y="70"/>
                  <a:pt x="5" y="69"/>
                  <a:pt x="5" y="69"/>
                </a:cubicBezTo>
                <a:cubicBezTo>
                  <a:pt x="5" y="63"/>
                  <a:pt x="5" y="63"/>
                  <a:pt x="5" y="63"/>
                </a:cubicBezTo>
                <a:close/>
                <a:moveTo>
                  <a:pt x="16" y="60"/>
                </a:moveTo>
                <a:cubicBezTo>
                  <a:pt x="16" y="72"/>
                  <a:pt x="16" y="72"/>
                  <a:pt x="16" y="72"/>
                </a:cubicBezTo>
                <a:cubicBezTo>
                  <a:pt x="13" y="72"/>
                  <a:pt x="13" y="72"/>
                  <a:pt x="13" y="72"/>
                </a:cubicBezTo>
                <a:cubicBezTo>
                  <a:pt x="11" y="67"/>
                  <a:pt x="11" y="67"/>
                  <a:pt x="11" y="67"/>
                </a:cubicBezTo>
                <a:cubicBezTo>
                  <a:pt x="11" y="72"/>
                  <a:pt x="11" y="72"/>
                  <a:pt x="11" y="72"/>
                </a:cubicBezTo>
                <a:cubicBezTo>
                  <a:pt x="9" y="72"/>
                  <a:pt x="9" y="72"/>
                  <a:pt x="9" y="72"/>
                </a:cubicBezTo>
                <a:cubicBezTo>
                  <a:pt x="9" y="60"/>
                  <a:pt x="9" y="60"/>
                  <a:pt x="9" y="60"/>
                </a:cubicBezTo>
                <a:cubicBezTo>
                  <a:pt x="11" y="60"/>
                  <a:pt x="11" y="60"/>
                  <a:pt x="11" y="60"/>
                </a:cubicBezTo>
                <a:cubicBezTo>
                  <a:pt x="13" y="66"/>
                  <a:pt x="13" y="66"/>
                  <a:pt x="13" y="66"/>
                </a:cubicBezTo>
                <a:cubicBezTo>
                  <a:pt x="13" y="60"/>
                  <a:pt x="13" y="60"/>
                  <a:pt x="13" y="60"/>
                </a:cubicBezTo>
                <a:cubicBezTo>
                  <a:pt x="16" y="60"/>
                  <a:pt x="16" y="60"/>
                  <a:pt x="16" y="60"/>
                </a:cubicBezTo>
                <a:close/>
                <a:moveTo>
                  <a:pt x="22" y="60"/>
                </a:moveTo>
                <a:cubicBezTo>
                  <a:pt x="22" y="70"/>
                  <a:pt x="22" y="70"/>
                  <a:pt x="22" y="70"/>
                </a:cubicBezTo>
                <a:cubicBezTo>
                  <a:pt x="24" y="70"/>
                  <a:pt x="24" y="70"/>
                  <a:pt x="24" y="70"/>
                </a:cubicBezTo>
                <a:cubicBezTo>
                  <a:pt x="24" y="72"/>
                  <a:pt x="24" y="72"/>
                  <a:pt x="24" y="72"/>
                </a:cubicBezTo>
                <a:cubicBezTo>
                  <a:pt x="19" y="72"/>
                  <a:pt x="19" y="72"/>
                  <a:pt x="19" y="72"/>
                </a:cubicBezTo>
                <a:cubicBezTo>
                  <a:pt x="19" y="60"/>
                  <a:pt x="19" y="60"/>
                  <a:pt x="19" y="60"/>
                </a:cubicBezTo>
                <a:cubicBezTo>
                  <a:pt x="22" y="60"/>
                  <a:pt x="22" y="60"/>
                  <a:pt x="22" y="60"/>
                </a:cubicBezTo>
                <a:close/>
                <a:moveTo>
                  <a:pt x="28" y="60"/>
                </a:moveTo>
                <a:cubicBezTo>
                  <a:pt x="28" y="72"/>
                  <a:pt x="28" y="72"/>
                  <a:pt x="28" y="72"/>
                </a:cubicBezTo>
                <a:cubicBezTo>
                  <a:pt x="25" y="72"/>
                  <a:pt x="25" y="72"/>
                  <a:pt x="25" y="72"/>
                </a:cubicBezTo>
                <a:cubicBezTo>
                  <a:pt x="25" y="60"/>
                  <a:pt x="25" y="60"/>
                  <a:pt x="25" y="60"/>
                </a:cubicBezTo>
                <a:cubicBezTo>
                  <a:pt x="28" y="60"/>
                  <a:pt x="28" y="60"/>
                  <a:pt x="28" y="60"/>
                </a:cubicBezTo>
                <a:close/>
                <a:moveTo>
                  <a:pt x="36" y="60"/>
                </a:moveTo>
                <a:cubicBezTo>
                  <a:pt x="36" y="72"/>
                  <a:pt x="36" y="72"/>
                  <a:pt x="36" y="72"/>
                </a:cubicBezTo>
                <a:cubicBezTo>
                  <a:pt x="33" y="72"/>
                  <a:pt x="33" y="72"/>
                  <a:pt x="33" y="72"/>
                </a:cubicBezTo>
                <a:cubicBezTo>
                  <a:pt x="32" y="67"/>
                  <a:pt x="32" y="67"/>
                  <a:pt x="32" y="67"/>
                </a:cubicBezTo>
                <a:cubicBezTo>
                  <a:pt x="32" y="72"/>
                  <a:pt x="32" y="72"/>
                  <a:pt x="32" y="72"/>
                </a:cubicBezTo>
                <a:cubicBezTo>
                  <a:pt x="29" y="72"/>
                  <a:pt x="29" y="72"/>
                  <a:pt x="29" y="72"/>
                </a:cubicBezTo>
                <a:cubicBezTo>
                  <a:pt x="29" y="60"/>
                  <a:pt x="29" y="60"/>
                  <a:pt x="29" y="60"/>
                </a:cubicBezTo>
                <a:cubicBezTo>
                  <a:pt x="32" y="60"/>
                  <a:pt x="32" y="60"/>
                  <a:pt x="32" y="60"/>
                </a:cubicBezTo>
                <a:cubicBezTo>
                  <a:pt x="33" y="66"/>
                  <a:pt x="33" y="66"/>
                  <a:pt x="33" y="66"/>
                </a:cubicBezTo>
                <a:cubicBezTo>
                  <a:pt x="33" y="60"/>
                  <a:pt x="33" y="60"/>
                  <a:pt x="33" y="60"/>
                </a:cubicBezTo>
                <a:cubicBezTo>
                  <a:pt x="36" y="60"/>
                  <a:pt x="36" y="60"/>
                  <a:pt x="36" y="60"/>
                </a:cubicBezTo>
                <a:close/>
                <a:moveTo>
                  <a:pt x="37" y="60"/>
                </a:moveTo>
                <a:cubicBezTo>
                  <a:pt x="42" y="60"/>
                  <a:pt x="42" y="60"/>
                  <a:pt x="42" y="60"/>
                </a:cubicBezTo>
                <a:cubicBezTo>
                  <a:pt x="42" y="63"/>
                  <a:pt x="42" y="63"/>
                  <a:pt x="42" y="63"/>
                </a:cubicBezTo>
                <a:cubicBezTo>
                  <a:pt x="40" y="63"/>
                  <a:pt x="40" y="63"/>
                  <a:pt x="40" y="63"/>
                </a:cubicBezTo>
                <a:cubicBezTo>
                  <a:pt x="40" y="65"/>
                  <a:pt x="40" y="65"/>
                  <a:pt x="40" y="65"/>
                </a:cubicBezTo>
                <a:cubicBezTo>
                  <a:pt x="42" y="65"/>
                  <a:pt x="42" y="65"/>
                  <a:pt x="42" y="65"/>
                </a:cubicBezTo>
                <a:cubicBezTo>
                  <a:pt x="42" y="67"/>
                  <a:pt x="42" y="67"/>
                  <a:pt x="42" y="67"/>
                </a:cubicBezTo>
                <a:cubicBezTo>
                  <a:pt x="40" y="67"/>
                  <a:pt x="40" y="67"/>
                  <a:pt x="40" y="67"/>
                </a:cubicBezTo>
                <a:cubicBezTo>
                  <a:pt x="40" y="70"/>
                  <a:pt x="40" y="70"/>
                  <a:pt x="40" y="70"/>
                </a:cubicBezTo>
                <a:cubicBezTo>
                  <a:pt x="42" y="70"/>
                  <a:pt x="42" y="70"/>
                  <a:pt x="42" y="70"/>
                </a:cubicBezTo>
                <a:cubicBezTo>
                  <a:pt x="42" y="72"/>
                  <a:pt x="42" y="72"/>
                  <a:pt x="42" y="72"/>
                </a:cubicBezTo>
                <a:cubicBezTo>
                  <a:pt x="37" y="72"/>
                  <a:pt x="37" y="72"/>
                  <a:pt x="37" y="72"/>
                </a:cubicBezTo>
                <a:lnTo>
                  <a:pt x="37" y="60"/>
                </a:lnTo>
                <a:close/>
              </a:path>
            </a:pathLst>
          </a:custGeom>
          <a:solidFill>
            <a:srgbClr val="2E75B6"/>
          </a:solidFill>
          <a:ln>
            <a:noFill/>
          </a:ln>
          <a:extLst>
            <a:ext uri="{91240B29-F687-4F45-9708-019B960494DF}">
              <a14:hiddenLine xmlns:a14="http://schemas.microsoft.com/office/drawing/2010/main" w="12700">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48142" name="文本框 14"/>
          <p:cNvSpPr>
            <a:spLocks noChangeArrowheads="1"/>
          </p:cNvSpPr>
          <p:nvPr/>
        </p:nvSpPr>
        <p:spPr bwMode="auto">
          <a:xfrm>
            <a:off x="2076451" y="3086101"/>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en-US">
              <a:solidFill>
                <a:srgbClr val="3A3838"/>
              </a:solidFill>
              <a:latin typeface="方正正黑简体" charset="-122"/>
              <a:ea typeface="方正正黑简体" charset="-122"/>
              <a:sym typeface="方正仿宋简体" charset="-122"/>
            </a:endParaRPr>
          </a:p>
        </p:txBody>
      </p:sp>
      <p:sp>
        <p:nvSpPr>
          <p:cNvPr id="48143" name="文本框 15"/>
          <p:cNvSpPr>
            <a:spLocks noChangeArrowheads="1"/>
          </p:cNvSpPr>
          <p:nvPr/>
        </p:nvSpPr>
        <p:spPr bwMode="auto">
          <a:xfrm>
            <a:off x="5233988" y="3086101"/>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en-US">
              <a:solidFill>
                <a:srgbClr val="3A3838"/>
              </a:solidFill>
              <a:latin typeface="方正正黑简体" charset="-122"/>
              <a:ea typeface="方正正黑简体" charset="-122"/>
              <a:sym typeface="方正仿宋简体" charset="-122"/>
            </a:endParaRPr>
          </a:p>
        </p:txBody>
      </p:sp>
      <p:sp>
        <p:nvSpPr>
          <p:cNvPr id="48144" name="文本框 16"/>
          <p:cNvSpPr>
            <a:spLocks noChangeArrowheads="1"/>
          </p:cNvSpPr>
          <p:nvPr/>
        </p:nvSpPr>
        <p:spPr bwMode="auto">
          <a:xfrm>
            <a:off x="8583613" y="3086101"/>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en-US">
              <a:solidFill>
                <a:srgbClr val="3A3838"/>
              </a:solidFill>
              <a:latin typeface="方正正黑简体" charset="-122"/>
              <a:ea typeface="方正正黑简体" charset="-122"/>
              <a:sym typeface="方正仿宋简体" charset="-122"/>
            </a:endParaRPr>
          </a:p>
        </p:txBody>
      </p:sp>
      <p:sp>
        <p:nvSpPr>
          <p:cNvPr id="48145" name="文本框 17"/>
          <p:cNvSpPr>
            <a:spLocks noChangeArrowheads="1"/>
          </p:cNvSpPr>
          <p:nvPr/>
        </p:nvSpPr>
        <p:spPr bwMode="auto">
          <a:xfrm>
            <a:off x="2054225" y="4081464"/>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en-US">
              <a:solidFill>
                <a:srgbClr val="3A3838"/>
              </a:solidFill>
              <a:latin typeface="方正正黑简体" charset="-122"/>
              <a:ea typeface="方正正黑简体" charset="-122"/>
              <a:sym typeface="方正仿宋简体" charset="-122"/>
            </a:endParaRPr>
          </a:p>
        </p:txBody>
      </p:sp>
      <p:sp>
        <p:nvSpPr>
          <p:cNvPr id="48146" name="文本框 18"/>
          <p:cNvSpPr>
            <a:spLocks noChangeArrowheads="1"/>
          </p:cNvSpPr>
          <p:nvPr/>
        </p:nvSpPr>
        <p:spPr bwMode="auto">
          <a:xfrm>
            <a:off x="5302251" y="4081464"/>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en-US">
              <a:solidFill>
                <a:srgbClr val="3A3838"/>
              </a:solidFill>
              <a:latin typeface="方正正黑简体" charset="-122"/>
              <a:ea typeface="方正正黑简体" charset="-122"/>
              <a:sym typeface="方正仿宋简体" charset="-122"/>
            </a:endParaRPr>
          </a:p>
        </p:txBody>
      </p:sp>
      <p:sp>
        <p:nvSpPr>
          <p:cNvPr id="48147" name="文本框 19"/>
          <p:cNvSpPr>
            <a:spLocks noChangeArrowheads="1"/>
          </p:cNvSpPr>
          <p:nvPr/>
        </p:nvSpPr>
        <p:spPr bwMode="auto">
          <a:xfrm>
            <a:off x="8583613" y="4081464"/>
            <a:ext cx="24929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en-US">
              <a:solidFill>
                <a:srgbClr val="3A3838"/>
              </a:solidFill>
              <a:latin typeface="方正正黑简体" charset="-122"/>
              <a:ea typeface="方正正黑简体" charset="-122"/>
              <a:sym typeface="方正仿宋简体" charset="-122"/>
            </a:endParaRPr>
          </a:p>
        </p:txBody>
      </p:sp>
    </p:spTree>
  </p:cSld>
  <p:clrMapOvr>
    <a:masterClrMapping/>
  </p:clrMapOvr>
  <p:transition spd="slow" advTm="5000">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矩形 2"/>
          <p:cNvSpPr>
            <a:spLocks noChangeArrowheads="1"/>
          </p:cNvSpPr>
          <p:nvPr/>
        </p:nvSpPr>
        <p:spPr bwMode="auto">
          <a:xfrm>
            <a:off x="0" y="0"/>
            <a:ext cx="12192000" cy="1708150"/>
          </a:xfrm>
          <a:prstGeom prst="rect">
            <a:avLst/>
          </a:prstGeom>
          <a:solidFill>
            <a:srgbClr val="2E75B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9155" name="文本框 1"/>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方正正黑简体" charset="-122"/>
                <a:ea typeface="方正正黑简体" charset="-122"/>
                <a:sym typeface="方正仿宋简体" charset="-122"/>
              </a:rPr>
              <a:t>添加标题</a:t>
            </a:r>
          </a:p>
        </p:txBody>
      </p:sp>
      <p:sp>
        <p:nvSpPr>
          <p:cNvPr id="49156" name="椭圆 3"/>
          <p:cNvSpPr>
            <a:spLocks noChangeAspect="1" noChangeArrowheads="1"/>
          </p:cNvSpPr>
          <p:nvPr/>
        </p:nvSpPr>
        <p:spPr bwMode="auto">
          <a:xfrm>
            <a:off x="1501776" y="2508252"/>
            <a:ext cx="1260475" cy="1260475"/>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w="12700">
            <a:solidFill>
              <a:srgbClr val="7F7F7F"/>
            </a:solidFill>
            <a:bevel/>
            <a:headEnd/>
            <a:tailEnd/>
          </a:ln>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9157" name="椭圆 4"/>
          <p:cNvSpPr>
            <a:spLocks noChangeAspect="1" noChangeArrowheads="1"/>
          </p:cNvSpPr>
          <p:nvPr/>
        </p:nvSpPr>
        <p:spPr bwMode="auto">
          <a:xfrm>
            <a:off x="6318251" y="2508252"/>
            <a:ext cx="1260475" cy="1260475"/>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w="12700">
            <a:solidFill>
              <a:srgbClr val="7F7F7F"/>
            </a:solidFill>
            <a:bevel/>
            <a:headEnd/>
            <a:tailEnd/>
          </a:ln>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9158" name="文本框 5"/>
          <p:cNvSpPr>
            <a:spLocks noChangeArrowheads="1"/>
          </p:cNvSpPr>
          <p:nvPr/>
        </p:nvSpPr>
        <p:spPr bwMode="auto">
          <a:xfrm>
            <a:off x="2116138" y="5521326"/>
            <a:ext cx="757130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en-US">
              <a:solidFill>
                <a:srgbClr val="3A3838"/>
              </a:solidFill>
              <a:latin typeface="方正正黑简体" charset="-122"/>
              <a:ea typeface="方正正黑简体" charset="-122"/>
              <a:sym typeface="方正仿宋简体" charset="-122"/>
            </a:endParaRPr>
          </a:p>
        </p:txBody>
      </p:sp>
      <p:sp>
        <p:nvSpPr>
          <p:cNvPr id="49159" name="Freeform 277"/>
          <p:cNvSpPr>
            <a:spLocks noChangeAspect="1" noEditPoints="1" noChangeArrowheads="1"/>
          </p:cNvSpPr>
          <p:nvPr/>
        </p:nvSpPr>
        <p:spPr bwMode="auto">
          <a:xfrm>
            <a:off x="1435100" y="5676902"/>
            <a:ext cx="430213" cy="396875"/>
          </a:xfrm>
          <a:custGeom>
            <a:avLst/>
            <a:gdLst>
              <a:gd name="T0" fmla="*/ 6 w 63"/>
              <a:gd name="T1" fmla="*/ 8 h 58"/>
              <a:gd name="T2" fmla="*/ 22 w 63"/>
              <a:gd name="T3" fmla="*/ 0 h 58"/>
              <a:gd name="T4" fmla="*/ 39 w 63"/>
              <a:gd name="T5" fmla="*/ 6 h 58"/>
              <a:gd name="T6" fmla="*/ 47 w 63"/>
              <a:gd name="T7" fmla="*/ 22 h 58"/>
              <a:gd name="T8" fmla="*/ 44 w 63"/>
              <a:gd name="T9" fmla="*/ 36 h 58"/>
              <a:gd name="T10" fmla="*/ 46 w 63"/>
              <a:gd name="T11" fmla="*/ 38 h 58"/>
              <a:gd name="T12" fmla="*/ 48 w 63"/>
              <a:gd name="T13" fmla="*/ 36 h 58"/>
              <a:gd name="T14" fmla="*/ 63 w 63"/>
              <a:gd name="T15" fmla="*/ 49 h 58"/>
              <a:gd name="T16" fmla="*/ 55 w 63"/>
              <a:gd name="T17" fmla="*/ 58 h 58"/>
              <a:gd name="T18" fmla="*/ 41 w 63"/>
              <a:gd name="T19" fmla="*/ 45 h 58"/>
              <a:gd name="T20" fmla="*/ 42 w 63"/>
              <a:gd name="T21" fmla="*/ 43 h 58"/>
              <a:gd name="T22" fmla="*/ 40 w 63"/>
              <a:gd name="T23" fmla="*/ 41 h 58"/>
              <a:gd name="T24" fmla="*/ 25 w 63"/>
              <a:gd name="T25" fmla="*/ 47 h 58"/>
              <a:gd name="T26" fmla="*/ 8 w 63"/>
              <a:gd name="T27" fmla="*/ 42 h 58"/>
              <a:gd name="T28" fmla="*/ 0 w 63"/>
              <a:gd name="T29" fmla="*/ 25 h 58"/>
              <a:gd name="T30" fmla="*/ 6 w 63"/>
              <a:gd name="T31" fmla="*/ 8 h 58"/>
              <a:gd name="T32" fmla="*/ 13 w 63"/>
              <a:gd name="T33" fmla="*/ 21 h 58"/>
              <a:gd name="T34" fmla="*/ 13 w 63"/>
              <a:gd name="T35" fmla="*/ 28 h 58"/>
              <a:gd name="T36" fmla="*/ 20 w 63"/>
              <a:gd name="T37" fmla="*/ 28 h 58"/>
              <a:gd name="T38" fmla="*/ 20 w 63"/>
              <a:gd name="T39" fmla="*/ 35 h 58"/>
              <a:gd name="T40" fmla="*/ 27 w 63"/>
              <a:gd name="T41" fmla="*/ 35 h 58"/>
              <a:gd name="T42" fmla="*/ 27 w 63"/>
              <a:gd name="T43" fmla="*/ 28 h 58"/>
              <a:gd name="T44" fmla="*/ 34 w 63"/>
              <a:gd name="T45" fmla="*/ 28 h 58"/>
              <a:gd name="T46" fmla="*/ 34 w 63"/>
              <a:gd name="T47" fmla="*/ 21 h 58"/>
              <a:gd name="T48" fmla="*/ 27 w 63"/>
              <a:gd name="T49" fmla="*/ 21 h 58"/>
              <a:gd name="T50" fmla="*/ 27 w 63"/>
              <a:gd name="T51" fmla="*/ 14 h 58"/>
              <a:gd name="T52" fmla="*/ 20 w 63"/>
              <a:gd name="T53" fmla="*/ 14 h 58"/>
              <a:gd name="T54" fmla="*/ 20 w 63"/>
              <a:gd name="T55" fmla="*/ 21 h 58"/>
              <a:gd name="T56" fmla="*/ 13 w 63"/>
              <a:gd name="T57" fmla="*/ 21 h 58"/>
              <a:gd name="T58" fmla="*/ 22 w 63"/>
              <a:gd name="T59" fmla="*/ 8 h 58"/>
              <a:gd name="T60" fmla="*/ 12 w 63"/>
              <a:gd name="T61" fmla="*/ 13 h 58"/>
              <a:gd name="T62" fmla="*/ 8 w 63"/>
              <a:gd name="T63" fmla="*/ 25 h 58"/>
              <a:gd name="T64" fmla="*/ 13 w 63"/>
              <a:gd name="T65" fmla="*/ 36 h 58"/>
              <a:gd name="T66" fmla="*/ 25 w 63"/>
              <a:gd name="T67" fmla="*/ 40 h 58"/>
              <a:gd name="T68" fmla="*/ 36 w 63"/>
              <a:gd name="T69" fmla="*/ 34 h 58"/>
              <a:gd name="T70" fmla="*/ 39 w 63"/>
              <a:gd name="T71" fmla="*/ 23 h 58"/>
              <a:gd name="T72" fmla="*/ 34 w 63"/>
              <a:gd name="T73" fmla="*/ 12 h 58"/>
              <a:gd name="T74" fmla="*/ 22 w 63"/>
              <a:gd name="T75"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58">
                <a:moveTo>
                  <a:pt x="6" y="8"/>
                </a:moveTo>
                <a:cubicBezTo>
                  <a:pt x="10" y="3"/>
                  <a:pt x="16" y="1"/>
                  <a:pt x="22" y="0"/>
                </a:cubicBezTo>
                <a:cubicBezTo>
                  <a:pt x="28" y="0"/>
                  <a:pt x="34" y="2"/>
                  <a:pt x="39" y="6"/>
                </a:cubicBezTo>
                <a:cubicBezTo>
                  <a:pt x="44" y="10"/>
                  <a:pt x="47" y="16"/>
                  <a:pt x="47" y="22"/>
                </a:cubicBezTo>
                <a:cubicBezTo>
                  <a:pt x="47" y="27"/>
                  <a:pt x="46" y="32"/>
                  <a:pt x="44" y="36"/>
                </a:cubicBezTo>
                <a:cubicBezTo>
                  <a:pt x="46" y="38"/>
                  <a:pt x="46" y="38"/>
                  <a:pt x="46" y="38"/>
                </a:cubicBezTo>
                <a:cubicBezTo>
                  <a:pt x="48" y="36"/>
                  <a:pt x="48" y="36"/>
                  <a:pt x="48" y="36"/>
                </a:cubicBezTo>
                <a:cubicBezTo>
                  <a:pt x="63" y="49"/>
                  <a:pt x="63" y="49"/>
                  <a:pt x="63" y="49"/>
                </a:cubicBezTo>
                <a:cubicBezTo>
                  <a:pt x="55" y="58"/>
                  <a:pt x="55" y="58"/>
                  <a:pt x="55" y="58"/>
                </a:cubicBezTo>
                <a:cubicBezTo>
                  <a:pt x="41" y="45"/>
                  <a:pt x="41" y="45"/>
                  <a:pt x="41" y="45"/>
                </a:cubicBezTo>
                <a:cubicBezTo>
                  <a:pt x="42" y="43"/>
                  <a:pt x="42" y="43"/>
                  <a:pt x="42" y="43"/>
                </a:cubicBezTo>
                <a:cubicBezTo>
                  <a:pt x="40" y="41"/>
                  <a:pt x="40" y="41"/>
                  <a:pt x="40" y="41"/>
                </a:cubicBezTo>
                <a:cubicBezTo>
                  <a:pt x="36" y="45"/>
                  <a:pt x="31" y="47"/>
                  <a:pt x="25" y="47"/>
                </a:cubicBezTo>
                <a:cubicBezTo>
                  <a:pt x="19" y="48"/>
                  <a:pt x="13" y="46"/>
                  <a:pt x="8" y="42"/>
                </a:cubicBezTo>
                <a:cubicBezTo>
                  <a:pt x="3" y="37"/>
                  <a:pt x="1" y="32"/>
                  <a:pt x="0" y="25"/>
                </a:cubicBezTo>
                <a:cubicBezTo>
                  <a:pt x="0" y="19"/>
                  <a:pt x="2" y="13"/>
                  <a:pt x="6" y="8"/>
                </a:cubicBezTo>
                <a:close/>
                <a:moveTo>
                  <a:pt x="13" y="21"/>
                </a:moveTo>
                <a:cubicBezTo>
                  <a:pt x="13" y="28"/>
                  <a:pt x="13" y="28"/>
                  <a:pt x="13" y="28"/>
                </a:cubicBezTo>
                <a:cubicBezTo>
                  <a:pt x="20" y="28"/>
                  <a:pt x="20" y="28"/>
                  <a:pt x="20" y="28"/>
                </a:cubicBezTo>
                <a:cubicBezTo>
                  <a:pt x="20" y="35"/>
                  <a:pt x="20" y="35"/>
                  <a:pt x="20" y="35"/>
                </a:cubicBezTo>
                <a:cubicBezTo>
                  <a:pt x="27" y="35"/>
                  <a:pt x="27" y="35"/>
                  <a:pt x="27" y="35"/>
                </a:cubicBezTo>
                <a:cubicBezTo>
                  <a:pt x="27" y="28"/>
                  <a:pt x="27" y="28"/>
                  <a:pt x="27" y="28"/>
                </a:cubicBezTo>
                <a:cubicBezTo>
                  <a:pt x="34" y="28"/>
                  <a:pt x="34" y="28"/>
                  <a:pt x="34" y="28"/>
                </a:cubicBezTo>
                <a:cubicBezTo>
                  <a:pt x="34" y="21"/>
                  <a:pt x="34" y="21"/>
                  <a:pt x="34" y="21"/>
                </a:cubicBezTo>
                <a:cubicBezTo>
                  <a:pt x="27" y="21"/>
                  <a:pt x="27" y="21"/>
                  <a:pt x="27" y="21"/>
                </a:cubicBezTo>
                <a:cubicBezTo>
                  <a:pt x="27" y="14"/>
                  <a:pt x="27" y="14"/>
                  <a:pt x="27" y="14"/>
                </a:cubicBezTo>
                <a:cubicBezTo>
                  <a:pt x="20" y="14"/>
                  <a:pt x="20" y="14"/>
                  <a:pt x="20" y="14"/>
                </a:cubicBezTo>
                <a:cubicBezTo>
                  <a:pt x="20" y="21"/>
                  <a:pt x="20" y="21"/>
                  <a:pt x="20" y="21"/>
                </a:cubicBezTo>
                <a:cubicBezTo>
                  <a:pt x="13" y="21"/>
                  <a:pt x="13" y="21"/>
                  <a:pt x="13" y="21"/>
                </a:cubicBezTo>
                <a:close/>
                <a:moveTo>
                  <a:pt x="22" y="8"/>
                </a:moveTo>
                <a:cubicBezTo>
                  <a:pt x="18" y="8"/>
                  <a:pt x="14" y="10"/>
                  <a:pt x="12" y="13"/>
                </a:cubicBezTo>
                <a:cubicBezTo>
                  <a:pt x="9" y="17"/>
                  <a:pt x="7" y="21"/>
                  <a:pt x="8" y="25"/>
                </a:cubicBezTo>
                <a:cubicBezTo>
                  <a:pt x="8" y="29"/>
                  <a:pt x="10" y="33"/>
                  <a:pt x="13" y="36"/>
                </a:cubicBezTo>
                <a:cubicBezTo>
                  <a:pt x="17" y="39"/>
                  <a:pt x="21" y="40"/>
                  <a:pt x="25" y="40"/>
                </a:cubicBezTo>
                <a:cubicBezTo>
                  <a:pt x="29" y="39"/>
                  <a:pt x="33" y="38"/>
                  <a:pt x="36" y="34"/>
                </a:cubicBezTo>
                <a:cubicBezTo>
                  <a:pt x="39" y="31"/>
                  <a:pt x="40" y="27"/>
                  <a:pt x="39" y="23"/>
                </a:cubicBezTo>
                <a:cubicBezTo>
                  <a:pt x="39" y="19"/>
                  <a:pt x="37" y="15"/>
                  <a:pt x="34" y="12"/>
                </a:cubicBezTo>
                <a:cubicBezTo>
                  <a:pt x="31" y="9"/>
                  <a:pt x="27" y="8"/>
                  <a:pt x="22" y="8"/>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49160" name="矩形 7"/>
          <p:cNvSpPr>
            <a:spLocks noChangeArrowheads="1"/>
          </p:cNvSpPr>
          <p:nvPr/>
        </p:nvSpPr>
        <p:spPr bwMode="auto">
          <a:xfrm>
            <a:off x="1171576" y="5414963"/>
            <a:ext cx="10037763" cy="36512"/>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9161" name="文本框 9"/>
          <p:cNvSpPr>
            <a:spLocks noChangeArrowheads="1"/>
          </p:cNvSpPr>
          <p:nvPr/>
        </p:nvSpPr>
        <p:spPr bwMode="auto">
          <a:xfrm>
            <a:off x="2905125" y="2508252"/>
            <a:ext cx="249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a:t>
            </a:r>
          </a:p>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en-US">
              <a:solidFill>
                <a:srgbClr val="3A3838"/>
              </a:solidFill>
              <a:latin typeface="方正正黑简体" charset="-122"/>
              <a:ea typeface="方正正黑简体" charset="-122"/>
              <a:sym typeface="方正仿宋简体" charset="-122"/>
            </a:endParaRPr>
          </a:p>
        </p:txBody>
      </p:sp>
      <p:sp>
        <p:nvSpPr>
          <p:cNvPr id="49162" name="文本框 10"/>
          <p:cNvSpPr>
            <a:spLocks noChangeArrowheads="1"/>
          </p:cNvSpPr>
          <p:nvPr/>
        </p:nvSpPr>
        <p:spPr bwMode="auto">
          <a:xfrm>
            <a:off x="7891463" y="2508252"/>
            <a:ext cx="249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a:t>
            </a:r>
          </a:p>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en-US">
              <a:solidFill>
                <a:srgbClr val="3A3838"/>
              </a:solidFill>
              <a:latin typeface="方正正黑简体" charset="-122"/>
              <a:ea typeface="方正正黑简体" charset="-122"/>
              <a:sym typeface="方正仿宋简体" charset="-122"/>
            </a:endParaRPr>
          </a:p>
        </p:txBody>
      </p:sp>
      <p:sp>
        <p:nvSpPr>
          <p:cNvPr id="49163" name="文本框 11"/>
          <p:cNvSpPr>
            <a:spLocks noChangeArrowheads="1"/>
          </p:cNvSpPr>
          <p:nvPr/>
        </p:nvSpPr>
        <p:spPr bwMode="auto">
          <a:xfrm>
            <a:off x="1520826" y="4210052"/>
            <a:ext cx="38779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AEABAB"/>
                </a:solidFill>
                <a:latin typeface="方正仿宋简体" charset="-122"/>
                <a:ea typeface="方正仿宋简体" charset="-122"/>
                <a:sym typeface="方正仿宋简体" charset="-122"/>
              </a:rPr>
              <a:t>点击添加文本文字点击添加文本文字</a:t>
            </a:r>
            <a:endParaRPr lang="en-US" altLang="zh-CN">
              <a:solidFill>
                <a:srgbClr val="AEABAB"/>
              </a:solidFill>
              <a:latin typeface="方正仿宋简体" charset="-122"/>
              <a:ea typeface="方正仿宋简体" charset="-122"/>
              <a:sym typeface="方正仿宋简体" charset="-122"/>
            </a:endParaRPr>
          </a:p>
          <a:p>
            <a:r>
              <a:rPr lang="zh-CN" altLang="en-US">
                <a:solidFill>
                  <a:srgbClr val="AEABAB"/>
                </a:solidFill>
                <a:latin typeface="方正仿宋简体" charset="-122"/>
                <a:ea typeface="方正仿宋简体" charset="-122"/>
                <a:sym typeface="方正仿宋简体" charset="-122"/>
              </a:rPr>
              <a:t>点击添加文本文字点击添加文本文字</a:t>
            </a:r>
            <a:endParaRPr lang="en-US" altLang="en-US">
              <a:solidFill>
                <a:srgbClr val="AEABAB"/>
              </a:solidFill>
              <a:latin typeface="方正仿宋简体" charset="-122"/>
              <a:ea typeface="方正仿宋简体" charset="-122"/>
              <a:sym typeface="方正仿宋简体" charset="-122"/>
            </a:endParaRPr>
          </a:p>
        </p:txBody>
      </p:sp>
      <p:sp>
        <p:nvSpPr>
          <p:cNvPr id="49164" name="文本框 12"/>
          <p:cNvSpPr>
            <a:spLocks noChangeArrowheads="1"/>
          </p:cNvSpPr>
          <p:nvPr/>
        </p:nvSpPr>
        <p:spPr bwMode="auto">
          <a:xfrm>
            <a:off x="6507163" y="4210052"/>
            <a:ext cx="38779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AEABAB"/>
                </a:solidFill>
                <a:latin typeface="方正仿宋简体" charset="-122"/>
                <a:ea typeface="方正仿宋简体" charset="-122"/>
                <a:sym typeface="方正仿宋简体" charset="-122"/>
              </a:rPr>
              <a:t>点击添加文本文字点击添加文本文字</a:t>
            </a:r>
            <a:endParaRPr lang="en-US" altLang="zh-CN">
              <a:solidFill>
                <a:srgbClr val="AEABAB"/>
              </a:solidFill>
              <a:latin typeface="方正仿宋简体" charset="-122"/>
              <a:ea typeface="方正仿宋简体" charset="-122"/>
              <a:sym typeface="方正仿宋简体" charset="-122"/>
            </a:endParaRPr>
          </a:p>
          <a:p>
            <a:r>
              <a:rPr lang="zh-CN" altLang="en-US">
                <a:solidFill>
                  <a:srgbClr val="AEABAB"/>
                </a:solidFill>
                <a:latin typeface="方正仿宋简体" charset="-122"/>
                <a:ea typeface="方正仿宋简体" charset="-122"/>
                <a:sym typeface="方正仿宋简体" charset="-122"/>
              </a:rPr>
              <a:t>点击添加文本文字点击添加文本文字</a:t>
            </a:r>
            <a:endParaRPr lang="en-US" altLang="en-US">
              <a:solidFill>
                <a:srgbClr val="AEABAB"/>
              </a:solidFill>
              <a:latin typeface="方正仿宋简体" charset="-122"/>
              <a:ea typeface="方正仿宋简体" charset="-122"/>
              <a:sym typeface="方正仿宋简体" charset="-122"/>
            </a:endParaRPr>
          </a:p>
        </p:txBody>
      </p:sp>
    </p:spTree>
  </p:cSld>
  <p:clrMapOvr>
    <a:masterClrMapping/>
  </p:clrMapOvr>
  <p:transition spd="slow" advTm="5000">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24</a:t>
            </a:fld>
            <a:endParaRPr lang="zh-CN" altLang="en-US"/>
          </a:p>
        </p:txBody>
      </p:sp>
      <p:sp>
        <p:nvSpPr>
          <p:cNvPr id="3" name="六边形 2"/>
          <p:cNvSpPr/>
          <p:nvPr/>
        </p:nvSpPr>
        <p:spPr>
          <a:xfrm>
            <a:off x="3858267" y="4183441"/>
            <a:ext cx="2205312" cy="1900884"/>
          </a:xfrm>
          <a:prstGeom prst="hexagon">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dirty="0">
              <a:latin typeface="微软雅黑" pitchFamily="34" charset="-122"/>
              <a:ea typeface="微软雅黑" pitchFamily="34" charset="-122"/>
            </a:endParaRPr>
          </a:p>
        </p:txBody>
      </p:sp>
      <p:sp>
        <p:nvSpPr>
          <p:cNvPr id="4" name="六边形 3"/>
          <p:cNvSpPr/>
          <p:nvPr/>
        </p:nvSpPr>
        <p:spPr>
          <a:xfrm>
            <a:off x="3858267" y="2195059"/>
            <a:ext cx="2205312" cy="1900884"/>
          </a:xfrm>
          <a:prstGeom prst="hexagon">
            <a:avLst/>
          </a:prstGeom>
          <a:blipFill>
            <a:blip r:embed="rId3" cstate="email">
              <a:extLst>
                <a:ext uri="{28A0092B-C50C-407E-A947-70E740481C1C}">
                  <a14:useLocalDpi xmlns:a14="http://schemas.microsoft.com/office/drawing/2010/main"/>
                </a:ext>
              </a:extLst>
            </a:blip>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dirty="0">
              <a:latin typeface="微软雅黑" pitchFamily="34" charset="-122"/>
              <a:ea typeface="微软雅黑" pitchFamily="34" charset="-122"/>
            </a:endParaRPr>
          </a:p>
        </p:txBody>
      </p:sp>
      <p:sp>
        <p:nvSpPr>
          <p:cNvPr id="5" name="六边形 4"/>
          <p:cNvSpPr/>
          <p:nvPr/>
        </p:nvSpPr>
        <p:spPr>
          <a:xfrm>
            <a:off x="5717808" y="1244617"/>
            <a:ext cx="2205312" cy="1900884"/>
          </a:xfrm>
          <a:prstGeom prst="hexagon">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dirty="0">
              <a:latin typeface="微软雅黑" pitchFamily="34" charset="-122"/>
              <a:ea typeface="微软雅黑" pitchFamily="34" charset="-122"/>
            </a:endParaRPr>
          </a:p>
        </p:txBody>
      </p:sp>
      <p:sp>
        <p:nvSpPr>
          <p:cNvPr id="6" name="六边形 5"/>
          <p:cNvSpPr/>
          <p:nvPr/>
        </p:nvSpPr>
        <p:spPr>
          <a:xfrm>
            <a:off x="5686611" y="3268825"/>
            <a:ext cx="2205312" cy="1900884"/>
          </a:xfrm>
          <a:prstGeom prst="hexagon">
            <a:avLst/>
          </a:prstGeom>
          <a:blipFill>
            <a:blip r:embed="rId4" cstate="email">
              <a:extLst>
                <a:ext uri="{28A0092B-C50C-407E-A947-70E740481C1C}">
                  <a14:useLocalDpi xmlns:a14="http://schemas.microsoft.com/office/drawing/2010/main"/>
                </a:ext>
              </a:extLst>
            </a:blip>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dirty="0">
              <a:latin typeface="微软雅黑" pitchFamily="34" charset="-122"/>
              <a:ea typeface="微软雅黑" pitchFamily="34" charset="-122"/>
            </a:endParaRPr>
          </a:p>
        </p:txBody>
      </p:sp>
      <p:sp>
        <p:nvSpPr>
          <p:cNvPr id="7" name="六边形 6"/>
          <p:cNvSpPr/>
          <p:nvPr/>
        </p:nvSpPr>
        <p:spPr>
          <a:xfrm>
            <a:off x="7497433" y="2282558"/>
            <a:ext cx="2205312" cy="1900884"/>
          </a:xfrm>
          <a:prstGeom prst="hexagon">
            <a:avLst/>
          </a:prstGeom>
          <a:blipFill>
            <a:blip r:embed="rId5" cstate="email">
              <a:extLst>
                <a:ext uri="{28A0092B-C50C-407E-A947-70E740481C1C}">
                  <a14:useLocalDpi xmlns:a14="http://schemas.microsoft.com/office/drawing/2010/main"/>
                </a:ext>
              </a:extLst>
            </a:blip>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dirty="0">
              <a:latin typeface="微软雅黑" pitchFamily="34" charset="-122"/>
              <a:ea typeface="微软雅黑" pitchFamily="34" charset="-122"/>
            </a:endParaRPr>
          </a:p>
        </p:txBody>
      </p:sp>
      <p:sp>
        <p:nvSpPr>
          <p:cNvPr id="8" name="六边形 7"/>
          <p:cNvSpPr/>
          <p:nvPr/>
        </p:nvSpPr>
        <p:spPr>
          <a:xfrm>
            <a:off x="7497433" y="4255021"/>
            <a:ext cx="2205312" cy="1900884"/>
          </a:xfrm>
          <a:prstGeom prst="hexagon">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7" dirty="0">
              <a:latin typeface="微软雅黑" pitchFamily="34" charset="-122"/>
              <a:ea typeface="微软雅黑" pitchFamily="34" charset="-122"/>
            </a:endParaRPr>
          </a:p>
        </p:txBody>
      </p:sp>
      <p:grpSp>
        <p:nvGrpSpPr>
          <p:cNvPr id="9" name="组合 8"/>
          <p:cNvGrpSpPr/>
          <p:nvPr/>
        </p:nvGrpSpPr>
        <p:grpSpPr>
          <a:xfrm>
            <a:off x="1171419" y="2805850"/>
            <a:ext cx="3101111" cy="2673023"/>
            <a:chOff x="323528" y="1707653"/>
            <a:chExt cx="3010222" cy="2594681"/>
          </a:xfrm>
          <a:solidFill>
            <a:schemeClr val="accent5">
              <a:lumMod val="50000"/>
            </a:schemeClr>
          </a:solidFill>
        </p:grpSpPr>
        <p:sp>
          <p:nvSpPr>
            <p:cNvPr id="10" name="六边形 9"/>
            <p:cNvSpPr/>
            <p:nvPr/>
          </p:nvSpPr>
          <p:spPr>
            <a:xfrm>
              <a:off x="323528" y="1707653"/>
              <a:ext cx="3010222" cy="2594681"/>
            </a:xfrm>
            <a:prstGeom prst="hexagon">
              <a:avLst/>
            </a:pr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467" dirty="0">
                <a:solidFill>
                  <a:schemeClr val="bg1"/>
                </a:solidFill>
                <a:latin typeface="微软雅黑" pitchFamily="34" charset="-122"/>
                <a:ea typeface="微软雅黑" pitchFamily="34" charset="-122"/>
              </a:endParaRPr>
            </a:p>
          </p:txBody>
        </p:sp>
        <p:sp>
          <p:nvSpPr>
            <p:cNvPr id="11" name="TextBox 10"/>
            <p:cNvSpPr txBox="1"/>
            <p:nvPr/>
          </p:nvSpPr>
          <p:spPr>
            <a:xfrm>
              <a:off x="683568" y="2427734"/>
              <a:ext cx="2040255" cy="647244"/>
            </a:xfrm>
            <a:prstGeom prst="rect">
              <a:avLst/>
            </a:prstGeom>
            <a:grpFill/>
          </p:spPr>
          <p:txBody>
            <a:bodyPr wrap="none" rtlCol="0">
              <a:spAutoFit/>
            </a:bodyPr>
            <a:lstStyle/>
            <a:p>
              <a:r>
                <a:rPr lang="zh-CN" altLang="en-US" sz="3733" b="1" dirty="0">
                  <a:solidFill>
                    <a:schemeClr val="bg1"/>
                  </a:solidFill>
                  <a:latin typeface="微软雅黑" pitchFamily="34" charset="-122"/>
                  <a:ea typeface="微软雅黑" pitchFamily="34" charset="-122"/>
                </a:rPr>
                <a:t>精彩瞬间</a:t>
              </a:r>
            </a:p>
          </p:txBody>
        </p:sp>
        <p:sp>
          <p:nvSpPr>
            <p:cNvPr id="12" name="矩形 11"/>
            <p:cNvSpPr/>
            <p:nvPr/>
          </p:nvSpPr>
          <p:spPr>
            <a:xfrm>
              <a:off x="1043608" y="3147814"/>
              <a:ext cx="1238904" cy="408238"/>
            </a:xfrm>
            <a:prstGeom prst="rect">
              <a:avLst/>
            </a:prstGeom>
            <a:grpFill/>
          </p:spPr>
          <p:txBody>
            <a:bodyPr wrap="none">
              <a:spAutoFit/>
            </a:bodyPr>
            <a:lstStyle/>
            <a:p>
              <a:r>
                <a:rPr lang="en-US" altLang="zh-CN" sz="2133" dirty="0">
                  <a:solidFill>
                    <a:schemeClr val="bg1"/>
                  </a:solidFill>
                </a:rPr>
                <a:t>MOMENT</a:t>
              </a:r>
              <a:endParaRPr lang="zh-CN" altLang="en-US" sz="2133" dirty="0">
                <a:solidFill>
                  <a:schemeClr val="bg1"/>
                </a:solidFill>
              </a:endParaRPr>
            </a:p>
          </p:txBody>
        </p:sp>
      </p:grpSp>
      <p:grpSp>
        <p:nvGrpSpPr>
          <p:cNvPr id="13" name="组合 12"/>
          <p:cNvGrpSpPr/>
          <p:nvPr/>
        </p:nvGrpSpPr>
        <p:grpSpPr>
          <a:xfrm>
            <a:off x="5854065" y="1383615"/>
            <a:ext cx="1927459" cy="1332439"/>
            <a:chOff x="4966337" y="339502"/>
            <a:chExt cx="1870968" cy="1293387"/>
          </a:xfrm>
        </p:grpSpPr>
        <p:sp>
          <p:nvSpPr>
            <p:cNvPr id="14" name="TextBox 13"/>
            <p:cNvSpPr txBox="1"/>
            <p:nvPr/>
          </p:nvSpPr>
          <p:spPr>
            <a:xfrm>
              <a:off x="5464961" y="339502"/>
              <a:ext cx="751869" cy="647243"/>
            </a:xfrm>
            <a:prstGeom prst="rect">
              <a:avLst/>
            </a:prstGeom>
            <a:noFill/>
          </p:spPr>
          <p:txBody>
            <a:bodyPr wrap="none" rtlCol="0">
              <a:spAutoFit/>
            </a:bodyPr>
            <a:lstStyle/>
            <a:p>
              <a:r>
                <a:rPr lang="en-US" altLang="zh-CN" sz="3733" b="1" dirty="0">
                  <a:solidFill>
                    <a:schemeClr val="bg1"/>
                  </a:solidFill>
                  <a:latin typeface="微软雅黑" pitchFamily="34" charset="-122"/>
                  <a:ea typeface="微软雅黑" pitchFamily="34" charset="-122"/>
                </a:rPr>
                <a:t>01</a:t>
              </a:r>
              <a:endParaRPr lang="zh-CN" altLang="en-US" sz="3733" b="1" dirty="0">
                <a:solidFill>
                  <a:schemeClr val="bg1"/>
                </a:solidFill>
                <a:latin typeface="微软雅黑" pitchFamily="34" charset="-122"/>
                <a:ea typeface="微软雅黑" pitchFamily="34" charset="-122"/>
              </a:endParaRPr>
            </a:p>
          </p:txBody>
        </p:sp>
        <p:sp>
          <p:nvSpPr>
            <p:cNvPr id="15" name="矩形 14"/>
            <p:cNvSpPr/>
            <p:nvPr/>
          </p:nvSpPr>
          <p:spPr>
            <a:xfrm>
              <a:off x="4966337" y="985833"/>
              <a:ext cx="1870968" cy="647056"/>
            </a:xfrm>
            <a:prstGeom prst="rect">
              <a:avLst/>
            </a:prstGeom>
          </p:spPr>
          <p:txBody>
            <a:bodyPr wrap="square">
              <a:spAutoFit/>
            </a:bodyPr>
            <a:lstStyle/>
            <a:p>
              <a:pPr algn="ctr"/>
              <a:r>
                <a:rPr lang="zh-CN" altLang="en-US" sz="933" dirty="0">
                  <a:solidFill>
                    <a:schemeClr val="bg1"/>
                  </a:solidFill>
                  <a:latin typeface="微软雅黑" panose="020B0503020204020204" pitchFamily="34" charset="-122"/>
                  <a:ea typeface="微软雅黑" panose="020B0503020204020204" pitchFamily="34" charset="-122"/>
                </a:rPr>
                <a:t>单击选中图片</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右键</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设置图片格式</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填充</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图片或文理填充</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文件，选择你要的图片即可</a:t>
              </a:r>
              <a:endParaRPr lang="en-US" altLang="zh-CN" sz="933"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090960" y="4322625"/>
            <a:ext cx="1927459" cy="1332437"/>
            <a:chOff x="3194687" y="3130327"/>
            <a:chExt cx="1870968" cy="1293385"/>
          </a:xfrm>
        </p:grpSpPr>
        <p:sp>
          <p:nvSpPr>
            <p:cNvPr id="17" name="TextBox 16"/>
            <p:cNvSpPr txBox="1"/>
            <p:nvPr/>
          </p:nvSpPr>
          <p:spPr>
            <a:xfrm>
              <a:off x="3693311" y="3130327"/>
              <a:ext cx="751869" cy="647243"/>
            </a:xfrm>
            <a:prstGeom prst="rect">
              <a:avLst/>
            </a:prstGeom>
            <a:noFill/>
          </p:spPr>
          <p:txBody>
            <a:bodyPr wrap="none" rtlCol="0">
              <a:spAutoFit/>
            </a:bodyPr>
            <a:lstStyle/>
            <a:p>
              <a:r>
                <a:rPr lang="en-US" altLang="zh-CN" sz="3733" b="1" dirty="0">
                  <a:solidFill>
                    <a:schemeClr val="bg1"/>
                  </a:solidFill>
                  <a:latin typeface="微软雅黑" pitchFamily="34" charset="-122"/>
                  <a:ea typeface="微软雅黑" pitchFamily="34" charset="-122"/>
                </a:rPr>
                <a:t>02</a:t>
              </a:r>
              <a:endParaRPr lang="zh-CN" altLang="en-US" sz="3733" b="1" dirty="0">
                <a:solidFill>
                  <a:schemeClr val="bg1"/>
                </a:solidFill>
                <a:latin typeface="微软雅黑" pitchFamily="34" charset="-122"/>
                <a:ea typeface="微软雅黑" pitchFamily="34" charset="-122"/>
              </a:endParaRPr>
            </a:p>
          </p:txBody>
        </p:sp>
        <p:sp>
          <p:nvSpPr>
            <p:cNvPr id="18" name="矩形 17"/>
            <p:cNvSpPr/>
            <p:nvPr/>
          </p:nvSpPr>
          <p:spPr>
            <a:xfrm>
              <a:off x="3194687" y="3776656"/>
              <a:ext cx="1870968" cy="647056"/>
            </a:xfrm>
            <a:prstGeom prst="rect">
              <a:avLst/>
            </a:prstGeom>
          </p:spPr>
          <p:txBody>
            <a:bodyPr wrap="square">
              <a:spAutoFit/>
            </a:bodyPr>
            <a:lstStyle/>
            <a:p>
              <a:pPr algn="ctr"/>
              <a:r>
                <a:rPr lang="zh-CN" altLang="en-US" sz="933" dirty="0">
                  <a:solidFill>
                    <a:schemeClr val="bg1"/>
                  </a:solidFill>
                  <a:latin typeface="微软雅黑" panose="020B0503020204020204" pitchFamily="34" charset="-122"/>
                  <a:ea typeface="微软雅黑" panose="020B0503020204020204" pitchFamily="34" charset="-122"/>
                </a:rPr>
                <a:t>单击选中图片</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右键</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设置图片格式</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填充</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图片或文理填充</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文件，选择你要的图片即可</a:t>
              </a:r>
              <a:endParaRPr lang="en-US" altLang="zh-CN" sz="933"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759645" y="4480111"/>
            <a:ext cx="1927459" cy="1332439"/>
            <a:chOff x="6766562" y="3187477"/>
            <a:chExt cx="1870968" cy="1293387"/>
          </a:xfrm>
        </p:grpSpPr>
        <p:sp>
          <p:nvSpPr>
            <p:cNvPr id="20" name="TextBox 19"/>
            <p:cNvSpPr txBox="1"/>
            <p:nvPr/>
          </p:nvSpPr>
          <p:spPr>
            <a:xfrm>
              <a:off x="7265186" y="3187477"/>
              <a:ext cx="751869" cy="647243"/>
            </a:xfrm>
            <a:prstGeom prst="rect">
              <a:avLst/>
            </a:prstGeom>
            <a:noFill/>
          </p:spPr>
          <p:txBody>
            <a:bodyPr wrap="none" rtlCol="0">
              <a:spAutoFit/>
            </a:bodyPr>
            <a:lstStyle/>
            <a:p>
              <a:r>
                <a:rPr lang="en-US" altLang="zh-CN" sz="3733" b="1" dirty="0">
                  <a:solidFill>
                    <a:schemeClr val="bg1"/>
                  </a:solidFill>
                  <a:latin typeface="微软雅黑" pitchFamily="34" charset="-122"/>
                  <a:ea typeface="微软雅黑" pitchFamily="34" charset="-122"/>
                </a:rPr>
                <a:t>03</a:t>
              </a:r>
              <a:endParaRPr lang="zh-CN" altLang="en-US" sz="3733" b="1" dirty="0">
                <a:solidFill>
                  <a:schemeClr val="bg1"/>
                </a:solidFill>
                <a:latin typeface="微软雅黑" pitchFamily="34" charset="-122"/>
                <a:ea typeface="微软雅黑" pitchFamily="34" charset="-122"/>
              </a:endParaRPr>
            </a:p>
          </p:txBody>
        </p:sp>
        <p:sp>
          <p:nvSpPr>
            <p:cNvPr id="21" name="矩形 20"/>
            <p:cNvSpPr/>
            <p:nvPr/>
          </p:nvSpPr>
          <p:spPr>
            <a:xfrm>
              <a:off x="6766562" y="3833808"/>
              <a:ext cx="1870968" cy="647056"/>
            </a:xfrm>
            <a:prstGeom prst="rect">
              <a:avLst/>
            </a:prstGeom>
          </p:spPr>
          <p:txBody>
            <a:bodyPr wrap="square">
              <a:spAutoFit/>
            </a:bodyPr>
            <a:lstStyle/>
            <a:p>
              <a:pPr algn="ctr"/>
              <a:r>
                <a:rPr lang="zh-CN" altLang="en-US" sz="933" dirty="0">
                  <a:solidFill>
                    <a:schemeClr val="bg1"/>
                  </a:solidFill>
                  <a:latin typeface="微软雅黑" panose="020B0503020204020204" pitchFamily="34" charset="-122"/>
                  <a:ea typeface="微软雅黑" panose="020B0503020204020204" pitchFamily="34" charset="-122"/>
                </a:rPr>
                <a:t>单击选中图片</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右键</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设置图片格式</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填充</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图片或文理填充</a:t>
              </a:r>
              <a:r>
                <a:rPr lang="en-US" altLang="zh-CN" sz="933" dirty="0">
                  <a:solidFill>
                    <a:schemeClr val="bg1"/>
                  </a:solidFill>
                  <a:latin typeface="微软雅黑" panose="020B0503020204020204" pitchFamily="34" charset="-122"/>
                  <a:ea typeface="微软雅黑" panose="020B0503020204020204" pitchFamily="34" charset="-122"/>
                </a:rPr>
                <a:t>——</a:t>
              </a:r>
              <a:r>
                <a:rPr lang="zh-CN" altLang="en-US" sz="933" dirty="0">
                  <a:solidFill>
                    <a:schemeClr val="bg1"/>
                  </a:solidFill>
                  <a:latin typeface="微软雅黑" panose="020B0503020204020204" pitchFamily="34" charset="-122"/>
                  <a:ea typeface="微软雅黑" panose="020B0503020204020204" pitchFamily="34" charset="-122"/>
                </a:rPr>
                <a:t>文件，选择你要的图片即可</a:t>
              </a:r>
              <a:endParaRPr lang="en-US" altLang="zh-CN" sz="933"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0" y="469634"/>
            <a:ext cx="12192000" cy="175059"/>
            <a:chOff x="0" y="522362"/>
            <a:chExt cx="9144000" cy="213184"/>
          </a:xfrm>
        </p:grpSpPr>
        <p:grpSp>
          <p:nvGrpSpPr>
            <p:cNvPr id="23" name="组合 22"/>
            <p:cNvGrpSpPr/>
            <p:nvPr/>
          </p:nvGrpSpPr>
          <p:grpSpPr>
            <a:xfrm>
              <a:off x="127000" y="522362"/>
              <a:ext cx="8890000" cy="213184"/>
              <a:chOff x="127000" y="447551"/>
              <a:chExt cx="8890000" cy="498377"/>
            </a:xfrm>
          </p:grpSpPr>
          <p:grpSp>
            <p:nvGrpSpPr>
              <p:cNvPr id="25" name="组合 24"/>
              <p:cNvGrpSpPr/>
              <p:nvPr/>
            </p:nvGrpSpPr>
            <p:grpSpPr>
              <a:xfrm>
                <a:off x="838200" y="447552"/>
                <a:ext cx="7112000" cy="498376"/>
                <a:chOff x="814738" y="2145382"/>
                <a:chExt cx="7112000" cy="1439863"/>
              </a:xfrm>
            </p:grpSpPr>
            <p:cxnSp>
              <p:nvCxnSpPr>
                <p:cNvPr id="73" name="MH_Other_41"/>
                <p:cNvCxnSpPr/>
                <p:nvPr/>
              </p:nvCxnSpPr>
              <p:spPr>
                <a:xfrm>
                  <a:off x="814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 name="MH_Other_43"/>
                <p:cNvCxnSpPr/>
                <p:nvPr/>
              </p:nvCxnSpPr>
              <p:spPr>
                <a:xfrm>
                  <a:off x="45485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 name="MH_Other_42"/>
                <p:cNvCxnSpPr/>
                <p:nvPr/>
              </p:nvCxnSpPr>
              <p:spPr>
                <a:xfrm>
                  <a:off x="2592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6" name="MH_Other_45"/>
                <p:cNvCxnSpPr/>
                <p:nvPr/>
              </p:nvCxnSpPr>
              <p:spPr>
                <a:xfrm>
                  <a:off x="7926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7" name="MH_Other_44"/>
                <p:cNvCxnSpPr/>
                <p:nvPr/>
              </p:nvCxnSpPr>
              <p:spPr>
                <a:xfrm>
                  <a:off x="6148738" y="2145382"/>
                  <a:ext cx="0" cy="1439863"/>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6" name="MH_Other_1"/>
              <p:cNvCxnSpPr/>
              <p:nvPr/>
            </p:nvCxnSpPr>
            <p:spPr>
              <a:xfrm>
                <a:off x="127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MH_Other_2"/>
              <p:cNvCxnSpPr/>
              <p:nvPr/>
            </p:nvCxnSpPr>
            <p:spPr>
              <a:xfrm>
                <a:off x="304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MH_Other_3"/>
              <p:cNvCxnSpPr/>
              <p:nvPr/>
            </p:nvCxnSpPr>
            <p:spPr>
              <a:xfrm>
                <a:off x="482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MH_Other_4"/>
              <p:cNvCxnSpPr/>
              <p:nvPr/>
            </p:nvCxnSpPr>
            <p:spPr>
              <a:xfrm>
                <a:off x="660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MH_Other_5"/>
              <p:cNvCxnSpPr/>
              <p:nvPr/>
            </p:nvCxnSpPr>
            <p:spPr>
              <a:xfrm>
                <a:off x="1016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MH_Other_6"/>
              <p:cNvCxnSpPr/>
              <p:nvPr/>
            </p:nvCxnSpPr>
            <p:spPr>
              <a:xfrm>
                <a:off x="1193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MH_Other_7"/>
              <p:cNvCxnSpPr/>
              <p:nvPr/>
            </p:nvCxnSpPr>
            <p:spPr>
              <a:xfrm>
                <a:off x="1371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MH_Other_8"/>
              <p:cNvCxnSpPr/>
              <p:nvPr/>
            </p:nvCxnSpPr>
            <p:spPr>
              <a:xfrm>
                <a:off x="1549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MH_Other_10"/>
              <p:cNvCxnSpPr/>
              <p:nvPr/>
            </p:nvCxnSpPr>
            <p:spPr>
              <a:xfrm>
                <a:off x="1905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MH_Other_11"/>
              <p:cNvCxnSpPr/>
              <p:nvPr/>
            </p:nvCxnSpPr>
            <p:spPr>
              <a:xfrm>
                <a:off x="2082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MH_Other_12"/>
              <p:cNvCxnSpPr/>
              <p:nvPr/>
            </p:nvCxnSpPr>
            <p:spPr>
              <a:xfrm>
                <a:off x="2260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MH_Other_13"/>
              <p:cNvCxnSpPr/>
              <p:nvPr/>
            </p:nvCxnSpPr>
            <p:spPr>
              <a:xfrm>
                <a:off x="2438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MH_Other_14"/>
              <p:cNvCxnSpPr/>
              <p:nvPr/>
            </p:nvCxnSpPr>
            <p:spPr>
              <a:xfrm>
                <a:off x="2794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MH_Other_15"/>
              <p:cNvCxnSpPr/>
              <p:nvPr/>
            </p:nvCxnSpPr>
            <p:spPr>
              <a:xfrm>
                <a:off x="2971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MH_Other_16"/>
              <p:cNvCxnSpPr/>
              <p:nvPr/>
            </p:nvCxnSpPr>
            <p:spPr>
              <a:xfrm>
                <a:off x="3149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MH_Other_17"/>
              <p:cNvCxnSpPr/>
              <p:nvPr/>
            </p:nvCxnSpPr>
            <p:spPr>
              <a:xfrm>
                <a:off x="3327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MH_Other_19"/>
              <p:cNvCxnSpPr/>
              <p:nvPr/>
            </p:nvCxnSpPr>
            <p:spPr>
              <a:xfrm>
                <a:off x="3683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MH_Other_20"/>
              <p:cNvCxnSpPr/>
              <p:nvPr/>
            </p:nvCxnSpPr>
            <p:spPr>
              <a:xfrm>
                <a:off x="3860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MH_Other_21"/>
              <p:cNvCxnSpPr/>
              <p:nvPr/>
            </p:nvCxnSpPr>
            <p:spPr>
              <a:xfrm>
                <a:off x="4038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MH_Other_22"/>
              <p:cNvCxnSpPr/>
              <p:nvPr/>
            </p:nvCxnSpPr>
            <p:spPr>
              <a:xfrm>
                <a:off x="4216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MH_Other_23"/>
              <p:cNvCxnSpPr/>
              <p:nvPr/>
            </p:nvCxnSpPr>
            <p:spPr>
              <a:xfrm>
                <a:off x="4427984" y="447551"/>
                <a:ext cx="0" cy="358774"/>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MH_Other_24"/>
              <p:cNvCxnSpPr/>
              <p:nvPr/>
            </p:nvCxnSpPr>
            <p:spPr>
              <a:xfrm>
                <a:off x="4749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MH_Other_25"/>
              <p:cNvCxnSpPr/>
              <p:nvPr/>
            </p:nvCxnSpPr>
            <p:spPr>
              <a:xfrm>
                <a:off x="4927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MH_Other_26"/>
              <p:cNvCxnSpPr/>
              <p:nvPr/>
            </p:nvCxnSpPr>
            <p:spPr>
              <a:xfrm>
                <a:off x="5105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MH_Other_28"/>
              <p:cNvCxnSpPr/>
              <p:nvPr/>
            </p:nvCxnSpPr>
            <p:spPr>
              <a:xfrm>
                <a:off x="5461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MH_Other_29"/>
              <p:cNvCxnSpPr/>
              <p:nvPr/>
            </p:nvCxnSpPr>
            <p:spPr>
              <a:xfrm>
                <a:off x="5638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MH_Other_30"/>
              <p:cNvCxnSpPr/>
              <p:nvPr/>
            </p:nvCxnSpPr>
            <p:spPr>
              <a:xfrm>
                <a:off x="5816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MH_Other_31"/>
              <p:cNvCxnSpPr/>
              <p:nvPr/>
            </p:nvCxnSpPr>
            <p:spPr>
              <a:xfrm>
                <a:off x="5994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MH_Other_32"/>
              <p:cNvCxnSpPr/>
              <p:nvPr/>
            </p:nvCxnSpPr>
            <p:spPr>
              <a:xfrm>
                <a:off x="6350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MH_Other_33"/>
              <p:cNvCxnSpPr/>
              <p:nvPr/>
            </p:nvCxnSpPr>
            <p:spPr>
              <a:xfrm>
                <a:off x="6527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MH_Other_34"/>
              <p:cNvCxnSpPr/>
              <p:nvPr/>
            </p:nvCxnSpPr>
            <p:spPr>
              <a:xfrm>
                <a:off x="6705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MH_Other_35"/>
              <p:cNvCxnSpPr/>
              <p:nvPr/>
            </p:nvCxnSpPr>
            <p:spPr>
              <a:xfrm>
                <a:off x="6883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MH_Other_37"/>
              <p:cNvCxnSpPr/>
              <p:nvPr/>
            </p:nvCxnSpPr>
            <p:spPr>
              <a:xfrm>
                <a:off x="7239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MH_Other_38"/>
              <p:cNvCxnSpPr/>
              <p:nvPr/>
            </p:nvCxnSpPr>
            <p:spPr>
              <a:xfrm>
                <a:off x="7416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MH_Other_39"/>
              <p:cNvCxnSpPr/>
              <p:nvPr/>
            </p:nvCxnSpPr>
            <p:spPr>
              <a:xfrm>
                <a:off x="7594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MH_Other_40"/>
              <p:cNvCxnSpPr/>
              <p:nvPr/>
            </p:nvCxnSpPr>
            <p:spPr>
              <a:xfrm>
                <a:off x="7772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MH_Other_46"/>
              <p:cNvCxnSpPr/>
              <p:nvPr/>
            </p:nvCxnSpPr>
            <p:spPr>
              <a:xfrm>
                <a:off x="8128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MH_Other_47"/>
              <p:cNvCxnSpPr/>
              <p:nvPr/>
            </p:nvCxnSpPr>
            <p:spPr>
              <a:xfrm>
                <a:off x="83058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MH_Other_48"/>
              <p:cNvCxnSpPr/>
              <p:nvPr/>
            </p:nvCxnSpPr>
            <p:spPr>
              <a:xfrm>
                <a:off x="84836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MH_Other_49"/>
              <p:cNvCxnSpPr/>
              <p:nvPr/>
            </p:nvCxnSpPr>
            <p:spPr>
              <a:xfrm>
                <a:off x="86614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1727200" y="447551"/>
                <a:ext cx="7112000" cy="426368"/>
                <a:chOff x="1703738" y="2145382"/>
                <a:chExt cx="7112000" cy="719138"/>
              </a:xfrm>
            </p:grpSpPr>
            <p:cxnSp>
              <p:nvCxnSpPr>
                <p:cNvPr id="68" name="MH_Other_9"/>
                <p:cNvCxnSpPr/>
                <p:nvPr/>
              </p:nvCxnSpPr>
              <p:spPr>
                <a:xfrm>
                  <a:off x="1703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MH_Other_18"/>
                <p:cNvCxnSpPr/>
                <p:nvPr/>
              </p:nvCxnSpPr>
              <p:spPr>
                <a:xfrm>
                  <a:off x="3481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MH_Other_27"/>
                <p:cNvCxnSpPr/>
                <p:nvPr/>
              </p:nvCxnSpPr>
              <p:spPr>
                <a:xfrm>
                  <a:off x="5259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1" name="MH_Other_36"/>
                <p:cNvCxnSpPr/>
                <p:nvPr/>
              </p:nvCxnSpPr>
              <p:spPr>
                <a:xfrm>
                  <a:off x="7037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MH_Other_50"/>
                <p:cNvCxnSpPr/>
                <p:nvPr/>
              </p:nvCxnSpPr>
              <p:spPr>
                <a:xfrm>
                  <a:off x="8815738" y="2145382"/>
                  <a:ext cx="0" cy="719138"/>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67" name="MH_Other_51"/>
              <p:cNvCxnSpPr/>
              <p:nvPr/>
            </p:nvCxnSpPr>
            <p:spPr>
              <a:xfrm>
                <a:off x="9017000" y="447551"/>
                <a:ext cx="0" cy="358775"/>
              </a:xfrm>
              <a:prstGeom prst="line">
                <a:avLst/>
              </a:prstGeom>
              <a:ln w="635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4" name="直接连接符 23"/>
            <p:cNvCxnSpPr/>
            <p:nvPr/>
          </p:nvCxnSpPr>
          <p:spPr>
            <a:xfrm>
              <a:off x="0" y="522362"/>
              <a:ext cx="9144000" cy="0"/>
            </a:xfrm>
            <a:prstGeom prst="line">
              <a:avLst/>
            </a:prstGeom>
            <a:ln>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8" name="矩形 77"/>
          <p:cNvSpPr/>
          <p:nvPr/>
        </p:nvSpPr>
        <p:spPr>
          <a:xfrm>
            <a:off x="5385590" y="299665"/>
            <a:ext cx="2031325" cy="369332"/>
          </a:xfrm>
          <a:prstGeom prst="rect">
            <a:avLst/>
          </a:prstGeom>
          <a:solidFill>
            <a:schemeClr val="bg1">
              <a:lumMod val="95000"/>
            </a:schemeClr>
          </a:solidFill>
        </p:spPr>
        <p:txBody>
          <a:bodyPr wrap="none">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Leelawadee" panose="020B0502040204020203" pitchFamily="34" charset="-34"/>
              </a:rPr>
              <a:t>单击此处添加</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Leelawadee" panose="020B0502040204020203" pitchFamily="34" charset="-34"/>
              </a:rPr>
              <a:t>内容</a:t>
            </a:r>
            <a:endParaRPr lang="zh-CN" altLang="en-US" dirty="0">
              <a:solidFill>
                <a:schemeClr val="tx1">
                  <a:lumMod val="75000"/>
                  <a:lumOff val="25000"/>
                </a:schemeClr>
              </a:solidFill>
            </a:endParaRPr>
          </a:p>
        </p:txBody>
      </p:sp>
    </p:spTree>
    <p:extLst>
      <p:ext uri="{BB962C8B-B14F-4D97-AF65-F5344CB8AC3E}">
        <p14:creationId xmlns:p14="http://schemas.microsoft.com/office/powerpoint/2010/main" val="10895626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3" presetClass="entr" presetSubtype="3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200" fill="hold"/>
                                        <p:tgtEl>
                                          <p:spTgt spid="4"/>
                                        </p:tgtEl>
                                        <p:attrNameLst>
                                          <p:attrName>ppt_w</p:attrName>
                                        </p:attrNameLst>
                                      </p:cBhvr>
                                      <p:tavLst>
                                        <p:tav tm="0">
                                          <p:val>
                                            <p:strVal val="(6*min(max(#ppt_w*#ppt_h,.3),1)-7.4)/-.7*#ppt_w"/>
                                          </p:val>
                                        </p:tav>
                                        <p:tav tm="100000">
                                          <p:val>
                                            <p:strVal val="#ppt_w"/>
                                          </p:val>
                                        </p:tav>
                                      </p:tavLst>
                                    </p:anim>
                                    <p:anim calcmode="lin" valueType="num">
                                      <p:cBhvr>
                                        <p:cTn id="14" dur="200" fill="hold"/>
                                        <p:tgtEl>
                                          <p:spTgt spid="4"/>
                                        </p:tgtEl>
                                        <p:attrNameLst>
                                          <p:attrName>ppt_h</p:attrName>
                                        </p:attrNameLst>
                                      </p:cBhvr>
                                      <p:tavLst>
                                        <p:tav tm="0">
                                          <p:val>
                                            <p:strVal val="(6*min(max(#ppt_w*#ppt_h,.3),1)-7.4)/-.7*#ppt_h"/>
                                          </p:val>
                                        </p:tav>
                                        <p:tav tm="100000">
                                          <p:val>
                                            <p:strVal val="#ppt_h"/>
                                          </p:val>
                                        </p:tav>
                                      </p:tavLst>
                                    </p:anim>
                                    <p:anim calcmode="lin" valueType="num">
                                      <p:cBhvr>
                                        <p:cTn id="15" dur="200" fill="hold"/>
                                        <p:tgtEl>
                                          <p:spTgt spid="4"/>
                                        </p:tgtEl>
                                        <p:attrNameLst>
                                          <p:attrName>ppt_x</p:attrName>
                                        </p:attrNameLst>
                                      </p:cBhvr>
                                      <p:tavLst>
                                        <p:tav tm="0">
                                          <p:val>
                                            <p:fltVal val="0.5"/>
                                          </p:val>
                                        </p:tav>
                                        <p:tav tm="100000">
                                          <p:val>
                                            <p:strVal val="#ppt_x"/>
                                          </p:val>
                                        </p:tav>
                                      </p:tavLst>
                                    </p:anim>
                                    <p:anim calcmode="lin" valueType="num">
                                      <p:cBhvr>
                                        <p:cTn id="16" dur="200" fill="hold"/>
                                        <p:tgtEl>
                                          <p:spTgt spid="4"/>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700"/>
                            </p:stCondLst>
                            <p:childTnLst>
                              <p:par>
                                <p:cTn id="18" presetID="53" presetClass="entr" presetSubtype="1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par>
                          <p:cTn id="23" fill="hold">
                            <p:stCondLst>
                              <p:cond delay="1200"/>
                            </p:stCondLst>
                            <p:childTnLst>
                              <p:par>
                                <p:cTn id="24" presetID="53" presetClass="entr" presetSubtype="16"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childTnLst>
                          </p:cTn>
                        </p:par>
                        <p:par>
                          <p:cTn id="29" fill="hold">
                            <p:stCondLst>
                              <p:cond delay="1700"/>
                            </p:stCondLst>
                            <p:childTnLst>
                              <p:par>
                                <p:cTn id="30" presetID="53" presetClass="entr" presetSubtype="16"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childTnLst>
                          </p:cTn>
                        </p:par>
                        <p:par>
                          <p:cTn id="35" fill="hold">
                            <p:stCondLst>
                              <p:cond delay="2200"/>
                            </p:stCondLst>
                            <p:childTnLst>
                              <p:par>
                                <p:cTn id="36" presetID="53" presetClass="entr" presetSubtype="16"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childTnLst>
                                </p:cTn>
                              </p:par>
                            </p:childTnLst>
                          </p:cTn>
                        </p:par>
                        <p:par>
                          <p:cTn id="41" fill="hold">
                            <p:stCondLst>
                              <p:cond delay="2700"/>
                            </p:stCondLst>
                            <p:childTnLst>
                              <p:par>
                                <p:cTn id="42" presetID="23" presetClass="entr" presetSubtype="36"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200" fill="hold"/>
                                        <p:tgtEl>
                                          <p:spTgt spid="6"/>
                                        </p:tgtEl>
                                        <p:attrNameLst>
                                          <p:attrName>ppt_w</p:attrName>
                                        </p:attrNameLst>
                                      </p:cBhvr>
                                      <p:tavLst>
                                        <p:tav tm="0">
                                          <p:val>
                                            <p:strVal val="(6*min(max(#ppt_w*#ppt_h,.3),1)-7.4)/-.7*#ppt_w"/>
                                          </p:val>
                                        </p:tav>
                                        <p:tav tm="100000">
                                          <p:val>
                                            <p:strVal val="#ppt_w"/>
                                          </p:val>
                                        </p:tav>
                                      </p:tavLst>
                                    </p:anim>
                                    <p:anim calcmode="lin" valueType="num">
                                      <p:cBhvr>
                                        <p:cTn id="45" dur="200" fill="hold"/>
                                        <p:tgtEl>
                                          <p:spTgt spid="6"/>
                                        </p:tgtEl>
                                        <p:attrNameLst>
                                          <p:attrName>ppt_h</p:attrName>
                                        </p:attrNameLst>
                                      </p:cBhvr>
                                      <p:tavLst>
                                        <p:tav tm="0">
                                          <p:val>
                                            <p:strVal val="(6*min(max(#ppt_w*#ppt_h,.3),1)-7.4)/-.7*#ppt_h"/>
                                          </p:val>
                                        </p:tav>
                                        <p:tav tm="100000">
                                          <p:val>
                                            <p:strVal val="#ppt_h"/>
                                          </p:val>
                                        </p:tav>
                                      </p:tavLst>
                                    </p:anim>
                                    <p:anim calcmode="lin" valueType="num">
                                      <p:cBhvr>
                                        <p:cTn id="46" dur="200" fill="hold"/>
                                        <p:tgtEl>
                                          <p:spTgt spid="6"/>
                                        </p:tgtEl>
                                        <p:attrNameLst>
                                          <p:attrName>ppt_x</p:attrName>
                                        </p:attrNameLst>
                                      </p:cBhvr>
                                      <p:tavLst>
                                        <p:tav tm="0">
                                          <p:val>
                                            <p:fltVal val="0.5"/>
                                          </p:val>
                                        </p:tav>
                                        <p:tav tm="100000">
                                          <p:val>
                                            <p:strVal val="#ppt_x"/>
                                          </p:val>
                                        </p:tav>
                                      </p:tavLst>
                                    </p:anim>
                                    <p:anim calcmode="lin" valueType="num">
                                      <p:cBhvr>
                                        <p:cTn id="47" dur="20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48" fill="hold">
                            <p:stCondLst>
                              <p:cond delay="2900"/>
                            </p:stCondLst>
                            <p:childTnLst>
                              <p:par>
                                <p:cTn id="49" presetID="23" presetClass="entr" presetSubtype="36"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200" fill="hold"/>
                                        <p:tgtEl>
                                          <p:spTgt spid="7"/>
                                        </p:tgtEl>
                                        <p:attrNameLst>
                                          <p:attrName>ppt_w</p:attrName>
                                        </p:attrNameLst>
                                      </p:cBhvr>
                                      <p:tavLst>
                                        <p:tav tm="0">
                                          <p:val>
                                            <p:strVal val="(6*min(max(#ppt_w*#ppt_h,.3),1)-7.4)/-.7*#ppt_w"/>
                                          </p:val>
                                        </p:tav>
                                        <p:tav tm="100000">
                                          <p:val>
                                            <p:strVal val="#ppt_w"/>
                                          </p:val>
                                        </p:tav>
                                      </p:tavLst>
                                    </p:anim>
                                    <p:anim calcmode="lin" valueType="num">
                                      <p:cBhvr>
                                        <p:cTn id="52" dur="200" fill="hold"/>
                                        <p:tgtEl>
                                          <p:spTgt spid="7"/>
                                        </p:tgtEl>
                                        <p:attrNameLst>
                                          <p:attrName>ppt_h</p:attrName>
                                        </p:attrNameLst>
                                      </p:cBhvr>
                                      <p:tavLst>
                                        <p:tav tm="0">
                                          <p:val>
                                            <p:strVal val="(6*min(max(#ppt_w*#ppt_h,.3),1)-7.4)/-.7*#ppt_h"/>
                                          </p:val>
                                        </p:tav>
                                        <p:tav tm="100000">
                                          <p:val>
                                            <p:strVal val="#ppt_h"/>
                                          </p:val>
                                        </p:tav>
                                      </p:tavLst>
                                    </p:anim>
                                    <p:anim calcmode="lin" valueType="num">
                                      <p:cBhvr>
                                        <p:cTn id="53" dur="200" fill="hold"/>
                                        <p:tgtEl>
                                          <p:spTgt spid="7"/>
                                        </p:tgtEl>
                                        <p:attrNameLst>
                                          <p:attrName>ppt_x</p:attrName>
                                        </p:attrNameLst>
                                      </p:cBhvr>
                                      <p:tavLst>
                                        <p:tav tm="0">
                                          <p:val>
                                            <p:fltVal val="0.5"/>
                                          </p:val>
                                        </p:tav>
                                        <p:tav tm="100000">
                                          <p:val>
                                            <p:strVal val="#ppt_x"/>
                                          </p:val>
                                        </p:tav>
                                      </p:tavLst>
                                    </p:anim>
                                    <p:anim calcmode="lin" valueType="num">
                                      <p:cBhvr>
                                        <p:cTn id="54" dur="2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55" fill="hold">
                            <p:stCondLst>
                              <p:cond delay="3100"/>
                            </p:stCondLst>
                            <p:childTnLst>
                              <p:par>
                                <p:cTn id="56" presetID="53" presetClass="entr" presetSubtype="16"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p:cTn id="58" dur="500" fill="hold"/>
                                        <p:tgtEl>
                                          <p:spTgt spid="8"/>
                                        </p:tgtEl>
                                        <p:attrNameLst>
                                          <p:attrName>ppt_w</p:attrName>
                                        </p:attrNameLst>
                                      </p:cBhvr>
                                      <p:tavLst>
                                        <p:tav tm="0">
                                          <p:val>
                                            <p:fltVal val="0"/>
                                          </p:val>
                                        </p:tav>
                                        <p:tav tm="100000">
                                          <p:val>
                                            <p:strVal val="#ppt_w"/>
                                          </p:val>
                                        </p:tav>
                                      </p:tavLst>
                                    </p:anim>
                                    <p:anim calcmode="lin" valueType="num">
                                      <p:cBhvr>
                                        <p:cTn id="59" dur="500" fill="hold"/>
                                        <p:tgtEl>
                                          <p:spTgt spid="8"/>
                                        </p:tgtEl>
                                        <p:attrNameLst>
                                          <p:attrName>ppt_h</p:attrName>
                                        </p:attrNameLst>
                                      </p:cBhvr>
                                      <p:tavLst>
                                        <p:tav tm="0">
                                          <p:val>
                                            <p:fltVal val="0"/>
                                          </p:val>
                                        </p:tav>
                                        <p:tav tm="100000">
                                          <p:val>
                                            <p:strVal val="#ppt_h"/>
                                          </p:val>
                                        </p:tav>
                                      </p:tavLst>
                                    </p:anim>
                                    <p:animEffect transition="in" filter="fade">
                                      <p:cBhvr>
                                        <p:cTn id="60" dur="500"/>
                                        <p:tgtEl>
                                          <p:spTgt spid="8"/>
                                        </p:tgtEl>
                                      </p:cBhvr>
                                    </p:animEffect>
                                  </p:childTnLst>
                                </p:cTn>
                              </p:par>
                            </p:childTnLst>
                          </p:cTn>
                        </p:par>
                        <p:par>
                          <p:cTn id="61" fill="hold">
                            <p:stCondLst>
                              <p:cond delay="3600"/>
                            </p:stCondLst>
                            <p:childTnLst>
                              <p:par>
                                <p:cTn id="62" presetID="53" presetClass="entr" presetSubtype="16" fill="hold"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p:cTn id="64" dur="500" fill="hold"/>
                                        <p:tgtEl>
                                          <p:spTgt spid="19"/>
                                        </p:tgtEl>
                                        <p:attrNameLst>
                                          <p:attrName>ppt_w</p:attrName>
                                        </p:attrNameLst>
                                      </p:cBhvr>
                                      <p:tavLst>
                                        <p:tav tm="0">
                                          <p:val>
                                            <p:fltVal val="0"/>
                                          </p:val>
                                        </p:tav>
                                        <p:tav tm="100000">
                                          <p:val>
                                            <p:strVal val="#ppt_w"/>
                                          </p:val>
                                        </p:tav>
                                      </p:tavLst>
                                    </p:anim>
                                    <p:anim calcmode="lin" valueType="num">
                                      <p:cBhvr>
                                        <p:cTn id="65" dur="500" fill="hold"/>
                                        <p:tgtEl>
                                          <p:spTgt spid="19"/>
                                        </p:tgtEl>
                                        <p:attrNameLst>
                                          <p:attrName>ppt_h</p:attrName>
                                        </p:attrNameLst>
                                      </p:cBhvr>
                                      <p:tavLst>
                                        <p:tav tm="0">
                                          <p:val>
                                            <p:fltVal val="0"/>
                                          </p:val>
                                        </p:tav>
                                        <p:tav tm="100000">
                                          <p:val>
                                            <p:strVal val="#ppt_h"/>
                                          </p:val>
                                        </p:tav>
                                      </p:tavLst>
                                    </p:anim>
                                    <p:animEffect transition="in" filter="fade">
                                      <p:cBhvr>
                                        <p:cTn id="6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文本框 1"/>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50179" name="矩形 2"/>
          <p:cNvSpPr>
            <a:spLocks noChangeArrowheads="1"/>
          </p:cNvSpPr>
          <p:nvPr/>
        </p:nvSpPr>
        <p:spPr bwMode="auto">
          <a:xfrm>
            <a:off x="1171576" y="1508127"/>
            <a:ext cx="10037763" cy="36513"/>
          </a:xfrm>
          <a:prstGeom prst="rect">
            <a:avLst/>
          </a:prstGeom>
          <a:solidFill>
            <a:srgbClr val="AEABAB"/>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pic>
        <p:nvPicPr>
          <p:cNvPr id="50180"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48163" y="1949452"/>
            <a:ext cx="34925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1" name="图片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58126" y="1949452"/>
            <a:ext cx="3351213"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2" name="图片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27126" y="1949452"/>
            <a:ext cx="3221039"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3" name="矩形 6"/>
          <p:cNvSpPr>
            <a:spLocks noChangeArrowheads="1"/>
          </p:cNvSpPr>
          <p:nvPr/>
        </p:nvSpPr>
        <p:spPr bwMode="auto">
          <a:xfrm>
            <a:off x="-1587" y="5257800"/>
            <a:ext cx="12192001" cy="908050"/>
          </a:xfrm>
          <a:prstGeom prst="rect">
            <a:avLst/>
          </a:prstGeom>
          <a:solidFill>
            <a:srgbClr val="2E75B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50184" name="文本框 7"/>
          <p:cNvSpPr>
            <a:spLocks noChangeArrowheads="1"/>
          </p:cNvSpPr>
          <p:nvPr/>
        </p:nvSpPr>
        <p:spPr bwMode="auto">
          <a:xfrm>
            <a:off x="1171576" y="4005265"/>
            <a:ext cx="249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a:t>
            </a:r>
          </a:p>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en-US">
              <a:solidFill>
                <a:srgbClr val="3A3838"/>
              </a:solidFill>
              <a:latin typeface="方正正黑简体" charset="-122"/>
              <a:ea typeface="方正正黑简体" charset="-122"/>
              <a:sym typeface="方正仿宋简体" charset="-122"/>
            </a:endParaRPr>
          </a:p>
        </p:txBody>
      </p:sp>
      <p:sp>
        <p:nvSpPr>
          <p:cNvPr id="50185" name="文本框 8"/>
          <p:cNvSpPr>
            <a:spLocks noChangeArrowheads="1"/>
          </p:cNvSpPr>
          <p:nvPr/>
        </p:nvSpPr>
        <p:spPr bwMode="auto">
          <a:xfrm>
            <a:off x="4348163" y="4005265"/>
            <a:ext cx="249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a:t>
            </a:r>
          </a:p>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en-US">
              <a:solidFill>
                <a:srgbClr val="3A3838"/>
              </a:solidFill>
              <a:latin typeface="方正正黑简体" charset="-122"/>
              <a:ea typeface="方正正黑简体" charset="-122"/>
              <a:sym typeface="方正仿宋简体" charset="-122"/>
            </a:endParaRPr>
          </a:p>
        </p:txBody>
      </p:sp>
      <p:sp>
        <p:nvSpPr>
          <p:cNvPr id="50186" name="文本框 9"/>
          <p:cNvSpPr>
            <a:spLocks noChangeArrowheads="1"/>
          </p:cNvSpPr>
          <p:nvPr/>
        </p:nvSpPr>
        <p:spPr bwMode="auto">
          <a:xfrm>
            <a:off x="7858125" y="4005265"/>
            <a:ext cx="249299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a:t>
            </a:r>
          </a:p>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a:t>
            </a:r>
            <a:endParaRPr lang="en-US" altLang="en-US">
              <a:solidFill>
                <a:srgbClr val="3A3838"/>
              </a:solidFill>
              <a:latin typeface="方正正黑简体" charset="-122"/>
              <a:ea typeface="方正正黑简体" charset="-122"/>
              <a:sym typeface="方正仿宋简体" charset="-122"/>
            </a:endParaRPr>
          </a:p>
        </p:txBody>
      </p:sp>
      <p:sp>
        <p:nvSpPr>
          <p:cNvPr id="50187" name="文本框 10"/>
          <p:cNvSpPr>
            <a:spLocks noChangeArrowheads="1"/>
          </p:cNvSpPr>
          <p:nvPr/>
        </p:nvSpPr>
        <p:spPr bwMode="auto">
          <a:xfrm>
            <a:off x="2116138" y="5387976"/>
            <a:ext cx="757130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方正正黑简体" charset="-122"/>
                <a:ea typeface="方正正黑简体" charset="-122"/>
                <a:sym typeface="方正仿宋简体" charset="-122"/>
              </a:rPr>
              <a:t>点击添加文本文字点击添加文本文字点击添加文本文字点击添加文本文字</a:t>
            </a:r>
            <a:endParaRPr lang="en-US" altLang="zh-CN">
              <a:solidFill>
                <a:schemeClr val="bg1"/>
              </a:solidFill>
              <a:latin typeface="方正正黑简体" charset="-122"/>
              <a:ea typeface="方正正黑简体" charset="-122"/>
              <a:sym typeface="方正仿宋简体" charset="-122"/>
            </a:endParaRPr>
          </a:p>
          <a:p>
            <a:r>
              <a:rPr lang="zh-CN" altLang="en-US">
                <a:solidFill>
                  <a:schemeClr val="bg1"/>
                </a:solidFill>
                <a:latin typeface="方正正黑简体" charset="-122"/>
                <a:ea typeface="方正正黑简体" charset="-122"/>
                <a:sym typeface="方正仿宋简体" charset="-122"/>
              </a:rPr>
              <a:t>点击添加文本文字点击添加文本文字点击添加文本文字点击添加文本文字</a:t>
            </a:r>
            <a:endParaRPr lang="en-US" altLang="en-US">
              <a:solidFill>
                <a:schemeClr val="bg1"/>
              </a:solidFill>
              <a:latin typeface="方正正黑简体" charset="-122"/>
              <a:ea typeface="方正正黑简体" charset="-122"/>
              <a:sym typeface="方正仿宋简体" charset="-122"/>
            </a:endParaRP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552096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2" name="灯片编号占位符 1"/>
          <p:cNvSpPr>
            <a:spLocks noGrp="1"/>
          </p:cNvSpPr>
          <p:nvPr>
            <p:ph type="sldNum" sz="quarter" idx="12"/>
          </p:nvPr>
        </p:nvSpPr>
        <p:spPr/>
        <p:txBody>
          <a:bodyPr/>
          <a:lstStyle/>
          <a:p>
            <a:fld id="{877C4908-FE0A-43F2-B8DA-9F7993525651}" type="slidenum">
              <a:rPr lang="zh-CN" altLang="en-US" smtClean="0"/>
              <a:t>26</a:t>
            </a:fld>
            <a:endParaRPr lang="zh-CN" altLang="en-US"/>
          </a:p>
        </p:txBody>
      </p:sp>
      <p:sp>
        <p:nvSpPr>
          <p:cNvPr id="3" name="矩形 2"/>
          <p:cNvSpPr/>
          <p:nvPr/>
        </p:nvSpPr>
        <p:spPr>
          <a:xfrm>
            <a:off x="0" y="0"/>
            <a:ext cx="12192000" cy="2564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3" cstate="email">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0" y="2198255"/>
            <a:ext cx="12192000" cy="3973804"/>
          </a:xfrm>
          <a:prstGeom prst="rect">
            <a:avLst/>
          </a:prstGeom>
          <a:effectLst/>
        </p:spPr>
      </p:pic>
      <p:pic>
        <p:nvPicPr>
          <p:cNvPr id="5" name="图片 4"/>
          <p:cNvPicPr>
            <a:picLocks noChangeAspect="1"/>
          </p:cNvPicPr>
          <p:nvPr/>
        </p:nvPicPr>
        <p:blipFill rotWithShape="1">
          <a:blip r:embed="rId4" cstate="email">
            <a:extLst>
              <a:ext uri="{28A0092B-C50C-407E-A947-70E740481C1C}">
                <a14:useLocalDpi xmlns:a14="http://schemas.microsoft.com/office/drawing/2010/main"/>
              </a:ext>
            </a:extLst>
          </a:blip>
          <a:srcRect b="-1734"/>
          <a:stretch/>
        </p:blipFill>
        <p:spPr>
          <a:xfrm>
            <a:off x="0" y="3571194"/>
            <a:ext cx="12192000" cy="3419867"/>
          </a:xfrm>
          <a:prstGeom prst="rect">
            <a:avLst/>
          </a:prstGeom>
        </p:spPr>
      </p:pic>
      <p:sp>
        <p:nvSpPr>
          <p:cNvPr id="6" name="矩形 5"/>
          <p:cNvSpPr/>
          <p:nvPr/>
        </p:nvSpPr>
        <p:spPr>
          <a:xfrm flipH="1">
            <a:off x="1295465" y="1019553"/>
            <a:ext cx="9601067" cy="748988"/>
          </a:xfrm>
          <a:prstGeom prst="rect">
            <a:avLst/>
          </a:prstGeom>
          <a:ln>
            <a:noFill/>
          </a:ln>
        </p:spPr>
        <p:txBody>
          <a:bodyPr wrap="square">
            <a:spAutoFit/>
          </a:bodyPr>
          <a:lstStyle/>
          <a:p>
            <a:pPr algn="ctr"/>
            <a:r>
              <a:rPr lang="zh-CN" altLang="en-US" sz="4267" b="1" dirty="0" smtClean="0">
                <a:solidFill>
                  <a:schemeClr val="tx1">
                    <a:lumMod val="75000"/>
                    <a:lumOff val="25000"/>
                  </a:schemeClr>
                </a:solidFill>
                <a:latin typeface="微软雅黑" pitchFamily="34" charset="-122"/>
                <a:ea typeface="微软雅黑" pitchFamily="34" charset="-122"/>
                <a:cs typeface="BrowalliaUPC" panose="020B0604020202020204" pitchFamily="34" charset="-34"/>
              </a:rPr>
              <a:t>谢     谢     收     看</a:t>
            </a:r>
            <a:endParaRPr lang="en-US" altLang="zh-CN" sz="4267" b="1" dirty="0">
              <a:solidFill>
                <a:schemeClr val="tx1">
                  <a:lumMod val="75000"/>
                  <a:lumOff val="25000"/>
                </a:schemeClr>
              </a:solidFill>
              <a:latin typeface="微软雅黑" pitchFamily="34" charset="-122"/>
              <a:ea typeface="微软雅黑" pitchFamily="34" charset="-122"/>
              <a:cs typeface="BrowalliaUPC" panose="020B0604020202020204" pitchFamily="34" charset="-34"/>
            </a:endParaRPr>
          </a:p>
        </p:txBody>
      </p:sp>
      <p:sp>
        <p:nvSpPr>
          <p:cNvPr id="7" name="矩形 6"/>
          <p:cNvSpPr/>
          <p:nvPr/>
        </p:nvSpPr>
        <p:spPr>
          <a:xfrm flipH="1">
            <a:off x="3686655" y="1782437"/>
            <a:ext cx="4671381" cy="307777"/>
          </a:xfrm>
          <a:prstGeom prst="rect">
            <a:avLst/>
          </a:prstGeom>
        </p:spPr>
        <p:txBody>
          <a:bodyPr wrap="square">
            <a:spAutoFit/>
          </a:bodyPr>
          <a:lstStyle/>
          <a:p>
            <a:pPr algn="ct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工作总结 </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 商务报告 </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 项目展示</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 商务展示 </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 </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975800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1250"/>
                                        <p:tgtEl>
                                          <p:spTgt spid="5"/>
                                        </p:tgtEl>
                                      </p:cBhvr>
                                    </p:animEffect>
                                  </p:childTnLst>
                                </p:cTn>
                              </p:par>
                            </p:childTnLst>
                          </p:cTn>
                        </p:par>
                        <p:par>
                          <p:cTn id="8" fill="hold">
                            <p:stCondLst>
                              <p:cond delay="125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750"/>
                            </p:stCondLst>
                            <p:childTnLst>
                              <p:par>
                                <p:cTn id="13" presetID="16" presetClass="entr" presetSubtype="2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2638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5" descr="56-探讨全图 PPT（布衣公子作品）2014.0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988" y="25400"/>
            <a:ext cx="11017251" cy="692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2"/>
          <p:cNvSpPr>
            <a:spLocks noChangeArrowheads="1"/>
          </p:cNvSpPr>
          <p:nvPr/>
        </p:nvSpPr>
        <p:spPr bwMode="auto">
          <a:xfrm>
            <a:off x="1582739" y="692152"/>
            <a:ext cx="2819400" cy="1044575"/>
          </a:xfrm>
          <a:prstGeom prst="rect">
            <a:avLst/>
          </a:prstGeom>
          <a:solidFill>
            <a:srgbClr val="2E75B6">
              <a:alpha val="60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8196" name="文本框 3"/>
          <p:cNvSpPr>
            <a:spLocks noChangeArrowheads="1"/>
          </p:cNvSpPr>
          <p:nvPr/>
        </p:nvSpPr>
        <p:spPr bwMode="auto">
          <a:xfrm>
            <a:off x="1874838" y="860425"/>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方正正黑简体" charset="-122"/>
                <a:ea typeface="方正正黑简体" charset="-122"/>
                <a:sym typeface="方正仿宋简体" charset="-122"/>
              </a:rPr>
              <a:t>添加标题</a:t>
            </a:r>
          </a:p>
        </p:txBody>
      </p:sp>
      <p:sp>
        <p:nvSpPr>
          <p:cNvPr id="8197" name="矩形 6"/>
          <p:cNvSpPr>
            <a:spLocks noChangeArrowheads="1"/>
          </p:cNvSpPr>
          <p:nvPr/>
        </p:nvSpPr>
        <p:spPr bwMode="auto">
          <a:xfrm>
            <a:off x="6026151" y="-4763"/>
            <a:ext cx="6145213" cy="694055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8198" name="文本框 4"/>
          <p:cNvSpPr>
            <a:spLocks noChangeArrowheads="1"/>
          </p:cNvSpPr>
          <p:nvPr/>
        </p:nvSpPr>
        <p:spPr bwMode="auto">
          <a:xfrm>
            <a:off x="7294563" y="1912938"/>
            <a:ext cx="3877985"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a:t>
            </a:r>
          </a:p>
          <a:p>
            <a:r>
              <a:rPr lang="zh-CN" altLang="en-US">
                <a:solidFill>
                  <a:srgbClr val="3A3838"/>
                </a:solidFill>
                <a:latin typeface="方正正黑简体" charset="-122"/>
                <a:ea typeface="方正正黑简体" charset="-122"/>
                <a:sym typeface="方正仿宋简体" charset="-122"/>
              </a:rPr>
              <a:t>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a:t>
            </a:r>
          </a:p>
          <a:p>
            <a:r>
              <a:rPr lang="zh-CN" altLang="en-US">
                <a:solidFill>
                  <a:srgbClr val="3A3838"/>
                </a:solidFill>
                <a:latin typeface="方正正黑简体" charset="-122"/>
                <a:ea typeface="方正正黑简体" charset="-122"/>
                <a:sym typeface="方正仿宋简体" charset="-122"/>
              </a:rPr>
              <a:t>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a:t>
            </a:r>
          </a:p>
        </p:txBody>
      </p:sp>
    </p:spTree>
  </p:cSld>
  <p:clrMapOvr>
    <a:masterClrMapping/>
  </p:clrMapOvr>
  <p:transition spd="slow" advTm="5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文本框 1"/>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pic>
        <p:nvPicPr>
          <p:cNvPr id="9219" name="图片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52639" y="2081213"/>
            <a:ext cx="3059112" cy="320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文本框 3"/>
          <p:cNvSpPr>
            <a:spLocks noChangeArrowheads="1"/>
          </p:cNvSpPr>
          <p:nvPr/>
        </p:nvSpPr>
        <p:spPr bwMode="auto">
          <a:xfrm>
            <a:off x="6550026" y="1508126"/>
            <a:ext cx="4288353"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3A3838"/>
                </a:solidFill>
                <a:latin typeface="方正正黑简体" charset="-122"/>
                <a:ea typeface="方正正黑简体" charset="-122"/>
                <a:sym typeface="方正仿宋简体" charset="-122"/>
              </a:rPr>
              <a:t>点击添加文本文字点击添加文本文字</a:t>
            </a:r>
            <a:endParaRPr lang="en-US" altLang="zh-CN" sz="2000">
              <a:solidFill>
                <a:srgbClr val="3A3838"/>
              </a:solidFill>
              <a:latin typeface="方正正黑简体" charset="-122"/>
              <a:ea typeface="方正正黑简体" charset="-122"/>
              <a:sym typeface="方正仿宋简体" charset="-122"/>
            </a:endParaRPr>
          </a:p>
          <a:p>
            <a:r>
              <a:rPr lang="zh-CN" altLang="en-US" sz="2000">
                <a:solidFill>
                  <a:srgbClr val="3A3838"/>
                </a:solidFill>
                <a:latin typeface="方正正黑简体" charset="-122"/>
                <a:ea typeface="方正正黑简体" charset="-122"/>
                <a:sym typeface="方正仿宋简体" charset="-122"/>
              </a:rPr>
              <a:t>点击添加文本文字点击添加文本文字</a:t>
            </a:r>
            <a:endParaRPr lang="en-US" altLang="zh-CN" sz="2000">
              <a:solidFill>
                <a:srgbClr val="3A3838"/>
              </a:solidFill>
              <a:latin typeface="方正正黑简体" charset="-122"/>
              <a:ea typeface="方正正黑简体" charset="-122"/>
              <a:sym typeface="方正仿宋简体" charset="-122"/>
            </a:endParaRPr>
          </a:p>
          <a:p>
            <a:r>
              <a:rPr lang="zh-CN" altLang="en-US" sz="2000">
                <a:solidFill>
                  <a:srgbClr val="3A3838"/>
                </a:solidFill>
                <a:latin typeface="方正正黑简体" charset="-122"/>
                <a:ea typeface="方正正黑简体" charset="-122"/>
                <a:sym typeface="方正仿宋简体" charset="-122"/>
              </a:rPr>
              <a:t>点击添加文本文字点击添加文本文字</a:t>
            </a:r>
          </a:p>
          <a:p>
            <a:r>
              <a:rPr lang="zh-CN" altLang="en-US" sz="2000">
                <a:solidFill>
                  <a:srgbClr val="3A3838"/>
                </a:solidFill>
                <a:latin typeface="方正正黑简体" charset="-122"/>
                <a:ea typeface="方正正黑简体" charset="-122"/>
                <a:sym typeface="方正仿宋简体" charset="-122"/>
              </a:rPr>
              <a:t>点击添加文本文字点击添加文本文字</a:t>
            </a:r>
            <a:endParaRPr lang="en-US" altLang="zh-CN" sz="2000">
              <a:solidFill>
                <a:srgbClr val="3A3838"/>
              </a:solidFill>
              <a:latin typeface="方正正黑简体" charset="-122"/>
              <a:ea typeface="方正正黑简体" charset="-122"/>
              <a:sym typeface="方正仿宋简体" charset="-122"/>
            </a:endParaRPr>
          </a:p>
          <a:p>
            <a:r>
              <a:rPr lang="zh-CN" altLang="en-US" sz="2000">
                <a:solidFill>
                  <a:srgbClr val="3A3838"/>
                </a:solidFill>
                <a:latin typeface="方正正黑简体" charset="-122"/>
                <a:ea typeface="方正正黑简体" charset="-122"/>
                <a:sym typeface="方正仿宋简体" charset="-122"/>
              </a:rPr>
              <a:t>点击添加文本文字点击添加文本文字</a:t>
            </a:r>
            <a:endParaRPr lang="en-US" altLang="en-US" sz="2000">
              <a:solidFill>
                <a:srgbClr val="3A3838"/>
              </a:solidFill>
              <a:latin typeface="方正正黑简体" charset="-122"/>
              <a:ea typeface="方正正黑简体" charset="-122"/>
              <a:sym typeface="方正仿宋简体" charset="-122"/>
            </a:endParaRPr>
          </a:p>
        </p:txBody>
      </p:sp>
      <p:sp>
        <p:nvSpPr>
          <p:cNvPr id="9221" name="矩形 4"/>
          <p:cNvSpPr>
            <a:spLocks noChangeArrowheads="1"/>
          </p:cNvSpPr>
          <p:nvPr/>
        </p:nvSpPr>
        <p:spPr bwMode="auto">
          <a:xfrm>
            <a:off x="6550026" y="3667126"/>
            <a:ext cx="3467100" cy="47625"/>
          </a:xfrm>
          <a:prstGeom prst="rect">
            <a:avLst/>
          </a:prstGeom>
          <a:solidFill>
            <a:srgbClr val="2E75B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9222" name="矩形 5"/>
          <p:cNvSpPr>
            <a:spLocks noChangeArrowheads="1"/>
          </p:cNvSpPr>
          <p:nvPr/>
        </p:nvSpPr>
        <p:spPr bwMode="auto">
          <a:xfrm>
            <a:off x="6550026" y="5286375"/>
            <a:ext cx="3467100" cy="4445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9223" name="文本框 6"/>
          <p:cNvSpPr>
            <a:spLocks noChangeArrowheads="1"/>
          </p:cNvSpPr>
          <p:nvPr/>
        </p:nvSpPr>
        <p:spPr bwMode="auto">
          <a:xfrm>
            <a:off x="6550025" y="3860802"/>
            <a:ext cx="346761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a:solidFill>
                  <a:srgbClr val="757070"/>
                </a:solidFill>
                <a:latin typeface="方正正黑简体" charset="-122"/>
                <a:ea typeface="方正正黑简体" charset="-122"/>
                <a:sym typeface="方正仿宋简体" charset="-122"/>
              </a:rPr>
              <a:t>点击添加文本文字点击添加文本文字</a:t>
            </a:r>
            <a:endParaRPr lang="en-US" altLang="zh-CN" sz="1600">
              <a:solidFill>
                <a:srgbClr val="757070"/>
              </a:solidFill>
              <a:latin typeface="方正正黑简体" charset="-122"/>
              <a:ea typeface="方正正黑简体" charset="-122"/>
              <a:sym typeface="方正仿宋简体" charset="-122"/>
            </a:endParaRPr>
          </a:p>
          <a:p>
            <a:r>
              <a:rPr lang="zh-CN" altLang="en-US" sz="1600">
                <a:solidFill>
                  <a:srgbClr val="757070"/>
                </a:solidFill>
                <a:latin typeface="方正正黑简体" charset="-122"/>
                <a:ea typeface="方正正黑简体" charset="-122"/>
                <a:sym typeface="方正仿宋简体" charset="-122"/>
              </a:rPr>
              <a:t>点击添加文本文字点击添加文本文字</a:t>
            </a:r>
            <a:endParaRPr lang="en-US" altLang="zh-CN" sz="1600">
              <a:solidFill>
                <a:srgbClr val="757070"/>
              </a:solidFill>
              <a:latin typeface="方正正黑简体" charset="-122"/>
              <a:ea typeface="方正正黑简体" charset="-122"/>
              <a:sym typeface="方正仿宋简体" charset="-122"/>
            </a:endParaRPr>
          </a:p>
          <a:p>
            <a:r>
              <a:rPr lang="zh-CN" altLang="en-US" sz="1600">
                <a:solidFill>
                  <a:srgbClr val="757070"/>
                </a:solidFill>
                <a:latin typeface="方正正黑简体" charset="-122"/>
                <a:ea typeface="方正正黑简体" charset="-122"/>
                <a:sym typeface="方正仿宋简体" charset="-122"/>
              </a:rPr>
              <a:t>点击添加文本文字点击添加文本文字</a:t>
            </a:r>
          </a:p>
          <a:p>
            <a:r>
              <a:rPr lang="zh-CN" altLang="en-US" sz="1600">
                <a:solidFill>
                  <a:srgbClr val="757070"/>
                </a:solidFill>
                <a:latin typeface="方正正黑简体" charset="-122"/>
                <a:ea typeface="方正正黑简体" charset="-122"/>
                <a:sym typeface="方正仿宋简体" charset="-122"/>
              </a:rPr>
              <a:t>点击添加文本文字点击添加文本文字</a:t>
            </a:r>
            <a:endParaRPr lang="en-US" altLang="zh-CN" sz="1600">
              <a:solidFill>
                <a:srgbClr val="757070"/>
              </a:solidFill>
              <a:latin typeface="方正正黑简体" charset="-122"/>
              <a:ea typeface="方正正黑简体" charset="-122"/>
              <a:sym typeface="方正仿宋简体" charset="-122"/>
            </a:endParaRPr>
          </a:p>
          <a:p>
            <a:r>
              <a:rPr lang="zh-CN" altLang="en-US" sz="1600">
                <a:solidFill>
                  <a:srgbClr val="757070"/>
                </a:solidFill>
                <a:latin typeface="方正正黑简体" charset="-122"/>
                <a:ea typeface="方正正黑简体" charset="-122"/>
                <a:sym typeface="方正仿宋简体" charset="-122"/>
              </a:rPr>
              <a:t>点击添加文本文字点击添加文本文字</a:t>
            </a:r>
            <a:endParaRPr lang="en-US" altLang="en-US" sz="1600">
              <a:solidFill>
                <a:srgbClr val="757070"/>
              </a:solidFill>
              <a:latin typeface="方正正黑简体" charset="-122"/>
              <a:ea typeface="方正正黑简体" charset="-122"/>
              <a:sym typeface="方正仿宋简体" charset="-122"/>
            </a:endParaRPr>
          </a:p>
        </p:txBody>
      </p:sp>
    </p:spTree>
  </p:cSld>
  <p:clrMapOvr>
    <a:masterClrMapping/>
  </p:clrMapOvr>
  <p:transition spd="slow" advTm="5000">
    <p:comb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文本框 1"/>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10243" name="矩形 3"/>
          <p:cNvSpPr>
            <a:spLocks noChangeArrowheads="1"/>
          </p:cNvSpPr>
          <p:nvPr/>
        </p:nvSpPr>
        <p:spPr bwMode="auto">
          <a:xfrm>
            <a:off x="0" y="1508127"/>
            <a:ext cx="12192000" cy="1044575"/>
          </a:xfrm>
          <a:prstGeom prst="rect">
            <a:avLst/>
          </a:prstGeom>
          <a:solidFill>
            <a:srgbClr val="9DC3E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10244" name="文本框 4"/>
          <p:cNvSpPr>
            <a:spLocks noChangeArrowheads="1"/>
          </p:cNvSpPr>
          <p:nvPr/>
        </p:nvSpPr>
        <p:spPr bwMode="auto">
          <a:xfrm>
            <a:off x="1435102" y="1568450"/>
            <a:ext cx="757130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zh-CN">
              <a:solidFill>
                <a:srgbClr val="3A3838"/>
              </a:solidFill>
              <a:latin typeface="方正正黑简体" charset="-122"/>
              <a:ea typeface="方正正黑简体" charset="-122"/>
              <a:sym typeface="方正仿宋简体" charset="-122"/>
            </a:endParaRPr>
          </a:p>
          <a:p>
            <a:r>
              <a:rPr lang="zh-CN" altLang="en-US">
                <a:solidFill>
                  <a:srgbClr val="3A3838"/>
                </a:solidFill>
                <a:latin typeface="方正正黑简体" charset="-122"/>
                <a:ea typeface="方正正黑简体" charset="-122"/>
                <a:sym typeface="方正仿宋简体" charset="-122"/>
              </a:rPr>
              <a:t>点击添加文本文字点击添加文本文字点击添加文本文字点击添加文本文字</a:t>
            </a:r>
            <a:endParaRPr lang="en-US" altLang="en-US">
              <a:solidFill>
                <a:srgbClr val="3A3838"/>
              </a:solidFill>
              <a:latin typeface="方正正黑简体" charset="-122"/>
              <a:ea typeface="方正正黑简体" charset="-122"/>
              <a:sym typeface="方正仿宋简体" charset="-122"/>
            </a:endParaRPr>
          </a:p>
        </p:txBody>
      </p:sp>
      <p:pic>
        <p:nvPicPr>
          <p:cNvPr id="10245"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33476" y="3114677"/>
            <a:ext cx="30575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图片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25975" y="3114677"/>
            <a:ext cx="3055939"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图片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116888" y="3114677"/>
            <a:ext cx="30575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文本框 10"/>
          <p:cNvSpPr>
            <a:spLocks noChangeArrowheads="1"/>
          </p:cNvSpPr>
          <p:nvPr/>
        </p:nvSpPr>
        <p:spPr bwMode="auto">
          <a:xfrm>
            <a:off x="1133477" y="4883152"/>
            <a:ext cx="305724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zh-CN" sz="1400">
              <a:solidFill>
                <a:srgbClr val="757070"/>
              </a:solidFill>
              <a:latin typeface="方正仿宋简体" charset="-122"/>
              <a:ea typeface="方正仿宋简体" charset="-122"/>
              <a:sym typeface="方正仿宋简体" charset="-122"/>
            </a:endParaRPr>
          </a:p>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zh-CN" sz="1400">
              <a:solidFill>
                <a:srgbClr val="757070"/>
              </a:solidFill>
              <a:latin typeface="方正仿宋简体" charset="-122"/>
              <a:ea typeface="方正仿宋简体" charset="-122"/>
              <a:sym typeface="方正仿宋简体" charset="-122"/>
            </a:endParaRPr>
          </a:p>
          <a:p>
            <a:r>
              <a:rPr lang="zh-CN" altLang="en-US" sz="1400">
                <a:solidFill>
                  <a:srgbClr val="757070"/>
                </a:solidFill>
                <a:latin typeface="方正仿宋简体" charset="-122"/>
                <a:ea typeface="方正仿宋简体" charset="-122"/>
                <a:sym typeface="方正仿宋简体" charset="-122"/>
              </a:rPr>
              <a:t>点击添加文本文字点击添加文本文字</a:t>
            </a:r>
          </a:p>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zh-CN" sz="1400">
              <a:solidFill>
                <a:srgbClr val="757070"/>
              </a:solidFill>
              <a:latin typeface="方正仿宋简体" charset="-122"/>
              <a:ea typeface="方正仿宋简体" charset="-122"/>
              <a:sym typeface="方正仿宋简体" charset="-122"/>
            </a:endParaRPr>
          </a:p>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en-US" sz="1400">
              <a:solidFill>
                <a:srgbClr val="757070"/>
              </a:solidFill>
              <a:latin typeface="方正仿宋简体" charset="-122"/>
              <a:ea typeface="方正仿宋简体" charset="-122"/>
              <a:sym typeface="方正仿宋简体" charset="-122"/>
            </a:endParaRPr>
          </a:p>
        </p:txBody>
      </p:sp>
      <p:sp>
        <p:nvSpPr>
          <p:cNvPr id="10249" name="文本框 11"/>
          <p:cNvSpPr>
            <a:spLocks noChangeArrowheads="1"/>
          </p:cNvSpPr>
          <p:nvPr/>
        </p:nvSpPr>
        <p:spPr bwMode="auto">
          <a:xfrm>
            <a:off x="4632326" y="4883152"/>
            <a:ext cx="305724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zh-CN" sz="1400">
              <a:solidFill>
                <a:srgbClr val="757070"/>
              </a:solidFill>
              <a:latin typeface="方正仿宋简体" charset="-122"/>
              <a:ea typeface="方正仿宋简体" charset="-122"/>
              <a:sym typeface="方正仿宋简体" charset="-122"/>
            </a:endParaRPr>
          </a:p>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zh-CN" sz="1400">
              <a:solidFill>
                <a:srgbClr val="757070"/>
              </a:solidFill>
              <a:latin typeface="方正仿宋简体" charset="-122"/>
              <a:ea typeface="方正仿宋简体" charset="-122"/>
              <a:sym typeface="方正仿宋简体" charset="-122"/>
            </a:endParaRPr>
          </a:p>
          <a:p>
            <a:r>
              <a:rPr lang="zh-CN" altLang="en-US" sz="1400">
                <a:solidFill>
                  <a:srgbClr val="757070"/>
                </a:solidFill>
                <a:latin typeface="方正仿宋简体" charset="-122"/>
                <a:ea typeface="方正仿宋简体" charset="-122"/>
                <a:sym typeface="方正仿宋简体" charset="-122"/>
              </a:rPr>
              <a:t>点击添加文本文字点击添加文本文字</a:t>
            </a:r>
          </a:p>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zh-CN" sz="1400">
              <a:solidFill>
                <a:srgbClr val="757070"/>
              </a:solidFill>
              <a:latin typeface="方正仿宋简体" charset="-122"/>
              <a:ea typeface="方正仿宋简体" charset="-122"/>
              <a:sym typeface="方正仿宋简体" charset="-122"/>
            </a:endParaRPr>
          </a:p>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en-US" sz="1400">
              <a:solidFill>
                <a:srgbClr val="757070"/>
              </a:solidFill>
              <a:latin typeface="方正仿宋简体" charset="-122"/>
              <a:ea typeface="方正仿宋简体" charset="-122"/>
              <a:sym typeface="方正仿宋简体" charset="-122"/>
            </a:endParaRPr>
          </a:p>
        </p:txBody>
      </p:sp>
      <p:sp>
        <p:nvSpPr>
          <p:cNvPr id="10250" name="文本框 12"/>
          <p:cNvSpPr>
            <a:spLocks noChangeArrowheads="1"/>
          </p:cNvSpPr>
          <p:nvPr/>
        </p:nvSpPr>
        <p:spPr bwMode="auto">
          <a:xfrm>
            <a:off x="8116889" y="4883152"/>
            <a:ext cx="305724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zh-CN" sz="1400">
              <a:solidFill>
                <a:srgbClr val="757070"/>
              </a:solidFill>
              <a:latin typeface="方正仿宋简体" charset="-122"/>
              <a:ea typeface="方正仿宋简体" charset="-122"/>
              <a:sym typeface="方正仿宋简体" charset="-122"/>
            </a:endParaRPr>
          </a:p>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zh-CN" sz="1400">
              <a:solidFill>
                <a:srgbClr val="757070"/>
              </a:solidFill>
              <a:latin typeface="方正仿宋简体" charset="-122"/>
              <a:ea typeface="方正仿宋简体" charset="-122"/>
              <a:sym typeface="方正仿宋简体" charset="-122"/>
            </a:endParaRPr>
          </a:p>
          <a:p>
            <a:r>
              <a:rPr lang="zh-CN" altLang="en-US" sz="1400">
                <a:solidFill>
                  <a:srgbClr val="757070"/>
                </a:solidFill>
                <a:latin typeface="方正仿宋简体" charset="-122"/>
                <a:ea typeface="方正仿宋简体" charset="-122"/>
                <a:sym typeface="方正仿宋简体" charset="-122"/>
              </a:rPr>
              <a:t>点击添加文本文字点击添加文本文字</a:t>
            </a:r>
          </a:p>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zh-CN" sz="1400">
              <a:solidFill>
                <a:srgbClr val="757070"/>
              </a:solidFill>
              <a:latin typeface="方正仿宋简体" charset="-122"/>
              <a:ea typeface="方正仿宋简体" charset="-122"/>
              <a:sym typeface="方正仿宋简体" charset="-122"/>
            </a:endParaRPr>
          </a:p>
          <a:p>
            <a:r>
              <a:rPr lang="zh-CN" altLang="en-US" sz="1400">
                <a:solidFill>
                  <a:srgbClr val="757070"/>
                </a:solidFill>
                <a:latin typeface="方正仿宋简体" charset="-122"/>
                <a:ea typeface="方正仿宋简体" charset="-122"/>
                <a:sym typeface="方正仿宋简体" charset="-122"/>
              </a:rPr>
              <a:t>点击添加文本文字点击添加文本文字</a:t>
            </a:r>
            <a:endParaRPr lang="en-US" altLang="en-US" sz="1400">
              <a:solidFill>
                <a:srgbClr val="757070"/>
              </a:solidFill>
              <a:latin typeface="方正仿宋简体" charset="-122"/>
              <a:ea typeface="方正仿宋简体" charset="-122"/>
              <a:sym typeface="方正仿宋简体" charset="-122"/>
            </a:endParaRPr>
          </a:p>
        </p:txBody>
      </p:sp>
      <p:sp>
        <p:nvSpPr>
          <p:cNvPr id="10251" name="矩形 13"/>
          <p:cNvSpPr>
            <a:spLocks noChangeArrowheads="1"/>
          </p:cNvSpPr>
          <p:nvPr/>
        </p:nvSpPr>
        <p:spPr bwMode="auto">
          <a:xfrm>
            <a:off x="1127126" y="6205540"/>
            <a:ext cx="10045700" cy="71437"/>
          </a:xfrm>
          <a:prstGeom prst="rect">
            <a:avLst/>
          </a:prstGeom>
          <a:solidFill>
            <a:srgbClr val="2E75B6">
              <a:alpha val="73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Tree>
  </p:cSld>
  <p:clrMapOvr>
    <a:masterClrMapping/>
  </p:clrMapOvr>
  <p:transition spd="slow" advTm="500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2"/>
          <p:cNvSpPr>
            <a:spLocks noChangeArrowheads="1"/>
          </p:cNvSpPr>
          <p:nvPr/>
        </p:nvSpPr>
        <p:spPr bwMode="auto">
          <a:xfrm>
            <a:off x="0" y="730250"/>
            <a:ext cx="12192000" cy="819150"/>
          </a:xfrm>
          <a:prstGeom prst="rect">
            <a:avLst/>
          </a:prstGeom>
          <a:solidFill>
            <a:srgbClr val="2E75B6">
              <a:alpha val="82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16387" name="文本框 1"/>
          <p:cNvSpPr>
            <a:spLocks noChangeArrowheads="1"/>
          </p:cNvSpPr>
          <p:nvPr/>
        </p:nvSpPr>
        <p:spPr bwMode="auto">
          <a:xfrm>
            <a:off x="1171576" y="785813"/>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chemeClr val="bg1"/>
                </a:solidFill>
                <a:latin typeface="方正正黑简体" charset="-122"/>
                <a:ea typeface="方正正黑简体" charset="-122"/>
                <a:sym typeface="方正仿宋简体" charset="-122"/>
              </a:rPr>
              <a:t>添加标题</a:t>
            </a:r>
          </a:p>
        </p:txBody>
      </p:sp>
      <p:pic>
        <p:nvPicPr>
          <p:cNvPr id="16388" name="图片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35063" y="1970088"/>
            <a:ext cx="2335212"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图片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87926" y="1970088"/>
            <a:ext cx="233362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图片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839201" y="1970088"/>
            <a:ext cx="233362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35063" y="4117975"/>
            <a:ext cx="2335212"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图片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87926" y="4117975"/>
            <a:ext cx="233362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图片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839201" y="4117975"/>
            <a:ext cx="233362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4" name="文本框 10"/>
          <p:cNvSpPr>
            <a:spLocks noChangeArrowheads="1"/>
          </p:cNvSpPr>
          <p:nvPr/>
        </p:nvSpPr>
        <p:spPr bwMode="auto">
          <a:xfrm>
            <a:off x="1312863" y="3484564"/>
            <a:ext cx="19800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zh-CN" sz="1400">
              <a:solidFill>
                <a:srgbClr val="757070"/>
              </a:solidFill>
              <a:latin typeface="方正正黑简体" charset="-122"/>
              <a:ea typeface="方正正黑简体" charset="-122"/>
              <a:sym typeface="方正仿宋简体" charset="-122"/>
            </a:endParaRPr>
          </a:p>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en-US" sz="1400">
              <a:solidFill>
                <a:srgbClr val="757070"/>
              </a:solidFill>
              <a:latin typeface="方正正黑简体" charset="-122"/>
              <a:ea typeface="方正正黑简体" charset="-122"/>
              <a:sym typeface="方正仿宋简体" charset="-122"/>
            </a:endParaRPr>
          </a:p>
        </p:txBody>
      </p:sp>
      <p:sp>
        <p:nvSpPr>
          <p:cNvPr id="16395" name="文本框 11"/>
          <p:cNvSpPr>
            <a:spLocks noChangeArrowheads="1"/>
          </p:cNvSpPr>
          <p:nvPr/>
        </p:nvSpPr>
        <p:spPr bwMode="auto">
          <a:xfrm>
            <a:off x="9015414" y="3484564"/>
            <a:ext cx="19800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zh-CN" sz="1400">
              <a:solidFill>
                <a:srgbClr val="757070"/>
              </a:solidFill>
              <a:latin typeface="方正正黑简体" charset="-122"/>
              <a:ea typeface="方正正黑简体" charset="-122"/>
              <a:sym typeface="方正仿宋简体" charset="-122"/>
            </a:endParaRPr>
          </a:p>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en-US" sz="1400">
              <a:solidFill>
                <a:srgbClr val="757070"/>
              </a:solidFill>
              <a:latin typeface="方正正黑简体" charset="-122"/>
              <a:ea typeface="方正正黑简体" charset="-122"/>
              <a:sym typeface="方正仿宋简体" charset="-122"/>
            </a:endParaRPr>
          </a:p>
        </p:txBody>
      </p:sp>
      <p:sp>
        <p:nvSpPr>
          <p:cNvPr id="16396" name="文本框 12"/>
          <p:cNvSpPr>
            <a:spLocks noChangeArrowheads="1"/>
          </p:cNvSpPr>
          <p:nvPr/>
        </p:nvSpPr>
        <p:spPr bwMode="auto">
          <a:xfrm>
            <a:off x="5135563" y="3484564"/>
            <a:ext cx="19800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zh-CN" sz="1400">
              <a:solidFill>
                <a:srgbClr val="757070"/>
              </a:solidFill>
              <a:latin typeface="方正正黑简体" charset="-122"/>
              <a:ea typeface="方正正黑简体" charset="-122"/>
              <a:sym typeface="方正仿宋简体" charset="-122"/>
            </a:endParaRPr>
          </a:p>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en-US" sz="1400">
              <a:solidFill>
                <a:srgbClr val="757070"/>
              </a:solidFill>
              <a:latin typeface="方正正黑简体" charset="-122"/>
              <a:ea typeface="方正正黑简体" charset="-122"/>
              <a:sym typeface="方正仿宋简体" charset="-122"/>
            </a:endParaRPr>
          </a:p>
        </p:txBody>
      </p:sp>
      <p:sp>
        <p:nvSpPr>
          <p:cNvPr id="16397" name="文本框 13"/>
          <p:cNvSpPr>
            <a:spLocks noChangeArrowheads="1"/>
          </p:cNvSpPr>
          <p:nvPr/>
        </p:nvSpPr>
        <p:spPr bwMode="auto">
          <a:xfrm>
            <a:off x="1312863" y="5632451"/>
            <a:ext cx="19800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zh-CN" sz="1400">
              <a:solidFill>
                <a:srgbClr val="757070"/>
              </a:solidFill>
              <a:latin typeface="方正正黑简体" charset="-122"/>
              <a:ea typeface="方正正黑简体" charset="-122"/>
              <a:sym typeface="方正仿宋简体" charset="-122"/>
            </a:endParaRPr>
          </a:p>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en-US" sz="1400">
              <a:solidFill>
                <a:srgbClr val="757070"/>
              </a:solidFill>
              <a:latin typeface="方正正黑简体" charset="-122"/>
              <a:ea typeface="方正正黑简体" charset="-122"/>
              <a:sym typeface="方正仿宋简体" charset="-122"/>
            </a:endParaRPr>
          </a:p>
        </p:txBody>
      </p:sp>
      <p:sp>
        <p:nvSpPr>
          <p:cNvPr id="16398" name="文本框 14"/>
          <p:cNvSpPr>
            <a:spLocks noChangeArrowheads="1"/>
          </p:cNvSpPr>
          <p:nvPr/>
        </p:nvSpPr>
        <p:spPr bwMode="auto">
          <a:xfrm>
            <a:off x="9015414" y="5632451"/>
            <a:ext cx="19800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zh-CN" sz="1400">
              <a:solidFill>
                <a:srgbClr val="757070"/>
              </a:solidFill>
              <a:latin typeface="方正正黑简体" charset="-122"/>
              <a:ea typeface="方正正黑简体" charset="-122"/>
              <a:sym typeface="方正仿宋简体" charset="-122"/>
            </a:endParaRPr>
          </a:p>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en-US" sz="1400">
              <a:solidFill>
                <a:srgbClr val="757070"/>
              </a:solidFill>
              <a:latin typeface="方正正黑简体" charset="-122"/>
              <a:ea typeface="方正正黑简体" charset="-122"/>
              <a:sym typeface="方正仿宋简体" charset="-122"/>
            </a:endParaRPr>
          </a:p>
        </p:txBody>
      </p:sp>
      <p:sp>
        <p:nvSpPr>
          <p:cNvPr id="16399" name="文本框 15"/>
          <p:cNvSpPr>
            <a:spLocks noChangeArrowheads="1"/>
          </p:cNvSpPr>
          <p:nvPr/>
        </p:nvSpPr>
        <p:spPr bwMode="auto">
          <a:xfrm>
            <a:off x="5164138" y="5632451"/>
            <a:ext cx="19800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zh-CN" sz="1400">
              <a:solidFill>
                <a:srgbClr val="757070"/>
              </a:solidFill>
              <a:latin typeface="方正正黑简体" charset="-122"/>
              <a:ea typeface="方正正黑简体" charset="-122"/>
              <a:sym typeface="方正仿宋简体" charset="-122"/>
            </a:endParaRPr>
          </a:p>
          <a:p>
            <a:r>
              <a:rPr lang="zh-CN" altLang="en-US" sz="1400">
                <a:solidFill>
                  <a:srgbClr val="757070"/>
                </a:solidFill>
                <a:latin typeface="方正正黑简体" charset="-122"/>
                <a:ea typeface="方正正黑简体" charset="-122"/>
                <a:sym typeface="方正仿宋简体" charset="-122"/>
              </a:rPr>
              <a:t>点击添加文本文字点击</a:t>
            </a:r>
            <a:endParaRPr lang="en-US" altLang="en-US" sz="1400">
              <a:solidFill>
                <a:srgbClr val="757070"/>
              </a:solidFill>
              <a:latin typeface="方正正黑简体" charset="-122"/>
              <a:ea typeface="方正正黑简体" charset="-122"/>
              <a:sym typeface="方正仿宋简体" charset="-122"/>
            </a:endParaRPr>
          </a:p>
        </p:txBody>
      </p:sp>
    </p:spTree>
  </p:cSld>
  <p:clrMapOvr>
    <a:masterClrMapping/>
  </p:clrMapOvr>
  <p:transition spd="slow" advTm="5000">
    <p:blinds/>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2"/>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757070"/>
                </a:solidFill>
                <a:latin typeface="方正正黑简体" charset="-122"/>
                <a:ea typeface="方正正黑简体" charset="-122"/>
                <a:sym typeface="方正仿宋简体" charset="-122"/>
              </a:rPr>
              <a:t>添加标题</a:t>
            </a:r>
          </a:p>
        </p:txBody>
      </p:sp>
      <p:sp>
        <p:nvSpPr>
          <p:cNvPr id="20483" name="文本框 3"/>
          <p:cNvSpPr>
            <a:spLocks noChangeArrowheads="1"/>
          </p:cNvSpPr>
          <p:nvPr/>
        </p:nvSpPr>
        <p:spPr bwMode="auto">
          <a:xfrm>
            <a:off x="1435102" y="1568451"/>
            <a:ext cx="757130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点击添加文本文字点击添加文本文字点击添加文本文字点击添加文本文字</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点击添加文本文字点击添加文本文字点击添加文本文字点击添加文本文字</a:t>
            </a:r>
            <a:endParaRPr lang="en-US" altLang="en-US">
              <a:solidFill>
                <a:srgbClr val="757070"/>
              </a:solidFill>
              <a:latin typeface="方正正黑简体" charset="-122"/>
              <a:ea typeface="方正正黑简体" charset="-122"/>
              <a:sym typeface="方正仿宋简体" charset="-122"/>
            </a:endParaRPr>
          </a:p>
        </p:txBody>
      </p:sp>
      <p:sp>
        <p:nvSpPr>
          <p:cNvPr id="20484" name="矩形 4"/>
          <p:cNvSpPr>
            <a:spLocks noChangeArrowheads="1"/>
          </p:cNvSpPr>
          <p:nvPr/>
        </p:nvSpPr>
        <p:spPr bwMode="auto">
          <a:xfrm>
            <a:off x="14288" y="3429000"/>
            <a:ext cx="12192000" cy="2120900"/>
          </a:xfrm>
          <a:prstGeom prst="rect">
            <a:avLst/>
          </a:prstGeom>
          <a:solidFill>
            <a:srgbClr val="2E75B6">
              <a:alpha val="82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0485" name="矩形 5"/>
          <p:cNvSpPr>
            <a:spLocks noChangeArrowheads="1"/>
          </p:cNvSpPr>
          <p:nvPr/>
        </p:nvSpPr>
        <p:spPr bwMode="auto">
          <a:xfrm>
            <a:off x="-28575" y="5549900"/>
            <a:ext cx="12192000" cy="1308100"/>
          </a:xfrm>
          <a:prstGeom prst="rect">
            <a:avLst/>
          </a:prstGeom>
          <a:solidFill>
            <a:srgbClr val="AEABAB">
              <a:alpha val="83136"/>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0486" name="椭圆 7"/>
          <p:cNvSpPr>
            <a:spLocks noChangeArrowheads="1"/>
          </p:cNvSpPr>
          <p:nvPr/>
        </p:nvSpPr>
        <p:spPr bwMode="auto">
          <a:xfrm>
            <a:off x="1435101" y="2965450"/>
            <a:ext cx="1325563" cy="1325563"/>
          </a:xfrm>
          <a:prstGeom prst="ellipse">
            <a:avLst/>
          </a:prstGeom>
          <a:noFill/>
          <a:ln w="12700">
            <a:solidFill>
              <a:srgbClr val="1F4E79"/>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0487" name="椭圆 8"/>
          <p:cNvSpPr>
            <a:spLocks noChangeArrowheads="1"/>
          </p:cNvSpPr>
          <p:nvPr/>
        </p:nvSpPr>
        <p:spPr bwMode="auto">
          <a:xfrm>
            <a:off x="3146426" y="4200525"/>
            <a:ext cx="1327151" cy="1327150"/>
          </a:xfrm>
          <a:prstGeom prst="ellipse">
            <a:avLst/>
          </a:prstGeom>
          <a:noFill/>
          <a:ln w="12700">
            <a:solidFill>
              <a:srgbClr val="1F4E79"/>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0488" name="椭圆 9"/>
          <p:cNvSpPr>
            <a:spLocks noChangeArrowheads="1"/>
          </p:cNvSpPr>
          <p:nvPr/>
        </p:nvSpPr>
        <p:spPr bwMode="auto">
          <a:xfrm>
            <a:off x="4859337" y="3140075"/>
            <a:ext cx="1325563" cy="1327150"/>
          </a:xfrm>
          <a:prstGeom prst="ellipse">
            <a:avLst/>
          </a:prstGeom>
          <a:noFill/>
          <a:ln w="12700">
            <a:solidFill>
              <a:srgbClr val="1F4E79"/>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0489" name="椭圆 10"/>
          <p:cNvSpPr>
            <a:spLocks noChangeArrowheads="1"/>
          </p:cNvSpPr>
          <p:nvPr/>
        </p:nvSpPr>
        <p:spPr bwMode="auto">
          <a:xfrm>
            <a:off x="6292850" y="4589463"/>
            <a:ext cx="1327151" cy="1327150"/>
          </a:xfrm>
          <a:prstGeom prst="ellipse">
            <a:avLst/>
          </a:prstGeom>
          <a:noFill/>
          <a:ln w="12700">
            <a:solidFill>
              <a:srgbClr val="1F4E79"/>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0490" name="椭圆 11"/>
          <p:cNvSpPr>
            <a:spLocks noChangeArrowheads="1"/>
          </p:cNvSpPr>
          <p:nvPr/>
        </p:nvSpPr>
        <p:spPr bwMode="auto">
          <a:xfrm>
            <a:off x="7150101" y="2274888"/>
            <a:ext cx="1327151" cy="1327150"/>
          </a:xfrm>
          <a:prstGeom prst="ellipse">
            <a:avLst/>
          </a:prstGeom>
          <a:solidFill>
            <a:srgbClr val="9DC3E6"/>
          </a:solidFill>
          <a:ln w="12700">
            <a:solidFill>
              <a:srgbClr val="1F4E79"/>
            </a:solidFill>
            <a:prstDash val="dash"/>
            <a:bevel/>
            <a:headEnd/>
            <a:tailEnd/>
          </a:ln>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0491" name="椭圆 12"/>
          <p:cNvSpPr>
            <a:spLocks noChangeArrowheads="1"/>
          </p:cNvSpPr>
          <p:nvPr/>
        </p:nvSpPr>
        <p:spPr bwMode="auto">
          <a:xfrm>
            <a:off x="8113713" y="4119563"/>
            <a:ext cx="1325563" cy="1325562"/>
          </a:xfrm>
          <a:prstGeom prst="ellipse">
            <a:avLst/>
          </a:prstGeom>
          <a:noFill/>
          <a:ln w="12700">
            <a:solidFill>
              <a:srgbClr val="1F4E79"/>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0492" name="椭圆 13"/>
          <p:cNvSpPr>
            <a:spLocks noChangeArrowheads="1"/>
          </p:cNvSpPr>
          <p:nvPr/>
        </p:nvSpPr>
        <p:spPr bwMode="auto">
          <a:xfrm>
            <a:off x="9723437" y="2767013"/>
            <a:ext cx="1325563" cy="1327150"/>
          </a:xfrm>
          <a:prstGeom prst="ellipse">
            <a:avLst/>
          </a:prstGeom>
          <a:noFill/>
          <a:ln w="12700">
            <a:solidFill>
              <a:srgbClr val="1F4E79"/>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0493" name="文本框 14"/>
          <p:cNvSpPr>
            <a:spLocks noChangeArrowheads="1"/>
          </p:cNvSpPr>
          <p:nvPr/>
        </p:nvSpPr>
        <p:spPr bwMode="auto">
          <a:xfrm>
            <a:off x="1277938" y="2462213"/>
            <a:ext cx="1595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595959"/>
                </a:solidFill>
                <a:latin typeface="方正正黑简体" charset="-122"/>
                <a:ea typeface="方正正黑简体" charset="-122"/>
              </a:rPr>
              <a:t>01</a:t>
            </a:r>
            <a:r>
              <a:rPr lang="en-US" altLang="zh-CN" sz="2000">
                <a:solidFill>
                  <a:srgbClr val="AECB01"/>
                </a:solidFill>
                <a:latin typeface="方正正黑简体" charset="-122"/>
                <a:ea typeface="方正正黑简体" charset="-122"/>
              </a:rPr>
              <a:t> </a:t>
            </a:r>
            <a:r>
              <a:rPr lang="zh-CN" altLang="en-US" sz="2000" u="sng">
                <a:solidFill>
                  <a:srgbClr val="2E75B6"/>
                </a:solidFill>
                <a:latin typeface="方正正黑简体" charset="-122"/>
                <a:ea typeface="方正正黑简体" charset="-122"/>
              </a:rPr>
              <a:t>添加标题</a:t>
            </a:r>
          </a:p>
        </p:txBody>
      </p:sp>
      <p:sp>
        <p:nvSpPr>
          <p:cNvPr id="20494" name="文本框 15"/>
          <p:cNvSpPr>
            <a:spLocks noChangeArrowheads="1"/>
          </p:cNvSpPr>
          <p:nvPr/>
        </p:nvSpPr>
        <p:spPr bwMode="auto">
          <a:xfrm>
            <a:off x="2987677" y="5570538"/>
            <a:ext cx="1595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2E75B6"/>
                </a:solidFill>
                <a:latin typeface="方正正黑简体" charset="-122"/>
                <a:ea typeface="方正正黑简体" charset="-122"/>
              </a:rPr>
              <a:t>02</a:t>
            </a:r>
            <a:r>
              <a:rPr lang="en-US" altLang="zh-CN" sz="2000">
                <a:solidFill>
                  <a:srgbClr val="AECB01"/>
                </a:solidFill>
                <a:latin typeface="方正正黑简体" charset="-122"/>
                <a:ea typeface="方正正黑简体" charset="-122"/>
              </a:rPr>
              <a:t> </a:t>
            </a:r>
            <a:r>
              <a:rPr lang="zh-CN" altLang="en-US" sz="2000">
                <a:solidFill>
                  <a:srgbClr val="F2F2F2"/>
                </a:solidFill>
                <a:latin typeface="方正正黑简体" charset="-122"/>
                <a:ea typeface="方正正黑简体" charset="-122"/>
              </a:rPr>
              <a:t>添加标题</a:t>
            </a:r>
            <a:endParaRPr lang="zh-CN" altLang="en-US">
              <a:latin typeface="方正正黑简体" charset="-122"/>
              <a:ea typeface="方正正黑简体" charset="-122"/>
            </a:endParaRPr>
          </a:p>
        </p:txBody>
      </p:sp>
      <p:sp>
        <p:nvSpPr>
          <p:cNvPr id="20495" name="文本框 17"/>
          <p:cNvSpPr>
            <a:spLocks noChangeArrowheads="1"/>
          </p:cNvSpPr>
          <p:nvPr/>
        </p:nvSpPr>
        <p:spPr bwMode="auto">
          <a:xfrm>
            <a:off x="4843463" y="2651126"/>
            <a:ext cx="1595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595959"/>
                </a:solidFill>
                <a:latin typeface="方正正黑简体" charset="-122"/>
                <a:ea typeface="方正正黑简体" charset="-122"/>
              </a:rPr>
              <a:t>03 </a:t>
            </a:r>
            <a:r>
              <a:rPr lang="zh-CN" altLang="en-US" sz="2000">
                <a:solidFill>
                  <a:srgbClr val="2E75B6"/>
                </a:solidFill>
                <a:latin typeface="方正正黑简体" charset="-122"/>
                <a:ea typeface="方正正黑简体" charset="-122"/>
              </a:rPr>
              <a:t>添加标题</a:t>
            </a:r>
          </a:p>
        </p:txBody>
      </p:sp>
      <p:sp>
        <p:nvSpPr>
          <p:cNvPr id="20496" name="文本框 18"/>
          <p:cNvSpPr>
            <a:spLocks noChangeArrowheads="1"/>
          </p:cNvSpPr>
          <p:nvPr/>
        </p:nvSpPr>
        <p:spPr bwMode="auto">
          <a:xfrm>
            <a:off x="6230938" y="5962651"/>
            <a:ext cx="1595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2E75B6"/>
                </a:solidFill>
                <a:latin typeface="方正正黑简体" charset="-122"/>
                <a:ea typeface="方正正黑简体" charset="-122"/>
              </a:rPr>
              <a:t>04</a:t>
            </a:r>
            <a:r>
              <a:rPr lang="en-US" altLang="zh-CN" sz="2000">
                <a:solidFill>
                  <a:srgbClr val="AECB01"/>
                </a:solidFill>
                <a:latin typeface="方正正黑简体" charset="-122"/>
                <a:ea typeface="方正正黑简体" charset="-122"/>
              </a:rPr>
              <a:t> </a:t>
            </a:r>
            <a:r>
              <a:rPr lang="zh-CN" altLang="en-US" sz="2000">
                <a:solidFill>
                  <a:srgbClr val="F2F2F2"/>
                </a:solidFill>
                <a:latin typeface="方正正黑简体" charset="-122"/>
                <a:ea typeface="方正正黑简体" charset="-122"/>
              </a:rPr>
              <a:t>添加标题</a:t>
            </a:r>
            <a:endParaRPr lang="zh-CN" altLang="en-US">
              <a:latin typeface="方正正黑简体" charset="-122"/>
              <a:ea typeface="方正正黑简体" charset="-122"/>
            </a:endParaRPr>
          </a:p>
        </p:txBody>
      </p:sp>
      <p:sp>
        <p:nvSpPr>
          <p:cNvPr id="20497" name="文本框 19"/>
          <p:cNvSpPr>
            <a:spLocks noChangeArrowheads="1"/>
          </p:cNvSpPr>
          <p:nvPr/>
        </p:nvSpPr>
        <p:spPr bwMode="auto">
          <a:xfrm>
            <a:off x="8201026" y="5543551"/>
            <a:ext cx="1595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2E75B6"/>
                </a:solidFill>
                <a:latin typeface="方正正黑简体" charset="-122"/>
                <a:ea typeface="方正正黑简体" charset="-122"/>
              </a:rPr>
              <a:t>05</a:t>
            </a:r>
            <a:r>
              <a:rPr lang="en-US" altLang="zh-CN" sz="2000">
                <a:solidFill>
                  <a:srgbClr val="AECB01"/>
                </a:solidFill>
                <a:latin typeface="方正正黑简体" charset="-122"/>
                <a:ea typeface="方正正黑简体" charset="-122"/>
              </a:rPr>
              <a:t> </a:t>
            </a:r>
            <a:r>
              <a:rPr lang="zh-CN" altLang="en-US" sz="2000">
                <a:solidFill>
                  <a:srgbClr val="F2F2F2"/>
                </a:solidFill>
                <a:latin typeface="方正正黑简体" charset="-122"/>
                <a:ea typeface="方正正黑简体" charset="-122"/>
              </a:rPr>
              <a:t>添加标题</a:t>
            </a:r>
            <a:endParaRPr lang="zh-CN" altLang="en-US">
              <a:latin typeface="方正正黑简体" charset="-122"/>
              <a:ea typeface="方正正黑简体" charset="-122"/>
            </a:endParaRPr>
          </a:p>
        </p:txBody>
      </p:sp>
      <p:sp>
        <p:nvSpPr>
          <p:cNvPr id="20498" name="文本框 20"/>
          <p:cNvSpPr>
            <a:spLocks noChangeArrowheads="1"/>
          </p:cNvSpPr>
          <p:nvPr/>
        </p:nvSpPr>
        <p:spPr bwMode="auto">
          <a:xfrm>
            <a:off x="9567865" y="4133851"/>
            <a:ext cx="1595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chemeClr val="bg1"/>
                </a:solidFill>
                <a:latin typeface="方正正黑简体" charset="-122"/>
                <a:ea typeface="方正正黑简体" charset="-122"/>
              </a:rPr>
              <a:t>06</a:t>
            </a:r>
            <a:r>
              <a:rPr lang="en-US" altLang="zh-CN" sz="2000">
                <a:solidFill>
                  <a:srgbClr val="AECB01"/>
                </a:solidFill>
                <a:latin typeface="方正正黑简体" charset="-122"/>
                <a:ea typeface="方正正黑简体" charset="-122"/>
              </a:rPr>
              <a:t> </a:t>
            </a:r>
            <a:r>
              <a:rPr lang="zh-CN" altLang="en-US" sz="2000">
                <a:solidFill>
                  <a:srgbClr val="F2F2F2"/>
                </a:solidFill>
                <a:latin typeface="方正正黑简体" charset="-122"/>
                <a:ea typeface="方正正黑简体" charset="-122"/>
              </a:rPr>
              <a:t>添加标题</a:t>
            </a:r>
            <a:endParaRPr lang="zh-CN" altLang="en-US">
              <a:latin typeface="方正正黑简体" charset="-122"/>
              <a:ea typeface="方正正黑简体" charset="-122"/>
            </a:endParaRPr>
          </a:p>
        </p:txBody>
      </p:sp>
      <p:sp>
        <p:nvSpPr>
          <p:cNvPr id="20499" name="直接连接符 22"/>
          <p:cNvSpPr>
            <a:spLocks noChangeShapeType="1"/>
          </p:cNvSpPr>
          <p:nvPr/>
        </p:nvSpPr>
        <p:spPr bwMode="auto">
          <a:xfrm>
            <a:off x="2728914" y="3817940"/>
            <a:ext cx="525463" cy="763587"/>
          </a:xfrm>
          <a:prstGeom prst="line">
            <a:avLst/>
          </a:prstGeom>
          <a:noFill/>
          <a:ln w="12700">
            <a:solidFill>
              <a:srgbClr val="1F4E79"/>
            </a:solidFill>
            <a:prstDash val="dash"/>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cxnSp>
        <p:nvCxnSpPr>
          <p:cNvPr id="20500" name="直接连接符 26"/>
          <p:cNvCxnSpPr>
            <a:cxnSpLocks noChangeShapeType="1"/>
            <a:stCxn id="20487" idx="7"/>
            <a:endCxn id="20488" idx="2"/>
          </p:cNvCxnSpPr>
          <p:nvPr/>
        </p:nvCxnSpPr>
        <p:spPr bwMode="auto">
          <a:xfrm flipV="1">
            <a:off x="4279901" y="3803650"/>
            <a:ext cx="579439" cy="590550"/>
          </a:xfrm>
          <a:prstGeom prst="line">
            <a:avLst/>
          </a:prstGeom>
          <a:noFill/>
          <a:ln w="12700">
            <a:solidFill>
              <a:srgbClr val="1F4E79"/>
            </a:solidFill>
            <a:prstDash val="dash"/>
            <a:bevel/>
            <a:headEnd/>
            <a:tailEnd/>
          </a:ln>
          <a:extLst>
            <a:ext uri="{909E8E84-426E-40DD-AFC4-6F175D3DCCD1}">
              <a14:hiddenFill xmlns:a14="http://schemas.microsoft.com/office/drawing/2010/main">
                <a:noFill/>
              </a14:hiddenFill>
            </a:ext>
          </a:extLst>
        </p:spPr>
      </p:cxnSp>
      <p:cxnSp>
        <p:nvCxnSpPr>
          <p:cNvPr id="20501" name="直接连接符 28"/>
          <p:cNvCxnSpPr>
            <a:cxnSpLocks noChangeShapeType="1"/>
          </p:cNvCxnSpPr>
          <p:nvPr/>
        </p:nvCxnSpPr>
        <p:spPr bwMode="auto">
          <a:xfrm>
            <a:off x="5991226" y="4257677"/>
            <a:ext cx="495300" cy="511175"/>
          </a:xfrm>
          <a:prstGeom prst="line">
            <a:avLst/>
          </a:prstGeom>
          <a:noFill/>
          <a:ln w="12700">
            <a:solidFill>
              <a:srgbClr val="1F4E79"/>
            </a:solidFill>
            <a:prstDash val="dash"/>
            <a:bevel/>
            <a:headEnd/>
            <a:tailEnd/>
          </a:ln>
          <a:extLst>
            <a:ext uri="{909E8E84-426E-40DD-AFC4-6F175D3DCCD1}">
              <a14:hiddenFill xmlns:a14="http://schemas.microsoft.com/office/drawing/2010/main">
                <a:noFill/>
              </a14:hiddenFill>
            </a:ext>
          </a:extLst>
        </p:spPr>
      </p:cxnSp>
      <p:sp>
        <p:nvSpPr>
          <p:cNvPr id="20502" name="直接连接符 30"/>
          <p:cNvSpPr>
            <a:spLocks noChangeShapeType="1"/>
          </p:cNvSpPr>
          <p:nvPr/>
        </p:nvSpPr>
        <p:spPr bwMode="auto">
          <a:xfrm flipH="1">
            <a:off x="6956426" y="3617913"/>
            <a:ext cx="790575" cy="971550"/>
          </a:xfrm>
          <a:prstGeom prst="line">
            <a:avLst/>
          </a:prstGeom>
          <a:noFill/>
          <a:ln w="12700">
            <a:solidFill>
              <a:srgbClr val="1F4E79"/>
            </a:solidFill>
            <a:prstDash val="dash"/>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cxnSp>
        <p:nvCxnSpPr>
          <p:cNvPr id="20503" name="直接连接符 32"/>
          <p:cNvCxnSpPr>
            <a:cxnSpLocks noChangeShapeType="1"/>
            <a:stCxn id="20490" idx="4"/>
            <a:endCxn id="20491" idx="1"/>
          </p:cNvCxnSpPr>
          <p:nvPr/>
        </p:nvCxnSpPr>
        <p:spPr bwMode="auto">
          <a:xfrm>
            <a:off x="7813677" y="3602038"/>
            <a:ext cx="493713" cy="711200"/>
          </a:xfrm>
          <a:prstGeom prst="line">
            <a:avLst/>
          </a:prstGeom>
          <a:noFill/>
          <a:ln w="12700">
            <a:solidFill>
              <a:srgbClr val="1F4E79"/>
            </a:solidFill>
            <a:prstDash val="dash"/>
            <a:bevel/>
            <a:headEnd/>
            <a:tailEnd/>
          </a:ln>
          <a:extLst>
            <a:ext uri="{909E8E84-426E-40DD-AFC4-6F175D3DCCD1}">
              <a14:hiddenFill xmlns:a14="http://schemas.microsoft.com/office/drawing/2010/main">
                <a:noFill/>
              </a14:hiddenFill>
            </a:ext>
          </a:extLst>
        </p:spPr>
      </p:cxnSp>
      <p:cxnSp>
        <p:nvCxnSpPr>
          <p:cNvPr id="20504" name="直接连接符 34"/>
          <p:cNvCxnSpPr>
            <a:cxnSpLocks noChangeShapeType="1"/>
            <a:stCxn id="20490" idx="4"/>
            <a:endCxn id="20492" idx="2"/>
          </p:cNvCxnSpPr>
          <p:nvPr/>
        </p:nvCxnSpPr>
        <p:spPr bwMode="auto">
          <a:xfrm flipV="1">
            <a:off x="7813676" y="3430588"/>
            <a:ext cx="1909763" cy="171450"/>
          </a:xfrm>
          <a:prstGeom prst="line">
            <a:avLst/>
          </a:prstGeom>
          <a:noFill/>
          <a:ln w="12700">
            <a:solidFill>
              <a:srgbClr val="1F4E79"/>
            </a:solidFill>
            <a:prstDash val="dash"/>
            <a:bevel/>
            <a:headEnd/>
            <a:tailEnd/>
          </a:ln>
          <a:extLst>
            <a:ext uri="{909E8E84-426E-40DD-AFC4-6F175D3DCCD1}">
              <a14:hiddenFill xmlns:a14="http://schemas.microsoft.com/office/drawing/2010/main">
                <a:noFill/>
              </a14:hiddenFill>
            </a:ext>
          </a:extLst>
        </p:spPr>
      </p:cxnSp>
      <p:sp>
        <p:nvSpPr>
          <p:cNvPr id="20505" name="Freeform 88"/>
          <p:cNvSpPr>
            <a:spLocks noChangeAspect="1" noEditPoints="1" noChangeArrowheads="1"/>
          </p:cNvSpPr>
          <p:nvPr/>
        </p:nvSpPr>
        <p:spPr bwMode="auto">
          <a:xfrm>
            <a:off x="1717675" y="3325813"/>
            <a:ext cx="642939" cy="539750"/>
          </a:xfrm>
          <a:custGeom>
            <a:avLst/>
            <a:gdLst>
              <a:gd name="T0" fmla="*/ 42 w 68"/>
              <a:gd name="T1" fmla="*/ 32 h 57"/>
              <a:gd name="T2" fmla="*/ 36 w 68"/>
              <a:gd name="T3" fmla="*/ 32 h 57"/>
              <a:gd name="T4" fmla="*/ 33 w 68"/>
              <a:gd name="T5" fmla="*/ 31 h 57"/>
              <a:gd name="T6" fmla="*/ 31 w 68"/>
              <a:gd name="T7" fmla="*/ 27 h 57"/>
              <a:gd name="T8" fmla="*/ 34 w 68"/>
              <a:gd name="T9" fmla="*/ 22 h 57"/>
              <a:gd name="T10" fmla="*/ 36 w 68"/>
              <a:gd name="T11" fmla="*/ 20 h 57"/>
              <a:gd name="T12" fmla="*/ 37 w 68"/>
              <a:gd name="T13" fmla="*/ 16 h 57"/>
              <a:gd name="T14" fmla="*/ 37 w 68"/>
              <a:gd name="T15" fmla="*/ 16 h 57"/>
              <a:gd name="T16" fmla="*/ 36 w 68"/>
              <a:gd name="T17" fmla="*/ 15 h 57"/>
              <a:gd name="T18" fmla="*/ 36 w 68"/>
              <a:gd name="T19" fmla="*/ 15 h 57"/>
              <a:gd name="T20" fmla="*/ 33 w 68"/>
              <a:gd name="T21" fmla="*/ 4 h 57"/>
              <a:gd name="T22" fmla="*/ 17 w 68"/>
              <a:gd name="T23" fmla="*/ 3 h 57"/>
              <a:gd name="T24" fmla="*/ 13 w 68"/>
              <a:gd name="T25" fmla="*/ 15 h 57"/>
              <a:gd name="T26" fmla="*/ 13 w 68"/>
              <a:gd name="T27" fmla="*/ 15 h 57"/>
              <a:gd name="T28" fmla="*/ 13 w 68"/>
              <a:gd name="T29" fmla="*/ 16 h 57"/>
              <a:gd name="T30" fmla="*/ 13 w 68"/>
              <a:gd name="T31" fmla="*/ 16 h 57"/>
              <a:gd name="T32" fmla="*/ 13 w 68"/>
              <a:gd name="T33" fmla="*/ 20 h 57"/>
              <a:gd name="T34" fmla="*/ 15 w 68"/>
              <a:gd name="T35" fmla="*/ 22 h 57"/>
              <a:gd name="T36" fmla="*/ 17 w 68"/>
              <a:gd name="T37" fmla="*/ 26 h 57"/>
              <a:gd name="T38" fmla="*/ 15 w 68"/>
              <a:gd name="T39" fmla="*/ 31 h 57"/>
              <a:gd name="T40" fmla="*/ 12 w 68"/>
              <a:gd name="T41" fmla="*/ 31 h 57"/>
              <a:gd name="T42" fmla="*/ 8 w 68"/>
              <a:gd name="T43" fmla="*/ 31 h 57"/>
              <a:gd name="T44" fmla="*/ 1 w 68"/>
              <a:gd name="T45" fmla="*/ 52 h 57"/>
              <a:gd name="T46" fmla="*/ 48 w 68"/>
              <a:gd name="T47" fmla="*/ 52 h 57"/>
              <a:gd name="T48" fmla="*/ 42 w 68"/>
              <a:gd name="T49" fmla="*/ 32 h 57"/>
              <a:gd name="T50" fmla="*/ 63 w 68"/>
              <a:gd name="T51" fmla="*/ 22 h 57"/>
              <a:gd name="T52" fmla="*/ 68 w 68"/>
              <a:gd name="T53" fmla="*/ 36 h 57"/>
              <a:gd name="T54" fmla="*/ 50 w 68"/>
              <a:gd name="T55" fmla="*/ 38 h 57"/>
              <a:gd name="T56" fmla="*/ 44 w 68"/>
              <a:gd name="T57" fmla="*/ 29 h 57"/>
              <a:gd name="T58" fmla="*/ 43 w 68"/>
              <a:gd name="T59" fmla="*/ 27 h 57"/>
              <a:gd name="T60" fmla="*/ 42 w 68"/>
              <a:gd name="T61" fmla="*/ 27 h 57"/>
              <a:gd name="T62" fmla="*/ 36 w 68"/>
              <a:gd name="T63" fmla="*/ 27 h 57"/>
              <a:gd name="T64" fmla="*/ 36 w 68"/>
              <a:gd name="T65" fmla="*/ 27 h 57"/>
              <a:gd name="T66" fmla="*/ 38 w 68"/>
              <a:gd name="T67" fmla="*/ 24 h 57"/>
              <a:gd name="T68" fmla="*/ 40 w 68"/>
              <a:gd name="T69" fmla="*/ 22 h 57"/>
              <a:gd name="T70" fmla="*/ 43 w 68"/>
              <a:gd name="T71" fmla="*/ 22 h 57"/>
              <a:gd name="T72" fmla="*/ 45 w 68"/>
              <a:gd name="T73" fmla="*/ 21 h 57"/>
              <a:gd name="T74" fmla="*/ 46 w 68"/>
              <a:gd name="T75" fmla="*/ 18 h 57"/>
              <a:gd name="T76" fmla="*/ 44 w 68"/>
              <a:gd name="T77" fmla="*/ 15 h 57"/>
              <a:gd name="T78" fmla="*/ 43 w 68"/>
              <a:gd name="T79" fmla="*/ 13 h 57"/>
              <a:gd name="T80" fmla="*/ 43 w 68"/>
              <a:gd name="T81" fmla="*/ 11 h 57"/>
              <a:gd name="T82" fmla="*/ 43 w 68"/>
              <a:gd name="T83" fmla="*/ 10 h 57"/>
              <a:gd name="T84" fmla="*/ 43 w 68"/>
              <a:gd name="T85" fmla="*/ 10 h 57"/>
              <a:gd name="T86" fmla="*/ 43 w 68"/>
              <a:gd name="T87" fmla="*/ 10 h 57"/>
              <a:gd name="T88" fmla="*/ 46 w 68"/>
              <a:gd name="T89" fmla="*/ 2 h 57"/>
              <a:gd name="T90" fmla="*/ 57 w 68"/>
              <a:gd name="T91" fmla="*/ 2 h 57"/>
              <a:gd name="T92" fmla="*/ 59 w 68"/>
              <a:gd name="T93" fmla="*/ 10 h 57"/>
              <a:gd name="T94" fmla="*/ 59 w 68"/>
              <a:gd name="T95" fmla="*/ 10 h 57"/>
              <a:gd name="T96" fmla="*/ 60 w 68"/>
              <a:gd name="T97" fmla="*/ 10 h 57"/>
              <a:gd name="T98" fmla="*/ 60 w 68"/>
              <a:gd name="T99" fmla="*/ 11 h 57"/>
              <a:gd name="T100" fmla="*/ 59 w 68"/>
              <a:gd name="T101" fmla="*/ 13 h 57"/>
              <a:gd name="T102" fmla="*/ 58 w 68"/>
              <a:gd name="T103" fmla="*/ 15 h 57"/>
              <a:gd name="T104" fmla="*/ 56 w 68"/>
              <a:gd name="T105" fmla="*/ 18 h 57"/>
              <a:gd name="T106" fmla="*/ 57 w 68"/>
              <a:gd name="T107" fmla="*/ 21 h 57"/>
              <a:gd name="T108" fmla="*/ 59 w 68"/>
              <a:gd name="T109" fmla="*/ 22 h 57"/>
              <a:gd name="T110" fmla="*/ 63 w 68"/>
              <a:gd name="T111" fmla="*/ 2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8" h="57">
                <a:moveTo>
                  <a:pt x="42" y="32"/>
                </a:moveTo>
                <a:cubicBezTo>
                  <a:pt x="40" y="32"/>
                  <a:pt x="38" y="32"/>
                  <a:pt x="36" y="32"/>
                </a:cubicBezTo>
                <a:cubicBezTo>
                  <a:pt x="35" y="32"/>
                  <a:pt x="34" y="32"/>
                  <a:pt x="33" y="31"/>
                </a:cubicBezTo>
                <a:cubicBezTo>
                  <a:pt x="32" y="30"/>
                  <a:pt x="32" y="28"/>
                  <a:pt x="31" y="27"/>
                </a:cubicBezTo>
                <a:cubicBezTo>
                  <a:pt x="33" y="25"/>
                  <a:pt x="34" y="24"/>
                  <a:pt x="34" y="22"/>
                </a:cubicBezTo>
                <a:cubicBezTo>
                  <a:pt x="35" y="21"/>
                  <a:pt x="36" y="21"/>
                  <a:pt x="36" y="20"/>
                </a:cubicBezTo>
                <a:cubicBezTo>
                  <a:pt x="36" y="19"/>
                  <a:pt x="37" y="18"/>
                  <a:pt x="37" y="16"/>
                </a:cubicBezTo>
                <a:cubicBezTo>
                  <a:pt x="37" y="16"/>
                  <a:pt x="37" y="16"/>
                  <a:pt x="37" y="16"/>
                </a:cubicBezTo>
                <a:cubicBezTo>
                  <a:pt x="36" y="15"/>
                  <a:pt x="36" y="15"/>
                  <a:pt x="36" y="15"/>
                </a:cubicBezTo>
                <a:cubicBezTo>
                  <a:pt x="36" y="15"/>
                  <a:pt x="36" y="15"/>
                  <a:pt x="36" y="15"/>
                </a:cubicBezTo>
                <a:cubicBezTo>
                  <a:pt x="37" y="9"/>
                  <a:pt x="36" y="6"/>
                  <a:pt x="33" y="4"/>
                </a:cubicBezTo>
                <a:cubicBezTo>
                  <a:pt x="29" y="0"/>
                  <a:pt x="21" y="0"/>
                  <a:pt x="17" y="3"/>
                </a:cubicBezTo>
                <a:cubicBezTo>
                  <a:pt x="14" y="5"/>
                  <a:pt x="13" y="9"/>
                  <a:pt x="13" y="15"/>
                </a:cubicBezTo>
                <a:cubicBezTo>
                  <a:pt x="13" y="15"/>
                  <a:pt x="13" y="15"/>
                  <a:pt x="13" y="15"/>
                </a:cubicBezTo>
                <a:cubicBezTo>
                  <a:pt x="13" y="16"/>
                  <a:pt x="13" y="16"/>
                  <a:pt x="13" y="16"/>
                </a:cubicBezTo>
                <a:cubicBezTo>
                  <a:pt x="13" y="16"/>
                  <a:pt x="13" y="16"/>
                  <a:pt x="13" y="16"/>
                </a:cubicBezTo>
                <a:cubicBezTo>
                  <a:pt x="13" y="18"/>
                  <a:pt x="13" y="19"/>
                  <a:pt x="13" y="20"/>
                </a:cubicBezTo>
                <a:cubicBezTo>
                  <a:pt x="13" y="21"/>
                  <a:pt x="14" y="21"/>
                  <a:pt x="15" y="22"/>
                </a:cubicBezTo>
                <a:cubicBezTo>
                  <a:pt x="15" y="23"/>
                  <a:pt x="16" y="25"/>
                  <a:pt x="17" y="26"/>
                </a:cubicBezTo>
                <a:cubicBezTo>
                  <a:pt x="17" y="28"/>
                  <a:pt x="16" y="30"/>
                  <a:pt x="15" y="31"/>
                </a:cubicBezTo>
                <a:cubicBezTo>
                  <a:pt x="15" y="31"/>
                  <a:pt x="14" y="32"/>
                  <a:pt x="12" y="31"/>
                </a:cubicBezTo>
                <a:cubicBezTo>
                  <a:pt x="11" y="31"/>
                  <a:pt x="9" y="31"/>
                  <a:pt x="8" y="31"/>
                </a:cubicBezTo>
                <a:cubicBezTo>
                  <a:pt x="3" y="36"/>
                  <a:pt x="0" y="45"/>
                  <a:pt x="1" y="52"/>
                </a:cubicBezTo>
                <a:cubicBezTo>
                  <a:pt x="8" y="57"/>
                  <a:pt x="43" y="57"/>
                  <a:pt x="48" y="52"/>
                </a:cubicBezTo>
                <a:cubicBezTo>
                  <a:pt x="48" y="46"/>
                  <a:pt x="47" y="37"/>
                  <a:pt x="42" y="32"/>
                </a:cubicBezTo>
                <a:close/>
                <a:moveTo>
                  <a:pt x="63" y="22"/>
                </a:moveTo>
                <a:cubicBezTo>
                  <a:pt x="67" y="25"/>
                  <a:pt x="68" y="32"/>
                  <a:pt x="68" y="36"/>
                </a:cubicBezTo>
                <a:cubicBezTo>
                  <a:pt x="66" y="38"/>
                  <a:pt x="58" y="38"/>
                  <a:pt x="50" y="38"/>
                </a:cubicBezTo>
                <a:cubicBezTo>
                  <a:pt x="49" y="34"/>
                  <a:pt x="47" y="31"/>
                  <a:pt x="44" y="29"/>
                </a:cubicBezTo>
                <a:cubicBezTo>
                  <a:pt x="43" y="27"/>
                  <a:pt x="43" y="27"/>
                  <a:pt x="43" y="27"/>
                </a:cubicBezTo>
                <a:cubicBezTo>
                  <a:pt x="42" y="27"/>
                  <a:pt x="42" y="27"/>
                  <a:pt x="42" y="27"/>
                </a:cubicBezTo>
                <a:cubicBezTo>
                  <a:pt x="40" y="27"/>
                  <a:pt x="38" y="27"/>
                  <a:pt x="36" y="27"/>
                </a:cubicBezTo>
                <a:cubicBezTo>
                  <a:pt x="36" y="27"/>
                  <a:pt x="36" y="27"/>
                  <a:pt x="36" y="27"/>
                </a:cubicBezTo>
                <a:cubicBezTo>
                  <a:pt x="37" y="27"/>
                  <a:pt x="38" y="25"/>
                  <a:pt x="38" y="24"/>
                </a:cubicBezTo>
                <a:cubicBezTo>
                  <a:pt x="39" y="24"/>
                  <a:pt x="39" y="23"/>
                  <a:pt x="40" y="22"/>
                </a:cubicBezTo>
                <a:cubicBezTo>
                  <a:pt x="41" y="22"/>
                  <a:pt x="42" y="22"/>
                  <a:pt x="43" y="22"/>
                </a:cubicBezTo>
                <a:cubicBezTo>
                  <a:pt x="44" y="22"/>
                  <a:pt x="44" y="22"/>
                  <a:pt x="45" y="21"/>
                </a:cubicBezTo>
                <a:cubicBezTo>
                  <a:pt x="45" y="21"/>
                  <a:pt x="46" y="19"/>
                  <a:pt x="46" y="18"/>
                </a:cubicBezTo>
                <a:cubicBezTo>
                  <a:pt x="45" y="17"/>
                  <a:pt x="45" y="16"/>
                  <a:pt x="44" y="15"/>
                </a:cubicBezTo>
                <a:cubicBezTo>
                  <a:pt x="44" y="14"/>
                  <a:pt x="43" y="14"/>
                  <a:pt x="43" y="13"/>
                </a:cubicBezTo>
                <a:cubicBezTo>
                  <a:pt x="43" y="13"/>
                  <a:pt x="43" y="12"/>
                  <a:pt x="43" y="11"/>
                </a:cubicBezTo>
                <a:cubicBezTo>
                  <a:pt x="43" y="10"/>
                  <a:pt x="43" y="10"/>
                  <a:pt x="43" y="10"/>
                </a:cubicBezTo>
                <a:cubicBezTo>
                  <a:pt x="43" y="10"/>
                  <a:pt x="43" y="10"/>
                  <a:pt x="43" y="10"/>
                </a:cubicBezTo>
                <a:cubicBezTo>
                  <a:pt x="43" y="10"/>
                  <a:pt x="43" y="10"/>
                  <a:pt x="43" y="10"/>
                </a:cubicBezTo>
                <a:cubicBezTo>
                  <a:pt x="43" y="6"/>
                  <a:pt x="44" y="3"/>
                  <a:pt x="46" y="2"/>
                </a:cubicBezTo>
                <a:cubicBezTo>
                  <a:pt x="49" y="0"/>
                  <a:pt x="54" y="0"/>
                  <a:pt x="57" y="2"/>
                </a:cubicBezTo>
                <a:cubicBezTo>
                  <a:pt x="59" y="4"/>
                  <a:pt x="60" y="6"/>
                  <a:pt x="59" y="10"/>
                </a:cubicBezTo>
                <a:cubicBezTo>
                  <a:pt x="59" y="10"/>
                  <a:pt x="59" y="10"/>
                  <a:pt x="59" y="10"/>
                </a:cubicBezTo>
                <a:cubicBezTo>
                  <a:pt x="60" y="10"/>
                  <a:pt x="60" y="10"/>
                  <a:pt x="60" y="10"/>
                </a:cubicBezTo>
                <a:cubicBezTo>
                  <a:pt x="60" y="11"/>
                  <a:pt x="60" y="11"/>
                  <a:pt x="60" y="11"/>
                </a:cubicBezTo>
                <a:cubicBezTo>
                  <a:pt x="60" y="12"/>
                  <a:pt x="59" y="13"/>
                  <a:pt x="59" y="13"/>
                </a:cubicBezTo>
                <a:cubicBezTo>
                  <a:pt x="59" y="14"/>
                  <a:pt x="59" y="14"/>
                  <a:pt x="58" y="15"/>
                </a:cubicBezTo>
                <a:cubicBezTo>
                  <a:pt x="58" y="16"/>
                  <a:pt x="57" y="17"/>
                  <a:pt x="56" y="18"/>
                </a:cubicBezTo>
                <a:cubicBezTo>
                  <a:pt x="56" y="19"/>
                  <a:pt x="57" y="20"/>
                  <a:pt x="57" y="21"/>
                </a:cubicBezTo>
                <a:cubicBezTo>
                  <a:pt x="58" y="22"/>
                  <a:pt x="58" y="22"/>
                  <a:pt x="59" y="22"/>
                </a:cubicBezTo>
                <a:cubicBezTo>
                  <a:pt x="60" y="22"/>
                  <a:pt x="62" y="22"/>
                  <a:pt x="6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0506" name="Freeform 369"/>
          <p:cNvSpPr>
            <a:spLocks noChangeAspect="1" noEditPoints="1" noChangeArrowheads="1"/>
          </p:cNvSpPr>
          <p:nvPr/>
        </p:nvSpPr>
        <p:spPr bwMode="auto">
          <a:xfrm>
            <a:off x="3505200" y="4521202"/>
            <a:ext cx="609600" cy="684213"/>
          </a:xfrm>
          <a:custGeom>
            <a:avLst/>
            <a:gdLst>
              <a:gd name="T0" fmla="*/ 33 w 62"/>
              <a:gd name="T1" fmla="*/ 0 h 69"/>
              <a:gd name="T2" fmla="*/ 29 w 62"/>
              <a:gd name="T3" fmla="*/ 10 h 69"/>
              <a:gd name="T4" fmla="*/ 62 w 62"/>
              <a:gd name="T5" fmla="*/ 29 h 69"/>
              <a:gd name="T6" fmla="*/ 52 w 62"/>
              <a:gd name="T7" fmla="*/ 33 h 69"/>
              <a:gd name="T8" fmla="*/ 62 w 62"/>
              <a:gd name="T9" fmla="*/ 29 h 69"/>
              <a:gd name="T10" fmla="*/ 59 w 62"/>
              <a:gd name="T11" fmla="*/ 17 h 69"/>
              <a:gd name="T12" fmla="*/ 48 w 62"/>
              <a:gd name="T13" fmla="*/ 19 h 69"/>
              <a:gd name="T14" fmla="*/ 45 w 62"/>
              <a:gd name="T15" fmla="*/ 3 h 69"/>
              <a:gd name="T16" fmla="*/ 43 w 62"/>
              <a:gd name="T17" fmla="*/ 14 h 69"/>
              <a:gd name="T18" fmla="*/ 45 w 62"/>
              <a:gd name="T19" fmla="*/ 3 h 69"/>
              <a:gd name="T20" fmla="*/ 0 w 62"/>
              <a:gd name="T21" fmla="*/ 29 h 69"/>
              <a:gd name="T22" fmla="*/ 11 w 62"/>
              <a:gd name="T23" fmla="*/ 33 h 69"/>
              <a:gd name="T24" fmla="*/ 3 w 62"/>
              <a:gd name="T25" fmla="*/ 17 h 69"/>
              <a:gd name="T26" fmla="*/ 14 w 62"/>
              <a:gd name="T27" fmla="*/ 19 h 69"/>
              <a:gd name="T28" fmla="*/ 3 w 62"/>
              <a:gd name="T29" fmla="*/ 17 h 69"/>
              <a:gd name="T30" fmla="*/ 19 w 62"/>
              <a:gd name="T31" fmla="*/ 14 h 69"/>
              <a:gd name="T32" fmla="*/ 17 w 62"/>
              <a:gd name="T33" fmla="*/ 3 h 69"/>
              <a:gd name="T34" fmla="*/ 31 w 62"/>
              <a:gd name="T35" fmla="*/ 15 h 69"/>
              <a:gd name="T36" fmla="*/ 48 w 62"/>
              <a:gd name="T37" fmla="*/ 31 h 69"/>
              <a:gd name="T38" fmla="*/ 40 w 62"/>
              <a:gd name="T39" fmla="*/ 45 h 69"/>
              <a:gd name="T40" fmla="*/ 41 w 62"/>
              <a:gd name="T41" fmla="*/ 47 h 69"/>
              <a:gd name="T42" fmla="*/ 43 w 62"/>
              <a:gd name="T43" fmla="*/ 48 h 69"/>
              <a:gd name="T44" fmla="*/ 43 w 62"/>
              <a:gd name="T45" fmla="*/ 54 h 69"/>
              <a:gd name="T46" fmla="*/ 43 w 62"/>
              <a:gd name="T47" fmla="*/ 54 h 69"/>
              <a:gd name="T48" fmla="*/ 43 w 62"/>
              <a:gd name="T49" fmla="*/ 60 h 69"/>
              <a:gd name="T50" fmla="*/ 41 w 62"/>
              <a:gd name="T51" fmla="*/ 61 h 69"/>
              <a:gd name="T52" fmla="*/ 21 w 62"/>
              <a:gd name="T53" fmla="*/ 63 h 69"/>
              <a:gd name="T54" fmla="*/ 20 w 62"/>
              <a:gd name="T55" fmla="*/ 59 h 69"/>
              <a:gd name="T56" fmla="*/ 21 w 62"/>
              <a:gd name="T57" fmla="*/ 56 h 69"/>
              <a:gd name="T58" fmla="*/ 20 w 62"/>
              <a:gd name="T59" fmla="*/ 53 h 69"/>
              <a:gd name="T60" fmla="*/ 21 w 62"/>
              <a:gd name="T61" fmla="*/ 49 h 69"/>
              <a:gd name="T62" fmla="*/ 23 w 62"/>
              <a:gd name="T63" fmla="*/ 49 h 69"/>
              <a:gd name="T64" fmla="*/ 17 w 62"/>
              <a:gd name="T65" fmla="*/ 40 h 69"/>
              <a:gd name="T66" fmla="*/ 20 w 62"/>
              <a:gd name="T67" fmla="*/ 20 h 69"/>
              <a:gd name="T68" fmla="*/ 36 w 62"/>
              <a:gd name="T69" fmla="*/ 64 h 69"/>
              <a:gd name="T70" fmla="*/ 32 w 62"/>
              <a:gd name="T71" fmla="*/ 69 h 69"/>
              <a:gd name="T72" fmla="*/ 36 w 62"/>
              <a:gd name="T73" fmla="*/ 64 h 69"/>
              <a:gd name="T74" fmla="*/ 24 w 62"/>
              <a:gd name="T75" fmla="*/ 58 h 69"/>
              <a:gd name="T76" fmla="*/ 24 w 62"/>
              <a:gd name="T77" fmla="*/ 59 h 69"/>
              <a:gd name="T78" fmla="*/ 40 w 62"/>
              <a:gd name="T79" fmla="*/ 57 h 69"/>
              <a:gd name="T80" fmla="*/ 40 w 62"/>
              <a:gd name="T81" fmla="*/ 51 h 69"/>
              <a:gd name="T82" fmla="*/ 24 w 62"/>
              <a:gd name="T83" fmla="*/ 53 h 69"/>
              <a:gd name="T84" fmla="*/ 40 w 62"/>
              <a:gd name="T85" fmla="*/ 51 h 69"/>
              <a:gd name="T86" fmla="*/ 40 w 62"/>
              <a:gd name="T87" fmla="*/ 5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2" h="69">
                <a:moveTo>
                  <a:pt x="29" y="0"/>
                </a:moveTo>
                <a:cubicBezTo>
                  <a:pt x="33" y="0"/>
                  <a:pt x="33" y="0"/>
                  <a:pt x="33" y="0"/>
                </a:cubicBezTo>
                <a:cubicBezTo>
                  <a:pt x="33" y="10"/>
                  <a:pt x="33" y="10"/>
                  <a:pt x="33" y="10"/>
                </a:cubicBezTo>
                <a:cubicBezTo>
                  <a:pt x="29" y="10"/>
                  <a:pt x="29" y="10"/>
                  <a:pt x="29" y="10"/>
                </a:cubicBezTo>
                <a:cubicBezTo>
                  <a:pt x="29" y="0"/>
                  <a:pt x="29" y="0"/>
                  <a:pt x="29" y="0"/>
                </a:cubicBezTo>
                <a:close/>
                <a:moveTo>
                  <a:pt x="62" y="29"/>
                </a:moveTo>
                <a:cubicBezTo>
                  <a:pt x="62" y="33"/>
                  <a:pt x="62" y="33"/>
                  <a:pt x="62" y="33"/>
                </a:cubicBezTo>
                <a:cubicBezTo>
                  <a:pt x="52" y="33"/>
                  <a:pt x="52" y="33"/>
                  <a:pt x="52" y="33"/>
                </a:cubicBezTo>
                <a:cubicBezTo>
                  <a:pt x="52" y="29"/>
                  <a:pt x="52" y="29"/>
                  <a:pt x="52" y="29"/>
                </a:cubicBezTo>
                <a:cubicBezTo>
                  <a:pt x="62" y="29"/>
                  <a:pt x="62" y="29"/>
                  <a:pt x="62" y="29"/>
                </a:cubicBezTo>
                <a:close/>
                <a:moveTo>
                  <a:pt x="57" y="14"/>
                </a:moveTo>
                <a:cubicBezTo>
                  <a:pt x="59" y="17"/>
                  <a:pt x="59" y="17"/>
                  <a:pt x="59" y="17"/>
                </a:cubicBezTo>
                <a:cubicBezTo>
                  <a:pt x="50" y="22"/>
                  <a:pt x="50" y="22"/>
                  <a:pt x="50" y="22"/>
                </a:cubicBezTo>
                <a:cubicBezTo>
                  <a:pt x="48" y="19"/>
                  <a:pt x="48" y="19"/>
                  <a:pt x="48" y="19"/>
                </a:cubicBezTo>
                <a:cubicBezTo>
                  <a:pt x="57" y="14"/>
                  <a:pt x="57" y="14"/>
                  <a:pt x="57" y="14"/>
                </a:cubicBezTo>
                <a:close/>
                <a:moveTo>
                  <a:pt x="45" y="3"/>
                </a:moveTo>
                <a:cubicBezTo>
                  <a:pt x="40" y="12"/>
                  <a:pt x="40" y="12"/>
                  <a:pt x="40" y="12"/>
                </a:cubicBezTo>
                <a:cubicBezTo>
                  <a:pt x="43" y="14"/>
                  <a:pt x="43" y="14"/>
                  <a:pt x="43" y="14"/>
                </a:cubicBezTo>
                <a:cubicBezTo>
                  <a:pt x="48" y="5"/>
                  <a:pt x="48" y="5"/>
                  <a:pt x="48" y="5"/>
                </a:cubicBezTo>
                <a:cubicBezTo>
                  <a:pt x="45" y="3"/>
                  <a:pt x="45" y="3"/>
                  <a:pt x="45" y="3"/>
                </a:cubicBezTo>
                <a:close/>
                <a:moveTo>
                  <a:pt x="0" y="33"/>
                </a:moveTo>
                <a:cubicBezTo>
                  <a:pt x="0" y="29"/>
                  <a:pt x="0" y="29"/>
                  <a:pt x="0" y="29"/>
                </a:cubicBezTo>
                <a:cubicBezTo>
                  <a:pt x="11" y="29"/>
                  <a:pt x="11" y="29"/>
                  <a:pt x="11" y="29"/>
                </a:cubicBezTo>
                <a:cubicBezTo>
                  <a:pt x="11" y="33"/>
                  <a:pt x="11" y="33"/>
                  <a:pt x="11" y="33"/>
                </a:cubicBezTo>
                <a:cubicBezTo>
                  <a:pt x="0" y="33"/>
                  <a:pt x="0" y="33"/>
                  <a:pt x="0" y="33"/>
                </a:cubicBezTo>
                <a:close/>
                <a:moveTo>
                  <a:pt x="3" y="17"/>
                </a:moveTo>
                <a:cubicBezTo>
                  <a:pt x="5" y="14"/>
                  <a:pt x="5" y="14"/>
                  <a:pt x="5" y="14"/>
                </a:cubicBezTo>
                <a:cubicBezTo>
                  <a:pt x="14" y="19"/>
                  <a:pt x="14" y="19"/>
                  <a:pt x="14" y="19"/>
                </a:cubicBezTo>
                <a:cubicBezTo>
                  <a:pt x="12" y="22"/>
                  <a:pt x="12" y="22"/>
                  <a:pt x="12" y="22"/>
                </a:cubicBezTo>
                <a:cubicBezTo>
                  <a:pt x="3" y="17"/>
                  <a:pt x="3" y="17"/>
                  <a:pt x="3" y="17"/>
                </a:cubicBezTo>
                <a:close/>
                <a:moveTo>
                  <a:pt x="14" y="5"/>
                </a:moveTo>
                <a:cubicBezTo>
                  <a:pt x="19" y="14"/>
                  <a:pt x="19" y="14"/>
                  <a:pt x="19" y="14"/>
                </a:cubicBezTo>
                <a:cubicBezTo>
                  <a:pt x="23" y="12"/>
                  <a:pt x="23" y="12"/>
                  <a:pt x="23" y="12"/>
                </a:cubicBezTo>
                <a:cubicBezTo>
                  <a:pt x="17" y="3"/>
                  <a:pt x="17" y="3"/>
                  <a:pt x="17" y="3"/>
                </a:cubicBezTo>
                <a:cubicBezTo>
                  <a:pt x="14" y="5"/>
                  <a:pt x="14" y="5"/>
                  <a:pt x="14" y="5"/>
                </a:cubicBezTo>
                <a:close/>
                <a:moveTo>
                  <a:pt x="31" y="15"/>
                </a:moveTo>
                <a:cubicBezTo>
                  <a:pt x="35" y="15"/>
                  <a:pt x="40" y="17"/>
                  <a:pt x="43" y="20"/>
                </a:cubicBezTo>
                <a:cubicBezTo>
                  <a:pt x="46" y="23"/>
                  <a:pt x="48" y="27"/>
                  <a:pt x="48" y="31"/>
                </a:cubicBezTo>
                <a:cubicBezTo>
                  <a:pt x="48" y="34"/>
                  <a:pt x="47" y="37"/>
                  <a:pt x="46" y="40"/>
                </a:cubicBezTo>
                <a:cubicBezTo>
                  <a:pt x="44" y="42"/>
                  <a:pt x="42" y="44"/>
                  <a:pt x="40" y="45"/>
                </a:cubicBezTo>
                <a:cubicBezTo>
                  <a:pt x="40" y="47"/>
                  <a:pt x="40" y="47"/>
                  <a:pt x="40" y="47"/>
                </a:cubicBezTo>
                <a:cubicBezTo>
                  <a:pt x="41" y="47"/>
                  <a:pt x="41" y="47"/>
                  <a:pt x="41" y="47"/>
                </a:cubicBezTo>
                <a:cubicBezTo>
                  <a:pt x="42" y="47"/>
                  <a:pt x="42" y="47"/>
                  <a:pt x="42" y="47"/>
                </a:cubicBezTo>
                <a:cubicBezTo>
                  <a:pt x="43" y="48"/>
                  <a:pt x="43" y="48"/>
                  <a:pt x="43" y="48"/>
                </a:cubicBezTo>
                <a:cubicBezTo>
                  <a:pt x="43" y="49"/>
                  <a:pt x="43" y="50"/>
                  <a:pt x="43" y="51"/>
                </a:cubicBezTo>
                <a:cubicBezTo>
                  <a:pt x="43" y="52"/>
                  <a:pt x="43" y="53"/>
                  <a:pt x="43" y="54"/>
                </a:cubicBezTo>
                <a:cubicBezTo>
                  <a:pt x="42" y="54"/>
                  <a:pt x="42" y="54"/>
                  <a:pt x="42" y="54"/>
                </a:cubicBezTo>
                <a:cubicBezTo>
                  <a:pt x="43" y="54"/>
                  <a:pt x="43" y="54"/>
                  <a:pt x="43" y="54"/>
                </a:cubicBezTo>
                <a:cubicBezTo>
                  <a:pt x="43" y="55"/>
                  <a:pt x="43" y="56"/>
                  <a:pt x="43" y="57"/>
                </a:cubicBezTo>
                <a:cubicBezTo>
                  <a:pt x="43" y="58"/>
                  <a:pt x="43" y="59"/>
                  <a:pt x="43" y="60"/>
                </a:cubicBezTo>
                <a:cubicBezTo>
                  <a:pt x="42" y="61"/>
                  <a:pt x="42" y="61"/>
                  <a:pt x="42" y="61"/>
                </a:cubicBezTo>
                <a:cubicBezTo>
                  <a:pt x="41" y="61"/>
                  <a:pt x="41" y="61"/>
                  <a:pt x="41" y="61"/>
                </a:cubicBezTo>
                <a:cubicBezTo>
                  <a:pt x="22" y="62"/>
                  <a:pt x="22" y="62"/>
                  <a:pt x="22" y="62"/>
                </a:cubicBezTo>
                <a:cubicBezTo>
                  <a:pt x="21" y="63"/>
                  <a:pt x="21" y="63"/>
                  <a:pt x="21" y="63"/>
                </a:cubicBezTo>
                <a:cubicBezTo>
                  <a:pt x="21" y="61"/>
                  <a:pt x="21" y="61"/>
                  <a:pt x="21" y="61"/>
                </a:cubicBezTo>
                <a:cubicBezTo>
                  <a:pt x="20" y="61"/>
                  <a:pt x="20" y="60"/>
                  <a:pt x="20" y="59"/>
                </a:cubicBezTo>
                <a:cubicBezTo>
                  <a:pt x="20" y="58"/>
                  <a:pt x="20" y="57"/>
                  <a:pt x="21" y="56"/>
                </a:cubicBezTo>
                <a:cubicBezTo>
                  <a:pt x="21" y="56"/>
                  <a:pt x="21" y="56"/>
                  <a:pt x="21" y="56"/>
                </a:cubicBezTo>
                <a:cubicBezTo>
                  <a:pt x="21" y="55"/>
                  <a:pt x="21" y="55"/>
                  <a:pt x="21" y="55"/>
                </a:cubicBezTo>
                <a:cubicBezTo>
                  <a:pt x="20" y="54"/>
                  <a:pt x="20" y="54"/>
                  <a:pt x="20" y="53"/>
                </a:cubicBezTo>
                <a:cubicBezTo>
                  <a:pt x="20" y="52"/>
                  <a:pt x="20" y="51"/>
                  <a:pt x="21" y="50"/>
                </a:cubicBezTo>
                <a:cubicBezTo>
                  <a:pt x="21" y="49"/>
                  <a:pt x="21" y="49"/>
                  <a:pt x="21" y="49"/>
                </a:cubicBezTo>
                <a:cubicBezTo>
                  <a:pt x="22" y="49"/>
                  <a:pt x="22" y="49"/>
                  <a:pt x="22" y="49"/>
                </a:cubicBezTo>
                <a:cubicBezTo>
                  <a:pt x="23" y="49"/>
                  <a:pt x="23" y="49"/>
                  <a:pt x="23" y="49"/>
                </a:cubicBezTo>
                <a:cubicBezTo>
                  <a:pt x="23" y="46"/>
                  <a:pt x="23" y="46"/>
                  <a:pt x="23" y="46"/>
                </a:cubicBezTo>
                <a:cubicBezTo>
                  <a:pt x="21" y="44"/>
                  <a:pt x="19" y="42"/>
                  <a:pt x="17" y="40"/>
                </a:cubicBezTo>
                <a:cubicBezTo>
                  <a:pt x="16" y="37"/>
                  <a:pt x="15" y="35"/>
                  <a:pt x="15" y="31"/>
                </a:cubicBezTo>
                <a:cubicBezTo>
                  <a:pt x="15" y="27"/>
                  <a:pt x="17" y="23"/>
                  <a:pt x="20" y="20"/>
                </a:cubicBezTo>
                <a:cubicBezTo>
                  <a:pt x="23" y="17"/>
                  <a:pt x="27" y="15"/>
                  <a:pt x="31" y="15"/>
                </a:cubicBezTo>
                <a:close/>
                <a:moveTo>
                  <a:pt x="36" y="64"/>
                </a:moveTo>
                <a:cubicBezTo>
                  <a:pt x="36" y="64"/>
                  <a:pt x="36" y="64"/>
                  <a:pt x="36" y="64"/>
                </a:cubicBezTo>
                <a:cubicBezTo>
                  <a:pt x="36" y="67"/>
                  <a:pt x="34" y="69"/>
                  <a:pt x="32" y="69"/>
                </a:cubicBezTo>
                <a:cubicBezTo>
                  <a:pt x="29" y="69"/>
                  <a:pt x="27" y="67"/>
                  <a:pt x="27" y="65"/>
                </a:cubicBezTo>
                <a:cubicBezTo>
                  <a:pt x="36" y="64"/>
                  <a:pt x="36" y="64"/>
                  <a:pt x="36" y="64"/>
                </a:cubicBezTo>
                <a:close/>
                <a:moveTo>
                  <a:pt x="40" y="57"/>
                </a:moveTo>
                <a:cubicBezTo>
                  <a:pt x="24" y="58"/>
                  <a:pt x="24" y="58"/>
                  <a:pt x="24" y="58"/>
                </a:cubicBezTo>
                <a:cubicBezTo>
                  <a:pt x="24" y="58"/>
                  <a:pt x="24" y="59"/>
                  <a:pt x="24" y="59"/>
                </a:cubicBezTo>
                <a:cubicBezTo>
                  <a:pt x="24" y="59"/>
                  <a:pt x="24" y="59"/>
                  <a:pt x="24" y="59"/>
                </a:cubicBezTo>
                <a:cubicBezTo>
                  <a:pt x="40" y="57"/>
                  <a:pt x="40" y="57"/>
                  <a:pt x="40" y="57"/>
                </a:cubicBezTo>
                <a:cubicBezTo>
                  <a:pt x="40" y="57"/>
                  <a:pt x="40" y="57"/>
                  <a:pt x="40" y="57"/>
                </a:cubicBezTo>
                <a:cubicBezTo>
                  <a:pt x="40" y="57"/>
                  <a:pt x="40" y="57"/>
                  <a:pt x="40" y="57"/>
                </a:cubicBezTo>
                <a:close/>
                <a:moveTo>
                  <a:pt x="40" y="51"/>
                </a:moveTo>
                <a:cubicBezTo>
                  <a:pt x="24" y="52"/>
                  <a:pt x="24" y="52"/>
                  <a:pt x="24" y="52"/>
                </a:cubicBezTo>
                <a:cubicBezTo>
                  <a:pt x="24" y="52"/>
                  <a:pt x="24" y="52"/>
                  <a:pt x="24" y="53"/>
                </a:cubicBezTo>
                <a:cubicBezTo>
                  <a:pt x="24" y="53"/>
                  <a:pt x="24" y="53"/>
                  <a:pt x="24" y="53"/>
                </a:cubicBezTo>
                <a:cubicBezTo>
                  <a:pt x="40" y="51"/>
                  <a:pt x="40" y="51"/>
                  <a:pt x="40" y="51"/>
                </a:cubicBezTo>
                <a:cubicBezTo>
                  <a:pt x="40" y="51"/>
                  <a:pt x="40" y="51"/>
                  <a:pt x="40" y="51"/>
                </a:cubicBezTo>
                <a:cubicBezTo>
                  <a:pt x="40" y="51"/>
                  <a:pt x="40" y="51"/>
                  <a:pt x="40"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nvGrpSpPr>
          <p:cNvPr id="20507" name="组合 39"/>
          <p:cNvGrpSpPr>
            <a:grpSpLocks/>
          </p:cNvGrpSpPr>
          <p:nvPr/>
        </p:nvGrpSpPr>
        <p:grpSpPr bwMode="auto">
          <a:xfrm>
            <a:off x="5318126" y="3425825"/>
            <a:ext cx="407988" cy="755650"/>
            <a:chOff x="0" y="0"/>
            <a:chExt cx="500062" cy="928688"/>
          </a:xfrm>
        </p:grpSpPr>
        <p:sp>
          <p:nvSpPr>
            <p:cNvPr id="20508" name="Freeform 178"/>
            <p:cNvSpPr>
              <a:spLocks noChangeArrowheads="1"/>
            </p:cNvSpPr>
            <p:nvPr/>
          </p:nvSpPr>
          <p:spPr bwMode="auto">
            <a:xfrm>
              <a:off x="0" y="528638"/>
              <a:ext cx="485774" cy="400050"/>
            </a:xfrm>
            <a:custGeom>
              <a:avLst/>
              <a:gdLst>
                <a:gd name="T0" fmla="*/ 0 w 64"/>
                <a:gd name="T1" fmla="*/ 0 h 53"/>
                <a:gd name="T2" fmla="*/ 0 w 64"/>
                <a:gd name="T3" fmla="*/ 21 h 53"/>
                <a:gd name="T4" fmla="*/ 32 w 64"/>
                <a:gd name="T5" fmla="*/ 53 h 53"/>
                <a:gd name="T6" fmla="*/ 64 w 64"/>
                <a:gd name="T7" fmla="*/ 21 h 53"/>
                <a:gd name="T8" fmla="*/ 64 w 64"/>
                <a:gd name="T9" fmla="*/ 0 h 53"/>
                <a:gd name="T10" fmla="*/ 0 w 64"/>
                <a:gd name="T11" fmla="*/ 0 h 53"/>
              </a:gdLst>
              <a:ahLst/>
              <a:cxnLst>
                <a:cxn ang="0">
                  <a:pos x="T0" y="T1"/>
                </a:cxn>
                <a:cxn ang="0">
                  <a:pos x="T2" y="T3"/>
                </a:cxn>
                <a:cxn ang="0">
                  <a:pos x="T4" y="T5"/>
                </a:cxn>
                <a:cxn ang="0">
                  <a:pos x="T6" y="T7"/>
                </a:cxn>
                <a:cxn ang="0">
                  <a:pos x="T8" y="T9"/>
                </a:cxn>
                <a:cxn ang="0">
                  <a:pos x="T10" y="T11"/>
                </a:cxn>
              </a:cxnLst>
              <a:rect l="0" t="0" r="r" b="b"/>
              <a:pathLst>
                <a:path w="64" h="53">
                  <a:moveTo>
                    <a:pt x="0" y="0"/>
                  </a:moveTo>
                  <a:cubicBezTo>
                    <a:pt x="0" y="21"/>
                    <a:pt x="0" y="21"/>
                    <a:pt x="0" y="21"/>
                  </a:cubicBezTo>
                  <a:cubicBezTo>
                    <a:pt x="0" y="39"/>
                    <a:pt x="14" y="53"/>
                    <a:pt x="32" y="53"/>
                  </a:cubicBezTo>
                  <a:cubicBezTo>
                    <a:pt x="50" y="53"/>
                    <a:pt x="64" y="39"/>
                    <a:pt x="64" y="21"/>
                  </a:cubicBezTo>
                  <a:cubicBezTo>
                    <a:pt x="64" y="0"/>
                    <a:pt x="64" y="0"/>
                    <a:pt x="64" y="0"/>
                  </a:cubicBezTo>
                  <a:cubicBezTo>
                    <a:pt x="56" y="5"/>
                    <a:pt x="34" y="12"/>
                    <a:pt x="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0509" name="Freeform 179"/>
            <p:cNvSpPr>
              <a:spLocks noEditPoints="1" noChangeArrowheads="1"/>
            </p:cNvSpPr>
            <p:nvPr/>
          </p:nvSpPr>
          <p:spPr bwMode="auto">
            <a:xfrm>
              <a:off x="0" y="0"/>
              <a:ext cx="500062" cy="596900"/>
            </a:xfrm>
            <a:custGeom>
              <a:avLst/>
              <a:gdLst>
                <a:gd name="T0" fmla="*/ 36 w 66"/>
                <a:gd name="T1" fmla="*/ 25 h 79"/>
                <a:gd name="T2" fmla="*/ 44 w 66"/>
                <a:gd name="T3" fmla="*/ 19 h 79"/>
                <a:gd name="T4" fmla="*/ 63 w 66"/>
                <a:gd name="T5" fmla="*/ 0 h 79"/>
                <a:gd name="T6" fmla="*/ 56 w 66"/>
                <a:gd name="T7" fmla="*/ 0 h 79"/>
                <a:gd name="T8" fmla="*/ 42 w 66"/>
                <a:gd name="T9" fmla="*/ 14 h 79"/>
                <a:gd name="T10" fmla="*/ 27 w 66"/>
                <a:gd name="T11" fmla="*/ 25 h 79"/>
                <a:gd name="T12" fmla="*/ 0 w 66"/>
                <a:gd name="T13" fmla="*/ 57 h 79"/>
                <a:gd name="T14" fmla="*/ 0 w 66"/>
                <a:gd name="T15" fmla="*/ 66 h 79"/>
                <a:gd name="T16" fmla="*/ 64 w 66"/>
                <a:gd name="T17" fmla="*/ 66 h 79"/>
                <a:gd name="T18" fmla="*/ 64 w 66"/>
                <a:gd name="T19" fmla="*/ 57 h 79"/>
                <a:gd name="T20" fmla="*/ 36 w 66"/>
                <a:gd name="T21" fmla="*/ 25 h 79"/>
                <a:gd name="T22" fmla="*/ 38 w 66"/>
                <a:gd name="T23" fmla="*/ 56 h 79"/>
                <a:gd name="T24" fmla="*/ 32 w 66"/>
                <a:gd name="T25" fmla="*/ 61 h 79"/>
                <a:gd name="T26" fmla="*/ 27 w 66"/>
                <a:gd name="T27" fmla="*/ 56 h 79"/>
                <a:gd name="T28" fmla="*/ 27 w 66"/>
                <a:gd name="T29" fmla="*/ 40 h 79"/>
                <a:gd name="T30" fmla="*/ 32 w 66"/>
                <a:gd name="T31" fmla="*/ 35 h 79"/>
                <a:gd name="T32" fmla="*/ 38 w 66"/>
                <a:gd name="T33" fmla="*/ 40 h 79"/>
                <a:gd name="T34" fmla="*/ 38 w 66"/>
                <a:gd name="T3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 h="79">
                  <a:moveTo>
                    <a:pt x="36" y="25"/>
                  </a:moveTo>
                  <a:cubicBezTo>
                    <a:pt x="36" y="20"/>
                    <a:pt x="44" y="19"/>
                    <a:pt x="44" y="19"/>
                  </a:cubicBezTo>
                  <a:cubicBezTo>
                    <a:pt x="66" y="19"/>
                    <a:pt x="63" y="0"/>
                    <a:pt x="63" y="0"/>
                  </a:cubicBezTo>
                  <a:cubicBezTo>
                    <a:pt x="56" y="0"/>
                    <a:pt x="56" y="0"/>
                    <a:pt x="56" y="0"/>
                  </a:cubicBezTo>
                  <a:cubicBezTo>
                    <a:pt x="56" y="16"/>
                    <a:pt x="42" y="14"/>
                    <a:pt x="42" y="14"/>
                  </a:cubicBezTo>
                  <a:cubicBezTo>
                    <a:pt x="30" y="14"/>
                    <a:pt x="28" y="21"/>
                    <a:pt x="27" y="25"/>
                  </a:cubicBezTo>
                  <a:cubicBezTo>
                    <a:pt x="12" y="27"/>
                    <a:pt x="0" y="41"/>
                    <a:pt x="0" y="57"/>
                  </a:cubicBezTo>
                  <a:cubicBezTo>
                    <a:pt x="0" y="66"/>
                    <a:pt x="0" y="66"/>
                    <a:pt x="0" y="66"/>
                  </a:cubicBezTo>
                  <a:cubicBezTo>
                    <a:pt x="10" y="70"/>
                    <a:pt x="38" y="79"/>
                    <a:pt x="64" y="66"/>
                  </a:cubicBezTo>
                  <a:cubicBezTo>
                    <a:pt x="64" y="57"/>
                    <a:pt x="64" y="57"/>
                    <a:pt x="64" y="57"/>
                  </a:cubicBezTo>
                  <a:cubicBezTo>
                    <a:pt x="64" y="40"/>
                    <a:pt x="52" y="27"/>
                    <a:pt x="36" y="25"/>
                  </a:cubicBezTo>
                  <a:close/>
                  <a:moveTo>
                    <a:pt x="38" y="56"/>
                  </a:moveTo>
                  <a:cubicBezTo>
                    <a:pt x="38" y="59"/>
                    <a:pt x="35" y="61"/>
                    <a:pt x="32" y="61"/>
                  </a:cubicBezTo>
                  <a:cubicBezTo>
                    <a:pt x="29" y="61"/>
                    <a:pt x="27" y="59"/>
                    <a:pt x="27" y="56"/>
                  </a:cubicBezTo>
                  <a:cubicBezTo>
                    <a:pt x="27" y="40"/>
                    <a:pt x="27" y="40"/>
                    <a:pt x="27" y="40"/>
                  </a:cubicBezTo>
                  <a:cubicBezTo>
                    <a:pt x="27" y="37"/>
                    <a:pt x="29" y="35"/>
                    <a:pt x="32" y="35"/>
                  </a:cubicBezTo>
                  <a:cubicBezTo>
                    <a:pt x="35" y="35"/>
                    <a:pt x="38" y="37"/>
                    <a:pt x="38" y="40"/>
                  </a:cubicBezTo>
                  <a:lnTo>
                    <a:pt x="38" y="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sp>
        <p:nvSpPr>
          <p:cNvPr id="20510" name="Freeform 1023"/>
          <p:cNvSpPr>
            <a:spLocks noEditPoints="1" noChangeArrowheads="1"/>
          </p:cNvSpPr>
          <p:nvPr/>
        </p:nvSpPr>
        <p:spPr bwMode="auto">
          <a:xfrm>
            <a:off x="10112376" y="3262315"/>
            <a:ext cx="563563" cy="333375"/>
          </a:xfrm>
          <a:custGeom>
            <a:avLst/>
            <a:gdLst>
              <a:gd name="T0" fmla="*/ 99 w 355"/>
              <a:gd name="T1" fmla="*/ 80 h 210"/>
              <a:gd name="T2" fmla="*/ 99 w 355"/>
              <a:gd name="T3" fmla="*/ 210 h 210"/>
              <a:gd name="T4" fmla="*/ 156 w 355"/>
              <a:gd name="T5" fmla="*/ 210 h 210"/>
              <a:gd name="T6" fmla="*/ 156 w 355"/>
              <a:gd name="T7" fmla="*/ 80 h 210"/>
              <a:gd name="T8" fmla="*/ 128 w 355"/>
              <a:gd name="T9" fmla="*/ 54 h 210"/>
              <a:gd name="T10" fmla="*/ 99 w 355"/>
              <a:gd name="T11" fmla="*/ 80 h 210"/>
              <a:gd name="T12" fmla="*/ 0 w 355"/>
              <a:gd name="T13" fmla="*/ 210 h 210"/>
              <a:gd name="T14" fmla="*/ 59 w 355"/>
              <a:gd name="T15" fmla="*/ 210 h 210"/>
              <a:gd name="T16" fmla="*/ 59 w 355"/>
              <a:gd name="T17" fmla="*/ 111 h 210"/>
              <a:gd name="T18" fmla="*/ 0 w 355"/>
              <a:gd name="T19" fmla="*/ 161 h 210"/>
              <a:gd name="T20" fmla="*/ 0 w 355"/>
              <a:gd name="T21" fmla="*/ 210 h 210"/>
              <a:gd name="T22" fmla="*/ 296 w 355"/>
              <a:gd name="T23" fmla="*/ 50 h 210"/>
              <a:gd name="T24" fmla="*/ 296 w 355"/>
              <a:gd name="T25" fmla="*/ 210 h 210"/>
              <a:gd name="T26" fmla="*/ 355 w 355"/>
              <a:gd name="T27" fmla="*/ 210 h 210"/>
              <a:gd name="T28" fmla="*/ 355 w 355"/>
              <a:gd name="T29" fmla="*/ 0 h 210"/>
              <a:gd name="T30" fmla="*/ 296 w 355"/>
              <a:gd name="T31" fmla="*/ 50 h 210"/>
              <a:gd name="T32" fmla="*/ 196 w 355"/>
              <a:gd name="T33" fmla="*/ 113 h 210"/>
              <a:gd name="T34" fmla="*/ 196 w 355"/>
              <a:gd name="T35" fmla="*/ 210 h 210"/>
              <a:gd name="T36" fmla="*/ 255 w 355"/>
              <a:gd name="T37" fmla="*/ 210 h 210"/>
              <a:gd name="T38" fmla="*/ 255 w 355"/>
              <a:gd name="T39" fmla="*/ 83 h 210"/>
              <a:gd name="T40" fmla="*/ 208 w 355"/>
              <a:gd name="T41" fmla="*/ 123 h 210"/>
              <a:gd name="T42" fmla="*/ 196 w 355"/>
              <a:gd name="T43" fmla="*/ 11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5" h="210">
                <a:moveTo>
                  <a:pt x="99" y="80"/>
                </a:moveTo>
                <a:lnTo>
                  <a:pt x="99" y="210"/>
                </a:lnTo>
                <a:lnTo>
                  <a:pt x="156" y="210"/>
                </a:lnTo>
                <a:lnTo>
                  <a:pt x="156" y="80"/>
                </a:lnTo>
                <a:lnTo>
                  <a:pt x="128" y="54"/>
                </a:lnTo>
                <a:lnTo>
                  <a:pt x="99" y="80"/>
                </a:lnTo>
                <a:close/>
                <a:moveTo>
                  <a:pt x="0" y="210"/>
                </a:moveTo>
                <a:lnTo>
                  <a:pt x="59" y="210"/>
                </a:lnTo>
                <a:lnTo>
                  <a:pt x="59" y="111"/>
                </a:lnTo>
                <a:lnTo>
                  <a:pt x="0" y="161"/>
                </a:lnTo>
                <a:lnTo>
                  <a:pt x="0" y="210"/>
                </a:lnTo>
                <a:close/>
                <a:moveTo>
                  <a:pt x="296" y="50"/>
                </a:moveTo>
                <a:lnTo>
                  <a:pt x="296" y="210"/>
                </a:lnTo>
                <a:lnTo>
                  <a:pt x="355" y="210"/>
                </a:lnTo>
                <a:lnTo>
                  <a:pt x="355" y="0"/>
                </a:lnTo>
                <a:lnTo>
                  <a:pt x="296" y="50"/>
                </a:lnTo>
                <a:close/>
                <a:moveTo>
                  <a:pt x="196" y="113"/>
                </a:moveTo>
                <a:lnTo>
                  <a:pt x="196" y="210"/>
                </a:lnTo>
                <a:lnTo>
                  <a:pt x="255" y="210"/>
                </a:lnTo>
                <a:lnTo>
                  <a:pt x="255" y="83"/>
                </a:lnTo>
                <a:lnTo>
                  <a:pt x="208" y="123"/>
                </a:lnTo>
                <a:lnTo>
                  <a:pt x="196" y="1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31" name="Freeform 1024"/>
          <p:cNvSpPr/>
          <p:nvPr/>
        </p:nvSpPr>
        <p:spPr>
          <a:xfrm>
            <a:off x="10112375" y="3094040"/>
            <a:ext cx="622300" cy="363537"/>
          </a:xfrm>
          <a:custGeom>
            <a:avLst/>
            <a:gdLst>
              <a:gd name="txL" fmla="*/ 0 w 392"/>
              <a:gd name="txT" fmla="*/ 0 h 229"/>
              <a:gd name="txR" fmla="*/ 392 w 392"/>
              <a:gd name="txB" fmla="*/ 229 h 229"/>
            </a:gdLst>
            <a:ahLst/>
            <a:cxnLst>
              <a:cxn ang="0">
                <a:pos x="622300" y="0"/>
              </a:cxn>
              <a:cxn ang="0">
                <a:pos x="446088" y="0"/>
              </a:cxn>
              <a:cxn ang="0">
                <a:pos x="522288" y="71437"/>
              </a:cxn>
              <a:cxn ang="0">
                <a:pos x="330200" y="236537"/>
              </a:cxn>
              <a:cxn ang="0">
                <a:pos x="203200" y="127000"/>
              </a:cxn>
              <a:cxn ang="0">
                <a:pos x="0" y="292100"/>
              </a:cxn>
              <a:cxn ang="0">
                <a:pos x="0" y="363537"/>
              </a:cxn>
              <a:cxn ang="0">
                <a:pos x="203200" y="198437"/>
              </a:cxn>
              <a:cxn ang="0">
                <a:pos x="330200" y="306387"/>
              </a:cxn>
              <a:cxn ang="0">
                <a:pos x="558800" y="112712"/>
              </a:cxn>
              <a:cxn ang="0">
                <a:pos x="622300" y="171450"/>
              </a:cxn>
              <a:cxn ang="0">
                <a:pos x="622300" y="0"/>
              </a:cxn>
            </a:cxnLst>
            <a:rect l="txL" t="txT" r="txR" b="txB"/>
            <a:pathLst>
              <a:path w="392" h="229">
                <a:moveTo>
                  <a:pt x="392" y="0"/>
                </a:moveTo>
                <a:lnTo>
                  <a:pt x="281" y="0"/>
                </a:lnTo>
                <a:lnTo>
                  <a:pt x="329" y="45"/>
                </a:lnTo>
                <a:lnTo>
                  <a:pt x="208" y="149"/>
                </a:lnTo>
                <a:lnTo>
                  <a:pt x="128" y="80"/>
                </a:lnTo>
                <a:lnTo>
                  <a:pt x="0" y="184"/>
                </a:lnTo>
                <a:lnTo>
                  <a:pt x="0" y="229"/>
                </a:lnTo>
                <a:lnTo>
                  <a:pt x="128" y="125"/>
                </a:lnTo>
                <a:lnTo>
                  <a:pt x="208" y="193"/>
                </a:lnTo>
                <a:lnTo>
                  <a:pt x="352" y="71"/>
                </a:lnTo>
                <a:lnTo>
                  <a:pt x="392" y="108"/>
                </a:lnTo>
                <a:lnTo>
                  <a:pt x="392" y="0"/>
                </a:lnTo>
                <a:close/>
              </a:path>
            </a:pathLst>
          </a:custGeom>
          <a:solidFill>
            <a:schemeClr val="accent5">
              <a:lumMod val="50000"/>
            </a:schemeClr>
          </a:solidFill>
          <a:ln w="9525">
            <a:noFill/>
          </a:ln>
        </p:spPr>
        <p:txBody>
          <a:bodyPr/>
          <a:lstStyle/>
          <a:p>
            <a:endParaRPr lang="zh-CN" altLang="en-US" noProof="1"/>
          </a:p>
        </p:txBody>
      </p:sp>
      <p:grpSp>
        <p:nvGrpSpPr>
          <p:cNvPr id="20512" name="组合 45"/>
          <p:cNvGrpSpPr>
            <a:grpSpLocks/>
          </p:cNvGrpSpPr>
          <p:nvPr/>
        </p:nvGrpSpPr>
        <p:grpSpPr bwMode="auto">
          <a:xfrm>
            <a:off x="8518525" y="4518025"/>
            <a:ext cx="700088" cy="611188"/>
            <a:chOff x="0" y="0"/>
            <a:chExt cx="849313" cy="742950"/>
          </a:xfrm>
        </p:grpSpPr>
        <p:sp>
          <p:nvSpPr>
            <p:cNvPr id="20513" name="Freeform 1025"/>
            <p:cNvSpPr>
              <a:spLocks noEditPoints="1" noChangeArrowheads="1"/>
            </p:cNvSpPr>
            <p:nvPr/>
          </p:nvSpPr>
          <p:spPr bwMode="auto">
            <a:xfrm>
              <a:off x="0" y="146050"/>
              <a:ext cx="522288" cy="596900"/>
            </a:xfrm>
            <a:custGeom>
              <a:avLst/>
              <a:gdLst>
                <a:gd name="T0" fmla="*/ 21 w 139"/>
                <a:gd name="T1" fmla="*/ 159 h 159"/>
                <a:gd name="T2" fmla="*/ 0 w 139"/>
                <a:gd name="T3" fmla="*/ 138 h 159"/>
                <a:gd name="T4" fmla="*/ 0 w 139"/>
                <a:gd name="T5" fmla="*/ 138 h 159"/>
                <a:gd name="T6" fmla="*/ 0 w 139"/>
                <a:gd name="T7" fmla="*/ 21 h 159"/>
                <a:gd name="T8" fmla="*/ 21 w 139"/>
                <a:gd name="T9" fmla="*/ 0 h 159"/>
                <a:gd name="T10" fmla="*/ 21 w 139"/>
                <a:gd name="T11" fmla="*/ 0 h 159"/>
                <a:gd name="T12" fmla="*/ 117 w 139"/>
                <a:gd name="T13" fmla="*/ 0 h 159"/>
                <a:gd name="T14" fmla="*/ 139 w 139"/>
                <a:gd name="T15" fmla="*/ 21 h 159"/>
                <a:gd name="T16" fmla="*/ 139 w 139"/>
                <a:gd name="T17" fmla="*/ 21 h 159"/>
                <a:gd name="T18" fmla="*/ 139 w 139"/>
                <a:gd name="T19" fmla="*/ 138 h 159"/>
                <a:gd name="T20" fmla="*/ 117 w 139"/>
                <a:gd name="T21" fmla="*/ 159 h 159"/>
                <a:gd name="T22" fmla="*/ 117 w 139"/>
                <a:gd name="T23" fmla="*/ 159 h 159"/>
                <a:gd name="T24" fmla="*/ 21 w 139"/>
                <a:gd name="T25" fmla="*/ 159 h 159"/>
                <a:gd name="T26" fmla="*/ 13 w 139"/>
                <a:gd name="T27" fmla="*/ 21 h 159"/>
                <a:gd name="T28" fmla="*/ 13 w 139"/>
                <a:gd name="T29" fmla="*/ 138 h 159"/>
                <a:gd name="T30" fmla="*/ 21 w 139"/>
                <a:gd name="T31" fmla="*/ 146 h 159"/>
                <a:gd name="T32" fmla="*/ 21 w 139"/>
                <a:gd name="T33" fmla="*/ 146 h 159"/>
                <a:gd name="T34" fmla="*/ 117 w 139"/>
                <a:gd name="T35" fmla="*/ 146 h 159"/>
                <a:gd name="T36" fmla="*/ 125 w 139"/>
                <a:gd name="T37" fmla="*/ 138 h 159"/>
                <a:gd name="T38" fmla="*/ 125 w 139"/>
                <a:gd name="T39" fmla="*/ 138 h 159"/>
                <a:gd name="T40" fmla="*/ 125 w 139"/>
                <a:gd name="T41" fmla="*/ 21 h 159"/>
                <a:gd name="T42" fmla="*/ 117 w 139"/>
                <a:gd name="T43" fmla="*/ 14 h 159"/>
                <a:gd name="T44" fmla="*/ 117 w 139"/>
                <a:gd name="T45" fmla="*/ 14 h 159"/>
                <a:gd name="T46" fmla="*/ 21 w 139"/>
                <a:gd name="T47" fmla="*/ 14 h 159"/>
                <a:gd name="T48" fmla="*/ 13 w 139"/>
                <a:gd name="T49" fmla="*/ 2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59">
                  <a:moveTo>
                    <a:pt x="21" y="159"/>
                  </a:moveTo>
                  <a:cubicBezTo>
                    <a:pt x="9" y="159"/>
                    <a:pt x="0" y="150"/>
                    <a:pt x="0" y="138"/>
                  </a:cubicBezTo>
                  <a:cubicBezTo>
                    <a:pt x="0" y="138"/>
                    <a:pt x="0" y="138"/>
                    <a:pt x="0" y="138"/>
                  </a:cubicBezTo>
                  <a:cubicBezTo>
                    <a:pt x="0" y="21"/>
                    <a:pt x="0" y="21"/>
                    <a:pt x="0" y="21"/>
                  </a:cubicBezTo>
                  <a:cubicBezTo>
                    <a:pt x="0" y="10"/>
                    <a:pt x="9" y="0"/>
                    <a:pt x="21" y="0"/>
                  </a:cubicBezTo>
                  <a:cubicBezTo>
                    <a:pt x="21" y="0"/>
                    <a:pt x="21" y="0"/>
                    <a:pt x="21" y="0"/>
                  </a:cubicBezTo>
                  <a:cubicBezTo>
                    <a:pt x="117" y="0"/>
                    <a:pt x="117" y="0"/>
                    <a:pt x="117" y="0"/>
                  </a:cubicBezTo>
                  <a:cubicBezTo>
                    <a:pt x="129" y="0"/>
                    <a:pt x="139" y="10"/>
                    <a:pt x="139" y="21"/>
                  </a:cubicBezTo>
                  <a:cubicBezTo>
                    <a:pt x="139" y="21"/>
                    <a:pt x="139" y="21"/>
                    <a:pt x="139" y="21"/>
                  </a:cubicBezTo>
                  <a:cubicBezTo>
                    <a:pt x="139" y="138"/>
                    <a:pt x="139" y="138"/>
                    <a:pt x="139" y="138"/>
                  </a:cubicBezTo>
                  <a:cubicBezTo>
                    <a:pt x="139" y="150"/>
                    <a:pt x="129" y="159"/>
                    <a:pt x="117" y="159"/>
                  </a:cubicBezTo>
                  <a:cubicBezTo>
                    <a:pt x="117" y="159"/>
                    <a:pt x="117" y="159"/>
                    <a:pt x="117" y="159"/>
                  </a:cubicBezTo>
                  <a:cubicBezTo>
                    <a:pt x="21" y="159"/>
                    <a:pt x="21" y="159"/>
                    <a:pt x="21" y="159"/>
                  </a:cubicBezTo>
                  <a:close/>
                  <a:moveTo>
                    <a:pt x="13" y="21"/>
                  </a:moveTo>
                  <a:cubicBezTo>
                    <a:pt x="13" y="138"/>
                    <a:pt x="13" y="138"/>
                    <a:pt x="13" y="138"/>
                  </a:cubicBezTo>
                  <a:cubicBezTo>
                    <a:pt x="13" y="142"/>
                    <a:pt x="17" y="146"/>
                    <a:pt x="21" y="146"/>
                  </a:cubicBezTo>
                  <a:cubicBezTo>
                    <a:pt x="21" y="146"/>
                    <a:pt x="21" y="146"/>
                    <a:pt x="21" y="146"/>
                  </a:cubicBezTo>
                  <a:cubicBezTo>
                    <a:pt x="117" y="146"/>
                    <a:pt x="117" y="146"/>
                    <a:pt x="117" y="146"/>
                  </a:cubicBezTo>
                  <a:cubicBezTo>
                    <a:pt x="121" y="146"/>
                    <a:pt x="125" y="142"/>
                    <a:pt x="125" y="138"/>
                  </a:cubicBezTo>
                  <a:cubicBezTo>
                    <a:pt x="125" y="138"/>
                    <a:pt x="125" y="138"/>
                    <a:pt x="125" y="138"/>
                  </a:cubicBezTo>
                  <a:cubicBezTo>
                    <a:pt x="125" y="21"/>
                    <a:pt x="125" y="21"/>
                    <a:pt x="125" y="21"/>
                  </a:cubicBezTo>
                  <a:cubicBezTo>
                    <a:pt x="125" y="17"/>
                    <a:pt x="121" y="14"/>
                    <a:pt x="117" y="14"/>
                  </a:cubicBezTo>
                  <a:cubicBezTo>
                    <a:pt x="117" y="14"/>
                    <a:pt x="117" y="14"/>
                    <a:pt x="117" y="14"/>
                  </a:cubicBezTo>
                  <a:cubicBezTo>
                    <a:pt x="21" y="14"/>
                    <a:pt x="21" y="14"/>
                    <a:pt x="21" y="14"/>
                  </a:cubicBezTo>
                  <a:cubicBezTo>
                    <a:pt x="17" y="14"/>
                    <a:pt x="13" y="17"/>
                    <a:pt x="13"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0514" name="Freeform 1026"/>
            <p:cNvSpPr>
              <a:spLocks noChangeArrowheads="1"/>
            </p:cNvSpPr>
            <p:nvPr/>
          </p:nvSpPr>
          <p:spPr bwMode="auto">
            <a:xfrm>
              <a:off x="263525" y="404813"/>
              <a:ext cx="168275" cy="168275"/>
            </a:xfrm>
            <a:custGeom>
              <a:avLst/>
              <a:gdLst>
                <a:gd name="T0" fmla="*/ 106 w 106"/>
                <a:gd name="T1" fmla="*/ 57 h 106"/>
                <a:gd name="T2" fmla="*/ 49 w 106"/>
                <a:gd name="T3" fmla="*/ 0 h 106"/>
                <a:gd name="T4" fmla="*/ 0 w 106"/>
                <a:gd name="T5" fmla="*/ 85 h 106"/>
                <a:gd name="T6" fmla="*/ 19 w 106"/>
                <a:gd name="T7" fmla="*/ 106 h 106"/>
                <a:gd name="T8" fmla="*/ 106 w 106"/>
                <a:gd name="T9" fmla="*/ 57 h 106"/>
              </a:gdLst>
              <a:ahLst/>
              <a:cxnLst>
                <a:cxn ang="0">
                  <a:pos x="T0" y="T1"/>
                </a:cxn>
                <a:cxn ang="0">
                  <a:pos x="T2" y="T3"/>
                </a:cxn>
                <a:cxn ang="0">
                  <a:pos x="T4" y="T5"/>
                </a:cxn>
                <a:cxn ang="0">
                  <a:pos x="T6" y="T7"/>
                </a:cxn>
                <a:cxn ang="0">
                  <a:pos x="T8" y="T9"/>
                </a:cxn>
              </a:cxnLst>
              <a:rect l="0" t="0" r="r" b="b"/>
              <a:pathLst>
                <a:path w="106" h="106">
                  <a:moveTo>
                    <a:pt x="106" y="57"/>
                  </a:moveTo>
                  <a:lnTo>
                    <a:pt x="49" y="0"/>
                  </a:lnTo>
                  <a:lnTo>
                    <a:pt x="0" y="85"/>
                  </a:lnTo>
                  <a:lnTo>
                    <a:pt x="19" y="106"/>
                  </a:lnTo>
                  <a:lnTo>
                    <a:pt x="106" y="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0515" name="Freeform 1027"/>
            <p:cNvSpPr>
              <a:spLocks noEditPoints="1" noChangeArrowheads="1"/>
            </p:cNvSpPr>
            <p:nvPr/>
          </p:nvSpPr>
          <p:spPr bwMode="auto">
            <a:xfrm>
              <a:off x="357188" y="0"/>
              <a:ext cx="492125" cy="479425"/>
            </a:xfrm>
            <a:custGeom>
              <a:avLst/>
              <a:gdLst>
                <a:gd name="T0" fmla="*/ 124 w 131"/>
                <a:gd name="T1" fmla="*/ 7 h 128"/>
                <a:gd name="T2" fmla="*/ 98 w 131"/>
                <a:gd name="T3" fmla="*/ 7 h 128"/>
                <a:gd name="T4" fmla="*/ 91 w 131"/>
                <a:gd name="T5" fmla="*/ 14 h 128"/>
                <a:gd name="T6" fmla="*/ 117 w 131"/>
                <a:gd name="T7" fmla="*/ 40 h 128"/>
                <a:gd name="T8" fmla="*/ 124 w 131"/>
                <a:gd name="T9" fmla="*/ 32 h 128"/>
                <a:gd name="T10" fmla="*/ 124 w 131"/>
                <a:gd name="T11" fmla="*/ 7 h 128"/>
                <a:gd name="T12" fmla="*/ 111 w 131"/>
                <a:gd name="T13" fmla="*/ 46 h 128"/>
                <a:gd name="T14" fmla="*/ 85 w 131"/>
                <a:gd name="T15" fmla="*/ 20 h 128"/>
                <a:gd name="T16" fmla="*/ 0 w 131"/>
                <a:gd name="T17" fmla="*/ 103 h 128"/>
                <a:gd name="T18" fmla="*/ 26 w 131"/>
                <a:gd name="T19" fmla="*/ 128 h 128"/>
                <a:gd name="T20" fmla="*/ 111 w 131"/>
                <a:gd name="T21"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28">
                  <a:moveTo>
                    <a:pt x="124" y="7"/>
                  </a:moveTo>
                  <a:cubicBezTo>
                    <a:pt x="117" y="0"/>
                    <a:pt x="105" y="0"/>
                    <a:pt x="98" y="7"/>
                  </a:cubicBezTo>
                  <a:cubicBezTo>
                    <a:pt x="91" y="14"/>
                    <a:pt x="91" y="14"/>
                    <a:pt x="91" y="14"/>
                  </a:cubicBezTo>
                  <a:cubicBezTo>
                    <a:pt x="117" y="40"/>
                    <a:pt x="117" y="40"/>
                    <a:pt x="117" y="40"/>
                  </a:cubicBezTo>
                  <a:cubicBezTo>
                    <a:pt x="124" y="32"/>
                    <a:pt x="124" y="32"/>
                    <a:pt x="124" y="32"/>
                  </a:cubicBezTo>
                  <a:cubicBezTo>
                    <a:pt x="131" y="25"/>
                    <a:pt x="131" y="14"/>
                    <a:pt x="124" y="7"/>
                  </a:cubicBezTo>
                  <a:close/>
                  <a:moveTo>
                    <a:pt x="111" y="46"/>
                  </a:moveTo>
                  <a:cubicBezTo>
                    <a:pt x="85" y="20"/>
                    <a:pt x="85" y="20"/>
                    <a:pt x="85" y="20"/>
                  </a:cubicBezTo>
                  <a:cubicBezTo>
                    <a:pt x="0" y="103"/>
                    <a:pt x="0" y="103"/>
                    <a:pt x="0" y="103"/>
                  </a:cubicBezTo>
                  <a:cubicBezTo>
                    <a:pt x="26" y="128"/>
                    <a:pt x="26" y="128"/>
                    <a:pt x="26" y="128"/>
                  </a:cubicBezTo>
                  <a:lnTo>
                    <a:pt x="111" y="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0516" name="Freeform 1028"/>
            <p:cNvSpPr>
              <a:spLocks noChangeArrowheads="1"/>
            </p:cNvSpPr>
            <p:nvPr/>
          </p:nvSpPr>
          <p:spPr bwMode="auto">
            <a:xfrm>
              <a:off x="200025" y="554038"/>
              <a:ext cx="77788" cy="76200"/>
            </a:xfrm>
            <a:custGeom>
              <a:avLst/>
              <a:gdLst>
                <a:gd name="T0" fmla="*/ 49 w 49"/>
                <a:gd name="T1" fmla="*/ 19 h 48"/>
                <a:gd name="T2" fmla="*/ 30 w 49"/>
                <a:gd name="T3" fmla="*/ 0 h 48"/>
                <a:gd name="T4" fmla="*/ 0 w 49"/>
                <a:gd name="T5" fmla="*/ 48 h 48"/>
                <a:gd name="T6" fmla="*/ 49 w 49"/>
                <a:gd name="T7" fmla="*/ 19 h 48"/>
              </a:gdLst>
              <a:ahLst/>
              <a:cxnLst>
                <a:cxn ang="0">
                  <a:pos x="T0" y="T1"/>
                </a:cxn>
                <a:cxn ang="0">
                  <a:pos x="T2" y="T3"/>
                </a:cxn>
                <a:cxn ang="0">
                  <a:pos x="T4" y="T5"/>
                </a:cxn>
                <a:cxn ang="0">
                  <a:pos x="T6" y="T7"/>
                </a:cxn>
              </a:cxnLst>
              <a:rect l="0" t="0" r="r" b="b"/>
              <a:pathLst>
                <a:path w="49" h="48">
                  <a:moveTo>
                    <a:pt x="49" y="19"/>
                  </a:moveTo>
                  <a:lnTo>
                    <a:pt x="30" y="0"/>
                  </a:lnTo>
                  <a:lnTo>
                    <a:pt x="0" y="48"/>
                  </a:lnTo>
                  <a:lnTo>
                    <a:pt x="49" y="1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0517" name="Freeform 1029"/>
            <p:cNvSpPr>
              <a:spLocks noEditPoints="1" noChangeArrowheads="1"/>
            </p:cNvSpPr>
            <p:nvPr/>
          </p:nvSpPr>
          <p:spPr bwMode="auto">
            <a:xfrm>
              <a:off x="255588" y="401638"/>
              <a:ext cx="184150" cy="176213"/>
            </a:xfrm>
            <a:custGeom>
              <a:avLst/>
              <a:gdLst>
                <a:gd name="T0" fmla="*/ 116 w 116"/>
                <a:gd name="T1" fmla="*/ 59 h 111"/>
                <a:gd name="T2" fmla="*/ 24 w 116"/>
                <a:gd name="T3" fmla="*/ 111 h 111"/>
                <a:gd name="T4" fmla="*/ 0 w 116"/>
                <a:gd name="T5" fmla="*/ 87 h 111"/>
                <a:gd name="T6" fmla="*/ 54 w 116"/>
                <a:gd name="T7" fmla="*/ 2 h 111"/>
                <a:gd name="T8" fmla="*/ 54 w 116"/>
                <a:gd name="T9" fmla="*/ 2 h 111"/>
                <a:gd name="T10" fmla="*/ 54 w 116"/>
                <a:gd name="T11" fmla="*/ 2 h 111"/>
                <a:gd name="T12" fmla="*/ 54 w 116"/>
                <a:gd name="T13" fmla="*/ 0 h 111"/>
                <a:gd name="T14" fmla="*/ 116 w 116"/>
                <a:gd name="T15" fmla="*/ 59 h 111"/>
                <a:gd name="T16" fmla="*/ 116 w 116"/>
                <a:gd name="T17" fmla="*/ 59 h 111"/>
                <a:gd name="T18" fmla="*/ 57 w 116"/>
                <a:gd name="T19" fmla="*/ 7 h 111"/>
                <a:gd name="T20" fmla="*/ 7 w 116"/>
                <a:gd name="T21" fmla="*/ 87 h 111"/>
                <a:gd name="T22" fmla="*/ 26 w 116"/>
                <a:gd name="T23" fmla="*/ 103 h 111"/>
                <a:gd name="T24" fmla="*/ 106 w 116"/>
                <a:gd name="T25" fmla="*/ 56 h 111"/>
                <a:gd name="T26" fmla="*/ 57 w 116"/>
                <a:gd name="T27" fmla="*/ 7 h 111"/>
                <a:gd name="T28" fmla="*/ 57 w 116"/>
                <a:gd name="T29" fmla="*/ 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11">
                  <a:moveTo>
                    <a:pt x="116" y="59"/>
                  </a:moveTo>
                  <a:lnTo>
                    <a:pt x="24" y="111"/>
                  </a:lnTo>
                  <a:lnTo>
                    <a:pt x="0" y="87"/>
                  </a:lnTo>
                  <a:lnTo>
                    <a:pt x="54" y="2"/>
                  </a:lnTo>
                  <a:lnTo>
                    <a:pt x="54" y="0"/>
                  </a:lnTo>
                  <a:lnTo>
                    <a:pt x="116" y="59"/>
                  </a:lnTo>
                  <a:close/>
                  <a:moveTo>
                    <a:pt x="57" y="7"/>
                  </a:moveTo>
                  <a:lnTo>
                    <a:pt x="7" y="87"/>
                  </a:lnTo>
                  <a:lnTo>
                    <a:pt x="26" y="103"/>
                  </a:lnTo>
                  <a:lnTo>
                    <a:pt x="106" y="56"/>
                  </a:lnTo>
                  <a:lnTo>
                    <a:pt x="57" y="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0518" name="组合 51"/>
          <p:cNvGrpSpPr>
            <a:grpSpLocks/>
          </p:cNvGrpSpPr>
          <p:nvPr/>
        </p:nvGrpSpPr>
        <p:grpSpPr bwMode="auto">
          <a:xfrm>
            <a:off x="6664326" y="5064125"/>
            <a:ext cx="585788" cy="450850"/>
            <a:chOff x="0" y="0"/>
            <a:chExt cx="585788" cy="450851"/>
          </a:xfrm>
        </p:grpSpPr>
        <p:sp>
          <p:nvSpPr>
            <p:cNvPr id="20519" name="Freeform 108"/>
            <p:cNvSpPr>
              <a:spLocks noChangeArrowheads="1"/>
            </p:cNvSpPr>
            <p:nvPr/>
          </p:nvSpPr>
          <p:spPr bwMode="auto">
            <a:xfrm>
              <a:off x="473075" y="90488"/>
              <a:ext cx="112713" cy="360363"/>
            </a:xfrm>
            <a:custGeom>
              <a:avLst/>
              <a:gdLst>
                <a:gd name="T0" fmla="*/ 24 w 30"/>
                <a:gd name="T1" fmla="*/ 0 h 96"/>
                <a:gd name="T2" fmla="*/ 0 w 30"/>
                <a:gd name="T3" fmla="*/ 0 h 96"/>
                <a:gd name="T4" fmla="*/ 0 w 30"/>
                <a:gd name="T5" fmla="*/ 96 h 96"/>
                <a:gd name="T6" fmla="*/ 24 w 30"/>
                <a:gd name="T7" fmla="*/ 96 h 96"/>
                <a:gd name="T8" fmla="*/ 30 w 30"/>
                <a:gd name="T9" fmla="*/ 90 h 96"/>
                <a:gd name="T10" fmla="*/ 30 w 30"/>
                <a:gd name="T11" fmla="*/ 6 h 96"/>
                <a:gd name="T12" fmla="*/ 24 w 30"/>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30" h="96">
                  <a:moveTo>
                    <a:pt x="24" y="0"/>
                  </a:moveTo>
                  <a:cubicBezTo>
                    <a:pt x="0" y="0"/>
                    <a:pt x="0" y="0"/>
                    <a:pt x="0" y="0"/>
                  </a:cubicBezTo>
                  <a:cubicBezTo>
                    <a:pt x="0" y="96"/>
                    <a:pt x="0" y="96"/>
                    <a:pt x="0" y="96"/>
                  </a:cubicBezTo>
                  <a:cubicBezTo>
                    <a:pt x="24" y="96"/>
                    <a:pt x="24" y="96"/>
                    <a:pt x="24" y="96"/>
                  </a:cubicBezTo>
                  <a:cubicBezTo>
                    <a:pt x="27" y="96"/>
                    <a:pt x="30" y="93"/>
                    <a:pt x="30" y="90"/>
                  </a:cubicBezTo>
                  <a:cubicBezTo>
                    <a:pt x="30" y="6"/>
                    <a:pt x="30" y="6"/>
                    <a:pt x="30" y="6"/>
                  </a:cubicBezTo>
                  <a:cubicBezTo>
                    <a:pt x="30" y="3"/>
                    <a:pt x="27" y="0"/>
                    <a:pt x="24"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0520" name="Freeform 109"/>
            <p:cNvSpPr>
              <a:spLocks noEditPoints="1" noChangeArrowheads="1"/>
            </p:cNvSpPr>
            <p:nvPr/>
          </p:nvSpPr>
          <p:spPr bwMode="auto">
            <a:xfrm>
              <a:off x="112713" y="0"/>
              <a:ext cx="336550" cy="450850"/>
            </a:xfrm>
            <a:custGeom>
              <a:avLst/>
              <a:gdLst>
                <a:gd name="T0" fmla="*/ 84 w 90"/>
                <a:gd name="T1" fmla="*/ 24 h 120"/>
                <a:gd name="T2" fmla="*/ 84 w 90"/>
                <a:gd name="T3" fmla="*/ 24 h 120"/>
                <a:gd name="T4" fmla="*/ 84 w 90"/>
                <a:gd name="T5" fmla="*/ 23 h 120"/>
                <a:gd name="T6" fmla="*/ 84 w 90"/>
                <a:gd name="T7" fmla="*/ 18 h 120"/>
                <a:gd name="T8" fmla="*/ 66 w 90"/>
                <a:gd name="T9" fmla="*/ 0 h 120"/>
                <a:gd name="T10" fmla="*/ 30 w 90"/>
                <a:gd name="T11" fmla="*/ 0 h 120"/>
                <a:gd name="T12" fmla="*/ 12 w 90"/>
                <a:gd name="T13" fmla="*/ 18 h 120"/>
                <a:gd name="T14" fmla="*/ 12 w 90"/>
                <a:gd name="T15" fmla="*/ 24 h 120"/>
                <a:gd name="T16" fmla="*/ 0 w 90"/>
                <a:gd name="T17" fmla="*/ 24 h 120"/>
                <a:gd name="T18" fmla="*/ 0 w 90"/>
                <a:gd name="T19" fmla="*/ 120 h 120"/>
                <a:gd name="T20" fmla="*/ 90 w 90"/>
                <a:gd name="T21" fmla="*/ 120 h 120"/>
                <a:gd name="T22" fmla="*/ 90 w 90"/>
                <a:gd name="T23" fmla="*/ 24 h 120"/>
                <a:gd name="T24" fmla="*/ 84 w 90"/>
                <a:gd name="T25" fmla="*/ 24 h 120"/>
                <a:gd name="T26" fmla="*/ 72 w 90"/>
                <a:gd name="T27" fmla="*/ 24 h 120"/>
                <a:gd name="T28" fmla="*/ 72 w 90"/>
                <a:gd name="T29" fmla="*/ 24 h 120"/>
                <a:gd name="T30" fmla="*/ 24 w 90"/>
                <a:gd name="T31" fmla="*/ 24 h 120"/>
                <a:gd name="T32" fmla="*/ 24 w 90"/>
                <a:gd name="T33" fmla="*/ 18 h 120"/>
                <a:gd name="T34" fmla="*/ 30 w 90"/>
                <a:gd name="T35" fmla="*/ 12 h 120"/>
                <a:gd name="T36" fmla="*/ 66 w 90"/>
                <a:gd name="T37" fmla="*/ 12 h 120"/>
                <a:gd name="T38" fmla="*/ 72 w 90"/>
                <a:gd name="T39" fmla="*/ 18 h 120"/>
                <a:gd name="T40" fmla="*/ 72 w 90"/>
                <a:gd name="T41" fmla="*/ 2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0" h="120">
                  <a:moveTo>
                    <a:pt x="84" y="24"/>
                  </a:moveTo>
                  <a:cubicBezTo>
                    <a:pt x="84" y="24"/>
                    <a:pt x="84" y="24"/>
                    <a:pt x="84" y="24"/>
                  </a:cubicBezTo>
                  <a:cubicBezTo>
                    <a:pt x="84" y="23"/>
                    <a:pt x="84" y="23"/>
                    <a:pt x="84" y="23"/>
                  </a:cubicBezTo>
                  <a:cubicBezTo>
                    <a:pt x="84" y="18"/>
                    <a:pt x="84" y="18"/>
                    <a:pt x="84" y="18"/>
                  </a:cubicBezTo>
                  <a:cubicBezTo>
                    <a:pt x="84" y="6"/>
                    <a:pt x="75" y="0"/>
                    <a:pt x="66" y="0"/>
                  </a:cubicBezTo>
                  <a:cubicBezTo>
                    <a:pt x="30" y="0"/>
                    <a:pt x="30" y="0"/>
                    <a:pt x="30" y="0"/>
                  </a:cubicBezTo>
                  <a:cubicBezTo>
                    <a:pt x="18" y="0"/>
                    <a:pt x="12" y="9"/>
                    <a:pt x="12" y="18"/>
                  </a:cubicBezTo>
                  <a:cubicBezTo>
                    <a:pt x="12" y="24"/>
                    <a:pt x="12" y="24"/>
                    <a:pt x="12" y="24"/>
                  </a:cubicBezTo>
                  <a:cubicBezTo>
                    <a:pt x="0" y="24"/>
                    <a:pt x="0" y="24"/>
                    <a:pt x="0" y="24"/>
                  </a:cubicBezTo>
                  <a:cubicBezTo>
                    <a:pt x="0" y="120"/>
                    <a:pt x="0" y="120"/>
                    <a:pt x="0" y="120"/>
                  </a:cubicBezTo>
                  <a:cubicBezTo>
                    <a:pt x="90" y="120"/>
                    <a:pt x="90" y="120"/>
                    <a:pt x="90" y="120"/>
                  </a:cubicBezTo>
                  <a:cubicBezTo>
                    <a:pt x="90" y="24"/>
                    <a:pt x="90" y="24"/>
                    <a:pt x="90" y="24"/>
                  </a:cubicBezTo>
                  <a:lnTo>
                    <a:pt x="84" y="24"/>
                  </a:lnTo>
                  <a:close/>
                  <a:moveTo>
                    <a:pt x="72" y="24"/>
                  </a:moveTo>
                  <a:cubicBezTo>
                    <a:pt x="72" y="24"/>
                    <a:pt x="72" y="24"/>
                    <a:pt x="72" y="24"/>
                  </a:cubicBezTo>
                  <a:cubicBezTo>
                    <a:pt x="24" y="24"/>
                    <a:pt x="24" y="24"/>
                    <a:pt x="24" y="24"/>
                  </a:cubicBezTo>
                  <a:cubicBezTo>
                    <a:pt x="24" y="18"/>
                    <a:pt x="24" y="18"/>
                    <a:pt x="24" y="18"/>
                  </a:cubicBezTo>
                  <a:cubicBezTo>
                    <a:pt x="24" y="18"/>
                    <a:pt x="24" y="12"/>
                    <a:pt x="30" y="12"/>
                  </a:cubicBezTo>
                  <a:cubicBezTo>
                    <a:pt x="66" y="12"/>
                    <a:pt x="66" y="12"/>
                    <a:pt x="66" y="12"/>
                  </a:cubicBezTo>
                  <a:cubicBezTo>
                    <a:pt x="66" y="12"/>
                    <a:pt x="72" y="12"/>
                    <a:pt x="72" y="18"/>
                  </a:cubicBezTo>
                  <a:lnTo>
                    <a:pt x="72" y="2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0521" name="Freeform 110"/>
            <p:cNvSpPr>
              <a:spLocks noChangeArrowheads="1"/>
            </p:cNvSpPr>
            <p:nvPr/>
          </p:nvSpPr>
          <p:spPr bwMode="auto">
            <a:xfrm>
              <a:off x="0" y="90488"/>
              <a:ext cx="88900" cy="360363"/>
            </a:xfrm>
            <a:custGeom>
              <a:avLst/>
              <a:gdLst>
                <a:gd name="T0" fmla="*/ 24 w 24"/>
                <a:gd name="T1" fmla="*/ 0 h 96"/>
                <a:gd name="T2" fmla="*/ 6 w 24"/>
                <a:gd name="T3" fmla="*/ 0 h 96"/>
                <a:gd name="T4" fmla="*/ 0 w 24"/>
                <a:gd name="T5" fmla="*/ 6 h 96"/>
                <a:gd name="T6" fmla="*/ 0 w 24"/>
                <a:gd name="T7" fmla="*/ 90 h 96"/>
                <a:gd name="T8" fmla="*/ 6 w 24"/>
                <a:gd name="T9" fmla="*/ 96 h 96"/>
                <a:gd name="T10" fmla="*/ 24 w 24"/>
                <a:gd name="T11" fmla="*/ 96 h 96"/>
                <a:gd name="T12" fmla="*/ 24 w 24"/>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24" h="96">
                  <a:moveTo>
                    <a:pt x="24" y="0"/>
                  </a:moveTo>
                  <a:cubicBezTo>
                    <a:pt x="6" y="0"/>
                    <a:pt x="6" y="0"/>
                    <a:pt x="6" y="0"/>
                  </a:cubicBezTo>
                  <a:cubicBezTo>
                    <a:pt x="3" y="0"/>
                    <a:pt x="0" y="3"/>
                    <a:pt x="0" y="6"/>
                  </a:cubicBezTo>
                  <a:cubicBezTo>
                    <a:pt x="0" y="90"/>
                    <a:pt x="0" y="90"/>
                    <a:pt x="0" y="90"/>
                  </a:cubicBezTo>
                  <a:cubicBezTo>
                    <a:pt x="0" y="93"/>
                    <a:pt x="3" y="96"/>
                    <a:pt x="6" y="96"/>
                  </a:cubicBezTo>
                  <a:cubicBezTo>
                    <a:pt x="24" y="96"/>
                    <a:pt x="24" y="96"/>
                    <a:pt x="24" y="96"/>
                  </a:cubicBezTo>
                  <a:lnTo>
                    <a:pt x="2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sp>
        <p:nvSpPr>
          <p:cNvPr id="20522" name="矩形 55"/>
          <p:cNvSpPr>
            <a:spLocks noChangeArrowheads="1"/>
          </p:cNvSpPr>
          <p:nvPr/>
        </p:nvSpPr>
        <p:spPr bwMode="auto">
          <a:xfrm>
            <a:off x="7156451" y="2643189"/>
            <a:ext cx="131318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757070"/>
                </a:solidFill>
                <a:latin typeface="方正正黑简体" charset="-122"/>
                <a:ea typeface="方正正黑简体" charset="-122"/>
                <a:sym typeface="方正仿宋简体" charset="-122"/>
              </a:rPr>
              <a:t>点击添加文本文字</a:t>
            </a:r>
          </a:p>
          <a:p>
            <a:r>
              <a:rPr lang="zh-CN" altLang="en-US" sz="1100">
                <a:solidFill>
                  <a:srgbClr val="757070"/>
                </a:solidFill>
                <a:latin typeface="方正正黑简体" charset="-122"/>
                <a:ea typeface="方正正黑简体" charset="-122"/>
                <a:sym typeface="方正仿宋简体" charset="-122"/>
              </a:rPr>
              <a:t>点击添加文本文字</a:t>
            </a:r>
          </a:p>
          <a:p>
            <a:r>
              <a:rPr lang="zh-CN" altLang="en-US" sz="1100">
                <a:solidFill>
                  <a:srgbClr val="757070"/>
                </a:solidFill>
                <a:latin typeface="方正正黑简体" charset="-122"/>
                <a:ea typeface="方正正黑简体" charset="-122"/>
                <a:sym typeface="方正仿宋简体" charset="-122"/>
              </a:rPr>
              <a:t>点击添加文本文字</a:t>
            </a:r>
          </a:p>
        </p:txBody>
      </p:sp>
    </p:spTree>
  </p:cSld>
  <p:clrMapOvr>
    <a:masterClrMapping/>
  </p:clrMapOvr>
  <p:transition spd="slow" advTm="500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1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 y="-536575"/>
            <a:ext cx="12360275" cy="737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31" name="组合 9"/>
          <p:cNvGrpSpPr>
            <a:grpSpLocks/>
          </p:cNvGrpSpPr>
          <p:nvPr/>
        </p:nvGrpSpPr>
        <p:grpSpPr bwMode="auto">
          <a:xfrm>
            <a:off x="2063750" y="4321175"/>
            <a:ext cx="2546351" cy="2546350"/>
            <a:chOff x="0" y="0"/>
            <a:chExt cx="1581150" cy="1581150"/>
          </a:xfrm>
        </p:grpSpPr>
        <p:sp>
          <p:nvSpPr>
            <p:cNvPr id="22532" name="椭圆 10"/>
            <p:cNvSpPr>
              <a:spLocks noChangeArrowheads="1"/>
            </p:cNvSpPr>
            <p:nvPr/>
          </p:nvSpPr>
          <p:spPr bwMode="auto">
            <a:xfrm>
              <a:off x="117475" y="117475"/>
              <a:ext cx="1346200" cy="1346200"/>
            </a:xfrm>
            <a:prstGeom prst="ellipse">
              <a:avLst/>
            </a:prstGeom>
            <a:solidFill>
              <a:srgbClr val="2E75B6">
                <a:alpha val="84999"/>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2533" name="椭圆 11"/>
            <p:cNvSpPr>
              <a:spLocks noChangeArrowheads="1"/>
            </p:cNvSpPr>
            <p:nvPr/>
          </p:nvSpPr>
          <p:spPr bwMode="auto">
            <a:xfrm>
              <a:off x="0" y="0"/>
              <a:ext cx="1581150" cy="1581150"/>
            </a:xfrm>
            <a:prstGeom prst="ellipse">
              <a:avLst/>
            </a:prstGeom>
            <a:noFill/>
            <a:ln w="12700">
              <a:solidFill>
                <a:srgbClr val="1F4E79"/>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sp>
        <p:nvSpPr>
          <p:cNvPr id="22534" name="椭圆 3"/>
          <p:cNvSpPr>
            <a:spLocks noChangeArrowheads="1"/>
          </p:cNvSpPr>
          <p:nvPr/>
        </p:nvSpPr>
        <p:spPr bwMode="auto">
          <a:xfrm>
            <a:off x="-120650" y="3911600"/>
            <a:ext cx="2719388" cy="2717800"/>
          </a:xfrm>
          <a:prstGeom prst="ellipse">
            <a:avLst/>
          </a:prstGeom>
          <a:solidFill>
            <a:srgbClr val="F2F2F2">
              <a:alpha val="89018"/>
            </a:srgbClr>
          </a:solid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2535" name="椭圆 4"/>
          <p:cNvSpPr>
            <a:spLocks noChangeArrowheads="1"/>
          </p:cNvSpPr>
          <p:nvPr/>
        </p:nvSpPr>
        <p:spPr bwMode="auto">
          <a:xfrm>
            <a:off x="-357188" y="3673475"/>
            <a:ext cx="3192463" cy="3194050"/>
          </a:xfrm>
          <a:prstGeom prst="ellipse">
            <a:avLst/>
          </a:prstGeom>
          <a:noFill/>
          <a:ln w="12700">
            <a:solidFill>
              <a:srgbClr val="1F4E79"/>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2536" name="文本框 12"/>
          <p:cNvSpPr>
            <a:spLocks noChangeArrowheads="1"/>
          </p:cNvSpPr>
          <p:nvPr/>
        </p:nvSpPr>
        <p:spPr bwMode="auto">
          <a:xfrm>
            <a:off x="174626" y="4659313"/>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22537" name="燕尾形 2"/>
          <p:cNvSpPr>
            <a:spLocks noChangeArrowheads="1"/>
          </p:cNvSpPr>
          <p:nvPr/>
        </p:nvSpPr>
        <p:spPr bwMode="auto">
          <a:xfrm>
            <a:off x="3032126" y="5518152"/>
            <a:ext cx="706439" cy="417513"/>
          </a:xfrm>
          <a:prstGeom prst="chevron">
            <a:avLst>
              <a:gd name="adj" fmla="val 80723"/>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latin typeface="宋体" panose="02010600030101010101" pitchFamily="2" charset="-122"/>
              <a:sym typeface="宋体" panose="02010600030101010101" pitchFamily="2" charset="-122"/>
            </a:endParaRPr>
          </a:p>
        </p:txBody>
      </p:sp>
    </p:spTree>
  </p:cSld>
  <p:clrMapOvr>
    <a:masterClrMapping/>
  </p:clrMapOvr>
  <p:transition spd="slow" advTm="500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文本框 2"/>
          <p:cNvSpPr>
            <a:spLocks noChangeArrowheads="1"/>
          </p:cNvSpPr>
          <p:nvPr/>
        </p:nvSpPr>
        <p:spPr bwMode="auto">
          <a:xfrm>
            <a:off x="1171576" y="800100"/>
            <a:ext cx="22365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a:solidFill>
                  <a:srgbClr val="2E75B6"/>
                </a:solidFill>
                <a:latin typeface="方正正黑简体" charset="-122"/>
                <a:ea typeface="方正正黑简体" charset="-122"/>
                <a:sym typeface="方正仿宋简体" charset="-122"/>
              </a:rPr>
              <a:t>添加标题</a:t>
            </a:r>
          </a:p>
        </p:txBody>
      </p:sp>
      <p:sp>
        <p:nvSpPr>
          <p:cNvPr id="29699" name="矩形 3"/>
          <p:cNvSpPr>
            <a:spLocks noChangeArrowheads="1"/>
          </p:cNvSpPr>
          <p:nvPr/>
        </p:nvSpPr>
        <p:spPr bwMode="auto">
          <a:xfrm>
            <a:off x="1171575" y="1498600"/>
            <a:ext cx="10034588" cy="44450"/>
          </a:xfrm>
          <a:prstGeom prst="rect">
            <a:avLst/>
          </a:prstGeom>
          <a:solidFill>
            <a:srgbClr val="D8D8D8"/>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9700" name="矩形 4"/>
          <p:cNvSpPr>
            <a:spLocks noChangeArrowheads="1"/>
          </p:cNvSpPr>
          <p:nvPr/>
        </p:nvSpPr>
        <p:spPr bwMode="auto">
          <a:xfrm>
            <a:off x="0" y="5164138"/>
            <a:ext cx="12192000" cy="1693862"/>
          </a:xfrm>
          <a:prstGeom prst="rect">
            <a:avLst/>
          </a:prstGeom>
          <a:solidFill>
            <a:srgbClr val="2E75B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9701" name="矩形 5"/>
          <p:cNvSpPr>
            <a:spLocks noChangeArrowheads="1"/>
          </p:cNvSpPr>
          <p:nvPr/>
        </p:nvSpPr>
        <p:spPr bwMode="auto">
          <a:xfrm>
            <a:off x="0" y="4933950"/>
            <a:ext cx="12192000" cy="514350"/>
          </a:xfrm>
          <a:prstGeom prst="rect">
            <a:avLst/>
          </a:prstGeom>
          <a:solidFill>
            <a:srgbClr val="D0CECE"/>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nvGrpSpPr>
          <p:cNvPr id="29702" name="组合 6"/>
          <p:cNvGrpSpPr>
            <a:grpSpLocks/>
          </p:cNvGrpSpPr>
          <p:nvPr/>
        </p:nvGrpSpPr>
        <p:grpSpPr bwMode="auto">
          <a:xfrm>
            <a:off x="3773489" y="4098925"/>
            <a:ext cx="241300" cy="647700"/>
            <a:chOff x="0" y="0"/>
            <a:chExt cx="195263" cy="523876"/>
          </a:xfrm>
        </p:grpSpPr>
        <p:sp>
          <p:nvSpPr>
            <p:cNvPr id="29703"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04"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05" name="组合 9"/>
          <p:cNvGrpSpPr>
            <a:grpSpLocks/>
          </p:cNvGrpSpPr>
          <p:nvPr/>
        </p:nvGrpSpPr>
        <p:grpSpPr bwMode="auto">
          <a:xfrm>
            <a:off x="4862514" y="4098925"/>
            <a:ext cx="287337" cy="647700"/>
            <a:chOff x="0" y="0"/>
            <a:chExt cx="230188" cy="519113"/>
          </a:xfrm>
        </p:grpSpPr>
        <p:sp>
          <p:nvSpPr>
            <p:cNvPr id="29706"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07"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08" name="组合 12"/>
          <p:cNvGrpSpPr>
            <a:grpSpLocks/>
          </p:cNvGrpSpPr>
          <p:nvPr/>
        </p:nvGrpSpPr>
        <p:grpSpPr bwMode="auto">
          <a:xfrm>
            <a:off x="5272089" y="4098925"/>
            <a:ext cx="287337" cy="647700"/>
            <a:chOff x="0" y="0"/>
            <a:chExt cx="230188" cy="519113"/>
          </a:xfrm>
        </p:grpSpPr>
        <p:sp>
          <p:nvSpPr>
            <p:cNvPr id="29709"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10"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11" name="组合 15"/>
          <p:cNvGrpSpPr>
            <a:grpSpLocks/>
          </p:cNvGrpSpPr>
          <p:nvPr/>
        </p:nvGrpSpPr>
        <p:grpSpPr bwMode="auto">
          <a:xfrm>
            <a:off x="5676900" y="4098925"/>
            <a:ext cx="287339" cy="641350"/>
            <a:chOff x="14752" y="0"/>
            <a:chExt cx="230188" cy="514024"/>
          </a:xfrm>
        </p:grpSpPr>
        <p:sp>
          <p:nvSpPr>
            <p:cNvPr id="29712" name="Freeform 199"/>
            <p:cNvSpPr>
              <a:spLocks noChangeArrowheads="1"/>
            </p:cNvSpPr>
            <p:nvPr/>
          </p:nvSpPr>
          <p:spPr bwMode="auto">
            <a:xfrm>
              <a:off x="74059"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13" name="Freeform 200"/>
            <p:cNvSpPr>
              <a:spLocks noChangeArrowheads="1"/>
            </p:cNvSpPr>
            <p:nvPr/>
          </p:nvSpPr>
          <p:spPr bwMode="auto">
            <a:xfrm>
              <a:off x="14752" y="88574"/>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14" name="组合 18"/>
          <p:cNvGrpSpPr>
            <a:grpSpLocks/>
          </p:cNvGrpSpPr>
          <p:nvPr/>
        </p:nvGrpSpPr>
        <p:grpSpPr bwMode="auto">
          <a:xfrm>
            <a:off x="6089651" y="4098925"/>
            <a:ext cx="288925" cy="647700"/>
            <a:chOff x="0" y="0"/>
            <a:chExt cx="230188" cy="519113"/>
          </a:xfrm>
        </p:grpSpPr>
        <p:sp>
          <p:nvSpPr>
            <p:cNvPr id="29715"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16"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17" name="组合 21"/>
          <p:cNvGrpSpPr>
            <a:grpSpLocks/>
          </p:cNvGrpSpPr>
          <p:nvPr/>
        </p:nvGrpSpPr>
        <p:grpSpPr bwMode="auto">
          <a:xfrm>
            <a:off x="4137026" y="4098925"/>
            <a:ext cx="241300" cy="647700"/>
            <a:chOff x="0" y="0"/>
            <a:chExt cx="195263" cy="523876"/>
          </a:xfrm>
        </p:grpSpPr>
        <p:sp>
          <p:nvSpPr>
            <p:cNvPr id="29718"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19"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20" name="组合 24"/>
          <p:cNvGrpSpPr>
            <a:grpSpLocks/>
          </p:cNvGrpSpPr>
          <p:nvPr/>
        </p:nvGrpSpPr>
        <p:grpSpPr bwMode="auto">
          <a:xfrm>
            <a:off x="4498975" y="4098925"/>
            <a:ext cx="241300" cy="647700"/>
            <a:chOff x="0" y="0"/>
            <a:chExt cx="195263" cy="523876"/>
          </a:xfrm>
        </p:grpSpPr>
        <p:sp>
          <p:nvSpPr>
            <p:cNvPr id="29721"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22"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23" name="组合 30"/>
          <p:cNvGrpSpPr>
            <a:grpSpLocks/>
          </p:cNvGrpSpPr>
          <p:nvPr/>
        </p:nvGrpSpPr>
        <p:grpSpPr bwMode="auto">
          <a:xfrm>
            <a:off x="3409951" y="4098925"/>
            <a:ext cx="241300" cy="647700"/>
            <a:chOff x="0" y="0"/>
            <a:chExt cx="195263" cy="523876"/>
          </a:xfrm>
        </p:grpSpPr>
        <p:sp>
          <p:nvSpPr>
            <p:cNvPr id="29724"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25"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26" name="组合 33"/>
          <p:cNvGrpSpPr>
            <a:grpSpLocks/>
          </p:cNvGrpSpPr>
          <p:nvPr/>
        </p:nvGrpSpPr>
        <p:grpSpPr bwMode="auto">
          <a:xfrm>
            <a:off x="3773489" y="3378200"/>
            <a:ext cx="241300" cy="647700"/>
            <a:chOff x="0" y="0"/>
            <a:chExt cx="195263" cy="523876"/>
          </a:xfrm>
        </p:grpSpPr>
        <p:sp>
          <p:nvSpPr>
            <p:cNvPr id="29727"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28"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29" name="组合 36"/>
          <p:cNvGrpSpPr>
            <a:grpSpLocks/>
          </p:cNvGrpSpPr>
          <p:nvPr/>
        </p:nvGrpSpPr>
        <p:grpSpPr bwMode="auto">
          <a:xfrm>
            <a:off x="4856165" y="3378200"/>
            <a:ext cx="287337" cy="647700"/>
            <a:chOff x="0" y="0"/>
            <a:chExt cx="230188" cy="519113"/>
          </a:xfrm>
        </p:grpSpPr>
        <p:sp>
          <p:nvSpPr>
            <p:cNvPr id="29730"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31"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32" name="组合 39"/>
          <p:cNvGrpSpPr>
            <a:grpSpLocks/>
          </p:cNvGrpSpPr>
          <p:nvPr/>
        </p:nvGrpSpPr>
        <p:grpSpPr bwMode="auto">
          <a:xfrm>
            <a:off x="5286375" y="3363913"/>
            <a:ext cx="287339" cy="647700"/>
            <a:chOff x="0" y="0"/>
            <a:chExt cx="230188" cy="519113"/>
          </a:xfrm>
        </p:grpSpPr>
        <p:sp>
          <p:nvSpPr>
            <p:cNvPr id="29733"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34"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35" name="组合 42"/>
          <p:cNvGrpSpPr>
            <a:grpSpLocks/>
          </p:cNvGrpSpPr>
          <p:nvPr/>
        </p:nvGrpSpPr>
        <p:grpSpPr bwMode="auto">
          <a:xfrm>
            <a:off x="5675314" y="3378200"/>
            <a:ext cx="287337" cy="647700"/>
            <a:chOff x="0" y="0"/>
            <a:chExt cx="230188" cy="519113"/>
          </a:xfrm>
        </p:grpSpPr>
        <p:sp>
          <p:nvSpPr>
            <p:cNvPr id="29736"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37"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38" name="组合 48"/>
          <p:cNvGrpSpPr>
            <a:grpSpLocks/>
          </p:cNvGrpSpPr>
          <p:nvPr/>
        </p:nvGrpSpPr>
        <p:grpSpPr bwMode="auto">
          <a:xfrm>
            <a:off x="4137026" y="3378200"/>
            <a:ext cx="241300" cy="647700"/>
            <a:chOff x="0" y="0"/>
            <a:chExt cx="195263" cy="523876"/>
          </a:xfrm>
        </p:grpSpPr>
        <p:sp>
          <p:nvSpPr>
            <p:cNvPr id="29739"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40"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41" name="组合 51"/>
          <p:cNvGrpSpPr>
            <a:grpSpLocks/>
          </p:cNvGrpSpPr>
          <p:nvPr/>
        </p:nvGrpSpPr>
        <p:grpSpPr bwMode="auto">
          <a:xfrm>
            <a:off x="4498975" y="3378200"/>
            <a:ext cx="241300" cy="647700"/>
            <a:chOff x="0" y="0"/>
            <a:chExt cx="195263" cy="523876"/>
          </a:xfrm>
        </p:grpSpPr>
        <p:sp>
          <p:nvSpPr>
            <p:cNvPr id="29742"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43"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44" name="组合 60"/>
          <p:cNvGrpSpPr>
            <a:grpSpLocks/>
          </p:cNvGrpSpPr>
          <p:nvPr/>
        </p:nvGrpSpPr>
        <p:grpSpPr bwMode="auto">
          <a:xfrm>
            <a:off x="4862514" y="2644775"/>
            <a:ext cx="287337" cy="647700"/>
            <a:chOff x="0" y="0"/>
            <a:chExt cx="230188" cy="519113"/>
          </a:xfrm>
        </p:grpSpPr>
        <p:sp>
          <p:nvSpPr>
            <p:cNvPr id="29745"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46"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47" name="组合 63"/>
          <p:cNvGrpSpPr>
            <a:grpSpLocks/>
          </p:cNvGrpSpPr>
          <p:nvPr/>
        </p:nvGrpSpPr>
        <p:grpSpPr bwMode="auto">
          <a:xfrm>
            <a:off x="5272089" y="2644775"/>
            <a:ext cx="287337" cy="647700"/>
            <a:chOff x="0" y="0"/>
            <a:chExt cx="230188" cy="519113"/>
          </a:xfrm>
        </p:grpSpPr>
        <p:sp>
          <p:nvSpPr>
            <p:cNvPr id="29748"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49"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50" name="组合 72"/>
          <p:cNvGrpSpPr>
            <a:grpSpLocks/>
          </p:cNvGrpSpPr>
          <p:nvPr/>
        </p:nvGrpSpPr>
        <p:grpSpPr bwMode="auto">
          <a:xfrm>
            <a:off x="4137026" y="2644775"/>
            <a:ext cx="241300" cy="647700"/>
            <a:chOff x="0" y="0"/>
            <a:chExt cx="195263" cy="523876"/>
          </a:xfrm>
        </p:grpSpPr>
        <p:sp>
          <p:nvSpPr>
            <p:cNvPr id="29751"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52"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53" name="组合 75"/>
          <p:cNvGrpSpPr>
            <a:grpSpLocks/>
          </p:cNvGrpSpPr>
          <p:nvPr/>
        </p:nvGrpSpPr>
        <p:grpSpPr bwMode="auto">
          <a:xfrm>
            <a:off x="4498975" y="2644775"/>
            <a:ext cx="241300" cy="647700"/>
            <a:chOff x="0" y="0"/>
            <a:chExt cx="195263" cy="523876"/>
          </a:xfrm>
        </p:grpSpPr>
        <p:sp>
          <p:nvSpPr>
            <p:cNvPr id="29754"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55"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56" name="组合 84"/>
          <p:cNvGrpSpPr>
            <a:grpSpLocks/>
          </p:cNvGrpSpPr>
          <p:nvPr/>
        </p:nvGrpSpPr>
        <p:grpSpPr bwMode="auto">
          <a:xfrm>
            <a:off x="4862514" y="1917700"/>
            <a:ext cx="287337" cy="647700"/>
            <a:chOff x="0" y="0"/>
            <a:chExt cx="230188" cy="519113"/>
          </a:xfrm>
        </p:grpSpPr>
        <p:sp>
          <p:nvSpPr>
            <p:cNvPr id="29757" name="Freeform 199"/>
            <p:cNvSpPr>
              <a:spLocks noChangeArrowheads="1"/>
            </p:cNvSpPr>
            <p:nvPr/>
          </p:nvSpPr>
          <p:spPr bwMode="auto">
            <a:xfrm>
              <a:off x="60325" y="0"/>
              <a:ext cx="98425" cy="101600"/>
            </a:xfrm>
            <a:custGeom>
              <a:avLst/>
              <a:gdLst>
                <a:gd name="T0" fmla="*/ 12 w 26"/>
                <a:gd name="T1" fmla="*/ 2 h 27"/>
                <a:gd name="T2" fmla="*/ 25 w 26"/>
                <a:gd name="T3" fmla="*/ 14 h 27"/>
                <a:gd name="T4" fmla="*/ 5 w 26"/>
                <a:gd name="T5" fmla="*/ 19 h 27"/>
                <a:gd name="T6" fmla="*/ 12 w 26"/>
                <a:gd name="T7" fmla="*/ 2 h 27"/>
              </a:gdLst>
              <a:ahLst/>
              <a:cxnLst>
                <a:cxn ang="0">
                  <a:pos x="T0" y="T1"/>
                </a:cxn>
                <a:cxn ang="0">
                  <a:pos x="T2" y="T3"/>
                </a:cxn>
                <a:cxn ang="0">
                  <a:pos x="T4" y="T5"/>
                </a:cxn>
                <a:cxn ang="0">
                  <a:pos x="T6" y="T7"/>
                </a:cxn>
              </a:cxnLst>
              <a:rect l="0" t="0" r="r" b="b"/>
              <a:pathLst>
                <a:path w="26" h="27">
                  <a:moveTo>
                    <a:pt x="12" y="2"/>
                  </a:moveTo>
                  <a:cubicBezTo>
                    <a:pt x="19" y="0"/>
                    <a:pt x="26" y="7"/>
                    <a:pt x="25" y="14"/>
                  </a:cubicBezTo>
                  <a:cubicBezTo>
                    <a:pt x="24" y="24"/>
                    <a:pt x="10" y="27"/>
                    <a:pt x="5" y="19"/>
                  </a:cubicBezTo>
                  <a:cubicBezTo>
                    <a:pt x="0" y="13"/>
                    <a:pt x="4" y="3"/>
                    <a:pt x="12" y="2"/>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58" name="Freeform 200"/>
            <p:cNvSpPr>
              <a:spLocks noChangeArrowheads="1"/>
            </p:cNvSpPr>
            <p:nvPr/>
          </p:nvSpPr>
          <p:spPr bwMode="auto">
            <a:xfrm>
              <a:off x="0" y="93663"/>
              <a:ext cx="230188" cy="425450"/>
            </a:xfrm>
            <a:custGeom>
              <a:avLst/>
              <a:gdLst>
                <a:gd name="T0" fmla="*/ 13 w 61"/>
                <a:gd name="T1" fmla="*/ 6 h 113"/>
                <a:gd name="T2" fmla="*/ 33 w 61"/>
                <a:gd name="T3" fmla="*/ 2 h 113"/>
                <a:gd name="T4" fmla="*/ 49 w 61"/>
                <a:gd name="T5" fmla="*/ 7 h 113"/>
                <a:gd name="T6" fmla="*/ 56 w 61"/>
                <a:gd name="T7" fmla="*/ 29 h 113"/>
                <a:gd name="T8" fmla="*/ 60 w 61"/>
                <a:gd name="T9" fmla="*/ 48 h 113"/>
                <a:gd name="T10" fmla="*/ 52 w 61"/>
                <a:gd name="T11" fmla="*/ 46 h 113"/>
                <a:gd name="T12" fmla="*/ 43 w 61"/>
                <a:gd name="T13" fmla="*/ 19 h 113"/>
                <a:gd name="T14" fmla="*/ 41 w 61"/>
                <a:gd name="T15" fmla="*/ 16 h 113"/>
                <a:gd name="T16" fmla="*/ 55 w 61"/>
                <a:gd name="T17" fmla="*/ 68 h 113"/>
                <a:gd name="T18" fmla="*/ 42 w 61"/>
                <a:gd name="T19" fmla="*/ 68 h 113"/>
                <a:gd name="T20" fmla="*/ 42 w 61"/>
                <a:gd name="T21" fmla="*/ 105 h 113"/>
                <a:gd name="T22" fmla="*/ 37 w 61"/>
                <a:gd name="T23" fmla="*/ 111 h 113"/>
                <a:gd name="T24" fmla="*/ 32 w 61"/>
                <a:gd name="T25" fmla="*/ 105 h 113"/>
                <a:gd name="T26" fmla="*/ 32 w 61"/>
                <a:gd name="T27" fmla="*/ 68 h 113"/>
                <a:gd name="T28" fmla="*/ 29 w 61"/>
                <a:gd name="T29" fmla="*/ 68 h 113"/>
                <a:gd name="T30" fmla="*/ 29 w 61"/>
                <a:gd name="T31" fmla="*/ 107 h 113"/>
                <a:gd name="T32" fmla="*/ 19 w 61"/>
                <a:gd name="T33" fmla="*/ 107 h 113"/>
                <a:gd name="T34" fmla="*/ 19 w 61"/>
                <a:gd name="T35" fmla="*/ 68 h 113"/>
                <a:gd name="T36" fmla="*/ 6 w 61"/>
                <a:gd name="T37" fmla="*/ 68 h 113"/>
                <a:gd name="T38" fmla="*/ 19 w 61"/>
                <a:gd name="T39" fmla="*/ 17 h 113"/>
                <a:gd name="T40" fmla="*/ 17 w 61"/>
                <a:gd name="T41" fmla="*/ 18 h 113"/>
                <a:gd name="T42" fmla="*/ 9 w 61"/>
                <a:gd name="T43" fmla="*/ 46 h 113"/>
                <a:gd name="T44" fmla="*/ 0 w 61"/>
                <a:gd name="T45" fmla="*/ 45 h 113"/>
                <a:gd name="T46" fmla="*/ 5 w 61"/>
                <a:gd name="T47" fmla="*/ 25 h 113"/>
                <a:gd name="T48" fmla="*/ 13 w 61"/>
                <a:gd name="T49" fmla="*/ 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113">
                  <a:moveTo>
                    <a:pt x="13" y="6"/>
                  </a:moveTo>
                  <a:cubicBezTo>
                    <a:pt x="18" y="0"/>
                    <a:pt x="26" y="2"/>
                    <a:pt x="33" y="2"/>
                  </a:cubicBezTo>
                  <a:cubicBezTo>
                    <a:pt x="39" y="2"/>
                    <a:pt x="45" y="2"/>
                    <a:pt x="49" y="7"/>
                  </a:cubicBezTo>
                  <a:cubicBezTo>
                    <a:pt x="53" y="14"/>
                    <a:pt x="54" y="22"/>
                    <a:pt x="56" y="29"/>
                  </a:cubicBezTo>
                  <a:cubicBezTo>
                    <a:pt x="58" y="36"/>
                    <a:pt x="61" y="42"/>
                    <a:pt x="60" y="48"/>
                  </a:cubicBezTo>
                  <a:cubicBezTo>
                    <a:pt x="57" y="49"/>
                    <a:pt x="53" y="49"/>
                    <a:pt x="52" y="46"/>
                  </a:cubicBezTo>
                  <a:cubicBezTo>
                    <a:pt x="49" y="37"/>
                    <a:pt x="46" y="28"/>
                    <a:pt x="43" y="19"/>
                  </a:cubicBezTo>
                  <a:cubicBezTo>
                    <a:pt x="43" y="18"/>
                    <a:pt x="42" y="17"/>
                    <a:pt x="41" y="16"/>
                  </a:cubicBezTo>
                  <a:cubicBezTo>
                    <a:pt x="45" y="33"/>
                    <a:pt x="50" y="51"/>
                    <a:pt x="55" y="68"/>
                  </a:cubicBezTo>
                  <a:cubicBezTo>
                    <a:pt x="51" y="68"/>
                    <a:pt x="47" y="68"/>
                    <a:pt x="42" y="68"/>
                  </a:cubicBezTo>
                  <a:cubicBezTo>
                    <a:pt x="42" y="80"/>
                    <a:pt x="42" y="93"/>
                    <a:pt x="42" y="105"/>
                  </a:cubicBezTo>
                  <a:cubicBezTo>
                    <a:pt x="42" y="108"/>
                    <a:pt x="40" y="111"/>
                    <a:pt x="37" y="111"/>
                  </a:cubicBezTo>
                  <a:cubicBezTo>
                    <a:pt x="34" y="111"/>
                    <a:pt x="32" y="108"/>
                    <a:pt x="32" y="105"/>
                  </a:cubicBezTo>
                  <a:cubicBezTo>
                    <a:pt x="32" y="93"/>
                    <a:pt x="32" y="80"/>
                    <a:pt x="32" y="68"/>
                  </a:cubicBezTo>
                  <a:cubicBezTo>
                    <a:pt x="31" y="68"/>
                    <a:pt x="30" y="68"/>
                    <a:pt x="29" y="68"/>
                  </a:cubicBezTo>
                  <a:cubicBezTo>
                    <a:pt x="29" y="81"/>
                    <a:pt x="29" y="94"/>
                    <a:pt x="29" y="107"/>
                  </a:cubicBezTo>
                  <a:cubicBezTo>
                    <a:pt x="28" y="113"/>
                    <a:pt x="20" y="112"/>
                    <a:pt x="19" y="107"/>
                  </a:cubicBezTo>
                  <a:cubicBezTo>
                    <a:pt x="19" y="94"/>
                    <a:pt x="19" y="81"/>
                    <a:pt x="19" y="68"/>
                  </a:cubicBezTo>
                  <a:cubicBezTo>
                    <a:pt x="15" y="68"/>
                    <a:pt x="10" y="68"/>
                    <a:pt x="6" y="68"/>
                  </a:cubicBezTo>
                  <a:cubicBezTo>
                    <a:pt x="10" y="51"/>
                    <a:pt x="15" y="34"/>
                    <a:pt x="19" y="17"/>
                  </a:cubicBezTo>
                  <a:cubicBezTo>
                    <a:pt x="18" y="17"/>
                    <a:pt x="17" y="18"/>
                    <a:pt x="17" y="18"/>
                  </a:cubicBezTo>
                  <a:cubicBezTo>
                    <a:pt x="14" y="27"/>
                    <a:pt x="12" y="37"/>
                    <a:pt x="9" y="46"/>
                  </a:cubicBezTo>
                  <a:cubicBezTo>
                    <a:pt x="8" y="50"/>
                    <a:pt x="0" y="50"/>
                    <a:pt x="0" y="45"/>
                  </a:cubicBezTo>
                  <a:cubicBezTo>
                    <a:pt x="1" y="38"/>
                    <a:pt x="4" y="32"/>
                    <a:pt x="5" y="25"/>
                  </a:cubicBezTo>
                  <a:cubicBezTo>
                    <a:pt x="7" y="18"/>
                    <a:pt x="8" y="11"/>
                    <a:pt x="13" y="6"/>
                  </a:cubicBezTo>
                  <a:close/>
                </a:path>
              </a:pathLst>
            </a:custGeom>
            <a:solidFill>
              <a:srgbClr val="2E7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grpSp>
        <p:nvGrpSpPr>
          <p:cNvPr id="29759" name="组合 99"/>
          <p:cNvGrpSpPr>
            <a:grpSpLocks/>
          </p:cNvGrpSpPr>
          <p:nvPr/>
        </p:nvGrpSpPr>
        <p:grpSpPr bwMode="auto">
          <a:xfrm>
            <a:off x="4498975" y="1917700"/>
            <a:ext cx="241300" cy="647700"/>
            <a:chOff x="0" y="0"/>
            <a:chExt cx="195263" cy="523876"/>
          </a:xfrm>
        </p:grpSpPr>
        <p:sp>
          <p:nvSpPr>
            <p:cNvPr id="29760" name="Freeform 151"/>
            <p:cNvSpPr>
              <a:spLocks noChangeArrowheads="1"/>
            </p:cNvSpPr>
            <p:nvPr/>
          </p:nvSpPr>
          <p:spPr bwMode="auto">
            <a:xfrm>
              <a:off x="49213" y="0"/>
              <a:ext cx="100013" cy="96838"/>
            </a:xfrm>
            <a:custGeom>
              <a:avLst/>
              <a:gdLst>
                <a:gd name="T0" fmla="*/ 11 w 27"/>
                <a:gd name="T1" fmla="*/ 2 h 26"/>
                <a:gd name="T2" fmla="*/ 24 w 27"/>
                <a:gd name="T3" fmla="*/ 16 h 26"/>
                <a:gd name="T4" fmla="*/ 5 w 27"/>
                <a:gd name="T5" fmla="*/ 20 h 26"/>
                <a:gd name="T6" fmla="*/ 11 w 27"/>
                <a:gd name="T7" fmla="*/ 2 h 26"/>
              </a:gdLst>
              <a:ahLst/>
              <a:cxnLst>
                <a:cxn ang="0">
                  <a:pos x="T0" y="T1"/>
                </a:cxn>
                <a:cxn ang="0">
                  <a:pos x="T2" y="T3"/>
                </a:cxn>
                <a:cxn ang="0">
                  <a:pos x="T4" y="T5"/>
                </a:cxn>
                <a:cxn ang="0">
                  <a:pos x="T6" y="T7"/>
                </a:cxn>
              </a:cxnLst>
              <a:rect l="0" t="0" r="r" b="b"/>
              <a:pathLst>
                <a:path w="27" h="26">
                  <a:moveTo>
                    <a:pt x="11" y="2"/>
                  </a:moveTo>
                  <a:cubicBezTo>
                    <a:pt x="18" y="0"/>
                    <a:pt x="27" y="9"/>
                    <a:pt x="24" y="16"/>
                  </a:cubicBezTo>
                  <a:cubicBezTo>
                    <a:pt x="21" y="24"/>
                    <a:pt x="10" y="26"/>
                    <a:pt x="5" y="20"/>
                  </a:cubicBezTo>
                  <a:cubicBezTo>
                    <a:pt x="0" y="14"/>
                    <a:pt x="3" y="4"/>
                    <a:pt x="11" y="2"/>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sp>
          <p:nvSpPr>
            <p:cNvPr id="29761" name="Freeform 152"/>
            <p:cNvSpPr>
              <a:spLocks noChangeArrowheads="1"/>
            </p:cNvSpPr>
            <p:nvPr/>
          </p:nvSpPr>
          <p:spPr bwMode="auto">
            <a:xfrm>
              <a:off x="0" y="93663"/>
              <a:ext cx="195263" cy="430213"/>
            </a:xfrm>
            <a:custGeom>
              <a:avLst/>
              <a:gdLst>
                <a:gd name="T0" fmla="*/ 6 w 52"/>
                <a:gd name="T1" fmla="*/ 3 h 114"/>
                <a:gd name="T2" fmla="*/ 29 w 52"/>
                <a:gd name="T3" fmla="*/ 1 h 114"/>
                <a:gd name="T4" fmla="*/ 48 w 52"/>
                <a:gd name="T5" fmla="*/ 4 h 114"/>
                <a:gd name="T6" fmla="*/ 52 w 52"/>
                <a:gd name="T7" fmla="*/ 18 h 114"/>
                <a:gd name="T8" fmla="*/ 52 w 52"/>
                <a:gd name="T9" fmla="*/ 49 h 114"/>
                <a:gd name="T10" fmla="*/ 49 w 52"/>
                <a:gd name="T11" fmla="*/ 55 h 114"/>
                <a:gd name="T12" fmla="*/ 43 w 52"/>
                <a:gd name="T13" fmla="*/ 49 h 114"/>
                <a:gd name="T14" fmla="*/ 43 w 52"/>
                <a:gd name="T15" fmla="*/ 19 h 114"/>
                <a:gd name="T16" fmla="*/ 40 w 52"/>
                <a:gd name="T17" fmla="*/ 19 h 114"/>
                <a:gd name="T18" fmla="*/ 40 w 52"/>
                <a:gd name="T19" fmla="*/ 106 h 114"/>
                <a:gd name="T20" fmla="*/ 28 w 52"/>
                <a:gd name="T21" fmla="*/ 107 h 114"/>
                <a:gd name="T22" fmla="*/ 27 w 52"/>
                <a:gd name="T23" fmla="*/ 55 h 114"/>
                <a:gd name="T24" fmla="*/ 25 w 52"/>
                <a:gd name="T25" fmla="*/ 55 h 114"/>
                <a:gd name="T26" fmla="*/ 25 w 52"/>
                <a:gd name="T27" fmla="*/ 100 h 114"/>
                <a:gd name="T28" fmla="*/ 23 w 52"/>
                <a:gd name="T29" fmla="*/ 110 h 114"/>
                <a:gd name="T30" fmla="*/ 12 w 52"/>
                <a:gd name="T31" fmla="*/ 106 h 114"/>
                <a:gd name="T32" fmla="*/ 12 w 52"/>
                <a:gd name="T33" fmla="*/ 19 h 114"/>
                <a:gd name="T34" fmla="*/ 9 w 52"/>
                <a:gd name="T35" fmla="*/ 19 h 114"/>
                <a:gd name="T36" fmla="*/ 9 w 52"/>
                <a:gd name="T37" fmla="*/ 48 h 114"/>
                <a:gd name="T38" fmla="*/ 3 w 52"/>
                <a:gd name="T39" fmla="*/ 55 h 114"/>
                <a:gd name="T40" fmla="*/ 0 w 52"/>
                <a:gd name="T41" fmla="*/ 50 h 114"/>
                <a:gd name="T42" fmla="*/ 0 w 52"/>
                <a:gd name="T43" fmla="*/ 14 h 114"/>
                <a:gd name="T44" fmla="*/ 6 w 52"/>
                <a:gd name="T45" fmla="*/ 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114">
                  <a:moveTo>
                    <a:pt x="6" y="3"/>
                  </a:moveTo>
                  <a:cubicBezTo>
                    <a:pt x="14" y="0"/>
                    <a:pt x="21" y="1"/>
                    <a:pt x="29" y="1"/>
                  </a:cubicBezTo>
                  <a:cubicBezTo>
                    <a:pt x="35" y="1"/>
                    <a:pt x="43" y="0"/>
                    <a:pt x="48" y="4"/>
                  </a:cubicBezTo>
                  <a:cubicBezTo>
                    <a:pt x="52" y="8"/>
                    <a:pt x="52" y="13"/>
                    <a:pt x="52" y="18"/>
                  </a:cubicBezTo>
                  <a:cubicBezTo>
                    <a:pt x="52" y="28"/>
                    <a:pt x="52" y="39"/>
                    <a:pt x="52" y="49"/>
                  </a:cubicBezTo>
                  <a:cubicBezTo>
                    <a:pt x="52" y="51"/>
                    <a:pt x="51" y="55"/>
                    <a:pt x="49" y="55"/>
                  </a:cubicBezTo>
                  <a:cubicBezTo>
                    <a:pt x="45" y="56"/>
                    <a:pt x="43" y="52"/>
                    <a:pt x="43" y="49"/>
                  </a:cubicBezTo>
                  <a:cubicBezTo>
                    <a:pt x="43" y="39"/>
                    <a:pt x="43" y="29"/>
                    <a:pt x="43" y="19"/>
                  </a:cubicBezTo>
                  <a:cubicBezTo>
                    <a:pt x="42" y="19"/>
                    <a:pt x="40" y="19"/>
                    <a:pt x="40" y="19"/>
                  </a:cubicBezTo>
                  <a:cubicBezTo>
                    <a:pt x="39" y="48"/>
                    <a:pt x="40" y="77"/>
                    <a:pt x="40" y="106"/>
                  </a:cubicBezTo>
                  <a:cubicBezTo>
                    <a:pt x="40" y="112"/>
                    <a:pt x="28" y="114"/>
                    <a:pt x="28" y="107"/>
                  </a:cubicBezTo>
                  <a:cubicBezTo>
                    <a:pt x="27" y="90"/>
                    <a:pt x="28" y="72"/>
                    <a:pt x="27" y="55"/>
                  </a:cubicBezTo>
                  <a:cubicBezTo>
                    <a:pt x="27" y="55"/>
                    <a:pt x="25" y="55"/>
                    <a:pt x="25" y="55"/>
                  </a:cubicBezTo>
                  <a:cubicBezTo>
                    <a:pt x="25" y="70"/>
                    <a:pt x="25" y="85"/>
                    <a:pt x="25" y="100"/>
                  </a:cubicBezTo>
                  <a:cubicBezTo>
                    <a:pt x="25" y="104"/>
                    <a:pt x="24" y="107"/>
                    <a:pt x="23" y="110"/>
                  </a:cubicBezTo>
                  <a:cubicBezTo>
                    <a:pt x="19" y="113"/>
                    <a:pt x="12" y="112"/>
                    <a:pt x="12" y="106"/>
                  </a:cubicBezTo>
                  <a:cubicBezTo>
                    <a:pt x="12" y="77"/>
                    <a:pt x="12" y="48"/>
                    <a:pt x="12" y="19"/>
                  </a:cubicBezTo>
                  <a:cubicBezTo>
                    <a:pt x="11" y="19"/>
                    <a:pt x="10" y="19"/>
                    <a:pt x="9" y="19"/>
                  </a:cubicBezTo>
                  <a:cubicBezTo>
                    <a:pt x="9" y="29"/>
                    <a:pt x="9" y="38"/>
                    <a:pt x="9" y="48"/>
                  </a:cubicBezTo>
                  <a:cubicBezTo>
                    <a:pt x="9" y="51"/>
                    <a:pt x="7" y="56"/>
                    <a:pt x="3" y="55"/>
                  </a:cubicBezTo>
                  <a:cubicBezTo>
                    <a:pt x="1" y="55"/>
                    <a:pt x="0" y="52"/>
                    <a:pt x="0" y="50"/>
                  </a:cubicBezTo>
                  <a:cubicBezTo>
                    <a:pt x="0" y="38"/>
                    <a:pt x="0" y="26"/>
                    <a:pt x="0" y="14"/>
                  </a:cubicBezTo>
                  <a:cubicBezTo>
                    <a:pt x="0" y="9"/>
                    <a:pt x="2" y="4"/>
                    <a:pt x="6" y="3"/>
                  </a:cubicBezTo>
                  <a:close/>
                </a:path>
              </a:pathLst>
            </a:custGeom>
            <a:solidFill>
              <a:srgbClr val="1514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Arial" panose="020B0604020202020204" pitchFamily="34" charset="0"/>
              </a:endParaRPr>
            </a:p>
          </p:txBody>
        </p:sp>
      </p:grpSp>
      <p:sp>
        <p:nvSpPr>
          <p:cNvPr id="29762" name="直接连接符 106"/>
          <p:cNvSpPr>
            <a:spLocks noChangeShapeType="1"/>
          </p:cNvSpPr>
          <p:nvPr/>
        </p:nvSpPr>
        <p:spPr bwMode="auto">
          <a:xfrm>
            <a:off x="5467352" y="2241550"/>
            <a:ext cx="1622425" cy="1588"/>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29763" name="直接连接符 108"/>
          <p:cNvSpPr>
            <a:spLocks noChangeShapeType="1"/>
          </p:cNvSpPr>
          <p:nvPr/>
        </p:nvSpPr>
        <p:spPr bwMode="auto">
          <a:xfrm>
            <a:off x="5748339" y="2968625"/>
            <a:ext cx="1341437" cy="1588"/>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29764" name="直接连接符 109"/>
          <p:cNvSpPr>
            <a:spLocks noChangeShapeType="1"/>
          </p:cNvSpPr>
          <p:nvPr/>
        </p:nvSpPr>
        <p:spPr bwMode="auto">
          <a:xfrm>
            <a:off x="6257925" y="3702050"/>
            <a:ext cx="831851" cy="0"/>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29765" name="直接连接符 110"/>
          <p:cNvSpPr>
            <a:spLocks noChangeShapeType="1"/>
          </p:cNvSpPr>
          <p:nvPr/>
        </p:nvSpPr>
        <p:spPr bwMode="auto">
          <a:xfrm>
            <a:off x="6572251" y="4422775"/>
            <a:ext cx="517525" cy="0"/>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29766" name="直接连接符 111"/>
          <p:cNvSpPr>
            <a:spLocks noChangeShapeType="1"/>
          </p:cNvSpPr>
          <p:nvPr/>
        </p:nvSpPr>
        <p:spPr bwMode="auto">
          <a:xfrm flipH="1">
            <a:off x="2673352" y="2241550"/>
            <a:ext cx="1622425" cy="1588"/>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29767" name="直接连接符 112"/>
          <p:cNvSpPr>
            <a:spLocks noChangeShapeType="1"/>
          </p:cNvSpPr>
          <p:nvPr/>
        </p:nvSpPr>
        <p:spPr bwMode="auto">
          <a:xfrm flipH="1">
            <a:off x="2673350" y="2968625"/>
            <a:ext cx="1341439" cy="1588"/>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29768" name="直接连接符 113"/>
          <p:cNvSpPr>
            <a:spLocks noChangeShapeType="1"/>
          </p:cNvSpPr>
          <p:nvPr/>
        </p:nvSpPr>
        <p:spPr bwMode="auto">
          <a:xfrm flipH="1">
            <a:off x="2673350" y="3702050"/>
            <a:ext cx="833439" cy="0"/>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29769" name="直接连接符 114"/>
          <p:cNvSpPr>
            <a:spLocks noChangeShapeType="1"/>
          </p:cNvSpPr>
          <p:nvPr/>
        </p:nvSpPr>
        <p:spPr bwMode="auto">
          <a:xfrm flipH="1">
            <a:off x="2673351" y="4422775"/>
            <a:ext cx="517525" cy="0"/>
          </a:xfrm>
          <a:prstGeom prst="line">
            <a:avLst/>
          </a:prstGeom>
          <a:noFill/>
          <a:ln w="6350">
            <a:solidFill>
              <a:srgbClr val="AEABAB"/>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29770" name="文本框 115"/>
          <p:cNvSpPr>
            <a:spLocks noChangeArrowheads="1"/>
          </p:cNvSpPr>
          <p:nvPr/>
        </p:nvSpPr>
        <p:spPr bwMode="auto">
          <a:xfrm>
            <a:off x="1508125" y="1928814"/>
            <a:ext cx="11079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添加内容</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添加内容</a:t>
            </a:r>
          </a:p>
        </p:txBody>
      </p:sp>
      <p:sp>
        <p:nvSpPr>
          <p:cNvPr id="29771" name="文本框 116"/>
          <p:cNvSpPr>
            <a:spLocks noChangeArrowheads="1"/>
          </p:cNvSpPr>
          <p:nvPr/>
        </p:nvSpPr>
        <p:spPr bwMode="auto">
          <a:xfrm>
            <a:off x="1508125" y="2649539"/>
            <a:ext cx="11079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添加内容</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添加内容</a:t>
            </a:r>
          </a:p>
        </p:txBody>
      </p:sp>
      <p:sp>
        <p:nvSpPr>
          <p:cNvPr id="29772" name="文本框 117"/>
          <p:cNvSpPr>
            <a:spLocks noChangeArrowheads="1"/>
          </p:cNvSpPr>
          <p:nvPr/>
        </p:nvSpPr>
        <p:spPr bwMode="auto">
          <a:xfrm>
            <a:off x="1508125" y="3370263"/>
            <a:ext cx="11079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添加内容</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添加内容</a:t>
            </a:r>
          </a:p>
        </p:txBody>
      </p:sp>
      <p:sp>
        <p:nvSpPr>
          <p:cNvPr id="29773" name="文本框 118"/>
          <p:cNvSpPr>
            <a:spLocks noChangeArrowheads="1"/>
          </p:cNvSpPr>
          <p:nvPr/>
        </p:nvSpPr>
        <p:spPr bwMode="auto">
          <a:xfrm>
            <a:off x="1508125" y="4092576"/>
            <a:ext cx="11079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添加内容</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添加内容</a:t>
            </a:r>
          </a:p>
        </p:txBody>
      </p:sp>
      <p:sp>
        <p:nvSpPr>
          <p:cNvPr id="29774" name="文本框 119"/>
          <p:cNvSpPr>
            <a:spLocks noChangeArrowheads="1"/>
          </p:cNvSpPr>
          <p:nvPr/>
        </p:nvSpPr>
        <p:spPr bwMode="auto">
          <a:xfrm>
            <a:off x="7097713" y="1928814"/>
            <a:ext cx="11079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添加内容</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添加内容</a:t>
            </a:r>
          </a:p>
        </p:txBody>
      </p:sp>
      <p:sp>
        <p:nvSpPr>
          <p:cNvPr id="29775" name="文本框 120"/>
          <p:cNvSpPr>
            <a:spLocks noChangeArrowheads="1"/>
          </p:cNvSpPr>
          <p:nvPr/>
        </p:nvSpPr>
        <p:spPr bwMode="auto">
          <a:xfrm>
            <a:off x="7097713" y="2649539"/>
            <a:ext cx="11079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添加内容</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添加内容</a:t>
            </a:r>
          </a:p>
        </p:txBody>
      </p:sp>
      <p:sp>
        <p:nvSpPr>
          <p:cNvPr id="29776" name="文本框 121"/>
          <p:cNvSpPr>
            <a:spLocks noChangeArrowheads="1"/>
          </p:cNvSpPr>
          <p:nvPr/>
        </p:nvSpPr>
        <p:spPr bwMode="auto">
          <a:xfrm>
            <a:off x="7097713" y="3370263"/>
            <a:ext cx="11079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添加内容</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添加内容</a:t>
            </a:r>
          </a:p>
        </p:txBody>
      </p:sp>
      <p:sp>
        <p:nvSpPr>
          <p:cNvPr id="29777" name="文本框 122"/>
          <p:cNvSpPr>
            <a:spLocks noChangeArrowheads="1"/>
          </p:cNvSpPr>
          <p:nvPr/>
        </p:nvSpPr>
        <p:spPr bwMode="auto">
          <a:xfrm>
            <a:off x="7097713" y="4092576"/>
            <a:ext cx="11079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757070"/>
                </a:solidFill>
                <a:latin typeface="方正正黑简体" charset="-122"/>
                <a:ea typeface="方正正黑简体" charset="-122"/>
                <a:sym typeface="方正仿宋简体" charset="-122"/>
              </a:rPr>
              <a:t>添加内容</a:t>
            </a:r>
            <a:endParaRPr lang="en-US" altLang="zh-CN">
              <a:solidFill>
                <a:srgbClr val="757070"/>
              </a:solidFill>
              <a:latin typeface="方正正黑简体" charset="-122"/>
              <a:ea typeface="方正正黑简体" charset="-122"/>
              <a:sym typeface="方正仿宋简体" charset="-122"/>
            </a:endParaRPr>
          </a:p>
          <a:p>
            <a:r>
              <a:rPr lang="zh-CN" altLang="en-US">
                <a:solidFill>
                  <a:srgbClr val="757070"/>
                </a:solidFill>
                <a:latin typeface="方正正黑简体" charset="-122"/>
                <a:ea typeface="方正正黑简体" charset="-122"/>
                <a:sym typeface="方正仿宋简体" charset="-122"/>
              </a:rPr>
              <a:t>添加内容</a:t>
            </a:r>
          </a:p>
        </p:txBody>
      </p:sp>
      <p:sp>
        <p:nvSpPr>
          <p:cNvPr id="29778" name="直接连接符 123"/>
          <p:cNvSpPr>
            <a:spLocks noChangeShapeType="1"/>
          </p:cNvSpPr>
          <p:nvPr/>
        </p:nvSpPr>
        <p:spPr bwMode="auto">
          <a:xfrm>
            <a:off x="8396289" y="2822577"/>
            <a:ext cx="1587" cy="1800225"/>
          </a:xfrm>
          <a:prstGeom prst="line">
            <a:avLst/>
          </a:prstGeom>
          <a:noFill/>
          <a:ln w="57150">
            <a:solidFill>
              <a:srgbClr val="2E75B6"/>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ndParaRPr>
          </a:p>
        </p:txBody>
      </p:sp>
      <p:sp>
        <p:nvSpPr>
          <p:cNvPr id="29779" name="文本框 124"/>
          <p:cNvSpPr>
            <a:spLocks noChangeArrowheads="1"/>
          </p:cNvSpPr>
          <p:nvPr/>
        </p:nvSpPr>
        <p:spPr bwMode="auto">
          <a:xfrm>
            <a:off x="8704263" y="3222626"/>
            <a:ext cx="249299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2E75B6"/>
                </a:solidFill>
                <a:latin typeface="方正正黑简体" charset="-122"/>
                <a:ea typeface="方正正黑简体" charset="-122"/>
                <a:sym typeface="方正仿宋简体" charset="-122"/>
              </a:rPr>
              <a:t>点击添加文本文字点击</a:t>
            </a:r>
          </a:p>
          <a:p>
            <a:r>
              <a:rPr lang="zh-CN" altLang="en-US">
                <a:solidFill>
                  <a:srgbClr val="2E75B6"/>
                </a:solidFill>
                <a:latin typeface="方正正黑简体" charset="-122"/>
                <a:ea typeface="方正正黑简体" charset="-122"/>
                <a:sym typeface="方正仿宋简体" charset="-122"/>
              </a:rPr>
              <a:t>点击添加文本文字点击</a:t>
            </a:r>
          </a:p>
          <a:p>
            <a:r>
              <a:rPr lang="zh-CN" altLang="en-US">
                <a:solidFill>
                  <a:srgbClr val="2E75B6"/>
                </a:solidFill>
                <a:latin typeface="方正正黑简体" charset="-122"/>
                <a:ea typeface="方正正黑简体" charset="-122"/>
                <a:sym typeface="方正仿宋简体" charset="-122"/>
              </a:rPr>
              <a:t>点击添加文本文字点击</a:t>
            </a:r>
          </a:p>
          <a:p>
            <a:r>
              <a:rPr lang="zh-CN" altLang="en-US">
                <a:solidFill>
                  <a:srgbClr val="2E75B6"/>
                </a:solidFill>
                <a:latin typeface="方正正黑简体" charset="-122"/>
                <a:ea typeface="方正正黑简体" charset="-122"/>
                <a:sym typeface="方正仿宋简体" charset="-122"/>
              </a:rPr>
              <a:t>点击添加文本文字点击</a:t>
            </a:r>
          </a:p>
          <a:p>
            <a:r>
              <a:rPr lang="zh-CN" altLang="en-US">
                <a:solidFill>
                  <a:srgbClr val="2E75B6"/>
                </a:solidFill>
                <a:latin typeface="方正正黑简体" charset="-122"/>
                <a:ea typeface="方正正黑简体" charset="-122"/>
                <a:sym typeface="方正仿宋简体" charset="-122"/>
              </a:rPr>
              <a:t>点击添加文本文字点击</a:t>
            </a:r>
          </a:p>
        </p:txBody>
      </p:sp>
      <p:sp>
        <p:nvSpPr>
          <p:cNvPr id="29780" name="文本框 125"/>
          <p:cNvSpPr>
            <a:spLocks noChangeArrowheads="1"/>
          </p:cNvSpPr>
          <p:nvPr/>
        </p:nvSpPr>
        <p:spPr bwMode="auto">
          <a:xfrm>
            <a:off x="8704264" y="2822577"/>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solidFill>
                  <a:srgbClr val="2E75B6"/>
                </a:solidFill>
                <a:latin typeface="方正正黑简体" charset="-122"/>
                <a:ea typeface="方正正黑简体" charset="-122"/>
                <a:sym typeface="方正仿宋简体" charset="-122"/>
              </a:rPr>
              <a:t>点击添加标题</a:t>
            </a:r>
          </a:p>
        </p:txBody>
      </p:sp>
      <p:sp>
        <p:nvSpPr>
          <p:cNvPr id="29781" name="文本框 126"/>
          <p:cNvSpPr>
            <a:spLocks noChangeArrowheads="1"/>
          </p:cNvSpPr>
          <p:nvPr/>
        </p:nvSpPr>
        <p:spPr bwMode="auto">
          <a:xfrm>
            <a:off x="1365251" y="5578476"/>
            <a:ext cx="757130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chemeClr val="bg1"/>
                </a:solidFill>
                <a:latin typeface="方正正黑简体" charset="-122"/>
                <a:ea typeface="方正正黑简体" charset="-122"/>
                <a:sym typeface="方正仿宋简体" charset="-122"/>
              </a:rPr>
              <a:t>点击添加文本文字点击添加文本文字点击添加文本文字点击添加文本文字</a:t>
            </a:r>
          </a:p>
          <a:p>
            <a:r>
              <a:rPr lang="zh-CN" altLang="en-US">
                <a:solidFill>
                  <a:schemeClr val="bg1"/>
                </a:solidFill>
                <a:latin typeface="方正正黑简体" charset="-122"/>
                <a:ea typeface="方正正黑简体" charset="-122"/>
                <a:sym typeface="方正仿宋简体" charset="-122"/>
              </a:rPr>
              <a:t>点击添加文本文字点击添加文本文字点击添加文本文字点击添加文本文字</a:t>
            </a:r>
          </a:p>
        </p:txBody>
      </p:sp>
      <p:sp>
        <p:nvSpPr>
          <p:cNvPr id="29782" name="矩形 128"/>
          <p:cNvSpPr>
            <a:spLocks noChangeArrowheads="1"/>
          </p:cNvSpPr>
          <p:nvPr/>
        </p:nvSpPr>
        <p:spPr bwMode="auto">
          <a:xfrm>
            <a:off x="3651251" y="5100638"/>
            <a:ext cx="182563" cy="182562"/>
          </a:xfrm>
          <a:prstGeom prst="rect">
            <a:avLst/>
          </a:prstGeom>
          <a:solidFill>
            <a:schemeClr val="tx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9783" name="矩形 129"/>
          <p:cNvSpPr>
            <a:spLocks noChangeArrowheads="1"/>
          </p:cNvSpPr>
          <p:nvPr/>
        </p:nvSpPr>
        <p:spPr bwMode="auto">
          <a:xfrm>
            <a:off x="5121276" y="5100638"/>
            <a:ext cx="182563" cy="182562"/>
          </a:xfrm>
          <a:prstGeom prst="rect">
            <a:avLst/>
          </a:prstGeom>
          <a:solidFill>
            <a:srgbClr val="2E75B6"/>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9784" name="文本框 130"/>
          <p:cNvSpPr>
            <a:spLocks noChangeArrowheads="1"/>
          </p:cNvSpPr>
          <p:nvPr/>
        </p:nvSpPr>
        <p:spPr bwMode="auto">
          <a:xfrm>
            <a:off x="4014789" y="5006976"/>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仿宋简体" charset="-122"/>
                <a:ea typeface="方正仿宋简体" charset="-122"/>
                <a:sym typeface="方正仿宋简体" charset="-122"/>
              </a:rPr>
              <a:t>男生</a:t>
            </a:r>
            <a:endParaRPr lang="zh-CN" altLang="en-US">
              <a:latin typeface="方正仿宋简体" charset="-122"/>
              <a:ea typeface="方正仿宋简体" charset="-122"/>
              <a:sym typeface="方正仿宋简体" charset="-122"/>
            </a:endParaRPr>
          </a:p>
        </p:txBody>
      </p:sp>
      <p:sp>
        <p:nvSpPr>
          <p:cNvPr id="29785" name="文本框 131"/>
          <p:cNvSpPr>
            <a:spLocks noChangeArrowheads="1"/>
          </p:cNvSpPr>
          <p:nvPr/>
        </p:nvSpPr>
        <p:spPr bwMode="auto">
          <a:xfrm>
            <a:off x="5394326" y="5006976"/>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3A3838"/>
                </a:solidFill>
                <a:latin typeface="方正仿宋简体" charset="-122"/>
                <a:ea typeface="方正仿宋简体" charset="-122"/>
                <a:sym typeface="方正仿宋简体" charset="-122"/>
              </a:rPr>
              <a:t>女生</a:t>
            </a:r>
          </a:p>
        </p:txBody>
      </p:sp>
    </p:spTree>
  </p:cSld>
  <p:clrMapOvr>
    <a:masterClrMapping/>
  </p:clrMapOvr>
  <p:transition spd="slow" advTm="5000">
    <p:fade/>
  </p:transition>
</p:sld>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宋体"/>
      </a:majorFont>
      <a:minorFont>
        <a:latin typeface="Calibri"/>
        <a:ea typeface="宋体"/>
        <a:cs typeface="宋体"/>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charset="0"/>
          <a:buNone/>
          <a:defRPr kumimoji="1" lang="zh-CN" sz="1800" b="0" i="0" u="none" strike="noStrike" cap="none" normalizeH="0" baseline="0">
            <a:ln>
              <a:noFill/>
            </a:ln>
            <a:solidFill>
              <a:schemeClr val="tx1"/>
            </a:solidFill>
            <a:effectLst/>
            <a:latin typeface="Arial" charset="0"/>
            <a:ea typeface="宋体" charset="0"/>
            <a:cs typeface="宋体"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charset="0"/>
          <a:buNone/>
          <a:defRPr kumimoji="1" lang="zh-CN" sz="1800" b="0" i="0" u="none" strike="noStrike" cap="none" normalizeH="0" baseline="0">
            <a:ln>
              <a:noFill/>
            </a:ln>
            <a:solidFill>
              <a:schemeClr val="tx1"/>
            </a:solidFill>
            <a:effectLst/>
            <a:latin typeface="Arial" charset="0"/>
            <a:ea typeface="宋体" charset="0"/>
            <a:cs typeface="宋体" charset="0"/>
          </a:defRPr>
        </a:defPPr>
      </a:lst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Pages>0</Pages>
  <Words>3942</Words>
  <Characters>0</Characters>
  <Application>Microsoft Office PowerPoint</Application>
  <DocSecurity>0</DocSecurity>
  <PresentationFormat>自定义</PresentationFormat>
  <Lines>0</Lines>
  <Paragraphs>336</Paragraphs>
  <Slides>27</Slides>
  <Notes>5</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工作汇报数据分析</dc:title>
  <dc:creator>第一PPT模板网：www.1ppt.com</dc:creator>
  <cp:keywords>第一PPT模板网：www.1ppt.com</cp:keywords>
  <cp:lastModifiedBy>Windows User</cp:lastModifiedBy>
  <cp:revision>207</cp:revision>
  <dcterms:created xsi:type="dcterms:W3CDTF">2014-05-12T00:33:00Z</dcterms:created>
  <dcterms:modified xsi:type="dcterms:W3CDTF">2017-12-11T07:14:53Z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2052-10.1.0.5251</vt:lpwstr>
  </property>
</Properties>
</file>